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F1401-3D77-4AEA-B694-6CFD82EA8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Projet de Compilation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FC3943-8241-4317-9741-9A2384FE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562" y="6170671"/>
            <a:ext cx="8791575" cy="1655762"/>
          </a:xfrm>
        </p:spPr>
        <p:txBody>
          <a:bodyPr/>
          <a:lstStyle/>
          <a:p>
            <a:r>
              <a:rPr lang="fr-FR" dirty="0"/>
              <a:t>Par Margaux Schmied et Antoine Cousson</a:t>
            </a:r>
          </a:p>
        </p:txBody>
      </p:sp>
    </p:spTree>
    <p:extLst>
      <p:ext uri="{BB962C8B-B14F-4D97-AF65-F5344CB8AC3E}">
        <p14:creationId xmlns:p14="http://schemas.microsoft.com/office/powerpoint/2010/main" val="18600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5472E-879D-45FD-A0B1-864269A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FC439-F360-44E0-BF3E-7C51425A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mini compilateur C </a:t>
            </a:r>
          </a:p>
          <a:p>
            <a:r>
              <a:rPr lang="fr-FR" dirty="0"/>
              <a:t>Comprendre LEX &amp; YACC </a:t>
            </a:r>
          </a:p>
          <a:p>
            <a:r>
              <a:rPr lang="fr-FR" dirty="0"/>
              <a:t>Implémenter les notions vu en cours</a:t>
            </a:r>
          </a:p>
        </p:txBody>
      </p:sp>
    </p:spTree>
    <p:extLst>
      <p:ext uri="{BB962C8B-B14F-4D97-AF65-F5344CB8AC3E}">
        <p14:creationId xmlns:p14="http://schemas.microsoft.com/office/powerpoint/2010/main" val="35172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1739-D382-4D17-94B6-4127A614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BCEF6-7B48-43D8-B169-98F9F340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0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6D7C4-7CC6-4FD8-A00F-DEFEDB3C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apportées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27B72-5CEE-462F-A921-434950BD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en arbre </a:t>
            </a:r>
          </a:p>
          <a:p>
            <a:r>
              <a:rPr lang="fr-FR" dirty="0"/>
              <a:t>Table des symboles en arbre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0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FA2E3-86A4-4CFE-AA50-C094FF05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Structure de donnés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A53CD-B75A-4790-BFD2-067F29B1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95" y="2391215"/>
            <a:ext cx="5114216" cy="2953459"/>
          </a:xfrm>
          <a:prstGeom prst="round2DiagRect">
            <a:avLst>
              <a:gd name="adj1" fmla="val 5608"/>
              <a:gd name="adj2" fmla="val 6708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43C60-B8F1-4588-87DB-99DE364E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710683" cy="3541714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D0DB467-F810-4E04-A606-C98CA577D9BE}"/>
              </a:ext>
            </a:extLst>
          </p:cNvPr>
          <p:cNvCxnSpPr/>
          <p:nvPr/>
        </p:nvCxnSpPr>
        <p:spPr>
          <a:xfrm>
            <a:off x="9448800" y="2903220"/>
            <a:ext cx="0" cy="20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74A6B7F-766C-4A19-A0BE-9E4BF70A9A27}"/>
              </a:ext>
            </a:extLst>
          </p:cNvPr>
          <p:cNvCxnSpPr/>
          <p:nvPr/>
        </p:nvCxnSpPr>
        <p:spPr>
          <a:xfrm flipH="1">
            <a:off x="8686800" y="3200400"/>
            <a:ext cx="70104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B0DB86-BC26-437A-87F8-B8DEAE47AAFD}"/>
              </a:ext>
            </a:extLst>
          </p:cNvPr>
          <p:cNvCxnSpPr>
            <a:cxnSpLocks/>
          </p:cNvCxnSpPr>
          <p:nvPr/>
        </p:nvCxnSpPr>
        <p:spPr>
          <a:xfrm>
            <a:off x="8795103" y="3657600"/>
            <a:ext cx="65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A523EE3-06EE-479C-ACAA-B99A9A078721}"/>
              </a:ext>
            </a:extLst>
          </p:cNvPr>
          <p:cNvCxnSpPr>
            <a:cxnSpLocks/>
          </p:cNvCxnSpPr>
          <p:nvPr/>
        </p:nvCxnSpPr>
        <p:spPr>
          <a:xfrm>
            <a:off x="9877143" y="3657600"/>
            <a:ext cx="318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27FF8-5405-4619-908E-DCA33BE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du dot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6575A-4220-4B13-A2C4-4D397525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4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55D1B-4B8F-4E92-8850-DF79A935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restants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6D9BE-3CC1-4222-8CA9-8ED0EF64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21433-5AD1-4810-884A-F72EDC61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E793D-5BDE-47F8-9495-DE314D1D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9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48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Projet de Compilation</vt:lpstr>
      <vt:lpstr>BUT DU PROJET </vt:lpstr>
      <vt:lpstr>Problèmes Rencontré</vt:lpstr>
      <vt:lpstr>Solutions apportées</vt:lpstr>
      <vt:lpstr>Structure de donnés </vt:lpstr>
      <vt:lpstr>Génération du dot</vt:lpstr>
      <vt:lpstr>Problèmes restants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Compilation</dc:title>
  <dc:creator>Antoine Cousson</dc:creator>
  <cp:lastModifiedBy>Antoine Cousson</cp:lastModifiedBy>
  <cp:revision>3</cp:revision>
  <dcterms:created xsi:type="dcterms:W3CDTF">2021-05-13T14:57:41Z</dcterms:created>
  <dcterms:modified xsi:type="dcterms:W3CDTF">2021-05-13T15:16:36Z</dcterms:modified>
</cp:coreProperties>
</file>