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0" d="100"/>
          <a:sy n="70" d="100"/>
        </p:scale>
        <p:origin x="64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67269"/>
            <a:ext cx="9790113" cy="64582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5C272326-A48E-4182-B362-6ED93F26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Ballon Météo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200CBDE5-1F6D-4C56-89BB-B9BF5BFCA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réALISé PAR Cousson Antoine et Brault </a:t>
            </a:r>
            <a:r>
              <a:rPr lang="fr-FR" dirty="0" smtClean="0"/>
              <a:t>Yann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8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BB3AA1-35AA-4C71-8069-5FAB12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9E46633-193E-494C-9CC9-34DD36D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Présentation du projet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Quels sont nos objectifs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Planning du travail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Répartition du travail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9696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CEDDC75-FA01-4670-85DD-0D9360D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6EBCE99-093B-49B6-9F5A-9EE9E434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697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projet consiste à lancer un un ballon qui embarquera un dispositif permettant de récupérer des données météorologique et les transmettre via le protocole </a:t>
            </a:r>
            <a:r>
              <a:rPr lang="fr-FR" dirty="0" err="1" smtClean="0"/>
              <a:t>LoRaWAN</a:t>
            </a:r>
            <a:r>
              <a:rPr lang="fr-FR" dirty="0" smtClean="0"/>
              <a:t> à un serveur d’application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A0330B-40DD-4810-AE1C-E02D890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nos objectifs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7C2B056-D511-4F3A-8BE4-B39B68D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système embarqué </a:t>
            </a:r>
            <a:r>
              <a:rPr lang="fr-FR" dirty="0" smtClean="0"/>
              <a:t>de poids réduit </a:t>
            </a:r>
          </a:p>
          <a:p>
            <a:r>
              <a:rPr lang="fr-FR" dirty="0" smtClean="0"/>
              <a:t>Gestion de l’alimentation et apports en énergie</a:t>
            </a:r>
          </a:p>
          <a:p>
            <a:r>
              <a:rPr lang="fr-FR" dirty="0" smtClean="0"/>
              <a:t>Utilisation des données récolté par le système  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119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9" y="1289050"/>
            <a:ext cx="9382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15" y="1407145"/>
            <a:ext cx="9267500" cy="5066108"/>
          </a:xfrm>
        </p:spPr>
      </p:pic>
    </p:spTree>
    <p:extLst>
      <p:ext uri="{BB962C8B-B14F-4D97-AF65-F5344CB8AC3E}">
        <p14:creationId xmlns:p14="http://schemas.microsoft.com/office/powerpoint/2010/main" val="14754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48525"/>
            <a:ext cx="10428593" cy="3462081"/>
          </a:xfrm>
        </p:spPr>
      </p:pic>
    </p:spTree>
    <p:extLst>
      <p:ext uri="{BB962C8B-B14F-4D97-AF65-F5344CB8AC3E}">
        <p14:creationId xmlns:p14="http://schemas.microsoft.com/office/powerpoint/2010/main" val="644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8DFBD5-2E68-4F5F-B291-4D606067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du travail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27" y="2052638"/>
            <a:ext cx="7006922" cy="4195762"/>
          </a:xfrm>
        </p:spPr>
      </p:pic>
    </p:spTree>
    <p:extLst>
      <p:ext uri="{BB962C8B-B14F-4D97-AF65-F5344CB8AC3E}">
        <p14:creationId xmlns:p14="http://schemas.microsoft.com/office/powerpoint/2010/main" val="10886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93</Words>
  <Application>Microsoft Macintosh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</vt:lpstr>
      <vt:lpstr>Projet Ballon Météo</vt:lpstr>
      <vt:lpstr>Sommaire</vt:lpstr>
      <vt:lpstr>Présentation du projet </vt:lpstr>
      <vt:lpstr>Quels sont nos objectifs ?</vt:lpstr>
      <vt:lpstr>Planning du travail</vt:lpstr>
      <vt:lpstr>Planning du travail</vt:lpstr>
      <vt:lpstr>Planning du travail</vt:lpstr>
      <vt:lpstr>Répartition du travail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Ballon Météo</dc:title>
  <dc:creator>Yann Brault</dc:creator>
  <cp:lastModifiedBy>Antoine Cousson</cp:lastModifiedBy>
  <cp:revision>17</cp:revision>
  <dcterms:created xsi:type="dcterms:W3CDTF">2019-04-05T11:12:43Z</dcterms:created>
  <dcterms:modified xsi:type="dcterms:W3CDTF">2019-04-08T07:22:58Z</dcterms:modified>
</cp:coreProperties>
</file>