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0.JPG" ContentType="image/png"/>
  <Override PartName="/ppt/media/image11.JPG" ContentType="image/png"/>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67" r:id="rId6"/>
    <p:sldId id="266" r:id="rId7"/>
    <p:sldId id="259" r:id="rId8"/>
    <p:sldId id="260" r:id="rId9"/>
    <p:sldId id="262" r:id="rId10"/>
    <p:sldId id="263" r:id="rId11"/>
    <p:sldId id="261"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08" d="100"/>
          <a:sy n="108" d="100"/>
        </p:scale>
        <p:origin x="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5/3/19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5/3/19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5/3/19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5/3/19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5/3/19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5/3/19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onsieurCo/Projet_CS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alphaModFix amt="76000"/>
            <a:extLst>
              <a:ext uri="{28A0092B-C50C-407E-A947-70E740481C1C}">
                <a14:useLocalDpi xmlns:a14="http://schemas.microsoft.com/office/drawing/2010/main" val="0"/>
              </a:ext>
            </a:extLst>
          </a:blip>
          <a:stretch>
            <a:fillRect/>
          </a:stretch>
        </p:blipFill>
        <p:spPr>
          <a:xfrm>
            <a:off x="190499" y="167269"/>
            <a:ext cx="9790113" cy="6458246"/>
          </a:xfrm>
          <a:prstGeom prst="rect">
            <a:avLst/>
          </a:prstGeom>
        </p:spPr>
      </p:pic>
      <p:sp>
        <p:nvSpPr>
          <p:cNvPr id="2" name="Titre 1">
            <a:extLst>
              <a:ext uri="{FF2B5EF4-FFF2-40B4-BE49-F238E27FC236}">
                <a16:creationId xmlns:a16="http://schemas.microsoft.com/office/drawing/2014/main" id="{5C272326-A48E-4182-B362-6ED93F262892}"/>
              </a:ext>
            </a:extLst>
          </p:cNvPr>
          <p:cNvSpPr>
            <a:spLocks noGrp="1"/>
          </p:cNvSpPr>
          <p:nvPr>
            <p:ph type="ctrTitle"/>
          </p:nvPr>
        </p:nvSpPr>
        <p:spPr/>
        <p:txBody>
          <a:bodyPr/>
          <a:lstStyle/>
          <a:p>
            <a:r>
              <a:rPr lang="fr-FR" dirty="0"/>
              <a:t>Projet Ballon Météo</a:t>
            </a:r>
          </a:p>
        </p:txBody>
      </p:sp>
      <p:sp>
        <p:nvSpPr>
          <p:cNvPr id="3" name="Sous-titre 2">
            <a:extLst>
              <a:ext uri="{FF2B5EF4-FFF2-40B4-BE49-F238E27FC236}">
                <a16:creationId xmlns:a16="http://schemas.microsoft.com/office/drawing/2014/main" id="{200CBDE5-1F6D-4C56-89BB-B9BF5BFCAAC1}"/>
              </a:ext>
            </a:extLst>
          </p:cNvPr>
          <p:cNvSpPr>
            <a:spLocks noGrp="1"/>
          </p:cNvSpPr>
          <p:nvPr>
            <p:ph type="subTitle" idx="1"/>
          </p:nvPr>
        </p:nvSpPr>
        <p:spPr/>
        <p:txBody>
          <a:bodyPr/>
          <a:lstStyle/>
          <a:p>
            <a:r>
              <a:rPr lang="fr-FR" dirty="0"/>
              <a:t>réALISé PAR Cousson Antoine et Brault Yann </a:t>
            </a:r>
          </a:p>
        </p:txBody>
      </p:sp>
    </p:spTree>
    <p:extLst>
      <p:ext uri="{BB962C8B-B14F-4D97-AF65-F5344CB8AC3E}">
        <p14:creationId xmlns:p14="http://schemas.microsoft.com/office/powerpoint/2010/main" val="383386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92176-05D7-4878-967B-433628B2F204}"/>
              </a:ext>
            </a:extLst>
          </p:cNvPr>
          <p:cNvSpPr>
            <a:spLocks noGrp="1"/>
          </p:cNvSpPr>
          <p:nvPr>
            <p:ph type="title"/>
          </p:nvPr>
        </p:nvSpPr>
        <p:spPr/>
        <p:txBody>
          <a:bodyPr/>
          <a:lstStyle/>
          <a:p>
            <a:r>
              <a:rPr lang="fr-FR" dirty="0"/>
              <a:t>Planning du travail</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248525"/>
            <a:ext cx="10428593" cy="3462081"/>
          </a:xfrm>
        </p:spPr>
      </p:pic>
    </p:spTree>
    <p:extLst>
      <p:ext uri="{BB962C8B-B14F-4D97-AF65-F5344CB8AC3E}">
        <p14:creationId xmlns:p14="http://schemas.microsoft.com/office/powerpoint/2010/main" val="6444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8DFBD5-2E68-4F5F-B291-4D6060674A26}"/>
              </a:ext>
            </a:extLst>
          </p:cNvPr>
          <p:cNvSpPr>
            <a:spLocks noGrp="1"/>
          </p:cNvSpPr>
          <p:nvPr>
            <p:ph type="title"/>
          </p:nvPr>
        </p:nvSpPr>
        <p:spPr/>
        <p:txBody>
          <a:bodyPr/>
          <a:lstStyle/>
          <a:p>
            <a:r>
              <a:rPr lang="fr-FR" dirty="0"/>
              <a:t>Répartition du travail</a:t>
            </a:r>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427" y="2052638"/>
            <a:ext cx="7006922" cy="4195762"/>
          </a:xfrm>
        </p:spPr>
      </p:pic>
    </p:spTree>
    <p:extLst>
      <p:ext uri="{BB962C8B-B14F-4D97-AF65-F5344CB8AC3E}">
        <p14:creationId xmlns:p14="http://schemas.microsoft.com/office/powerpoint/2010/main" val="108863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D6BFAD-C2E6-3D41-8F95-0931442C6B5D}"/>
              </a:ext>
            </a:extLst>
          </p:cNvPr>
          <p:cNvSpPr>
            <a:spLocks noGrp="1"/>
          </p:cNvSpPr>
          <p:nvPr>
            <p:ph type="title"/>
          </p:nvPr>
        </p:nvSpPr>
        <p:spPr/>
        <p:txBody>
          <a:bodyPr/>
          <a:lstStyle/>
          <a:p>
            <a:r>
              <a:rPr lang="fr-FR" dirty="0"/>
              <a:t>Mise en fonctionnement du projet</a:t>
            </a:r>
          </a:p>
        </p:txBody>
      </p:sp>
      <p:sp>
        <p:nvSpPr>
          <p:cNvPr id="3" name="Espace réservé du contenu 2">
            <a:extLst>
              <a:ext uri="{FF2B5EF4-FFF2-40B4-BE49-F238E27FC236}">
                <a16:creationId xmlns:a16="http://schemas.microsoft.com/office/drawing/2014/main" id="{B6692D32-D7D4-EC48-B561-31B2476F7CBE}"/>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213269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BB3AA1-35AA-4C71-8069-5FAB12703749}"/>
              </a:ext>
            </a:extLst>
          </p:cNvPr>
          <p:cNvSpPr>
            <a:spLocks noGrp="1"/>
          </p:cNvSpPr>
          <p:nvPr>
            <p:ph type="title"/>
          </p:nvPr>
        </p:nvSpPr>
        <p:spPr/>
        <p:txBody>
          <a:bodyPr/>
          <a:lstStyle/>
          <a:p>
            <a:pPr algn="ctr"/>
            <a:r>
              <a:rPr lang="fr-FR" sz="5400" dirty="0"/>
              <a:t>Sommaire</a:t>
            </a:r>
          </a:p>
        </p:txBody>
      </p:sp>
      <p:sp>
        <p:nvSpPr>
          <p:cNvPr id="3" name="Espace réservé du contenu 2">
            <a:extLst>
              <a:ext uri="{FF2B5EF4-FFF2-40B4-BE49-F238E27FC236}">
                <a16:creationId xmlns:a16="http://schemas.microsoft.com/office/drawing/2014/main" id="{09E46633-193E-494C-9CC9-34DD36DDD2BB}"/>
              </a:ext>
            </a:extLst>
          </p:cNvPr>
          <p:cNvSpPr>
            <a:spLocks noGrp="1"/>
          </p:cNvSpPr>
          <p:nvPr>
            <p:ph idx="1"/>
          </p:nvPr>
        </p:nvSpPr>
        <p:spPr/>
        <p:txBody>
          <a:bodyPr>
            <a:normAutofit/>
          </a:bodyPr>
          <a:lstStyle/>
          <a:p>
            <a:pPr marL="742950" indent="-742950">
              <a:buFont typeface="+mj-lt"/>
              <a:buAutoNum type="arabicPeriod"/>
            </a:pPr>
            <a:r>
              <a:rPr lang="fr-FR" sz="3600" dirty="0"/>
              <a:t>Présentation du projet</a:t>
            </a:r>
          </a:p>
          <a:p>
            <a:pPr marL="742950" indent="-742950">
              <a:buFont typeface="+mj-lt"/>
              <a:buAutoNum type="arabicPeriod"/>
            </a:pPr>
            <a:r>
              <a:rPr lang="fr-FR" sz="3600" dirty="0"/>
              <a:t>Quels sont nos objectifs</a:t>
            </a:r>
          </a:p>
          <a:p>
            <a:pPr marL="742950" indent="-742950">
              <a:buFont typeface="+mj-lt"/>
              <a:buAutoNum type="arabicPeriod"/>
            </a:pPr>
            <a:r>
              <a:rPr lang="fr-FR" sz="3600" dirty="0"/>
              <a:t>Planning du travail</a:t>
            </a:r>
          </a:p>
          <a:p>
            <a:pPr marL="742950" indent="-742950">
              <a:buFont typeface="+mj-lt"/>
              <a:buAutoNum type="arabicPeriod"/>
            </a:pPr>
            <a:r>
              <a:rPr lang="fr-FR" sz="3600" dirty="0"/>
              <a:t>Répartition du travail</a:t>
            </a:r>
          </a:p>
          <a:p>
            <a:pPr marL="742950" indent="-742950">
              <a:buFont typeface="+mj-lt"/>
              <a:buAutoNum type="arabicPeriod"/>
            </a:pPr>
            <a:endParaRPr lang="fr-FR" sz="3600" dirty="0"/>
          </a:p>
        </p:txBody>
      </p:sp>
    </p:spTree>
    <p:extLst>
      <p:ext uri="{BB962C8B-B14F-4D97-AF65-F5344CB8AC3E}">
        <p14:creationId xmlns:p14="http://schemas.microsoft.com/office/powerpoint/2010/main" val="396966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DDC75-FA01-4670-85DD-0D9360DEDF39}"/>
              </a:ext>
            </a:extLst>
          </p:cNvPr>
          <p:cNvSpPr>
            <a:spLocks noGrp="1"/>
          </p:cNvSpPr>
          <p:nvPr>
            <p:ph type="title"/>
          </p:nvPr>
        </p:nvSpPr>
        <p:spPr/>
        <p:txBody>
          <a:bodyPr/>
          <a:lstStyle/>
          <a:p>
            <a:r>
              <a:rPr lang="fr-FR" dirty="0"/>
              <a:t>Présentation du projet </a:t>
            </a:r>
          </a:p>
        </p:txBody>
      </p:sp>
      <p:sp>
        <p:nvSpPr>
          <p:cNvPr id="3" name="Espace réservé du contenu 2">
            <a:extLst>
              <a:ext uri="{FF2B5EF4-FFF2-40B4-BE49-F238E27FC236}">
                <a16:creationId xmlns:a16="http://schemas.microsoft.com/office/drawing/2014/main" id="{76EBCE99-093B-49B6-9F5A-9EE9E4349739}"/>
              </a:ext>
            </a:extLst>
          </p:cNvPr>
          <p:cNvSpPr>
            <a:spLocks noGrp="1"/>
          </p:cNvSpPr>
          <p:nvPr>
            <p:ph idx="1"/>
          </p:nvPr>
        </p:nvSpPr>
        <p:spPr>
          <a:xfrm>
            <a:off x="1350689" y="2884191"/>
            <a:ext cx="8946541" cy="1267185"/>
          </a:xfrm>
        </p:spPr>
        <p:txBody>
          <a:bodyPr/>
          <a:lstStyle/>
          <a:p>
            <a:pPr marL="0" indent="0" algn="ctr">
              <a:buNone/>
            </a:pPr>
            <a:r>
              <a:rPr lang="fr-FR" dirty="0"/>
              <a:t>Le projet consiste à lancer un ballon météo qui embarquera un dispositif permettant de récupérer des données météorologique et de les transmettre via le protocole </a:t>
            </a:r>
            <a:r>
              <a:rPr lang="fr-FR" dirty="0" err="1"/>
              <a:t>LoRaWAN</a:t>
            </a:r>
            <a:r>
              <a:rPr lang="fr-FR" dirty="0"/>
              <a:t> à un serveur d’application  </a:t>
            </a:r>
          </a:p>
        </p:txBody>
      </p:sp>
      <p:sp>
        <p:nvSpPr>
          <p:cNvPr id="4" name="ZoneTexte 3"/>
          <p:cNvSpPr txBox="1"/>
          <p:nvPr/>
        </p:nvSpPr>
        <p:spPr>
          <a:xfrm>
            <a:off x="3364992" y="4151376"/>
            <a:ext cx="8358702" cy="369332"/>
          </a:xfrm>
          <a:prstGeom prst="rect">
            <a:avLst/>
          </a:prstGeom>
          <a:noFill/>
        </p:spPr>
        <p:txBody>
          <a:bodyPr wrap="square" rtlCol="0">
            <a:spAutoFit/>
          </a:bodyPr>
          <a:lstStyle/>
          <a:p>
            <a:r>
              <a:rPr lang="fr-FR" dirty="0">
                <a:hlinkClick r:id="rId2"/>
              </a:rPr>
              <a:t>https://github.com/MonsieurCo/Projet_CSF</a:t>
            </a:r>
            <a:endParaRPr lang="fr-FR" dirty="0"/>
          </a:p>
        </p:txBody>
      </p:sp>
    </p:spTree>
    <p:extLst>
      <p:ext uri="{BB962C8B-B14F-4D97-AF65-F5344CB8AC3E}">
        <p14:creationId xmlns:p14="http://schemas.microsoft.com/office/powerpoint/2010/main" val="1859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DDC75-FA01-4670-85DD-0D9360DEDF39}"/>
              </a:ext>
            </a:extLst>
          </p:cNvPr>
          <p:cNvSpPr>
            <a:spLocks noGrp="1"/>
          </p:cNvSpPr>
          <p:nvPr>
            <p:ph type="title"/>
          </p:nvPr>
        </p:nvSpPr>
        <p:spPr/>
        <p:txBody>
          <a:bodyPr/>
          <a:lstStyle/>
          <a:p>
            <a:r>
              <a:rPr lang="fr-FR" dirty="0"/>
              <a:t>Présentation du projet </a:t>
            </a:r>
          </a:p>
        </p:txBody>
      </p:sp>
      <p:pic>
        <p:nvPicPr>
          <p:cNvPr id="7" name="Espace réservé du contenu 6">
            <a:extLst>
              <a:ext uri="{FF2B5EF4-FFF2-40B4-BE49-F238E27FC236}">
                <a16:creationId xmlns:a16="http://schemas.microsoft.com/office/drawing/2014/main" id="{048FB224-4965-3642-BDE5-B83E22A8E41C}"/>
              </a:ext>
            </a:extLst>
          </p:cNvPr>
          <p:cNvPicPr>
            <a:picLocks noGrp="1" noChangeAspect="1"/>
          </p:cNvPicPr>
          <p:nvPr>
            <p:ph idx="1"/>
          </p:nvPr>
        </p:nvPicPr>
        <p:blipFill>
          <a:blip r:embed="rId2"/>
          <a:stretch>
            <a:fillRect/>
          </a:stretch>
        </p:blipFill>
        <p:spPr>
          <a:xfrm>
            <a:off x="3309962" y="1638794"/>
            <a:ext cx="6594343" cy="4766487"/>
          </a:xfrm>
        </p:spPr>
      </p:pic>
      <p:sp>
        <p:nvSpPr>
          <p:cNvPr id="8" name="ZoneTexte 7">
            <a:extLst>
              <a:ext uri="{FF2B5EF4-FFF2-40B4-BE49-F238E27FC236}">
                <a16:creationId xmlns:a16="http://schemas.microsoft.com/office/drawing/2014/main" id="{15821D4A-07E0-BB47-97F4-16DB276E97B9}"/>
              </a:ext>
            </a:extLst>
          </p:cNvPr>
          <p:cNvSpPr txBox="1"/>
          <p:nvPr/>
        </p:nvSpPr>
        <p:spPr>
          <a:xfrm>
            <a:off x="955769" y="1483916"/>
            <a:ext cx="2663851" cy="369332"/>
          </a:xfrm>
          <a:prstGeom prst="rect">
            <a:avLst/>
          </a:prstGeom>
          <a:noFill/>
        </p:spPr>
        <p:txBody>
          <a:bodyPr wrap="square" rtlCol="0">
            <a:spAutoFit/>
          </a:bodyPr>
          <a:lstStyle/>
          <a:p>
            <a:r>
              <a:rPr lang="fr-FR" dirty="0" err="1"/>
              <a:t>Schema</a:t>
            </a:r>
            <a:r>
              <a:rPr lang="fr-FR" dirty="0"/>
              <a:t> </a:t>
            </a:r>
            <a:r>
              <a:rPr lang="fr-FR" dirty="0" err="1"/>
              <a:t>cablage</a:t>
            </a:r>
            <a:r>
              <a:rPr lang="fr-FR" dirty="0"/>
              <a:t> </a:t>
            </a:r>
          </a:p>
        </p:txBody>
      </p:sp>
    </p:spTree>
    <p:extLst>
      <p:ext uri="{BB962C8B-B14F-4D97-AF65-F5344CB8AC3E}">
        <p14:creationId xmlns:p14="http://schemas.microsoft.com/office/powerpoint/2010/main" val="59436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DDC75-FA01-4670-85DD-0D9360DEDF39}"/>
              </a:ext>
            </a:extLst>
          </p:cNvPr>
          <p:cNvSpPr>
            <a:spLocks noGrp="1"/>
          </p:cNvSpPr>
          <p:nvPr>
            <p:ph type="title"/>
          </p:nvPr>
        </p:nvSpPr>
        <p:spPr/>
        <p:txBody>
          <a:bodyPr/>
          <a:lstStyle/>
          <a:p>
            <a:r>
              <a:rPr lang="fr-FR" dirty="0"/>
              <a:t>CODE DU SYSTEME</a:t>
            </a:r>
          </a:p>
        </p:txBody>
      </p:sp>
      <p:sp>
        <p:nvSpPr>
          <p:cNvPr id="9" name="ZoneTexte 8">
            <a:extLst>
              <a:ext uri="{FF2B5EF4-FFF2-40B4-BE49-F238E27FC236}">
                <a16:creationId xmlns:a16="http://schemas.microsoft.com/office/drawing/2014/main" id="{FFE3F28F-B8D6-E247-AF8C-F71462A3CD18}"/>
              </a:ext>
            </a:extLst>
          </p:cNvPr>
          <p:cNvSpPr txBox="1"/>
          <p:nvPr/>
        </p:nvSpPr>
        <p:spPr>
          <a:xfrm>
            <a:off x="345257" y="1666840"/>
            <a:ext cx="3063834" cy="369332"/>
          </a:xfrm>
          <a:prstGeom prst="rect">
            <a:avLst/>
          </a:prstGeom>
          <a:noFill/>
        </p:spPr>
        <p:txBody>
          <a:bodyPr wrap="square" rtlCol="0">
            <a:spAutoFit/>
          </a:bodyPr>
          <a:lstStyle/>
          <a:p>
            <a:r>
              <a:rPr lang="fr-FR" dirty="0"/>
              <a:t>Du </a:t>
            </a:r>
            <a:r>
              <a:rPr lang="fr-FR" dirty="0" err="1"/>
              <a:t>uno</a:t>
            </a:r>
            <a:r>
              <a:rPr lang="fr-FR" dirty="0"/>
              <a:t> vers le mini</a:t>
            </a:r>
          </a:p>
        </p:txBody>
      </p:sp>
      <p:pic>
        <p:nvPicPr>
          <p:cNvPr id="7" name="Espace réservé du contenu 6">
            <a:extLst>
              <a:ext uri="{FF2B5EF4-FFF2-40B4-BE49-F238E27FC236}">
                <a16:creationId xmlns:a16="http://schemas.microsoft.com/office/drawing/2014/main" id="{F0E50910-CE5D-9C4A-ABFA-3C8813667995}"/>
              </a:ext>
            </a:extLst>
          </p:cNvPr>
          <p:cNvPicPr>
            <a:picLocks noGrp="1" noChangeAspect="1"/>
          </p:cNvPicPr>
          <p:nvPr>
            <p:ph idx="1"/>
          </p:nvPr>
        </p:nvPicPr>
        <p:blipFill>
          <a:blip r:embed="rId2"/>
          <a:stretch>
            <a:fillRect/>
          </a:stretch>
        </p:blipFill>
        <p:spPr>
          <a:xfrm>
            <a:off x="4995319" y="1472540"/>
            <a:ext cx="5905182" cy="3524437"/>
          </a:xfrm>
        </p:spPr>
      </p:pic>
      <p:sp>
        <p:nvSpPr>
          <p:cNvPr id="8" name="ZoneTexte 7">
            <a:extLst>
              <a:ext uri="{FF2B5EF4-FFF2-40B4-BE49-F238E27FC236}">
                <a16:creationId xmlns:a16="http://schemas.microsoft.com/office/drawing/2014/main" id="{0CBE8024-319C-7D4A-9FC9-F793EE03F2F8}"/>
              </a:ext>
            </a:extLst>
          </p:cNvPr>
          <p:cNvSpPr txBox="1"/>
          <p:nvPr/>
        </p:nvSpPr>
        <p:spPr>
          <a:xfrm>
            <a:off x="326571" y="2219095"/>
            <a:ext cx="4239491" cy="2031325"/>
          </a:xfrm>
          <a:prstGeom prst="rect">
            <a:avLst/>
          </a:prstGeom>
          <a:noFill/>
        </p:spPr>
        <p:txBody>
          <a:bodyPr wrap="square" rtlCol="0">
            <a:spAutoFit/>
          </a:bodyPr>
          <a:lstStyle/>
          <a:p>
            <a:r>
              <a:rPr lang="fr-FR" dirty="0"/>
              <a:t>L’arduino Uno récupère les données du shield et les transfert, tout les données capté sont concaténés dans une chaîne de caractères qui ensuite est transmise lettres par lettres via TTL avec la librairie </a:t>
            </a:r>
            <a:r>
              <a:rPr lang="fr-FR" dirty="0" err="1"/>
              <a:t>SoftwareSerial</a:t>
            </a:r>
            <a:endParaRPr lang="fr-FR" dirty="0"/>
          </a:p>
        </p:txBody>
      </p:sp>
    </p:spTree>
    <p:extLst>
      <p:ext uri="{BB962C8B-B14F-4D97-AF65-F5344CB8AC3E}">
        <p14:creationId xmlns:p14="http://schemas.microsoft.com/office/powerpoint/2010/main" val="66400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DDC75-FA01-4670-85DD-0D9360DEDF39}"/>
              </a:ext>
            </a:extLst>
          </p:cNvPr>
          <p:cNvSpPr>
            <a:spLocks noGrp="1"/>
          </p:cNvSpPr>
          <p:nvPr>
            <p:ph type="title"/>
          </p:nvPr>
        </p:nvSpPr>
        <p:spPr/>
        <p:txBody>
          <a:bodyPr/>
          <a:lstStyle/>
          <a:p>
            <a:r>
              <a:rPr lang="fr-FR" dirty="0"/>
              <a:t>CODE DU SYSTEME</a:t>
            </a:r>
          </a:p>
        </p:txBody>
      </p:sp>
      <p:pic>
        <p:nvPicPr>
          <p:cNvPr id="6" name="Espace réservé du contenu 5">
            <a:extLst>
              <a:ext uri="{FF2B5EF4-FFF2-40B4-BE49-F238E27FC236}">
                <a16:creationId xmlns:a16="http://schemas.microsoft.com/office/drawing/2014/main" id="{7E8A80BF-ACBC-9843-AB15-CA87DC120813}"/>
              </a:ext>
            </a:extLst>
          </p:cNvPr>
          <p:cNvPicPr>
            <a:picLocks noGrp="1" noChangeAspect="1"/>
          </p:cNvPicPr>
          <p:nvPr>
            <p:ph idx="1"/>
          </p:nvPr>
        </p:nvPicPr>
        <p:blipFill>
          <a:blip r:embed="rId2"/>
          <a:stretch>
            <a:fillRect/>
          </a:stretch>
        </p:blipFill>
        <p:spPr>
          <a:xfrm>
            <a:off x="3384468" y="1494398"/>
            <a:ext cx="4763552" cy="5084414"/>
          </a:xfrm>
        </p:spPr>
      </p:pic>
      <p:sp>
        <p:nvSpPr>
          <p:cNvPr id="9" name="ZoneTexte 8">
            <a:extLst>
              <a:ext uri="{FF2B5EF4-FFF2-40B4-BE49-F238E27FC236}">
                <a16:creationId xmlns:a16="http://schemas.microsoft.com/office/drawing/2014/main" id="{FFE3F28F-B8D6-E247-AF8C-F71462A3CD18}"/>
              </a:ext>
            </a:extLst>
          </p:cNvPr>
          <p:cNvSpPr txBox="1"/>
          <p:nvPr/>
        </p:nvSpPr>
        <p:spPr>
          <a:xfrm>
            <a:off x="269616" y="1309732"/>
            <a:ext cx="3491348" cy="369332"/>
          </a:xfrm>
          <a:prstGeom prst="rect">
            <a:avLst/>
          </a:prstGeom>
          <a:noFill/>
        </p:spPr>
        <p:txBody>
          <a:bodyPr wrap="square" rtlCol="0">
            <a:spAutoFit/>
          </a:bodyPr>
          <a:lstStyle/>
          <a:p>
            <a:r>
              <a:rPr lang="fr-FR" dirty="0"/>
              <a:t>Du mini vers la </a:t>
            </a:r>
            <a:r>
              <a:rPr lang="fr-FR" dirty="0" err="1"/>
              <a:t>GateWay</a:t>
            </a:r>
            <a:endParaRPr lang="fr-FR" dirty="0"/>
          </a:p>
        </p:txBody>
      </p:sp>
      <p:sp>
        <p:nvSpPr>
          <p:cNvPr id="10" name="ZoneTexte 9">
            <a:extLst>
              <a:ext uri="{FF2B5EF4-FFF2-40B4-BE49-F238E27FC236}">
                <a16:creationId xmlns:a16="http://schemas.microsoft.com/office/drawing/2014/main" id="{8065DD95-335E-2949-8584-985A59B3990C}"/>
              </a:ext>
            </a:extLst>
          </p:cNvPr>
          <p:cNvSpPr txBox="1"/>
          <p:nvPr/>
        </p:nvSpPr>
        <p:spPr>
          <a:xfrm>
            <a:off x="269616" y="2137558"/>
            <a:ext cx="2924846" cy="3693319"/>
          </a:xfrm>
          <a:prstGeom prst="rect">
            <a:avLst/>
          </a:prstGeom>
          <a:noFill/>
        </p:spPr>
        <p:txBody>
          <a:bodyPr wrap="square" rtlCol="0">
            <a:spAutoFit/>
          </a:bodyPr>
          <a:lstStyle/>
          <a:p>
            <a:r>
              <a:rPr lang="fr-FR" dirty="0"/>
              <a:t>L’arduino mini reçoit les caractères un à un et les concatène dans une String via </a:t>
            </a:r>
            <a:r>
              <a:rPr lang="fr-FR" dirty="0" err="1"/>
              <a:t>SoftwareSerial</a:t>
            </a:r>
            <a:endParaRPr lang="fr-FR" dirty="0"/>
          </a:p>
          <a:p>
            <a:r>
              <a:rPr lang="fr-FR" dirty="0"/>
              <a:t>Et dès que le mini reçoit le caractère ‘E’ il réinitialise la String et commence à concaténer les lettres, une fois la taille attendu atteinte on insère la String dans un tableau de Char </a:t>
            </a:r>
          </a:p>
        </p:txBody>
      </p:sp>
    </p:spTree>
    <p:extLst>
      <p:ext uri="{BB962C8B-B14F-4D97-AF65-F5344CB8AC3E}">
        <p14:creationId xmlns:p14="http://schemas.microsoft.com/office/powerpoint/2010/main" val="115050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0330B-40DD-4810-AE1C-E02D89006FC2}"/>
              </a:ext>
            </a:extLst>
          </p:cNvPr>
          <p:cNvSpPr>
            <a:spLocks noGrp="1"/>
          </p:cNvSpPr>
          <p:nvPr>
            <p:ph type="title"/>
          </p:nvPr>
        </p:nvSpPr>
        <p:spPr/>
        <p:txBody>
          <a:bodyPr/>
          <a:lstStyle/>
          <a:p>
            <a:r>
              <a:rPr lang="fr-FR" dirty="0"/>
              <a:t>Quels sont nos objectifs ?</a:t>
            </a:r>
          </a:p>
        </p:txBody>
      </p:sp>
      <p:sp>
        <p:nvSpPr>
          <p:cNvPr id="3" name="Espace réservé du contenu 2">
            <a:extLst>
              <a:ext uri="{FF2B5EF4-FFF2-40B4-BE49-F238E27FC236}">
                <a16:creationId xmlns:a16="http://schemas.microsoft.com/office/drawing/2014/main" id="{A7C2B056-D511-4F3A-8BE4-B39B68D5BB20}"/>
              </a:ext>
            </a:extLst>
          </p:cNvPr>
          <p:cNvSpPr>
            <a:spLocks noGrp="1"/>
          </p:cNvSpPr>
          <p:nvPr>
            <p:ph idx="1"/>
          </p:nvPr>
        </p:nvSpPr>
        <p:spPr/>
        <p:txBody>
          <a:bodyPr/>
          <a:lstStyle/>
          <a:p>
            <a:r>
              <a:rPr lang="fr-FR" dirty="0"/>
              <a:t>Un système embarqué de poids réduit </a:t>
            </a:r>
          </a:p>
          <a:p>
            <a:r>
              <a:rPr lang="fr-FR" dirty="0"/>
              <a:t>Gestion de l’alimentation et apports en énergie</a:t>
            </a:r>
          </a:p>
          <a:p>
            <a:r>
              <a:rPr lang="fr-FR" dirty="0"/>
              <a:t>Utilisation des données récolté par le système  </a:t>
            </a:r>
          </a:p>
          <a:p>
            <a:endParaRPr lang="fr-FR" dirty="0"/>
          </a:p>
        </p:txBody>
      </p:sp>
    </p:spTree>
    <p:extLst>
      <p:ext uri="{BB962C8B-B14F-4D97-AF65-F5344CB8AC3E}">
        <p14:creationId xmlns:p14="http://schemas.microsoft.com/office/powerpoint/2010/main" val="191199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92176-05D7-4878-967B-433628B2F204}"/>
              </a:ext>
            </a:extLst>
          </p:cNvPr>
          <p:cNvSpPr>
            <a:spLocks noGrp="1"/>
          </p:cNvSpPr>
          <p:nvPr>
            <p:ph type="title"/>
          </p:nvPr>
        </p:nvSpPr>
        <p:spPr/>
        <p:txBody>
          <a:bodyPr/>
          <a:lstStyle/>
          <a:p>
            <a:r>
              <a:rPr lang="fr-FR" dirty="0"/>
              <a:t>Planning du travail</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809" y="1289050"/>
            <a:ext cx="9382125" cy="5133975"/>
          </a:xfrm>
          <a:prstGeom prst="rect">
            <a:avLst/>
          </a:prstGeom>
        </p:spPr>
      </p:pic>
    </p:spTree>
    <p:extLst>
      <p:ext uri="{BB962C8B-B14F-4D97-AF65-F5344CB8AC3E}">
        <p14:creationId xmlns:p14="http://schemas.microsoft.com/office/powerpoint/2010/main" val="319485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92176-05D7-4878-967B-433628B2F204}"/>
              </a:ext>
            </a:extLst>
          </p:cNvPr>
          <p:cNvSpPr>
            <a:spLocks noGrp="1"/>
          </p:cNvSpPr>
          <p:nvPr>
            <p:ph type="title"/>
          </p:nvPr>
        </p:nvSpPr>
        <p:spPr/>
        <p:txBody>
          <a:bodyPr/>
          <a:lstStyle/>
          <a:p>
            <a:r>
              <a:rPr lang="fr-FR" dirty="0"/>
              <a:t>Planning du travail</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615" y="1407145"/>
            <a:ext cx="9267500" cy="5066108"/>
          </a:xfrm>
        </p:spPr>
      </p:pic>
    </p:spTree>
    <p:extLst>
      <p:ext uri="{BB962C8B-B14F-4D97-AF65-F5344CB8AC3E}">
        <p14:creationId xmlns:p14="http://schemas.microsoft.com/office/powerpoint/2010/main" val="1475487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335</TotalTime>
  <Words>219</Words>
  <Application>Microsoft Macintosh PowerPoint</Application>
  <PresentationFormat>Grand écran</PresentationFormat>
  <Paragraphs>28</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Century Gothic</vt:lpstr>
      <vt:lpstr>Wingdings 3</vt:lpstr>
      <vt:lpstr>Ion</vt:lpstr>
      <vt:lpstr>Projet Ballon Météo</vt:lpstr>
      <vt:lpstr>Sommaire</vt:lpstr>
      <vt:lpstr>Présentation du projet </vt:lpstr>
      <vt:lpstr>Présentation du projet </vt:lpstr>
      <vt:lpstr>CODE DU SYSTEME</vt:lpstr>
      <vt:lpstr>CODE DU SYSTEME</vt:lpstr>
      <vt:lpstr>Quels sont nos objectifs ?</vt:lpstr>
      <vt:lpstr>Planning du travail</vt:lpstr>
      <vt:lpstr>Planning du travail</vt:lpstr>
      <vt:lpstr>Planning du travail</vt:lpstr>
      <vt:lpstr>Répartition du travail</vt:lpstr>
      <vt:lpstr>Mise en fonctionnement du projet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Ballon Météo</dc:title>
  <dc:creator>Yann Brault</dc:creator>
  <cp:lastModifiedBy>Antoine Cousson</cp:lastModifiedBy>
  <cp:revision>23</cp:revision>
  <dcterms:created xsi:type="dcterms:W3CDTF">2019-04-05T11:12:43Z</dcterms:created>
  <dcterms:modified xsi:type="dcterms:W3CDTF">2019-05-03T10:36:58Z</dcterms:modified>
</cp:coreProperties>
</file>