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7.jpg" ContentType="image/png"/>
  <Override PartName="/ppt/media/image8.JPG" ContentType="image/png"/>
  <Override PartName="/ppt/media/image9.JPG" ContentType="image/png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2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>
        <p:scale>
          <a:sx n="70" d="100"/>
          <a:sy n="70" d="100"/>
        </p:scale>
        <p:origin x="167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onsieurCo/Projet_CS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alphaModFix amt="7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" y="167269"/>
            <a:ext cx="9790113" cy="645824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5C272326-A48E-4182-B362-6ED93F262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Ballon Météo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200CBDE5-1F6D-4C56-89BB-B9BF5BFCAA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réALISé PAR Cousson Antoine et Brault </a:t>
            </a:r>
            <a:r>
              <a:rPr lang="fr-FR" dirty="0" smtClean="0"/>
              <a:t>Yann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386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6BB3AA1-35AA-4C71-8069-5FAB1270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5400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9E46633-193E-494C-9CC9-34DD36DD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3600" dirty="0"/>
              <a:t>Présentation du projet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/>
              <a:t>Quels sont nos objectifs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/>
              <a:t>Planning du travail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/>
              <a:t>Répartition du travail</a:t>
            </a:r>
          </a:p>
          <a:p>
            <a:pPr marL="742950" indent="-742950">
              <a:buFont typeface="+mj-lt"/>
              <a:buAutoNum type="arabicPeriod"/>
            </a:pP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96966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CEDDC75-FA01-4670-85DD-0D9360DE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6EBCE99-093B-49B6-9F5A-9EE9E4349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689" y="2884191"/>
            <a:ext cx="8946541" cy="1267185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smtClean="0"/>
              <a:t>Le projet consiste à lancer </a:t>
            </a:r>
            <a:r>
              <a:rPr lang="fr-FR" dirty="0" smtClean="0"/>
              <a:t>un ballon météo </a:t>
            </a:r>
            <a:r>
              <a:rPr lang="fr-FR" dirty="0" smtClean="0"/>
              <a:t>qui embarquera un dispositif permettant de récupérer des données météorologique et </a:t>
            </a:r>
            <a:r>
              <a:rPr lang="fr-FR" dirty="0" smtClean="0"/>
              <a:t>de les </a:t>
            </a:r>
            <a:r>
              <a:rPr lang="fr-FR" dirty="0" smtClean="0"/>
              <a:t>transmettre via le protocole </a:t>
            </a:r>
            <a:r>
              <a:rPr lang="fr-FR" dirty="0" err="1" smtClean="0"/>
              <a:t>LoRaWAN</a:t>
            </a:r>
            <a:r>
              <a:rPr lang="fr-FR" dirty="0" smtClean="0"/>
              <a:t> à un serveur </a:t>
            </a:r>
            <a:r>
              <a:rPr lang="fr-FR" dirty="0" smtClean="0"/>
              <a:t>d’application  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364992" y="4151376"/>
            <a:ext cx="835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https://github.com/MonsieurCo/Projet_CSF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9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CEDDC75-FA01-4670-85DD-0D9360DE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 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780" y="1326280"/>
            <a:ext cx="8874092" cy="5324456"/>
          </a:xfrm>
        </p:spPr>
      </p:pic>
    </p:spTree>
    <p:extLst>
      <p:ext uri="{BB962C8B-B14F-4D97-AF65-F5344CB8AC3E}">
        <p14:creationId xmlns:p14="http://schemas.microsoft.com/office/powerpoint/2010/main" val="59436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FA0330B-40DD-4810-AE1C-E02D890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Quels sont nos objectifs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7C2B056-D511-4F3A-8BE4-B39B68D5B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système embarqué de poids réduit </a:t>
            </a:r>
          </a:p>
          <a:p>
            <a:r>
              <a:rPr lang="fr-FR" dirty="0" smtClean="0"/>
              <a:t>Gestion de l’alimentation et apports en énergie</a:t>
            </a:r>
          </a:p>
          <a:p>
            <a:r>
              <a:rPr lang="fr-FR" dirty="0" smtClean="0"/>
              <a:t>Utilisation des données récolté par le système  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1199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AE92176-05D7-4878-967B-433628B2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 du travail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09" y="1289050"/>
            <a:ext cx="93821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5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AE92176-05D7-4878-967B-433628B2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 du travail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15" y="1407145"/>
            <a:ext cx="9267500" cy="5066108"/>
          </a:xfrm>
        </p:spPr>
      </p:pic>
    </p:spTree>
    <p:extLst>
      <p:ext uri="{BB962C8B-B14F-4D97-AF65-F5344CB8AC3E}">
        <p14:creationId xmlns:p14="http://schemas.microsoft.com/office/powerpoint/2010/main" val="147548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AE92176-05D7-4878-967B-433628B2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 du travail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248525"/>
            <a:ext cx="10428593" cy="3462081"/>
          </a:xfrm>
        </p:spPr>
      </p:pic>
    </p:spTree>
    <p:extLst>
      <p:ext uri="{BB962C8B-B14F-4D97-AF65-F5344CB8AC3E}">
        <p14:creationId xmlns:p14="http://schemas.microsoft.com/office/powerpoint/2010/main" val="6444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D8DFBD5-2E68-4F5F-B291-4D606067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du travail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27" y="2052638"/>
            <a:ext cx="7006922" cy="4195762"/>
          </a:xfrm>
        </p:spPr>
      </p:pic>
    </p:spTree>
    <p:extLst>
      <p:ext uri="{BB962C8B-B14F-4D97-AF65-F5344CB8AC3E}">
        <p14:creationId xmlns:p14="http://schemas.microsoft.com/office/powerpoint/2010/main" val="108863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302</TotalTime>
  <Words>100</Words>
  <Application>Microsoft Macintosh PowerPoint</Application>
  <PresentationFormat>Grand écran</PresentationFormat>
  <Paragraphs>19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Century Gothic</vt:lpstr>
      <vt:lpstr>Wingdings 3</vt:lpstr>
      <vt:lpstr>Arial</vt:lpstr>
      <vt:lpstr>Ion</vt:lpstr>
      <vt:lpstr>Projet Ballon Météo</vt:lpstr>
      <vt:lpstr>Sommaire</vt:lpstr>
      <vt:lpstr>Présentation du projet </vt:lpstr>
      <vt:lpstr>Présentation du projet </vt:lpstr>
      <vt:lpstr>Quels sont nos objectifs ?</vt:lpstr>
      <vt:lpstr>Planning du travail</vt:lpstr>
      <vt:lpstr>Planning du travail</vt:lpstr>
      <vt:lpstr>Planning du travail</vt:lpstr>
      <vt:lpstr>Répartition du travail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Ballon Météo</dc:title>
  <dc:creator>Yann Brault</dc:creator>
  <cp:lastModifiedBy>Antoine Cousson</cp:lastModifiedBy>
  <cp:revision>20</cp:revision>
  <dcterms:created xsi:type="dcterms:W3CDTF">2019-04-05T11:12:43Z</dcterms:created>
  <dcterms:modified xsi:type="dcterms:W3CDTF">2019-04-08T11:41:12Z</dcterms:modified>
</cp:coreProperties>
</file>