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67" d="100"/>
          <a:sy n="67" d="100"/>
        </p:scale>
        <p:origin x="177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272326-A48E-4182-B362-6ED93F26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Ballon Météo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00CBDE5-1F6D-4C56-89BB-B9BF5BFCA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réALISé PAR Cousson Antoine et Brault </a:t>
            </a:r>
            <a:r>
              <a:rPr lang="fr-FR" dirty="0" smtClean="0"/>
              <a:t>Yann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86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BB3AA1-35AA-4C71-8069-5FAB127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9E46633-193E-494C-9CC9-34DD36D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/>
              <a:t>Présentation du projet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Quels sont nos objectifs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Planning du travail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Répartition du travail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9696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EDDC75-FA01-4670-85DD-0D9360D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6EBCE99-093B-49B6-9F5A-9EE9E434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969791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A0330B-40DD-4810-AE1C-E02D890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sont nos objectifs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C2B056-D511-4F3A-8BE4-B39B68D5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9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DDDADD-7C49-4D30-AB95-B37327C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85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8DFBD5-2E68-4F5F-B291-4D606067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02B0519-4552-451C-88E0-32443A71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3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38</Words>
  <Application>Microsoft Macintosh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Arial</vt:lpstr>
      <vt:lpstr>Ion</vt:lpstr>
      <vt:lpstr>Projet Ballon Météo</vt:lpstr>
      <vt:lpstr>Sommaire</vt:lpstr>
      <vt:lpstr>Présentation du projet </vt:lpstr>
      <vt:lpstr>Quels sont nos objectifs ?</vt:lpstr>
      <vt:lpstr>Planning du travail</vt:lpstr>
      <vt:lpstr>Répartition du travail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Ballon Météo</dc:title>
  <dc:creator>Yann Brault</dc:creator>
  <cp:lastModifiedBy>Antoine Cousson</cp:lastModifiedBy>
  <cp:revision>8</cp:revision>
  <dcterms:created xsi:type="dcterms:W3CDTF">2019-04-05T11:12:43Z</dcterms:created>
  <dcterms:modified xsi:type="dcterms:W3CDTF">2019-04-06T10:07:57Z</dcterms:modified>
</cp:coreProperties>
</file>