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réALISé</a:t>
            </a:r>
            <a:r>
              <a:rPr lang="fr-FR" dirty="0"/>
              <a:t> PAR Cousson Antoine et Brault </a:t>
            </a:r>
            <a:r>
              <a:rPr lang="fr-FR" dirty="0" err="1"/>
              <a:t>yann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DDADD-7C49-4D30-AB95-B37327C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B0519-4552-451C-88E0-32443A7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38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Répartition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Yann Brault</cp:lastModifiedBy>
  <cp:revision>5</cp:revision>
  <dcterms:created xsi:type="dcterms:W3CDTF">2019-04-05T11:12:43Z</dcterms:created>
  <dcterms:modified xsi:type="dcterms:W3CDTF">2019-04-05T12:46:03Z</dcterms:modified>
</cp:coreProperties>
</file>