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18"/>
  </p:notesMasterIdLst>
  <p:sldIdLst>
    <p:sldId id="343" r:id="rId5"/>
    <p:sldId id="352" r:id="rId6"/>
    <p:sldId id="350" r:id="rId7"/>
    <p:sldId id="353" r:id="rId8"/>
    <p:sldId id="284" r:id="rId9"/>
    <p:sldId id="354" r:id="rId10"/>
    <p:sldId id="355" r:id="rId11"/>
    <p:sldId id="283" r:id="rId12"/>
    <p:sldId id="285" r:id="rId13"/>
    <p:sldId id="380" r:id="rId14"/>
    <p:sldId id="381" r:id="rId15"/>
    <p:sldId id="382" r:id="rId16"/>
    <p:sldId id="3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1061" y="6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2D5-25B0-4F8F-93C2-14FEBD65F6E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08882-0694-4702-A553-4C1E14FD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46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08882-0694-4702-A553-4C1E14FD52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4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6/10/2024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6/10/2024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6/10/2024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6/10/2024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6/10/2024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6/10/2024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6/10/2024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6/10/2024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6/10/2024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6/10/2024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6/10/2024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6/10/2024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6/10/2024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Betterchegg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Yoel</a:t>
            </a:r>
            <a:r>
              <a:rPr lang="en-US" dirty="0"/>
              <a:t> </a:t>
            </a:r>
            <a:r>
              <a:rPr lang="en-US" dirty="0" err="1"/>
              <a:t>dwi</a:t>
            </a:r>
            <a:r>
              <a:rPr lang="en-US" dirty="0"/>
              <a:t> miryano-2206059534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546099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pc="200" dirty="0" err="1"/>
              <a:t>downloadController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 err="1"/>
              <a:t>loginController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 err="1">
                <a:solidFill>
                  <a:schemeClr val="tx1"/>
                </a:solidFill>
              </a:rPr>
              <a:t>profileController</a:t>
            </a:r>
            <a:endParaRPr lang="en-US" spc="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pc="200" dirty="0" err="1"/>
              <a:t>registerController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 err="1"/>
              <a:t>uploadController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/>
              <a:t>Index.js</a:t>
            </a:r>
          </a:p>
          <a:p>
            <a:pPr>
              <a:lnSpc>
                <a:spcPct val="150000"/>
              </a:lnSpc>
            </a:pPr>
            <a:r>
              <a:rPr lang="en-US" spc="200" dirty="0"/>
              <a:t>Pool.js</a:t>
            </a:r>
          </a:p>
        </p:txBody>
      </p:sp>
    </p:spTree>
    <p:extLst>
      <p:ext uri="{BB962C8B-B14F-4D97-AF65-F5344CB8AC3E}">
        <p14:creationId xmlns:p14="http://schemas.microsoft.com/office/powerpoint/2010/main" val="68804695"/>
      </p:ext>
    </p:extLst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546099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pc="200" dirty="0"/>
              <a:t>API</a:t>
            </a:r>
          </a:p>
          <a:p>
            <a:pPr>
              <a:lnSpc>
                <a:spcPct val="150000"/>
              </a:lnSpc>
            </a:pPr>
            <a:r>
              <a:rPr lang="en-US" spc="200" dirty="0" err="1"/>
              <a:t>Retrofitclient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 err="1"/>
              <a:t>LoginResponse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 err="1"/>
              <a:t>ProfileResponse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/>
              <a:t>User</a:t>
            </a:r>
          </a:p>
          <a:p>
            <a:pPr>
              <a:lnSpc>
                <a:spcPct val="150000"/>
              </a:lnSpc>
            </a:pPr>
            <a:r>
              <a:rPr lang="en-US" spc="200" dirty="0" err="1"/>
              <a:t>homeActivity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 err="1"/>
              <a:t>loginActivity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 err="1"/>
              <a:t>profileActivity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 err="1"/>
              <a:t>registerActivity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 err="1"/>
              <a:t>uploadActivity</a:t>
            </a:r>
            <a:endParaRPr lang="en-US" spc="200" dirty="0"/>
          </a:p>
        </p:txBody>
      </p:sp>
    </p:spTree>
    <p:extLst>
      <p:ext uri="{BB962C8B-B14F-4D97-AF65-F5344CB8AC3E}">
        <p14:creationId xmlns:p14="http://schemas.microsoft.com/office/powerpoint/2010/main" val="2302931316"/>
      </p:ext>
    </p:extLst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546099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Database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pc="200" dirty="0"/>
              <a:t>PostgreSQL</a:t>
            </a:r>
          </a:p>
          <a:p>
            <a:pPr>
              <a:lnSpc>
                <a:spcPct val="150000"/>
              </a:lnSpc>
            </a:pPr>
            <a:r>
              <a:rPr lang="en-US" spc="200" dirty="0" err="1"/>
              <a:t>NeonDB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/>
              <a:t>Firebase Storage</a:t>
            </a:r>
            <a:endParaRPr lang="en-US" spc="200" dirty="0"/>
          </a:p>
        </p:txBody>
      </p:sp>
    </p:spTree>
    <p:extLst>
      <p:ext uri="{BB962C8B-B14F-4D97-AF65-F5344CB8AC3E}">
        <p14:creationId xmlns:p14="http://schemas.microsoft.com/office/powerpoint/2010/main" val="635235161"/>
      </p:ext>
    </p:extLst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546099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94523981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Background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Purpose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UML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Flowchart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ERD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Features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Backend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Frontend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994661141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546099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BAckground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pc="200" dirty="0"/>
              <a:t>Free Digital Academic Library</a:t>
            </a:r>
            <a:endParaRPr lang="en-US" spc="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pc="200" dirty="0"/>
              <a:t>JavaScript, Android Studio, Java dan PostgreSQL</a:t>
            </a:r>
          </a:p>
          <a:p>
            <a:pPr>
              <a:lnSpc>
                <a:spcPct val="150000"/>
              </a:lnSpc>
            </a:pPr>
            <a:r>
              <a:rPr lang="en-US" spc="200" dirty="0" err="1"/>
              <a:t>Mengembangkan</a:t>
            </a:r>
            <a:r>
              <a:rPr lang="en-US" spc="200" dirty="0"/>
              <a:t> </a:t>
            </a:r>
            <a:r>
              <a:rPr lang="en-US" spc="200" dirty="0" err="1"/>
              <a:t>sistem</a:t>
            </a:r>
            <a:r>
              <a:rPr lang="en-US" spc="200" dirty="0"/>
              <a:t> upload/download</a:t>
            </a:r>
            <a:r>
              <a:rPr lang="en-US" i="1" spc="200" dirty="0"/>
              <a:t> </a:t>
            </a:r>
            <a:r>
              <a:rPr lang="en-US" spc="200" dirty="0"/>
              <a:t>yang </a:t>
            </a:r>
            <a:r>
              <a:rPr lang="en-US" spc="200" dirty="0" err="1"/>
              <a:t>lebih</a:t>
            </a:r>
            <a:r>
              <a:rPr lang="en-US" spc="200" dirty="0"/>
              <a:t> </a:t>
            </a:r>
            <a:r>
              <a:rPr lang="en-US" spc="200" dirty="0" err="1"/>
              <a:t>efektif</a:t>
            </a:r>
            <a:endParaRPr lang="en-US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546099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purpose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pc="200" dirty="0" err="1"/>
              <a:t>Memenuhi</a:t>
            </a:r>
            <a:r>
              <a:rPr lang="en-US" spc="200" dirty="0"/>
              <a:t> </a:t>
            </a:r>
            <a:r>
              <a:rPr lang="en-US" spc="200" dirty="0" err="1"/>
              <a:t>mahasiswa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/>
              <a:t>Ease of access</a:t>
            </a:r>
          </a:p>
          <a:p>
            <a:pPr>
              <a:lnSpc>
                <a:spcPct val="150000"/>
              </a:lnSpc>
            </a:pPr>
            <a:r>
              <a:rPr lang="en-US" spc="200" dirty="0">
                <a:solidFill>
                  <a:schemeClr val="tx1"/>
                </a:solidFill>
              </a:rPr>
              <a:t>System assisted management</a:t>
            </a:r>
          </a:p>
        </p:txBody>
      </p:sp>
    </p:spTree>
    <p:extLst>
      <p:ext uri="{BB962C8B-B14F-4D97-AF65-F5344CB8AC3E}">
        <p14:creationId xmlns:p14="http://schemas.microsoft.com/office/powerpoint/2010/main" val="1414759867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405" y="2782625"/>
            <a:ext cx="4157296" cy="1292750"/>
          </a:xfrm>
        </p:spPr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9487D22-835A-46B1-A014-00021A3B0F0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8" r="-61"/>
          <a:stretch/>
        </p:blipFill>
        <p:spPr>
          <a:xfrm>
            <a:off x="2062480" y="633875"/>
            <a:ext cx="9494520" cy="5591175"/>
          </a:xfr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77" y="2782625"/>
            <a:ext cx="4157296" cy="1292750"/>
          </a:xfrm>
        </p:spPr>
        <p:txBody>
          <a:bodyPr/>
          <a:lstStyle/>
          <a:p>
            <a:r>
              <a:rPr lang="en-US" dirty="0" err="1"/>
              <a:t>FlowChart</a:t>
            </a: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51BCFD7-311F-4A55-B7DD-D9614E6729A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3" r="-50"/>
          <a:stretch/>
        </p:blipFill>
        <p:spPr>
          <a:xfrm>
            <a:off x="3342806" y="633875"/>
            <a:ext cx="8214193" cy="5591175"/>
          </a:xfrm>
        </p:spPr>
      </p:pic>
    </p:spTree>
    <p:extLst>
      <p:ext uri="{BB962C8B-B14F-4D97-AF65-F5344CB8AC3E}">
        <p14:creationId xmlns:p14="http://schemas.microsoft.com/office/powerpoint/2010/main" val="3554224671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814" y="2782625"/>
            <a:ext cx="4157296" cy="1292750"/>
          </a:xfrm>
        </p:spPr>
        <p:txBody>
          <a:bodyPr/>
          <a:lstStyle/>
          <a:p>
            <a:r>
              <a:rPr lang="en-US" dirty="0" err="1"/>
              <a:t>erd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FA27EF4-AA1A-4814-897D-3C8B5D2A75F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6" r="108"/>
          <a:stretch/>
        </p:blipFill>
        <p:spPr>
          <a:xfrm>
            <a:off x="2938072" y="633875"/>
            <a:ext cx="8618928" cy="5591175"/>
          </a:xfrm>
        </p:spPr>
      </p:pic>
    </p:spTree>
    <p:extLst>
      <p:ext uri="{BB962C8B-B14F-4D97-AF65-F5344CB8AC3E}">
        <p14:creationId xmlns:p14="http://schemas.microsoft.com/office/powerpoint/2010/main" val="2947734795"/>
      </p:ext>
    </p:extLst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CEAD8830-262F-F14F-8007-721D1F2C1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474084"/>
              </p:ext>
            </p:extLst>
          </p:nvPr>
        </p:nvGraphicFramePr>
        <p:xfrm>
          <a:off x="1096963" y="2108200"/>
          <a:ext cx="10058400" cy="370473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1306708">
                <a:tc>
                  <a:txBody>
                    <a:bodyPr/>
                    <a:lstStyle/>
                    <a:p>
                      <a:pPr algn="ctr"/>
                      <a:r>
                        <a:rPr lang="en-US" sz="2400" cap="all" spc="150" dirty="0"/>
                        <a:t>backend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all" spc="150" dirty="0"/>
                        <a:t>frontend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all" spc="150" dirty="0"/>
                        <a:t>Database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199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JavaScript</a:t>
                      </a: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/>
                        <a:t>Java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/>
                        <a:t>PostgreSQL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1199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/>
                        <a:t>Node JS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Android Studio</a:t>
                      </a: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 err="1"/>
                        <a:t>NeonDB</a:t>
                      </a:r>
                      <a:r>
                        <a:rPr lang="en-US" sz="2000" cap="none" spc="0" dirty="0"/>
                        <a:t>/Firebase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</a:tbl>
          </a:graphicData>
        </a:graphic>
      </p:graphicFrame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FD0CE0-F062-47EF-BF74-FDD73066E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0773" y="2103755"/>
            <a:ext cx="494030" cy="4940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383B6D-2A11-4AB4-8700-D2E42D0A5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2537" y="2116836"/>
            <a:ext cx="479074" cy="4940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9318946-B64F-4DEC-A8E2-1662782807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5908" y="2133445"/>
            <a:ext cx="507111" cy="5071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ED56005-F2C6-4EC5-91DF-F248C935FB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49903" y="2116836"/>
            <a:ext cx="494030" cy="4940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B9FBEB-81AB-47B4-B669-0CE1B67257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94133" y="2116836"/>
            <a:ext cx="480949" cy="480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0E2CA3-2144-4D43-8CB1-CD570D067E0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64016"/>
          <a:stretch/>
        </p:blipFill>
        <p:spPr>
          <a:xfrm>
            <a:off x="9258211" y="2056978"/>
            <a:ext cx="615091" cy="58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3440" y="4521293"/>
            <a:ext cx="2919413" cy="583534"/>
          </a:xfrm>
        </p:spPr>
        <p:txBody>
          <a:bodyPr/>
          <a:lstStyle/>
          <a:p>
            <a:r>
              <a:rPr lang="en-US" dirty="0"/>
              <a:t>Home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352879" y="4521293"/>
            <a:ext cx="2919413" cy="583534"/>
          </a:xfrm>
        </p:spPr>
        <p:txBody>
          <a:bodyPr/>
          <a:lstStyle/>
          <a:p>
            <a:r>
              <a:rPr lang="en-US" dirty="0"/>
              <a:t>Profile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5947093" y="4521293"/>
            <a:ext cx="2919413" cy="583534"/>
          </a:xfrm>
        </p:spPr>
        <p:txBody>
          <a:bodyPr/>
          <a:lstStyle/>
          <a:p>
            <a:r>
              <a:rPr lang="en-US" dirty="0"/>
              <a:t>Upload</a:t>
            </a:r>
          </a:p>
        </p:txBody>
      </p:sp>
      <p:sp>
        <p:nvSpPr>
          <p:cNvPr id="15" name="Text Placeholder 22">
            <a:extLst>
              <a:ext uri="{FF2B5EF4-FFF2-40B4-BE49-F238E27FC236}">
                <a16:creationId xmlns:a16="http://schemas.microsoft.com/office/drawing/2014/main" id="{F46DB4B3-4798-41DA-9F42-00C4E08E1388}"/>
              </a:ext>
            </a:extLst>
          </p:cNvPr>
          <p:cNvSpPr txBox="1">
            <a:spLocks/>
          </p:cNvSpPr>
          <p:nvPr/>
        </p:nvSpPr>
        <p:spPr>
          <a:xfrm>
            <a:off x="8446532" y="4521293"/>
            <a:ext cx="2919413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download</a:t>
            </a:r>
          </a:p>
        </p:txBody>
      </p:sp>
      <p:pic>
        <p:nvPicPr>
          <p:cNvPr id="3" name="Graphic 2" descr="Man">
            <a:extLst>
              <a:ext uri="{FF2B5EF4-FFF2-40B4-BE49-F238E27FC236}">
                <a16:creationId xmlns:a16="http://schemas.microsoft.com/office/drawing/2014/main" id="{D5CBD46E-A047-4336-8BC7-6C45A14A6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119" y="2539268"/>
            <a:ext cx="1496932" cy="1496932"/>
          </a:xfrm>
          <a:prstGeom prst="rect">
            <a:avLst/>
          </a:prstGeom>
        </p:spPr>
      </p:pic>
      <p:pic>
        <p:nvPicPr>
          <p:cNvPr id="5" name="Graphic 4" descr="Home">
            <a:extLst>
              <a:ext uri="{FF2B5EF4-FFF2-40B4-BE49-F238E27FC236}">
                <a16:creationId xmlns:a16="http://schemas.microsoft.com/office/drawing/2014/main" id="{359BF8F3-AC9D-4B19-ADDB-981970389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4680" y="2539268"/>
            <a:ext cx="1496932" cy="1496932"/>
          </a:xfrm>
          <a:prstGeom prst="rect">
            <a:avLst/>
          </a:prstGeom>
        </p:spPr>
      </p:pic>
      <p:pic>
        <p:nvPicPr>
          <p:cNvPr id="7" name="Graphic 6" descr="Arrow Clockwise curve">
            <a:extLst>
              <a:ext uri="{FF2B5EF4-FFF2-40B4-BE49-F238E27FC236}">
                <a16:creationId xmlns:a16="http://schemas.microsoft.com/office/drawing/2014/main" id="{8D733285-7692-48C0-B272-E8EC5A5FCF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65312" y="2539268"/>
            <a:ext cx="1496932" cy="1496932"/>
          </a:xfrm>
          <a:prstGeom prst="rect">
            <a:avLst/>
          </a:prstGeom>
        </p:spPr>
      </p:pic>
      <p:pic>
        <p:nvPicPr>
          <p:cNvPr id="10" name="Graphic 9" descr="Arrow Rotate left">
            <a:extLst>
              <a:ext uri="{FF2B5EF4-FFF2-40B4-BE49-F238E27FC236}">
                <a16:creationId xmlns:a16="http://schemas.microsoft.com/office/drawing/2014/main" id="{F1FFD3DF-4975-43F4-99B3-957A38FAFE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30388" y="2539268"/>
            <a:ext cx="1496932" cy="149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98</Words>
  <Application>Microsoft Office PowerPoint</Application>
  <PresentationFormat>Widescreen</PresentationFormat>
  <Paragraphs>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RetrospectVTI</vt:lpstr>
      <vt:lpstr>Betterchegg</vt:lpstr>
      <vt:lpstr>Outline</vt:lpstr>
      <vt:lpstr>BAckground</vt:lpstr>
      <vt:lpstr>purpose</vt:lpstr>
      <vt:lpstr>UML</vt:lpstr>
      <vt:lpstr>FlowChart</vt:lpstr>
      <vt:lpstr>erd</vt:lpstr>
      <vt:lpstr>Features</vt:lpstr>
      <vt:lpstr>features</vt:lpstr>
      <vt:lpstr>backend</vt:lpstr>
      <vt:lpstr>frontend</vt:lpstr>
      <vt:lpstr>Database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2024-06-08T11:57:32Z</dcterms:created>
  <dcterms:modified xsi:type="dcterms:W3CDTF">2024-06-10T16:40:03Z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