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7" r:id="rId4"/>
    <p:sldId id="257" r:id="rId5"/>
    <p:sldId id="258" r:id="rId6"/>
    <p:sldId id="259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AE4E0-1816-4E29-B050-86C0AEA7B974}" type="datetimeFigureOut">
              <a:rPr lang="fr-FR"/>
              <a:t>25/06/2017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DB366-8381-4C98-B1BB-6B68B9978A13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CHARLES 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had</a:t>
            </a:r>
            <a:r>
              <a:rPr lang="fr-FR"/>
              <a:t> 1.5 </a:t>
            </a:r>
            <a:r>
              <a:rPr lang="fr-FR" err="1"/>
              <a:t>week</a:t>
            </a:r>
            <a:r>
              <a:rPr lang="fr-FR"/>
              <a:t> to do a remake of the abandonware "Boulder Dash" in team of 4 </a:t>
            </a:r>
            <a:r>
              <a:rPr lang="fr-FR" err="1"/>
              <a:t>with</a:t>
            </a:r>
            <a:r>
              <a:rPr lang="fr-FR"/>
              <a:t> ETIENNE, NILS, ARTHUR.</a:t>
            </a:r>
          </a:p>
          <a:p>
            <a:r>
              <a:rPr lang="fr-FR"/>
              <a:t>The objective of the </a:t>
            </a:r>
            <a:r>
              <a:rPr lang="fr-FR" err="1"/>
              <a:t>game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to </a:t>
            </a:r>
            <a:r>
              <a:rPr lang="fr-FR" err="1"/>
              <a:t>pick</a:t>
            </a:r>
            <a:r>
              <a:rPr lang="fr-FR"/>
              <a:t> up 10 </a:t>
            </a:r>
            <a:r>
              <a:rPr lang="fr-FR" err="1"/>
              <a:t>diamonds</a:t>
            </a:r>
            <a:r>
              <a:rPr lang="fr-FR"/>
              <a:t> </a:t>
            </a:r>
            <a:r>
              <a:rPr lang="fr-FR" err="1"/>
              <a:t>without</a:t>
            </a:r>
            <a:r>
              <a:rPr lang="fr-FR"/>
              <a:t> </a:t>
            </a:r>
            <a:r>
              <a:rPr lang="fr-FR" err="1"/>
              <a:t>dying</a:t>
            </a:r>
            <a:r>
              <a:rPr lang="fr-FR"/>
              <a:t> but </a:t>
            </a:r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monsters</a:t>
            </a:r>
            <a:r>
              <a:rPr lang="fr-FR"/>
              <a:t> and obstacles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make</a:t>
            </a:r>
            <a:r>
              <a:rPr lang="fr-FR"/>
              <a:t> the </a:t>
            </a:r>
            <a:r>
              <a:rPr lang="fr-FR" err="1"/>
              <a:t>game</a:t>
            </a:r>
            <a:r>
              <a:rPr lang="fr-FR"/>
              <a:t> more </a:t>
            </a:r>
            <a:r>
              <a:rPr lang="fr-FR" err="1"/>
              <a:t>difficult</a:t>
            </a:r>
            <a:r>
              <a:rPr lang="fr-FR"/>
              <a:t>.</a:t>
            </a:r>
            <a:endParaRPr/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422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CHARLES idem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230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369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ETIENNE </a:t>
            </a:r>
            <a:r>
              <a:rPr lang="fr-FR" err="1"/>
              <a:t>View</a:t>
            </a:r>
            <a:r>
              <a:rPr lang="fr-FR"/>
              <a:t>, Controller, Model, DP</a:t>
            </a:r>
          </a:p>
          <a:p>
            <a:r>
              <a:rPr lang="fr-FR"/>
              <a:t>NILS : </a:t>
            </a:r>
            <a:r>
              <a:rPr lang="fr-FR" err="1"/>
              <a:t>Database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92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8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32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ARTHUR : show the trailer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07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24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introduce</a:t>
            </a:r>
            <a:r>
              <a:rPr lang="fr-FR"/>
              <a:t> </a:t>
            </a:r>
            <a:r>
              <a:rPr lang="fr-FR" err="1"/>
              <a:t>you</a:t>
            </a:r>
            <a:r>
              <a:rPr lang="fr-FR"/>
              <a:t> the </a:t>
            </a:r>
            <a:r>
              <a:rPr lang="fr-FR" err="1"/>
              <a:t>step</a:t>
            </a:r>
            <a:r>
              <a:rPr lang="fr-FR"/>
              <a:t> of the </a:t>
            </a:r>
            <a:r>
              <a:rPr lang="fr-FR" err="1"/>
              <a:t>project</a:t>
            </a:r>
            <a:r>
              <a:rPr lang="fr-FR"/>
              <a:t> :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88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CHARLES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make</a:t>
            </a:r>
            <a:r>
              <a:rPr lang="fr-FR"/>
              <a:t> a Initial Schedule : </a:t>
            </a:r>
          </a:p>
          <a:p>
            <a:endParaRPr lang="fr-FR"/>
          </a:p>
          <a:p>
            <a:r>
              <a:rPr lang="fr-FR" err="1"/>
              <a:t>Horraire</a:t>
            </a:r>
            <a:r>
              <a:rPr lang="fr-FR"/>
              <a:t> : FROM … TO ...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20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CHARLES Final Schedule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455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8631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CHARLES Présente vite fais la vue 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459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DB366-8381-4C98-B1BB-6B68B9978A13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36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6/25/2017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119709017"/>
              </p:ext>
            </p:extLst>
          </p:nvPr>
        </p:nvSpPr>
        <p:spPr/>
        <p:txBody>
          <a:bodyPr/>
          <a:lstStyle/>
          <a:p>
            <a:r>
              <a:rPr lang="en-US"/>
              <a:t>Boulder Dash Java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407141208"/>
              </p:ext>
            </p:extLst>
          </p:nvPr>
        </p:nvSpPr>
        <p:spPr/>
        <p:txBody>
          <a:bodyPr/>
          <a:lstStyle/>
          <a:p>
            <a:r>
              <a:rPr lang="en-US">
                <a:solidFill>
                  <a:srgbClr val="00B0F0"/>
                </a:solidFill>
              </a:rPr>
              <a:t>Charles HOMO</a:t>
            </a:r>
            <a:r>
              <a:rPr lang="en-US"/>
              <a:t> | Etienne JOUVENCON | Nils MONTIER | Arthur CASTAING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4" descr="mode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051" y="2413000"/>
            <a:ext cx="5898949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052970393"/>
              </p:ext>
            </p:extLst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/>
              <a:t>Conception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535454211"/>
              </p:ext>
            </p:extLst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3218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4" descr="move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850" y="2413000"/>
            <a:ext cx="239763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74218472"/>
              </p:ext>
            </p:extLst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/>
              <a:t>Conception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067664329"/>
              </p:ext>
            </p:extLst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7602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461784657"/>
              </p:ext>
            </p:extLst>
          </p:nvPr>
        </p:nvSpPr>
        <p:spPr/>
        <p:txBody>
          <a:bodyPr/>
          <a:lstStyle/>
          <a:p>
            <a:r>
              <a:rPr lang="fr-FR" err="1"/>
              <a:t>Realization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078608180"/>
              </p:ext>
            </p:extLst>
          </p:nvPr>
        </p:nvSpPr>
        <p:spPr/>
        <p:txBody>
          <a:bodyPr/>
          <a:lstStyle/>
          <a:p>
            <a:r>
              <a:rPr lang="fr-FR" err="1"/>
              <a:t>View</a:t>
            </a:r>
            <a:r>
              <a:rPr lang="fr-FR"/>
              <a:t> </a:t>
            </a:r>
          </a:p>
          <a:p>
            <a:r>
              <a:rPr lang="fr-FR"/>
              <a:t>Controller</a:t>
            </a:r>
          </a:p>
          <a:p>
            <a:r>
              <a:rPr lang="fr-FR"/>
              <a:t>Model</a:t>
            </a:r>
          </a:p>
          <a:p>
            <a:r>
              <a:rPr lang="fr-FR"/>
              <a:t>Design Pattern</a:t>
            </a:r>
          </a:p>
          <a:p>
            <a:r>
              <a:rPr lang="fr-FR" err="1"/>
              <a:t>Database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42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45881554"/>
              </p:ext>
            </p:extLst>
          </p:nvPr>
        </p:nvSpPr>
        <p:spPr/>
        <p:txBody>
          <a:bodyPr/>
          <a:lstStyle/>
          <a:p>
            <a:r>
              <a:rPr lang="fr-FR" err="1"/>
              <a:t>Demonstration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86737709"/>
              </p:ext>
            </p:extLst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err="1"/>
              <a:t>Let's</a:t>
            </a:r>
            <a:r>
              <a:rPr lang="fr-FR"/>
              <a:t> </a:t>
            </a:r>
            <a:r>
              <a:rPr lang="fr-FR" err="1"/>
              <a:t>play</a:t>
            </a:r>
            <a:r>
              <a:rPr lang="fr-FR"/>
              <a:t> :D</a:t>
            </a:r>
          </a:p>
        </p:txBody>
      </p:sp>
    </p:spTree>
    <p:extLst>
      <p:ext uri="{BB962C8B-B14F-4D97-AF65-F5344CB8AC3E}">
        <p14:creationId xmlns:p14="http://schemas.microsoft.com/office/powerpoint/2010/main" val="338200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518870928"/>
              </p:ext>
            </p:extLst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849334738"/>
              </p:ext>
            </p:extLst>
          </p:nvPr>
        </p:nvSpPr>
        <p:spPr/>
        <p:txBody>
          <a:bodyPr/>
          <a:lstStyle/>
          <a:p>
            <a:r>
              <a:rPr lang="fr-FR"/>
              <a:t>Do </a:t>
            </a:r>
            <a:r>
              <a:rPr lang="fr-FR" err="1"/>
              <a:t>you</a:t>
            </a:r>
            <a:r>
              <a:rPr lang="fr-FR"/>
              <a:t> have </a:t>
            </a:r>
            <a:r>
              <a:rPr lang="fr-FR" err="1"/>
              <a:t>any</a:t>
            </a:r>
            <a:r>
              <a:rPr lang="fr-FR"/>
              <a:t> questions ?</a:t>
            </a:r>
          </a:p>
        </p:txBody>
      </p:sp>
    </p:spTree>
    <p:extLst>
      <p:ext uri="{BB962C8B-B14F-4D97-AF65-F5344CB8AC3E}">
        <p14:creationId xmlns:p14="http://schemas.microsoft.com/office/powerpoint/2010/main" val="397075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</p:sp>
      <p:sp>
        <p:nvSpPr>
          <p:cNvPr id="1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 4" descr="Menu.PNG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082" b="22701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3" name="Freeform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90841495"/>
              </p:ext>
            </p:extLst>
          </p:nvPr>
        </p:nvSpPr>
        <p:spPr>
          <a:xfrm>
            <a:off x="228620" y="4695825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Trailer</a:t>
            </a:r>
          </a:p>
        </p:txBody>
      </p:sp>
    </p:spTree>
    <p:extLst>
      <p:ext uri="{BB962C8B-B14F-4D97-AF65-F5344CB8AC3E}">
        <p14:creationId xmlns:p14="http://schemas.microsoft.com/office/powerpoint/2010/main" val="238723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174443393"/>
              </p:ext>
            </p:extLst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47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900270638"/>
              </p:ext>
            </p:extLst>
          </p:nvPr>
        </p:nvSpPr>
        <p:spPr/>
        <p:txBody>
          <a:bodyPr/>
          <a:lstStyle/>
          <a:p>
            <a:r>
              <a:rPr lang="fr-FR" err="1"/>
              <a:t>Summary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845433980"/>
              </p:ext>
            </p:extLst>
          </p:nvPr>
        </p:nvSpPr>
        <p:spPr/>
        <p:txBody>
          <a:bodyPr/>
          <a:lstStyle/>
          <a:p>
            <a:r>
              <a:rPr lang="fr-FR"/>
              <a:t>Planning</a:t>
            </a:r>
          </a:p>
          <a:p>
            <a:r>
              <a:rPr lang="fr-FR"/>
              <a:t>Conception</a:t>
            </a:r>
          </a:p>
          <a:p>
            <a:r>
              <a:rPr lang="fr-FR" err="1"/>
              <a:t>Realization</a:t>
            </a:r>
          </a:p>
          <a:p>
            <a:r>
              <a:rPr lang="fr-FR" err="1"/>
              <a:t>Demonstration</a:t>
            </a:r>
          </a:p>
          <a:p>
            <a:r>
              <a:rPr lang="fr-FR"/>
              <a:t>Conclusion </a:t>
            </a:r>
          </a:p>
        </p:txBody>
      </p:sp>
    </p:spTree>
    <p:extLst>
      <p:ext uri="{BB962C8B-B14F-4D97-AF65-F5344CB8AC3E}">
        <p14:creationId xmlns:p14="http://schemas.microsoft.com/office/powerpoint/2010/main" val="353835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84350178"/>
              </p:ext>
            </p:extLst>
          </p:nvPr>
        </p:nvSpPr>
        <p:spPr/>
        <p:txBody>
          <a:bodyPr/>
          <a:lstStyle/>
          <a:p>
            <a:r>
              <a:rPr lang="fr-FR"/>
              <a:t>Initial Schedule</a:t>
            </a:r>
          </a:p>
        </p:txBody>
      </p:sp>
      <p:pic>
        <p:nvPicPr>
          <p:cNvPr id="4" name="Image 4" descr="tEBML5F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246" y="2553997"/>
            <a:ext cx="1055462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390534987"/>
              </p:ext>
            </p:extLst>
          </p:nvPr>
        </p:nvSpPr>
        <p:spPr/>
        <p:txBody>
          <a:bodyPr/>
          <a:lstStyle/>
          <a:p>
            <a:r>
              <a:rPr lang="fr-FR"/>
              <a:t>Final Schedule</a:t>
            </a:r>
          </a:p>
        </p:txBody>
      </p:sp>
      <p:pic>
        <p:nvPicPr>
          <p:cNvPr id="4" name="Image 4" descr="338b52960448140ce1cd8c0f8279dacc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246" y="3106447"/>
            <a:ext cx="10554623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1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532250702"/>
              </p:ext>
            </p:extLst>
          </p:nvPr>
        </p:nvSpPr>
        <p:spPr/>
        <p:txBody>
          <a:bodyPr/>
          <a:lstStyle/>
          <a:p>
            <a:r>
              <a:rPr lang="fr-FR" err="1"/>
              <a:t>Commits</a:t>
            </a:r>
          </a:p>
        </p:txBody>
      </p:sp>
      <p:pic>
        <p:nvPicPr>
          <p:cNvPr id="4" name="Image 4" descr="commit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0590" y="2305050"/>
            <a:ext cx="9473855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1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4" descr="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84" y="2238071"/>
            <a:ext cx="7093151" cy="39911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0246200"/>
              </p:ext>
            </p:extLst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/>
              <a:t>Conception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929740867"/>
              </p:ext>
            </p:extLst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4683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4" descr="controll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851" y="2896238"/>
            <a:ext cx="6277349" cy="274986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2" name="Titr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31568858"/>
              </p:ext>
            </p:extLst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FR"/>
              <a:t>Conception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04147737"/>
              </p:ext>
            </p:extLst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441046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Quotable</vt:lpstr>
      <vt:lpstr>Boulder Dash Java Project</vt:lpstr>
      <vt:lpstr>Trailer</vt:lpstr>
      <vt:lpstr>PowerPoint Presentation</vt:lpstr>
      <vt:lpstr>Summary</vt:lpstr>
      <vt:lpstr>Initial Schedule</vt:lpstr>
      <vt:lpstr>Final Schedule</vt:lpstr>
      <vt:lpstr>Commits</vt:lpstr>
      <vt:lpstr>Conception</vt:lpstr>
      <vt:lpstr>Conception</vt:lpstr>
      <vt:lpstr>Conception</vt:lpstr>
      <vt:lpstr>Conception</vt:lpstr>
      <vt:lpstr>Realization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Boulder Dash Java Project</dc:title>
  <cp:revision>1</cp:revision>
  <dcterms:modified xsi:type="dcterms:W3CDTF">2017-06-25T13:59:29Z</dcterms:modified>
</cp:coreProperties>
</file>