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Kaushan Script"/>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KaushanScrip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56751409c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56751409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56751409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56751409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56751409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56751409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60683" y="781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FFFF"/>
                </a:solidFill>
                <a:highlight>
                  <a:schemeClr val="accent4"/>
                </a:highlight>
                <a:latin typeface="Kaushan Script"/>
                <a:ea typeface="Kaushan Script"/>
                <a:cs typeface="Kaushan Script"/>
                <a:sym typeface="Kaushan Script"/>
              </a:rPr>
              <a:t>Research Assignment</a:t>
            </a:r>
            <a:endParaRPr>
              <a:solidFill>
                <a:srgbClr val="FFFFFF"/>
              </a:solidFill>
              <a:highlight>
                <a:schemeClr val="accent4"/>
              </a:highlight>
              <a:latin typeface="Kaushan Script"/>
              <a:ea typeface="Kaushan Script"/>
              <a:cs typeface="Kaushan Script"/>
              <a:sym typeface="Kaushan Script"/>
            </a:endParaRPr>
          </a:p>
          <a:p>
            <a:pPr indent="0" lvl="0" marL="0" rtl="0" algn="ctr">
              <a:spcBef>
                <a:spcPts val="0"/>
              </a:spcBef>
              <a:spcAft>
                <a:spcPts val="0"/>
              </a:spcAft>
              <a:buNone/>
            </a:pPr>
            <a:r>
              <a:rPr lang="en">
                <a:solidFill>
                  <a:srgbClr val="FFFFFF"/>
                </a:solidFill>
                <a:highlight>
                  <a:schemeClr val="accent4"/>
                </a:highlight>
                <a:latin typeface="Kaushan Script"/>
                <a:ea typeface="Kaushan Script"/>
                <a:cs typeface="Kaushan Script"/>
                <a:sym typeface="Kaushan Script"/>
              </a:rPr>
              <a:t>ML Algorithms</a:t>
            </a:r>
            <a:endParaRPr>
              <a:solidFill>
                <a:srgbClr val="FFFFFF"/>
              </a:solidFill>
              <a:highlight>
                <a:schemeClr val="accent4"/>
              </a:highlight>
              <a:latin typeface="Kaushan Script"/>
              <a:ea typeface="Kaushan Script"/>
              <a:cs typeface="Kaushan Script"/>
              <a:sym typeface="Kaushan Scrip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rgbClr val="FFFFFF"/>
                </a:solidFill>
                <a:highlight>
                  <a:schemeClr val="accent5"/>
                </a:highlight>
                <a:latin typeface="Kaushan Script"/>
                <a:ea typeface="Kaushan Script"/>
                <a:cs typeface="Kaushan Script"/>
                <a:sym typeface="Kaushan Script"/>
              </a:rPr>
              <a:t>Ian Wang</a:t>
            </a:r>
            <a:endParaRPr>
              <a:solidFill>
                <a:srgbClr val="FFFFFF"/>
              </a:solidFill>
              <a:highlight>
                <a:schemeClr val="accent5"/>
              </a:highlight>
              <a:latin typeface="Kaushan Script"/>
              <a:ea typeface="Kaushan Script"/>
              <a:cs typeface="Kaushan Script"/>
              <a:sym typeface="Kaushan Script"/>
            </a:endParaRPr>
          </a:p>
          <a:p>
            <a:pPr indent="0" lvl="0" marL="0" rtl="0" algn="ctr">
              <a:spcBef>
                <a:spcPts val="0"/>
              </a:spcBef>
              <a:spcAft>
                <a:spcPts val="0"/>
              </a:spcAft>
              <a:buNone/>
            </a:pPr>
            <a:r>
              <a:rPr lang="en">
                <a:solidFill>
                  <a:srgbClr val="FFFFFF"/>
                </a:solidFill>
                <a:highlight>
                  <a:schemeClr val="accent5"/>
                </a:highlight>
                <a:latin typeface="Kaushan Script"/>
                <a:ea typeface="Kaushan Script"/>
                <a:cs typeface="Kaushan Script"/>
                <a:sym typeface="Kaushan Script"/>
              </a:rPr>
              <a:t>AI4ALL Spring 2021</a:t>
            </a:r>
            <a:endParaRPr>
              <a:solidFill>
                <a:srgbClr val="FFFFFF"/>
              </a:solidFill>
              <a:highlight>
                <a:schemeClr val="accent5"/>
              </a:highlight>
              <a:latin typeface="Kaushan Script"/>
              <a:ea typeface="Kaushan Script"/>
              <a:cs typeface="Kaushan Script"/>
              <a:sym typeface="Kaushan Scrip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highlight>
                  <a:schemeClr val="accent4"/>
                </a:highlight>
                <a:latin typeface="Kaushan Script"/>
                <a:ea typeface="Kaushan Script"/>
                <a:cs typeface="Kaushan Script"/>
                <a:sym typeface="Kaushan Script"/>
              </a:rPr>
              <a:t>ML Algorithm #1: PageRank</a:t>
            </a:r>
            <a:endParaRPr>
              <a:solidFill>
                <a:srgbClr val="FFFFFF"/>
              </a:solidFill>
              <a:highlight>
                <a:schemeClr val="accent4"/>
              </a:highlight>
              <a:latin typeface="Kaushan Script"/>
              <a:ea typeface="Kaushan Script"/>
              <a:cs typeface="Kaushan Script"/>
              <a:sym typeface="Kaushan Scrip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FFFFFF"/>
                </a:solidFill>
                <a:highlight>
                  <a:schemeClr val="accent5"/>
                </a:highlight>
                <a:latin typeface="Kaushan Script"/>
                <a:ea typeface="Kaushan Script"/>
                <a:cs typeface="Kaushan Script"/>
                <a:sym typeface="Kaushan Script"/>
              </a:rPr>
              <a:t>How does it work: The PageRank algorithm is used by Google search for whenever we put what we’d like into the search engine and the most relevant and popular towards the top of the page.</a:t>
            </a:r>
            <a:endParaRPr sz="2100">
              <a:solidFill>
                <a:srgbClr val="FFFFFF"/>
              </a:solidFill>
              <a:highlight>
                <a:schemeClr val="accent5"/>
              </a:highlight>
              <a:latin typeface="Kaushan Script"/>
              <a:ea typeface="Kaushan Script"/>
              <a:cs typeface="Kaushan Script"/>
              <a:sym typeface="Kaushan Script"/>
            </a:endParaRPr>
          </a:p>
          <a:p>
            <a:pPr indent="0" lvl="0" marL="0" rtl="0" algn="l">
              <a:spcBef>
                <a:spcPts val="1200"/>
              </a:spcBef>
              <a:spcAft>
                <a:spcPts val="0"/>
              </a:spcAft>
              <a:buNone/>
            </a:pPr>
            <a:r>
              <a:rPr lang="en" sz="2100">
                <a:solidFill>
                  <a:srgbClr val="FFFFFF"/>
                </a:solidFill>
                <a:highlight>
                  <a:schemeClr val="accent5"/>
                </a:highlight>
                <a:latin typeface="Kaushan Script"/>
                <a:ea typeface="Kaushan Script"/>
                <a:cs typeface="Kaushan Script"/>
                <a:sym typeface="Kaushan Script"/>
              </a:rPr>
              <a:t>Applications: Other search engines have implemented this algorithm, such as Amazon where they also implement sorting algorithms along with it. </a:t>
            </a:r>
            <a:endParaRPr sz="2100">
              <a:solidFill>
                <a:srgbClr val="FFFFFF"/>
              </a:solidFill>
              <a:highlight>
                <a:schemeClr val="accent5"/>
              </a:highlight>
              <a:latin typeface="Kaushan Script"/>
              <a:ea typeface="Kaushan Script"/>
              <a:cs typeface="Kaushan Script"/>
              <a:sym typeface="Kaushan Script"/>
            </a:endParaRPr>
          </a:p>
          <a:p>
            <a:pPr indent="0" lvl="0" marL="0" rtl="0" algn="l">
              <a:spcBef>
                <a:spcPts val="1200"/>
              </a:spcBef>
              <a:spcAft>
                <a:spcPts val="1200"/>
              </a:spcAft>
              <a:buNone/>
            </a:pPr>
            <a:r>
              <a:rPr lang="en" sz="2100">
                <a:solidFill>
                  <a:srgbClr val="FFFFFF"/>
                </a:solidFill>
                <a:highlight>
                  <a:schemeClr val="accent5"/>
                </a:highlight>
                <a:latin typeface="Kaushan Script"/>
                <a:ea typeface="Kaushan Script"/>
                <a:cs typeface="Kaushan Script"/>
                <a:sym typeface="Kaushan Script"/>
              </a:rPr>
              <a:t>Pros: Makes our lives easier and more efficient. Cons: Whatever we talk about or browse for tends to come up on ads, thus we need to normalize the utilization of VPN’s to protect our privacy.</a:t>
            </a:r>
            <a:endParaRPr sz="2100">
              <a:solidFill>
                <a:srgbClr val="FFFFFF"/>
              </a:solidFill>
              <a:highlight>
                <a:schemeClr val="accent5"/>
              </a:highlight>
              <a:latin typeface="Kaushan Script"/>
              <a:ea typeface="Kaushan Script"/>
              <a:cs typeface="Kaushan Script"/>
              <a:sym typeface="Kaushan Scrip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highlight>
                  <a:schemeClr val="accent4"/>
                </a:highlight>
                <a:latin typeface="Kaushan Script"/>
                <a:ea typeface="Kaushan Script"/>
                <a:cs typeface="Kaushan Script"/>
                <a:sym typeface="Kaushan Script"/>
              </a:rPr>
              <a:t>ML Algorithm #2: Euclidean</a:t>
            </a:r>
            <a:endParaRPr>
              <a:solidFill>
                <a:srgbClr val="FFFFFF"/>
              </a:solidFill>
              <a:highlight>
                <a:schemeClr val="accent4"/>
              </a:highlight>
              <a:latin typeface="Kaushan Script"/>
              <a:ea typeface="Kaushan Script"/>
              <a:cs typeface="Kaushan Script"/>
              <a:sym typeface="Kaushan Script"/>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2100">
                <a:solidFill>
                  <a:srgbClr val="FFFFFF"/>
                </a:solidFill>
                <a:highlight>
                  <a:schemeClr val="accent5"/>
                </a:highlight>
                <a:latin typeface="Kaushan Script"/>
                <a:ea typeface="Kaushan Script"/>
                <a:cs typeface="Kaushan Script"/>
                <a:sym typeface="Kaushan Script"/>
              </a:rPr>
              <a:t>How does it work: One of the oldest algorithms, Euclid’s algorithm is utilized in mathematics as an efficient method for computing the greatest common divisor of two integers, where we find the largest number that divides them both without a remainder. </a:t>
            </a:r>
            <a:endParaRPr sz="2100">
              <a:solidFill>
                <a:srgbClr val="FFFFFF"/>
              </a:solidFill>
              <a:highlight>
                <a:schemeClr val="accent5"/>
              </a:highlight>
              <a:latin typeface="Kaushan Script"/>
              <a:ea typeface="Kaushan Script"/>
              <a:cs typeface="Kaushan Script"/>
              <a:sym typeface="Kaushan Script"/>
            </a:endParaRPr>
          </a:p>
          <a:p>
            <a:pPr indent="0" lvl="0" marL="0" rtl="0" algn="l">
              <a:spcBef>
                <a:spcPts val="1200"/>
              </a:spcBef>
              <a:spcAft>
                <a:spcPts val="0"/>
              </a:spcAft>
              <a:buClr>
                <a:schemeClr val="dk1"/>
              </a:buClr>
              <a:buSzPts val="1100"/>
              <a:buFont typeface="Arial"/>
              <a:buNone/>
            </a:pPr>
            <a:r>
              <a:rPr lang="en" sz="2100">
                <a:solidFill>
                  <a:srgbClr val="FFFFFF"/>
                </a:solidFill>
                <a:highlight>
                  <a:schemeClr val="accent5"/>
                </a:highlight>
                <a:latin typeface="Kaushan Script"/>
                <a:ea typeface="Kaushan Script"/>
                <a:cs typeface="Kaushan Script"/>
                <a:sym typeface="Kaushan Script"/>
              </a:rPr>
              <a:t>Applications: Euclid’s algorithm has been applied to countless mathematical quantities and methods. An example would be matrices in linear algebra where it is used as an equivalent matrix method.</a:t>
            </a:r>
            <a:endParaRPr sz="2100">
              <a:solidFill>
                <a:srgbClr val="FFFFFF"/>
              </a:solidFill>
              <a:highlight>
                <a:schemeClr val="accent5"/>
              </a:highlight>
              <a:latin typeface="Kaushan Script"/>
              <a:ea typeface="Kaushan Script"/>
              <a:cs typeface="Kaushan Script"/>
              <a:sym typeface="Kaushan Script"/>
            </a:endParaRPr>
          </a:p>
          <a:p>
            <a:pPr indent="0" lvl="0" marL="0" rtl="0" algn="l">
              <a:spcBef>
                <a:spcPts val="1200"/>
              </a:spcBef>
              <a:spcAft>
                <a:spcPts val="1200"/>
              </a:spcAft>
              <a:buClr>
                <a:schemeClr val="dk1"/>
              </a:buClr>
              <a:buSzPts val="1100"/>
              <a:buFont typeface="Arial"/>
              <a:buNone/>
            </a:pPr>
            <a:r>
              <a:rPr lang="en" sz="2100">
                <a:solidFill>
                  <a:srgbClr val="FFFFFF"/>
                </a:solidFill>
                <a:highlight>
                  <a:schemeClr val="accent5"/>
                </a:highlight>
                <a:latin typeface="Kaushan Script"/>
                <a:ea typeface="Kaushan Script"/>
                <a:cs typeface="Kaushan Script"/>
                <a:sym typeface="Kaushan Script"/>
              </a:rPr>
              <a:t>Pros: Has a wide range of applications. Cons: Difficult to understand unless taught visually or by hand.</a:t>
            </a:r>
            <a:endParaRPr>
              <a:solidFill>
                <a:srgbClr val="FFFFFF"/>
              </a:solidFill>
              <a:highlight>
                <a:schemeClr val="accent5"/>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