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7A277CD-582F-4FA6-9DCB-10F2A0F10864}">
  <a:tblStyle styleId="{37A277CD-582F-4FA6-9DCB-10F2A0F108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8502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Data Analysis Lab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FF00"/>
                </a:solidFill>
              </a:rPr>
              <a:t>Ian Wang</a:t>
            </a:r>
            <a:endParaRPr i="1">
              <a:solidFill>
                <a:srgbClr val="00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FF00"/>
                </a:solidFill>
              </a:rPr>
              <a:t>Ayaan Sunesara</a:t>
            </a:r>
            <a:endParaRPr i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Overview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8000"/>
            <a:ext cx="3689400" cy="191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If the size of the country/region in square kilometers increases, then the amount of internet access increases.</a:t>
            </a:r>
            <a:endParaRPr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Question 1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8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Does the date of data records affect the rest of the statistics? (December vs June records).</a:t>
            </a:r>
            <a:endParaRPr sz="2400">
              <a:solidFill>
                <a:srgbClr val="00FF00"/>
              </a:solidFill>
            </a:endParaRPr>
          </a:p>
        </p:txBody>
      </p:sp>
      <p:pic>
        <p:nvPicPr>
          <p:cNvPr id="68" name="Shape 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600" y="1170125"/>
            <a:ext cx="4286250" cy="2650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Shape 69"/>
          <p:cNvGraphicFramePr/>
          <p:nvPr/>
        </p:nvGraphicFramePr>
        <p:xfrm>
          <a:off x="3524225" y="3138875"/>
          <a:ext cx="4826000" cy="1188630"/>
        </p:xfrm>
        <a:graphic>
          <a:graphicData uri="http://schemas.openxmlformats.org/drawingml/2006/table">
            <a:tbl>
              <a:tblPr>
                <a:noFill/>
                <a:tableStyleId>{37A277CD-582F-4FA6-9DCB-10F2A0F10864}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December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451261200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June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264210000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321000000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Question 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8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Does the size of the country/region affect the size of the population within?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76" name="Shape 76"/>
          <p:cNvGraphicFramePr/>
          <p:nvPr/>
        </p:nvGraphicFramePr>
        <p:xfrm>
          <a:off x="3542200" y="2163800"/>
          <a:ext cx="4918575" cy="792420"/>
        </p:xfrm>
        <a:graphic>
          <a:graphicData uri="http://schemas.openxmlformats.org/drawingml/2006/table">
            <a:tbl>
              <a:tblPr>
                <a:noFill/>
                <a:tableStyleId>{37A277CD-582F-4FA6-9DCB-10F2A0F10864}</a:tableStyleId>
              </a:tblPr>
              <a:tblGrid>
                <a:gridCol w="1639525"/>
                <a:gridCol w="1639525"/>
                <a:gridCol w="1639525"/>
              </a:tblGrid>
              <a:tr h="365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Size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Larger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Smaller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Population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More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Less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Question 3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What is the difference between the amount of internet users of the Western Hemisphere and the Eastern Hemisphere?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83" name="Shape 8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451" y="1062148"/>
            <a:ext cx="3722949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Question </a:t>
            </a:r>
            <a:r>
              <a:rPr lang="en">
                <a:solidFill>
                  <a:srgbClr val="00FFFF"/>
                </a:solidFill>
              </a:rPr>
              <a:t>4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Which continent shows the greatest future internet usage growth?</a:t>
            </a:r>
            <a:endParaRPr sz="2400">
              <a:solidFill>
                <a:srgbClr val="FF00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FF"/>
                </a:solidFill>
              </a:rPr>
              <a:t>Africa since the beginning of the 21st century has shown the greatest internet usage growth.</a:t>
            </a:r>
            <a:endParaRPr sz="2400">
              <a:solidFill>
                <a:srgbClr val="FF00FF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775" y="179975"/>
            <a:ext cx="3504325" cy="2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775" y="2818375"/>
            <a:ext cx="3504325" cy="195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028" y="359365"/>
            <a:ext cx="3027825" cy="2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952" y="2639000"/>
            <a:ext cx="3297100" cy="18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Question 5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How does the population within a country or region affect the amount of internet users within?</a:t>
            </a:r>
            <a:endParaRPr sz="2400">
              <a:solidFill>
                <a:srgbClr val="00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The more people there are in a country/region, the more internet users there will be within.</a:t>
            </a:r>
            <a:endParaRPr sz="2400">
              <a:solidFill>
                <a:srgbClr val="00FFFF"/>
              </a:solidFill>
            </a:endParaRPr>
          </a:p>
        </p:txBody>
      </p:sp>
      <p:pic>
        <p:nvPicPr>
          <p:cNvPr id="100" name="Shape 10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00" y="1170125"/>
            <a:ext cx="4286250" cy="265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351" y="1170123"/>
            <a:ext cx="3722949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37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According to the data collected, our thesis has been proven to be accurate; the larger the country or region really does increase the amount of internet users within the country or region.</a:t>
            </a:r>
            <a:endParaRPr sz="220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500" y="1107300"/>
            <a:ext cx="3410800" cy="25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25" y="1540525"/>
            <a:ext cx="3246525" cy="24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850" y="1283000"/>
            <a:ext cx="2942275" cy="22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Credits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165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Google Images</a:t>
            </a:r>
            <a:endParaRPr>
              <a:solidFill>
                <a:srgbClr val="FF00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Wikipedia</a:t>
            </a:r>
            <a:endParaRPr>
              <a:solidFill>
                <a:srgbClr val="FF00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Excel Chart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339" y="297464"/>
            <a:ext cx="4548550" cy="45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14" y="342264"/>
            <a:ext cx="4548550" cy="45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Data Analysis Lab</vt:lpstr>
      <vt:lpstr>Overview</vt:lpstr>
      <vt:lpstr>Question 1</vt:lpstr>
      <vt:lpstr>Question 2</vt:lpstr>
      <vt:lpstr>Question 3</vt:lpstr>
      <vt:lpstr>Question 4</vt:lpstr>
      <vt:lpstr>Question 5</vt:lpstr>
      <vt:lpstr>Conclusion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Lab</dc:title>
  <dc:creator>(Student) ChenXu.W1</dc:creator>
  <cp:lastModifiedBy>(Student) ChenXu.W1</cp:lastModifiedBy>
  <cp:revision>1</cp:revision>
  <dcterms:modified xsi:type="dcterms:W3CDTF">2018-01-11T17:17:58Z</dcterms:modified>
</cp:coreProperties>
</file>