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EFB0-8E20-4946-98F7-A58A1A0F5C57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0F56-C34B-4149-8BBA-E9DC18334E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0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EFB0-8E20-4946-98F7-A58A1A0F5C57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0F56-C34B-4149-8BBA-E9DC18334E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27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EFB0-8E20-4946-98F7-A58A1A0F5C57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0F56-C34B-4149-8BBA-E9DC18334E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72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EFB0-8E20-4946-98F7-A58A1A0F5C57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0F56-C34B-4149-8BBA-E9DC18334E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EFB0-8E20-4946-98F7-A58A1A0F5C57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0F56-C34B-4149-8BBA-E9DC18334E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30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EFB0-8E20-4946-98F7-A58A1A0F5C57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0F56-C34B-4149-8BBA-E9DC18334E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26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EFB0-8E20-4946-98F7-A58A1A0F5C57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0F56-C34B-4149-8BBA-E9DC18334E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5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EFB0-8E20-4946-98F7-A58A1A0F5C57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0F56-C34B-4149-8BBA-E9DC18334E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40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EFB0-8E20-4946-98F7-A58A1A0F5C57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0F56-C34B-4149-8BBA-E9DC18334E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22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EFB0-8E20-4946-98F7-A58A1A0F5C57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0F56-C34B-4149-8BBA-E9DC18334E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63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EFB0-8E20-4946-98F7-A58A1A0F5C57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0F56-C34B-4149-8BBA-E9DC18334E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38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EFB0-8E20-4946-98F7-A58A1A0F5C57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D0F56-C34B-4149-8BBA-E9DC18334E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05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7307qRmlMI" TargetMode="External"/><Relationship Id="rId2" Type="http://schemas.openxmlformats.org/officeDocument/2006/relationships/hyperlink" Target="https://www.youtube.com/watch?v=pdvCO97jOQ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u-Qe66Av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Controller / Camera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40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Cameras </a:t>
            </a:r>
            <a:r>
              <a:rPr lang="fr-FR" dirty="0" smtClean="0">
                <a:hlinkClick r:id="rId2"/>
              </a:rPr>
              <a:t>in </a:t>
            </a:r>
            <a:r>
              <a:rPr lang="fr-FR" dirty="0" err="1" smtClean="0">
                <a:hlinkClick r:id="rId2"/>
              </a:rPr>
              <a:t>side-scrollers</a:t>
            </a:r>
            <a:endParaRPr lang="fr-FR" dirty="0" smtClean="0"/>
          </a:p>
          <a:p>
            <a:r>
              <a:rPr lang="fr-FR" dirty="0" smtClean="0">
                <a:hlinkClick r:id="rId3"/>
              </a:rPr>
              <a:t>50 </a:t>
            </a:r>
            <a:r>
              <a:rPr lang="fr-FR" dirty="0" err="1" smtClean="0">
                <a:hlinkClick r:id="rId3"/>
              </a:rPr>
              <a:t>game</a:t>
            </a:r>
            <a:r>
              <a:rPr lang="fr-FR" dirty="0" smtClean="0">
                <a:hlinkClick r:id="rId3"/>
              </a:rPr>
              <a:t> camera </a:t>
            </a:r>
            <a:r>
              <a:rPr lang="fr-FR" dirty="0" err="1" smtClean="0">
                <a:hlinkClick r:id="rId3"/>
              </a:rPr>
              <a:t>mistakes</a:t>
            </a:r>
            <a:r>
              <a:rPr lang="fr-FR" dirty="0" smtClean="0">
                <a:hlinkClick r:id="rId3"/>
              </a:rPr>
              <a:t> (</a:t>
            </a:r>
            <a:r>
              <a:rPr lang="fr-FR" dirty="0" err="1" smtClean="0">
                <a:hlinkClick r:id="rId3"/>
              </a:rPr>
              <a:t>Journey</a:t>
            </a:r>
            <a:r>
              <a:rPr lang="fr-FR" dirty="0" smtClean="0">
                <a:hlinkClick r:id="rId3"/>
              </a:rPr>
              <a:t>)</a:t>
            </a:r>
            <a:endParaRPr lang="fr-FR" dirty="0" smtClean="0"/>
          </a:p>
          <a:p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www.youtube.com/watch?v=tu-Qe66AvtY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154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Controller / Camera</vt:lpstr>
      <vt:lpstr>Refs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 / Camera</dc:title>
  <dc:creator>kevin lesur</dc:creator>
  <cp:lastModifiedBy>kevin lesur</cp:lastModifiedBy>
  <cp:revision>45</cp:revision>
  <dcterms:created xsi:type="dcterms:W3CDTF">2019-11-17T15:28:56Z</dcterms:created>
  <dcterms:modified xsi:type="dcterms:W3CDTF">2019-11-25T08:04:33Z</dcterms:modified>
</cp:coreProperties>
</file>