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7" r:id="rId7"/>
    <p:sldId id="270" r:id="rId8"/>
    <p:sldId id="271" r:id="rId9"/>
    <p:sldId id="261" r:id="rId10"/>
    <p:sldId id="262" r:id="rId11"/>
    <p:sldId id="264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0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27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40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2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3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EFB0-8E20-4946-98F7-A58A1A0F5C57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0F56-C34B-4149-8BBA-E9DC18334E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05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G9SzQxaCm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Controller / Camera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Référentiel caméra (3D)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fois, le déplacement doit être fait par rapport au regard de la caméra</a:t>
            </a:r>
          </a:p>
          <a:p>
            <a:pPr lvl="1"/>
            <a:r>
              <a:rPr lang="fr-FR" dirty="0" smtClean="0"/>
              <a:t>Selon la logique précédente :</a:t>
            </a:r>
          </a:p>
          <a:p>
            <a:pPr marL="914400" lvl="2" indent="0">
              <a:buNone/>
            </a:pPr>
            <a:r>
              <a:rPr lang="fr-FR" dirty="0" err="1" smtClean="0"/>
              <a:t>directionMvt</a:t>
            </a:r>
            <a:r>
              <a:rPr lang="fr-FR" dirty="0" smtClean="0"/>
              <a:t> = </a:t>
            </a:r>
            <a:r>
              <a:rPr lang="fr-FR" dirty="0" err="1" smtClean="0"/>
              <a:t>directionInput.x</a:t>
            </a:r>
            <a:r>
              <a:rPr lang="fr-FR" dirty="0" smtClean="0"/>
              <a:t> * </a:t>
            </a:r>
            <a:r>
              <a:rPr lang="fr-FR" dirty="0" err="1" smtClean="0"/>
              <a:t>camera.transform.right</a:t>
            </a:r>
            <a:r>
              <a:rPr lang="fr-FR" dirty="0" smtClean="0"/>
              <a:t> + </a:t>
            </a:r>
            <a:r>
              <a:rPr lang="fr-FR" dirty="0" err="1" smtClean="0"/>
              <a:t>directionInput.y</a:t>
            </a:r>
            <a:r>
              <a:rPr lang="fr-FR" dirty="0" smtClean="0"/>
              <a:t> * </a:t>
            </a:r>
            <a:r>
              <a:rPr lang="fr-FR" dirty="0" err="1" smtClean="0"/>
              <a:t>camera.transform.forward</a:t>
            </a:r>
            <a:r>
              <a:rPr lang="fr-FR" dirty="0" smtClean="0"/>
              <a:t>;</a:t>
            </a:r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r>
              <a:rPr lang="fr-FR" b="1" dirty="0" smtClean="0"/>
              <a:t>Problème si caméra non parallèle au sol</a:t>
            </a:r>
          </a:p>
          <a:p>
            <a:pPr marL="914400" lvl="2" indent="0">
              <a:buNone/>
            </a:pPr>
            <a:endParaRPr lang="fr-FR" b="1" dirty="0"/>
          </a:p>
          <a:p>
            <a:pPr lvl="1"/>
            <a:r>
              <a:rPr lang="fr-FR" dirty="0" smtClean="0"/>
              <a:t>Solution :</a:t>
            </a:r>
          </a:p>
          <a:p>
            <a:pPr marL="914400" lvl="2" indent="0">
              <a:buNone/>
            </a:pPr>
            <a:r>
              <a:rPr lang="fr-FR" dirty="0" err="1" smtClean="0"/>
              <a:t>camFwd</a:t>
            </a:r>
            <a:r>
              <a:rPr lang="fr-FR" dirty="0" smtClean="0"/>
              <a:t> = Vector3.ProjectOnPlane(</a:t>
            </a:r>
            <a:r>
              <a:rPr lang="fr-FR" dirty="0" err="1" smtClean="0"/>
              <a:t>camera.transform.forward</a:t>
            </a:r>
            <a:r>
              <a:rPr lang="fr-FR" dirty="0" smtClean="0"/>
              <a:t>, Vector3.up);</a:t>
            </a:r>
          </a:p>
          <a:p>
            <a:pPr marL="914400" lvl="2" indent="0">
              <a:buNone/>
            </a:pPr>
            <a:r>
              <a:rPr lang="fr-FR" dirty="0" err="1" smtClean="0"/>
              <a:t>camRight</a:t>
            </a:r>
            <a:r>
              <a:rPr lang="fr-FR" dirty="0" smtClean="0"/>
              <a:t> = Vector3.ProjectOnPlane(</a:t>
            </a:r>
            <a:r>
              <a:rPr lang="fr-FR" dirty="0" err="1" smtClean="0"/>
              <a:t>camera.transform.right</a:t>
            </a:r>
            <a:r>
              <a:rPr lang="fr-FR" dirty="0" smtClean="0"/>
              <a:t>, Vector3.up);</a:t>
            </a:r>
          </a:p>
          <a:p>
            <a:pPr marL="914400" lvl="2" indent="0">
              <a:buNone/>
            </a:pPr>
            <a:r>
              <a:rPr lang="fr-FR" dirty="0" err="1" smtClean="0"/>
              <a:t>directionMvt</a:t>
            </a:r>
            <a:r>
              <a:rPr lang="fr-FR" dirty="0" smtClean="0"/>
              <a:t> = </a:t>
            </a:r>
            <a:r>
              <a:rPr lang="fr-FR" dirty="0" err="1" smtClean="0"/>
              <a:t>directionInput.x</a:t>
            </a:r>
            <a:r>
              <a:rPr lang="fr-FR" dirty="0" smtClean="0"/>
              <a:t> * </a:t>
            </a:r>
            <a:r>
              <a:rPr lang="fr-FR" dirty="0" err="1" smtClean="0"/>
              <a:t>camRight</a:t>
            </a:r>
            <a:r>
              <a:rPr lang="fr-FR" dirty="0" smtClean="0"/>
              <a:t>+ </a:t>
            </a:r>
            <a:r>
              <a:rPr lang="fr-FR" dirty="0" err="1" smtClean="0"/>
              <a:t>directionInput.y</a:t>
            </a:r>
            <a:r>
              <a:rPr lang="fr-FR" dirty="0" smtClean="0"/>
              <a:t> * </a:t>
            </a:r>
            <a:r>
              <a:rPr lang="fr-FR" dirty="0" err="1" smtClean="0"/>
              <a:t>camFwd</a:t>
            </a:r>
            <a:r>
              <a:rPr lang="fr-FR" dirty="0" smtClean="0"/>
              <a:t>;</a:t>
            </a:r>
          </a:p>
          <a:p>
            <a:pPr marL="914400" lvl="2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Orientation du sol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 = </a:t>
            </a:r>
            <a:r>
              <a:rPr lang="fr-FR" dirty="0" err="1" smtClean="0"/>
              <a:t>Mesh</a:t>
            </a:r>
            <a:r>
              <a:rPr lang="fr-FR" dirty="0" smtClean="0"/>
              <a:t> ou Terrain Unity</a:t>
            </a:r>
          </a:p>
          <a:p>
            <a:endParaRPr lang="fr-FR" dirty="0"/>
          </a:p>
          <a:p>
            <a:r>
              <a:rPr lang="fr-FR" dirty="0" smtClean="0"/>
              <a:t>Dans les deux cas : on a besoin de la normale de l’endroit où se trouve l’avatar</a:t>
            </a:r>
          </a:p>
          <a:p>
            <a:endParaRPr lang="fr-FR" dirty="0"/>
          </a:p>
          <a:p>
            <a:r>
              <a:rPr lang="fr-FR" dirty="0" smtClean="0"/>
              <a:t>Une fois la normale acquise, on l’utilise dans Vector3.ProjectOnPlane, que le référentiel de déplacement soit l’avatar ou la caméra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3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Récupérer l’orientation du sol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Raycast</a:t>
            </a:r>
            <a:r>
              <a:rPr lang="fr-FR" dirty="0" smtClean="0"/>
              <a:t>, </a:t>
            </a:r>
            <a:r>
              <a:rPr lang="fr-FR" dirty="0" err="1" smtClean="0"/>
              <a:t>SphereCast</a:t>
            </a:r>
            <a:r>
              <a:rPr lang="fr-FR" dirty="0" smtClean="0"/>
              <a:t>, </a:t>
            </a:r>
            <a:r>
              <a:rPr lang="fr-FR" dirty="0" err="1" smtClean="0"/>
              <a:t>BoxCast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Vector3 </a:t>
            </a:r>
            <a:r>
              <a:rPr lang="fr-FR" dirty="0" err="1" smtClean="0"/>
              <a:t>groundNormal</a:t>
            </a:r>
            <a:r>
              <a:rPr lang="fr-FR" dirty="0" smtClean="0"/>
              <a:t> = Vector3.up; // default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RaycastHit</a:t>
            </a:r>
            <a:r>
              <a:rPr lang="fr-FR" dirty="0" smtClean="0"/>
              <a:t> hit;</a:t>
            </a:r>
          </a:p>
          <a:p>
            <a:pPr marL="0" indent="0">
              <a:buNone/>
            </a:pPr>
            <a:r>
              <a:rPr lang="fr-FR" dirty="0" smtClean="0"/>
              <a:t>if(</a:t>
            </a:r>
            <a:r>
              <a:rPr lang="fr-FR" dirty="0" err="1" smtClean="0"/>
              <a:t>Physics.Raycast</a:t>
            </a:r>
            <a:r>
              <a:rPr lang="fr-FR" dirty="0" smtClean="0"/>
              <a:t>(</a:t>
            </a:r>
            <a:r>
              <a:rPr lang="fr-FR" dirty="0" err="1" smtClean="0"/>
              <a:t>transfor.position</a:t>
            </a:r>
            <a:r>
              <a:rPr lang="fr-FR" dirty="0" smtClean="0"/>
              <a:t>, Vector3.down, out hit))</a:t>
            </a:r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groundNormal</a:t>
            </a:r>
            <a:r>
              <a:rPr lang="fr-FR" dirty="0" smtClean="0"/>
              <a:t> = </a:t>
            </a:r>
            <a:r>
              <a:rPr lang="fr-FR" dirty="0" err="1" smtClean="0"/>
              <a:t>hit.normal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/>
              <a:t>/!\</a:t>
            </a:r>
            <a:r>
              <a:rPr lang="fr-FR" dirty="0" smtClean="0"/>
              <a:t>  Dans </a:t>
            </a:r>
            <a:r>
              <a:rPr lang="fr-FR" dirty="0" err="1" smtClean="0"/>
              <a:t>OnCollisionXXX</a:t>
            </a:r>
            <a:r>
              <a:rPr lang="fr-FR" dirty="0" smtClean="0"/>
              <a:t>(Collision info)</a:t>
            </a:r>
          </a:p>
          <a:p>
            <a:pPr marL="0" indent="0">
              <a:buNone/>
            </a:pPr>
            <a:r>
              <a:rPr lang="fr-FR" dirty="0" err="1" smtClean="0"/>
              <a:t>info.normal</a:t>
            </a:r>
            <a:r>
              <a:rPr lang="fr-FR" dirty="0" smtClean="0"/>
              <a:t> != normale de la surface touchée</a:t>
            </a:r>
          </a:p>
          <a:p>
            <a:pPr marL="0" indent="0">
              <a:buNone/>
            </a:pPr>
            <a:r>
              <a:rPr lang="fr-FR" dirty="0" smtClean="0"/>
              <a:t>(moyenne des normales des </a:t>
            </a:r>
            <a:r>
              <a:rPr lang="fr-FR" smtClean="0"/>
              <a:t>deux objets)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752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Orienter un objet dans la même orientation que le sol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 smtClean="0"/>
              <a:t>transform.up</a:t>
            </a:r>
            <a:r>
              <a:rPr lang="fr-FR" dirty="0" smtClean="0"/>
              <a:t> = </a:t>
            </a:r>
            <a:r>
              <a:rPr lang="fr-FR" dirty="0" err="1" smtClean="0"/>
              <a:t>groundNormal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transform.rotation</a:t>
            </a:r>
            <a:r>
              <a:rPr lang="fr-FR" dirty="0" smtClean="0"/>
              <a:t> = </a:t>
            </a:r>
            <a:r>
              <a:rPr lang="fr-FR" dirty="0" err="1" smtClean="0"/>
              <a:t>Quaternion.LookRotation</a:t>
            </a:r>
            <a:r>
              <a:rPr lang="fr-FR" dirty="0" smtClean="0"/>
              <a:t>(</a:t>
            </a:r>
            <a:r>
              <a:rPr lang="fr-FR" dirty="0" err="1" smtClean="0"/>
              <a:t>forward</a:t>
            </a:r>
            <a:r>
              <a:rPr lang="fr-FR" dirty="0" smtClean="0"/>
              <a:t>, up);</a:t>
            </a:r>
          </a:p>
          <a:p>
            <a:endParaRPr lang="fr-FR" dirty="0"/>
          </a:p>
          <a:p>
            <a:r>
              <a:rPr lang="fr-FR" dirty="0" smtClean="0"/>
              <a:t>Avec </a:t>
            </a:r>
            <a:r>
              <a:rPr lang="fr-FR" dirty="0" err="1" smtClean="0"/>
              <a:t>forward</a:t>
            </a:r>
            <a:r>
              <a:rPr lang="fr-FR" dirty="0" smtClean="0"/>
              <a:t> = direction du déplacement </a:t>
            </a:r>
            <a:r>
              <a:rPr lang="fr-FR" dirty="0" err="1" smtClean="0"/>
              <a:t>forward</a:t>
            </a:r>
            <a:r>
              <a:rPr lang="fr-FR" dirty="0" smtClean="0"/>
              <a:t> (projeté sur le sol)</a:t>
            </a:r>
          </a:p>
          <a:p>
            <a:pPr marL="0" indent="0">
              <a:buNone/>
            </a:pPr>
            <a:r>
              <a:rPr lang="fr-FR" dirty="0" smtClean="0"/>
              <a:t>Et up = normale du sol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1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Building a </a:t>
            </a:r>
            <a:r>
              <a:rPr lang="fr-FR" dirty="0" err="1">
                <a:hlinkClick r:id="rId2"/>
              </a:rPr>
              <a:t>better</a:t>
            </a:r>
            <a:r>
              <a:rPr lang="fr-FR" dirty="0">
                <a:hlinkClick r:id="rId2"/>
              </a:rPr>
              <a:t> </a:t>
            </a:r>
            <a:r>
              <a:rPr lang="fr-FR" dirty="0" smtClean="0">
                <a:hlinkClick r:id="rId2"/>
              </a:rPr>
              <a:t>jump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7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Mouvement cinématique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Relation vitesse / accélération</a:t>
            </a:r>
          </a:p>
          <a:p>
            <a:pPr marL="457200" lvl="1" indent="0">
              <a:buNone/>
            </a:pPr>
            <a:r>
              <a:rPr lang="fr-FR" b="1" dirty="0" smtClean="0"/>
              <a:t>V(t) = V(0) + a*t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Relation position / vitesse</a:t>
            </a:r>
          </a:p>
          <a:p>
            <a:pPr marL="457200" lvl="1" indent="0">
              <a:buNone/>
            </a:pPr>
            <a:r>
              <a:rPr lang="fr-FR" b="1" dirty="0" smtClean="0"/>
              <a:t>Pos(t) = Pos(0) + V*t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Formule du mouvement avec accélération constante</a:t>
            </a:r>
            <a:endParaRPr lang="fr-FR" dirty="0"/>
          </a:p>
          <a:p>
            <a:pPr marL="457200" lvl="1" indent="0">
              <a:buNone/>
            </a:pPr>
            <a:r>
              <a:rPr lang="fr-FR" b="1" dirty="0" smtClean="0"/>
              <a:t>Pos(t) = Pos(0)  +  V(0)*t  +  ½ * a * t²</a:t>
            </a:r>
          </a:p>
        </p:txBody>
      </p:sp>
    </p:spTree>
    <p:extLst>
      <p:ext uri="{BB962C8B-B14F-4D97-AF65-F5344CB8AC3E}">
        <p14:creationId xmlns:p14="http://schemas.microsoft.com/office/powerpoint/2010/main" val="11821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Rigidbody</a:t>
            </a:r>
            <a:r>
              <a:rPr lang="fr-FR" dirty="0" smtClean="0"/>
              <a:t> (RB) </a:t>
            </a:r>
            <a:r>
              <a:rPr lang="fr-FR" dirty="0" err="1" smtClean="0"/>
              <a:t>AddForce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AddForce</a:t>
            </a:r>
            <a:r>
              <a:rPr lang="fr-FR" dirty="0" smtClean="0"/>
              <a:t> applique une force sur un </a:t>
            </a:r>
            <a:r>
              <a:rPr lang="fr-FR" dirty="0" err="1" smtClean="0"/>
              <a:t>Rigidbody</a:t>
            </a:r>
            <a:r>
              <a:rPr lang="fr-FR" dirty="0" smtClean="0"/>
              <a:t>, pendant </a:t>
            </a:r>
            <a:r>
              <a:rPr lang="fr-FR" b="1" dirty="0" smtClean="0"/>
              <a:t>une frame</a:t>
            </a:r>
          </a:p>
          <a:p>
            <a:r>
              <a:rPr lang="fr-FR" b="1" dirty="0" smtClean="0"/>
              <a:t>Modes</a:t>
            </a:r>
          </a:p>
          <a:p>
            <a:pPr lvl="1"/>
            <a:r>
              <a:rPr lang="fr-FR" b="1" dirty="0" smtClean="0"/>
              <a:t>Force : </a:t>
            </a:r>
            <a:r>
              <a:rPr lang="fr-FR" dirty="0" smtClean="0"/>
              <a:t>Une accélération. </a:t>
            </a:r>
          </a:p>
          <a:p>
            <a:pPr marL="457200" lvl="1" indent="0">
              <a:buNone/>
            </a:pPr>
            <a:r>
              <a:rPr lang="fr-FR" dirty="0" smtClean="0"/>
              <a:t>La conséquence est que la vélocité va être modifiée suivant la formule</a:t>
            </a:r>
          </a:p>
          <a:p>
            <a:pPr marL="457200" lvl="1" indent="0">
              <a:buNone/>
            </a:pPr>
            <a:r>
              <a:rPr lang="fr-FR" dirty="0" err="1"/>
              <a:t>v</a:t>
            </a:r>
            <a:r>
              <a:rPr lang="fr-FR" dirty="0" err="1" smtClean="0"/>
              <a:t>elocity</a:t>
            </a:r>
            <a:r>
              <a:rPr lang="fr-FR" dirty="0" smtClean="0"/>
              <a:t> = </a:t>
            </a:r>
            <a:r>
              <a:rPr lang="fr-FR" dirty="0" err="1" smtClean="0"/>
              <a:t>velocity</a:t>
            </a:r>
            <a:r>
              <a:rPr lang="fr-FR" dirty="0" smtClean="0"/>
              <a:t> + force * </a:t>
            </a:r>
            <a:r>
              <a:rPr lang="fr-FR" dirty="0" err="1" smtClean="0"/>
              <a:t>dt</a:t>
            </a:r>
            <a:r>
              <a:rPr lang="fr-FR" dirty="0" smtClean="0"/>
              <a:t>      (</a:t>
            </a:r>
            <a:r>
              <a:rPr lang="fr-FR" dirty="0" err="1" smtClean="0"/>
              <a:t>fixedDeltaTime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b="1" dirty="0" smtClean="0"/>
              <a:t>Impulse : </a:t>
            </a:r>
            <a:r>
              <a:rPr lang="fr-FR" dirty="0" smtClean="0"/>
              <a:t>un changement de vitesse instantané</a:t>
            </a:r>
          </a:p>
          <a:p>
            <a:pPr marL="457200" lvl="1" indent="0">
              <a:buNone/>
            </a:pPr>
            <a:r>
              <a:rPr lang="fr-FR" dirty="0" smtClean="0"/>
              <a:t>La conséquence est que la vélocité va être modifiée suivant la formule</a:t>
            </a:r>
          </a:p>
          <a:p>
            <a:pPr marL="457200" lvl="1" indent="0">
              <a:buNone/>
            </a:pPr>
            <a:r>
              <a:rPr lang="fr-FR" dirty="0" err="1" smtClean="0"/>
              <a:t>velocity</a:t>
            </a:r>
            <a:r>
              <a:rPr lang="fr-FR" dirty="0" smtClean="0"/>
              <a:t> = </a:t>
            </a:r>
            <a:r>
              <a:rPr lang="fr-FR" dirty="0" err="1" smtClean="0"/>
              <a:t>velocity</a:t>
            </a:r>
            <a:r>
              <a:rPr lang="fr-FR" dirty="0" smtClean="0"/>
              <a:t> + impulse</a:t>
            </a:r>
          </a:p>
          <a:p>
            <a:pPr marL="457200" lvl="1" indent="0">
              <a:buNone/>
            </a:pPr>
            <a:endParaRPr lang="fr-FR" b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285103" y="5099222"/>
            <a:ext cx="3739978" cy="5107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285103" y="3542270"/>
            <a:ext cx="6343135" cy="486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5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Rigidbody</a:t>
            </a:r>
            <a:r>
              <a:rPr lang="fr-FR" dirty="0" smtClean="0"/>
              <a:t> </a:t>
            </a:r>
            <a:r>
              <a:rPr lang="fr-FR" dirty="0" err="1" smtClean="0"/>
              <a:t>Velocity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vélocité d’un RB est gérée </a:t>
            </a:r>
            <a:r>
              <a:rPr lang="fr-FR" b="1" dirty="0" smtClean="0"/>
              <a:t>par le moteur physique</a:t>
            </a:r>
          </a:p>
          <a:p>
            <a:r>
              <a:rPr lang="fr-FR" dirty="0" smtClean="0"/>
              <a:t>Elle évolue en fonction des </a:t>
            </a:r>
            <a:r>
              <a:rPr lang="fr-FR" b="1" dirty="0" smtClean="0"/>
              <a:t>forces appliquées </a:t>
            </a:r>
            <a:r>
              <a:rPr lang="fr-FR" dirty="0" smtClean="0"/>
              <a:t>(par le code ou par la résultante de collisions)</a:t>
            </a:r>
          </a:p>
          <a:p>
            <a:r>
              <a:rPr lang="fr-FR" dirty="0" smtClean="0"/>
              <a:t>Elle diminue s’il y a </a:t>
            </a:r>
            <a:r>
              <a:rPr lang="fr-FR" b="1" dirty="0" smtClean="0"/>
              <a:t>friction</a:t>
            </a:r>
            <a:r>
              <a:rPr lang="fr-FR" dirty="0" smtClean="0"/>
              <a:t> sur matériau physique du RB (par défaut 0.6 si pas de matériau spécifié)</a:t>
            </a:r>
          </a:p>
          <a:p>
            <a:r>
              <a:rPr lang="fr-FR" dirty="0" smtClean="0"/>
              <a:t>Elle diminue en fonction du </a:t>
            </a:r>
            <a:r>
              <a:rPr lang="fr-FR" b="1" dirty="0" err="1" smtClean="0"/>
              <a:t>linear</a:t>
            </a:r>
            <a:r>
              <a:rPr lang="fr-FR" b="1" dirty="0" smtClean="0"/>
              <a:t> drag </a:t>
            </a:r>
            <a:r>
              <a:rPr lang="fr-FR" dirty="0" smtClean="0"/>
              <a:t>du RB (équivalent de la résistance de l’air)</a:t>
            </a:r>
          </a:p>
          <a:p>
            <a:r>
              <a:rPr lang="fr-FR" dirty="0" smtClean="0"/>
              <a:t>C’est une variable qui peut être modifiée directement (/!\</a:t>
            </a:r>
            <a:r>
              <a:rPr lang="fr-FR" dirty="0" err="1" smtClean="0"/>
              <a:t>shuntage</a:t>
            </a:r>
            <a:r>
              <a:rPr lang="fr-FR" dirty="0" smtClean="0"/>
              <a:t> du moteur physique)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1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Rigidbody</a:t>
            </a:r>
            <a:r>
              <a:rPr lang="fr-FR" dirty="0" smtClean="0"/>
              <a:t> </a:t>
            </a:r>
            <a:r>
              <a:rPr lang="fr-FR" dirty="0" err="1" smtClean="0"/>
              <a:t>Velocity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défaut, la vitesse n’est pas limitée</a:t>
            </a:r>
          </a:p>
          <a:p>
            <a:endParaRPr lang="fr-FR" dirty="0"/>
          </a:p>
          <a:p>
            <a:r>
              <a:rPr lang="fr-FR" dirty="0" smtClean="0"/>
              <a:t>Utiliser :</a:t>
            </a:r>
          </a:p>
          <a:p>
            <a:pPr marL="457200" lvl="1" indent="0">
              <a:buNone/>
            </a:pPr>
            <a:r>
              <a:rPr lang="fr-FR" dirty="0" err="1"/>
              <a:t>v</a:t>
            </a:r>
            <a:r>
              <a:rPr lang="fr-FR" dirty="0" err="1" smtClean="0"/>
              <a:t>elocity</a:t>
            </a:r>
            <a:r>
              <a:rPr lang="fr-FR" dirty="0" smtClean="0"/>
              <a:t> = Vector3.ClampMagnitude(</a:t>
            </a:r>
            <a:r>
              <a:rPr lang="fr-FR" dirty="0" err="1" smtClean="0"/>
              <a:t>velocity</a:t>
            </a:r>
            <a:r>
              <a:rPr lang="fr-FR" dirty="0" smtClean="0"/>
              <a:t>, </a:t>
            </a:r>
            <a:r>
              <a:rPr lang="fr-FR" dirty="0" err="1" smtClean="0"/>
              <a:t>MaxSpeed</a:t>
            </a:r>
            <a:r>
              <a:rPr lang="fr-FR" dirty="0" smtClean="0"/>
              <a:t>);</a:t>
            </a:r>
          </a:p>
          <a:p>
            <a:pPr marL="457200" lvl="1" indent="0">
              <a:buNone/>
            </a:pPr>
            <a:r>
              <a:rPr lang="fr-FR" dirty="0" smtClean="0"/>
              <a:t>(où </a:t>
            </a:r>
            <a:r>
              <a:rPr lang="fr-FR" dirty="0" err="1" smtClean="0"/>
              <a:t>MaxSpeed</a:t>
            </a:r>
            <a:r>
              <a:rPr lang="fr-FR" dirty="0" smtClean="0"/>
              <a:t> représente la vitesse maximum que vous désirez et </a:t>
            </a:r>
            <a:r>
              <a:rPr lang="fr-FR" dirty="0" err="1" smtClean="0"/>
              <a:t>velocity</a:t>
            </a:r>
            <a:r>
              <a:rPr lang="fr-FR" dirty="0" smtClean="0"/>
              <a:t> la vélocité du </a:t>
            </a:r>
            <a:r>
              <a:rPr lang="fr-FR" dirty="0" err="1" smtClean="0"/>
              <a:t>Rigidbody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7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Rigidbody</a:t>
            </a:r>
            <a:r>
              <a:rPr lang="fr-FR" dirty="0" smtClean="0"/>
              <a:t> </a:t>
            </a:r>
            <a:r>
              <a:rPr lang="fr-FR" dirty="0" err="1" smtClean="0"/>
              <a:t>MovePosition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on veut utiliser un </a:t>
            </a:r>
            <a:r>
              <a:rPr lang="fr-FR" dirty="0" err="1" smtClean="0"/>
              <a:t>rigidbody</a:t>
            </a:r>
            <a:r>
              <a:rPr lang="fr-FR" dirty="0" smtClean="0"/>
              <a:t> </a:t>
            </a:r>
            <a:r>
              <a:rPr lang="fr-FR" dirty="0" err="1" smtClean="0"/>
              <a:t>Kinematic</a:t>
            </a:r>
            <a:r>
              <a:rPr lang="fr-FR" dirty="0" smtClean="0"/>
              <a:t> (non soumis à la physique)</a:t>
            </a:r>
          </a:p>
          <a:p>
            <a:endParaRPr lang="fr-FR" dirty="0"/>
          </a:p>
          <a:p>
            <a:r>
              <a:rPr lang="fr-FR" dirty="0" err="1" smtClean="0"/>
              <a:t>MovePosition</a:t>
            </a:r>
            <a:r>
              <a:rPr lang="fr-FR" dirty="0" smtClean="0"/>
              <a:t> demande une position : c’est une téléportation et non une translation</a:t>
            </a:r>
          </a:p>
          <a:p>
            <a:endParaRPr lang="fr-FR" dirty="0"/>
          </a:p>
          <a:p>
            <a:r>
              <a:rPr lang="fr-FR" dirty="0" smtClean="0"/>
              <a:t>Paramètre interpolation de l’</a:t>
            </a:r>
            <a:r>
              <a:rPr lang="fr-FR" dirty="0" err="1" smtClean="0"/>
              <a:t>inspector</a:t>
            </a:r>
            <a:r>
              <a:rPr lang="fr-FR" dirty="0" smtClean="0"/>
              <a:t> du </a:t>
            </a:r>
            <a:r>
              <a:rPr lang="fr-FR" dirty="0" err="1" smtClean="0"/>
              <a:t>Rigidbody</a:t>
            </a:r>
            <a:r>
              <a:rPr lang="fr-FR" dirty="0"/>
              <a:t> </a:t>
            </a:r>
            <a:r>
              <a:rPr lang="fr-FR" dirty="0" smtClean="0"/>
              <a:t>pour gérer </a:t>
            </a:r>
            <a:r>
              <a:rPr lang="fr-FR" dirty="0" smtClean="0"/>
              <a:t>ça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7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Rigidbody</a:t>
            </a:r>
            <a:r>
              <a:rPr lang="fr-FR" dirty="0" smtClean="0"/>
              <a:t> </a:t>
            </a:r>
            <a:r>
              <a:rPr lang="fr-FR" dirty="0" err="1" smtClean="0"/>
              <a:t>MovePosition</a:t>
            </a:r>
            <a:r>
              <a:rPr lang="fr-FR" dirty="0" smtClean="0"/>
              <a:t> : Collisions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Physics</a:t>
            </a:r>
            <a:r>
              <a:rPr lang="fr-FR" dirty="0" smtClean="0"/>
              <a:t> settings : </a:t>
            </a:r>
            <a:r>
              <a:rPr lang="fr-FR" dirty="0" err="1" smtClean="0"/>
              <a:t>enable</a:t>
            </a:r>
            <a:r>
              <a:rPr lang="fr-FR" dirty="0" smtClean="0"/>
              <a:t> all contact pairs pour avoir </a:t>
            </a:r>
            <a:r>
              <a:rPr lang="fr-FR" dirty="0" err="1" smtClean="0"/>
              <a:t>OnCollisionXXX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Utilisation de </a:t>
            </a:r>
            <a:r>
              <a:rPr lang="fr-FR" dirty="0" err="1" smtClean="0"/>
              <a:t>Rigidbody.SweepTest</a:t>
            </a:r>
            <a:r>
              <a:rPr lang="fr-FR" dirty="0" smtClean="0"/>
              <a:t> pour détecter les collisions et valider un mouvement (projection du déplacement)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5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Rigidbody</a:t>
            </a:r>
            <a:r>
              <a:rPr lang="fr-FR" dirty="0" smtClean="0"/>
              <a:t> </a:t>
            </a:r>
            <a:r>
              <a:rPr lang="fr-FR" dirty="0" err="1" smtClean="0"/>
              <a:t>velocity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les détections de collisions naturelles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Gestion des déplacements à faire soi-même</a:t>
            </a:r>
          </a:p>
          <a:p>
            <a:endParaRPr lang="fr-FR" dirty="0"/>
          </a:p>
          <a:p>
            <a:r>
              <a:rPr lang="fr-FR" dirty="0" smtClean="0"/>
              <a:t>Plus de contrôle</a:t>
            </a:r>
          </a:p>
          <a:p>
            <a:endParaRPr lang="fr-FR" dirty="0"/>
          </a:p>
          <a:p>
            <a:r>
              <a:rPr lang="fr-FR" dirty="0"/>
              <a:t>Permet de filtrer les forces </a:t>
            </a:r>
            <a:r>
              <a:rPr lang="fr-FR" dirty="0" smtClean="0"/>
              <a:t>extérieures ou de </a:t>
            </a:r>
            <a:r>
              <a:rPr lang="fr-FR" smtClean="0"/>
              <a:t>les accepter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1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Directions : input -&gt; entité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Référentiel</a:t>
            </a:r>
            <a:r>
              <a:rPr lang="fr-FR" b="1" dirty="0" smtClean="0"/>
              <a:t> </a:t>
            </a:r>
            <a:r>
              <a:rPr lang="fr-FR" dirty="0" smtClean="0"/>
              <a:t>manette/clavier </a:t>
            </a:r>
            <a:r>
              <a:rPr lang="fr-FR" b="1" dirty="0" smtClean="0"/>
              <a:t>différent</a:t>
            </a:r>
            <a:r>
              <a:rPr lang="fr-FR" dirty="0" smtClean="0"/>
              <a:t> référentiel objet</a:t>
            </a:r>
          </a:p>
          <a:p>
            <a:pPr lvl="1"/>
            <a:r>
              <a:rPr lang="fr-FR" b="1" dirty="0" smtClean="0"/>
              <a:t>Exemple 2D:</a:t>
            </a:r>
            <a:endParaRPr lang="fr-FR" b="1" dirty="0"/>
          </a:p>
          <a:p>
            <a:pPr marL="457200" lvl="1" indent="0">
              <a:buNone/>
            </a:pPr>
            <a:r>
              <a:rPr lang="fr-FR" dirty="0" err="1" smtClean="0"/>
              <a:t>directionMvt</a:t>
            </a:r>
            <a:r>
              <a:rPr lang="fr-FR" dirty="0" smtClean="0"/>
              <a:t> = </a:t>
            </a:r>
            <a:r>
              <a:rPr lang="fr-FR" dirty="0" err="1" smtClean="0"/>
              <a:t>directionInput.x</a:t>
            </a:r>
            <a:r>
              <a:rPr lang="fr-FR" dirty="0" smtClean="0"/>
              <a:t> * </a:t>
            </a:r>
            <a:r>
              <a:rPr lang="fr-FR" dirty="0" err="1" smtClean="0"/>
              <a:t>transform.right</a:t>
            </a:r>
            <a:r>
              <a:rPr lang="fr-FR" dirty="0" smtClean="0"/>
              <a:t> + </a:t>
            </a:r>
            <a:r>
              <a:rPr lang="fr-FR" dirty="0" err="1" smtClean="0"/>
              <a:t>directionInput.y</a:t>
            </a:r>
            <a:r>
              <a:rPr lang="fr-FR" dirty="0" smtClean="0"/>
              <a:t> * </a:t>
            </a:r>
            <a:r>
              <a:rPr lang="fr-FR" dirty="0" err="1" smtClean="0"/>
              <a:t>transform.up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b="1" dirty="0" smtClean="0"/>
              <a:t>Exemple 3D:</a:t>
            </a:r>
          </a:p>
          <a:p>
            <a:pPr marL="457200" lvl="1" indent="0">
              <a:buNone/>
            </a:pPr>
            <a:r>
              <a:rPr lang="fr-FR" dirty="0" err="1" smtClean="0"/>
              <a:t>directionMvt</a:t>
            </a:r>
            <a:r>
              <a:rPr lang="fr-FR" dirty="0" smtClean="0"/>
              <a:t> = </a:t>
            </a:r>
            <a:r>
              <a:rPr lang="fr-FR" dirty="0" err="1" smtClean="0"/>
              <a:t>directionInput.x</a:t>
            </a:r>
            <a:r>
              <a:rPr lang="fr-FR" dirty="0" smtClean="0"/>
              <a:t> * </a:t>
            </a:r>
            <a:r>
              <a:rPr lang="fr-FR" dirty="0" err="1" smtClean="0"/>
              <a:t>transform.right</a:t>
            </a:r>
            <a:r>
              <a:rPr lang="fr-FR" dirty="0" smtClean="0"/>
              <a:t> + </a:t>
            </a:r>
            <a:r>
              <a:rPr lang="fr-FR" dirty="0" err="1" smtClean="0"/>
              <a:t>directionInput.y</a:t>
            </a:r>
            <a:r>
              <a:rPr lang="fr-FR" dirty="0" smtClean="0"/>
              <a:t> * </a:t>
            </a:r>
            <a:r>
              <a:rPr lang="fr-FR" dirty="0" err="1" smtClean="0"/>
              <a:t>transform.forward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8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551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Controller / Camera</vt:lpstr>
      <vt:lpstr>Mouvement cinématique</vt:lpstr>
      <vt:lpstr>Rigidbody (RB) AddForce</vt:lpstr>
      <vt:lpstr>Rigidbody Velocity</vt:lpstr>
      <vt:lpstr>Rigidbody Velocity</vt:lpstr>
      <vt:lpstr>Rigidbody MovePosition</vt:lpstr>
      <vt:lpstr>Rigidbody MovePosition : Collisions</vt:lpstr>
      <vt:lpstr>Rigidbody velocity</vt:lpstr>
      <vt:lpstr>Directions : input -&gt; entité</vt:lpstr>
      <vt:lpstr>Référentiel caméra (3D)</vt:lpstr>
      <vt:lpstr>Orientation du sol</vt:lpstr>
      <vt:lpstr>Récupérer l’orientation du sol</vt:lpstr>
      <vt:lpstr>Orienter un objet dans la même orientation que le sol</vt:lpstr>
      <vt:lpstr>Pour aller plus loin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 / Camera</dc:title>
  <dc:creator>kevin lesur</dc:creator>
  <cp:lastModifiedBy>kevin lesur</cp:lastModifiedBy>
  <cp:revision>55</cp:revision>
  <dcterms:created xsi:type="dcterms:W3CDTF">2019-11-17T15:28:56Z</dcterms:created>
  <dcterms:modified xsi:type="dcterms:W3CDTF">2019-11-25T08:04:24Z</dcterms:modified>
</cp:coreProperties>
</file>