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4" r:id="rId3"/>
    <p:sldId id="282" r:id="rId4"/>
    <p:sldId id="277" r:id="rId5"/>
    <p:sldId id="279" r:id="rId6"/>
    <p:sldId id="280" r:id="rId7"/>
    <p:sldId id="276" r:id="rId8"/>
    <p:sldId id="283" r:id="rId9"/>
    <p:sldId id="263" r:id="rId10"/>
    <p:sldId id="264" r:id="rId11"/>
    <p:sldId id="266" r:id="rId12"/>
    <p:sldId id="275" r:id="rId13"/>
    <p:sldId id="268" r:id="rId14"/>
    <p:sldId id="267" r:id="rId15"/>
    <p:sldId id="269" r:id="rId16"/>
    <p:sldId id="270" r:id="rId17"/>
    <p:sldId id="285" r:id="rId18"/>
    <p:sldId id="284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FF"/>
    <a:srgbClr val="0000FF"/>
    <a:srgbClr val="3333C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69EB4E-98DE-46D4-852E-EA277D44A4B2}">
  <a:tblStyle styleId="{6A69EB4E-98DE-46D4-852E-EA277D44A4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2A1B96-F84A-4567-855A-039386C88AB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A0B1BA-A242-4694-ABB0-60234C3DCD06}">
      <dgm:prSet/>
      <dgm:spPr/>
      <dgm:t>
        <a:bodyPr/>
        <a:lstStyle/>
        <a:p>
          <a:pPr algn="l"/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67C934-51EE-4D75-8D98-B20DB1B50DE8}" type="parTrans" cxnId="{FE45E89D-7F00-4553-9A8A-5AA42775A931}">
      <dgm:prSet/>
      <dgm:spPr/>
      <dgm:t>
        <a:bodyPr/>
        <a:lstStyle/>
        <a:p>
          <a:endParaRPr lang="en-US"/>
        </a:p>
      </dgm:t>
    </dgm:pt>
    <dgm:pt modelId="{2DC542BA-4034-4092-BE4E-B7BC5F959012}" type="sibTrans" cxnId="{FE45E89D-7F00-4553-9A8A-5AA42775A931}">
      <dgm:prSet/>
      <dgm:spPr/>
      <dgm:t>
        <a:bodyPr/>
        <a:lstStyle/>
        <a:p>
          <a:endParaRPr lang="en-US"/>
        </a:p>
      </dgm:t>
    </dgm:pt>
    <dgm:pt modelId="{E337BC99-C70F-4858-A1D7-6C7CB30A5B6C}">
      <dgm:prSet/>
      <dgm:spPr/>
      <dgm:t>
        <a:bodyPr/>
        <a:lstStyle/>
        <a:p>
          <a:pPr algn="l"/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33E941-CF4B-412B-A688-2AB210FFBE40}" type="parTrans" cxnId="{371828D1-C850-4FEF-AB64-C2C07EE34FF8}">
      <dgm:prSet/>
      <dgm:spPr/>
      <dgm:t>
        <a:bodyPr/>
        <a:lstStyle/>
        <a:p>
          <a:endParaRPr lang="en-US"/>
        </a:p>
      </dgm:t>
    </dgm:pt>
    <dgm:pt modelId="{582A8BAE-2E03-4DE7-AD7B-A56F86992C18}" type="sibTrans" cxnId="{371828D1-C850-4FEF-AB64-C2C07EE34FF8}">
      <dgm:prSet/>
      <dgm:spPr/>
      <dgm:t>
        <a:bodyPr/>
        <a:lstStyle/>
        <a:p>
          <a:endParaRPr lang="en-US"/>
        </a:p>
      </dgm:t>
    </dgm:pt>
    <dgm:pt modelId="{3E4CBE02-116E-48FD-9A87-9BFDB03FCF76}">
      <dgm:prSet/>
      <dgm:spPr/>
      <dgm:t>
        <a:bodyPr/>
        <a:lstStyle/>
        <a:p>
          <a:pPr algn="l"/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Methodology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716182-8B55-4806-A5E3-E8DF652B5A9A}" type="parTrans" cxnId="{EF4BAE56-5AC7-4329-9179-B867443BB839}">
      <dgm:prSet/>
      <dgm:spPr/>
      <dgm:t>
        <a:bodyPr/>
        <a:lstStyle/>
        <a:p>
          <a:endParaRPr lang="en-US"/>
        </a:p>
      </dgm:t>
    </dgm:pt>
    <dgm:pt modelId="{3B139977-CD9E-4912-BBD9-2C6449518E70}" type="sibTrans" cxnId="{EF4BAE56-5AC7-4329-9179-B867443BB839}">
      <dgm:prSet/>
      <dgm:spPr/>
      <dgm:t>
        <a:bodyPr/>
        <a:lstStyle/>
        <a:p>
          <a:endParaRPr lang="en-US"/>
        </a:p>
      </dgm:t>
    </dgm:pt>
    <dgm:pt modelId="{7CA3423E-D563-4900-A918-6567684E56C7}">
      <dgm:prSet/>
      <dgm:spPr/>
      <dgm:t>
        <a:bodyPr/>
        <a:lstStyle/>
        <a:p>
          <a:pPr algn="l"/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timeline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20909D-5381-491E-892E-059FACBFCA16}" type="parTrans" cxnId="{58528E56-5EC7-4779-A3D2-CBA4A33E532B}">
      <dgm:prSet/>
      <dgm:spPr/>
      <dgm:t>
        <a:bodyPr/>
        <a:lstStyle/>
        <a:p>
          <a:endParaRPr lang="en-US"/>
        </a:p>
      </dgm:t>
    </dgm:pt>
    <dgm:pt modelId="{D43AC087-004A-4858-9102-D51A640C60F0}" type="sibTrans" cxnId="{58528E56-5EC7-4779-A3D2-CBA4A33E532B}">
      <dgm:prSet/>
      <dgm:spPr/>
      <dgm:t>
        <a:bodyPr/>
        <a:lstStyle/>
        <a:p>
          <a:endParaRPr lang="en-US"/>
        </a:p>
      </dgm:t>
    </dgm:pt>
    <dgm:pt modelId="{2447FA93-A7B5-4B43-826B-20BE3662F39F}">
      <dgm:prSet/>
      <dgm:spPr/>
      <dgm:t>
        <a:bodyPr/>
        <a:lstStyle/>
        <a:p>
          <a:pPr algn="l"/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Approximation  expenditure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7A9677-0FC2-42D1-B493-4948074C595C}" type="parTrans" cxnId="{772A0B5F-29E3-40CB-8916-D3CBDF415FD4}">
      <dgm:prSet/>
      <dgm:spPr/>
      <dgm:t>
        <a:bodyPr/>
        <a:lstStyle/>
        <a:p>
          <a:endParaRPr lang="en-US"/>
        </a:p>
      </dgm:t>
    </dgm:pt>
    <dgm:pt modelId="{DBF3DD36-2CEB-4C14-827F-569C460DCFF3}" type="sibTrans" cxnId="{772A0B5F-29E3-40CB-8916-D3CBDF415FD4}">
      <dgm:prSet/>
      <dgm:spPr/>
      <dgm:t>
        <a:bodyPr/>
        <a:lstStyle/>
        <a:p>
          <a:endParaRPr lang="en-US"/>
        </a:p>
      </dgm:t>
    </dgm:pt>
    <dgm:pt modelId="{C2FA7D22-C39A-4180-9E37-13B85AF08FF7}">
      <dgm:prSet/>
      <dgm:spPr/>
      <dgm:t>
        <a:bodyPr/>
        <a:lstStyle/>
        <a:p>
          <a:pPr algn="l"/>
          <a:r>
            <a:rPr lang="en-US" b="0" i="0" dirty="0"/>
            <a:t>Expected outcome</a:t>
          </a:r>
          <a:endParaRPr lang="en-US" dirty="0"/>
        </a:p>
      </dgm:t>
    </dgm:pt>
    <dgm:pt modelId="{76AA6D72-3644-420A-A32D-9FBCA789DC07}" type="parTrans" cxnId="{68A68073-B810-4A8B-9B03-5AEDBD247E41}">
      <dgm:prSet/>
      <dgm:spPr/>
      <dgm:t>
        <a:bodyPr/>
        <a:lstStyle/>
        <a:p>
          <a:endParaRPr lang="en-US"/>
        </a:p>
      </dgm:t>
    </dgm:pt>
    <dgm:pt modelId="{AE9B34DB-A917-4BCB-95A5-5EF148B9C4E4}" type="sibTrans" cxnId="{68A68073-B810-4A8B-9B03-5AEDBD247E41}">
      <dgm:prSet/>
      <dgm:spPr/>
      <dgm:t>
        <a:bodyPr/>
        <a:lstStyle/>
        <a:p>
          <a:endParaRPr lang="en-US"/>
        </a:p>
      </dgm:t>
    </dgm:pt>
    <dgm:pt modelId="{C29E26F2-0242-4241-8DD3-EF2B95B08F9E}">
      <dgm:prSet/>
      <dgm:spPr/>
      <dgm:t>
        <a:bodyPr/>
        <a:lstStyle/>
        <a:p>
          <a:pPr algn="l"/>
          <a:r>
            <a:rPr lang="en-US" b="0" i="0" dirty="0"/>
            <a:t>Conclusion</a:t>
          </a:r>
          <a:endParaRPr lang="en-US" dirty="0"/>
        </a:p>
      </dgm:t>
    </dgm:pt>
    <dgm:pt modelId="{3D4654DC-C4ED-49D6-AEEA-3DF1063CC0BF}" type="parTrans" cxnId="{89F7A504-6237-4585-9C16-D7DC4C8E7ED6}">
      <dgm:prSet/>
      <dgm:spPr/>
      <dgm:t>
        <a:bodyPr/>
        <a:lstStyle/>
        <a:p>
          <a:endParaRPr lang="en-US"/>
        </a:p>
      </dgm:t>
    </dgm:pt>
    <dgm:pt modelId="{2C59FDE3-4A3B-403F-9AE3-776425BF7B65}" type="sibTrans" cxnId="{89F7A504-6237-4585-9C16-D7DC4C8E7ED6}">
      <dgm:prSet/>
      <dgm:spPr/>
      <dgm:t>
        <a:bodyPr/>
        <a:lstStyle/>
        <a:p>
          <a:endParaRPr lang="en-US"/>
        </a:p>
      </dgm:t>
    </dgm:pt>
    <dgm:pt modelId="{F2CEC46F-5D32-49A2-83E5-9BE9CE18541A}">
      <dgm:prSet/>
      <dgm:spPr/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Literature review</a:t>
          </a:r>
        </a:p>
      </dgm:t>
    </dgm:pt>
    <dgm:pt modelId="{64214713-873F-4882-8F98-D1F38D65042B}" type="parTrans" cxnId="{72AF4211-E299-4655-A83A-3C9FFE43B0D0}">
      <dgm:prSet/>
      <dgm:spPr/>
      <dgm:t>
        <a:bodyPr/>
        <a:lstStyle/>
        <a:p>
          <a:endParaRPr lang="en-US"/>
        </a:p>
      </dgm:t>
    </dgm:pt>
    <dgm:pt modelId="{ADC680ED-6A99-4F08-94D4-3DBE6B57DC42}" type="sibTrans" cxnId="{72AF4211-E299-4655-A83A-3C9FFE43B0D0}">
      <dgm:prSet/>
      <dgm:spPr/>
      <dgm:t>
        <a:bodyPr/>
        <a:lstStyle/>
        <a:p>
          <a:endParaRPr lang="en-US"/>
        </a:p>
      </dgm:t>
    </dgm:pt>
    <dgm:pt modelId="{7CA564F5-0496-426C-B361-6DCC8E7B3686}" type="pres">
      <dgm:prSet presAssocID="{5E2A1B96-F84A-4567-855A-039386C88AB5}" presName="Name0" presStyleCnt="0">
        <dgm:presLayoutVars>
          <dgm:dir/>
          <dgm:animLvl val="lvl"/>
          <dgm:resizeHandles val="exact"/>
        </dgm:presLayoutVars>
      </dgm:prSet>
      <dgm:spPr/>
    </dgm:pt>
    <dgm:pt modelId="{A015587B-C408-460D-B0EF-D4E83DFC822E}" type="pres">
      <dgm:prSet presAssocID="{79A0B1BA-A242-4694-ABB0-60234C3DCD06}" presName="linNode" presStyleCnt="0"/>
      <dgm:spPr/>
    </dgm:pt>
    <dgm:pt modelId="{1605251C-5086-44C0-878D-A2AB475B5484}" type="pres">
      <dgm:prSet presAssocID="{79A0B1BA-A242-4694-ABB0-60234C3DCD06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DA010D72-D314-4F6E-B9B3-9DF703D88F49}" type="pres">
      <dgm:prSet presAssocID="{2DC542BA-4034-4092-BE4E-B7BC5F959012}" presName="sp" presStyleCnt="0"/>
      <dgm:spPr/>
    </dgm:pt>
    <dgm:pt modelId="{516EFA8F-78E9-4A51-AB9B-D28521925CAE}" type="pres">
      <dgm:prSet presAssocID="{E337BC99-C70F-4858-A1D7-6C7CB30A5B6C}" presName="linNode" presStyleCnt="0"/>
      <dgm:spPr/>
    </dgm:pt>
    <dgm:pt modelId="{3C0E76DD-BA65-4196-A23F-FC26D16DF6B0}" type="pres">
      <dgm:prSet presAssocID="{E337BC99-C70F-4858-A1D7-6C7CB30A5B6C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4F8CBE7D-67F8-49C7-9F82-233D7B4BC7BE}" type="pres">
      <dgm:prSet presAssocID="{582A8BAE-2E03-4DE7-AD7B-A56F86992C18}" presName="sp" presStyleCnt="0"/>
      <dgm:spPr/>
    </dgm:pt>
    <dgm:pt modelId="{1FBDB9E9-E15C-4F22-A520-9551847B9781}" type="pres">
      <dgm:prSet presAssocID="{F2CEC46F-5D32-49A2-83E5-9BE9CE18541A}" presName="linNode" presStyleCnt="0"/>
      <dgm:spPr/>
    </dgm:pt>
    <dgm:pt modelId="{DEA643B1-3009-4619-B5D8-E6839DB495F1}" type="pres">
      <dgm:prSet presAssocID="{F2CEC46F-5D32-49A2-83E5-9BE9CE18541A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D860FEFF-DB02-4EF0-8F24-F1113D96D481}" type="pres">
      <dgm:prSet presAssocID="{ADC680ED-6A99-4F08-94D4-3DBE6B57DC42}" presName="sp" presStyleCnt="0"/>
      <dgm:spPr/>
    </dgm:pt>
    <dgm:pt modelId="{B316761C-D9AE-41CC-AB5B-164AAA0205F3}" type="pres">
      <dgm:prSet presAssocID="{3E4CBE02-116E-48FD-9A87-9BFDB03FCF76}" presName="linNode" presStyleCnt="0"/>
      <dgm:spPr/>
    </dgm:pt>
    <dgm:pt modelId="{B87232A6-7E82-4289-AD0D-1924DDA86D41}" type="pres">
      <dgm:prSet presAssocID="{3E4CBE02-116E-48FD-9A87-9BFDB03FCF76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A757E80F-7DD5-4A74-B9C4-0BDB516B891C}" type="pres">
      <dgm:prSet presAssocID="{3B139977-CD9E-4912-BBD9-2C6449518E70}" presName="sp" presStyleCnt="0"/>
      <dgm:spPr/>
    </dgm:pt>
    <dgm:pt modelId="{BE6C7EE5-8FB6-47F9-B928-EBA622877D2C}" type="pres">
      <dgm:prSet presAssocID="{7CA3423E-D563-4900-A918-6567684E56C7}" presName="linNode" presStyleCnt="0"/>
      <dgm:spPr/>
    </dgm:pt>
    <dgm:pt modelId="{37FB32F6-27DA-4FEA-B31D-3036D2D080A1}" type="pres">
      <dgm:prSet presAssocID="{7CA3423E-D563-4900-A918-6567684E56C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E407F2C9-8952-461F-869A-A29A948BA7E0}" type="pres">
      <dgm:prSet presAssocID="{D43AC087-004A-4858-9102-D51A640C60F0}" presName="sp" presStyleCnt="0"/>
      <dgm:spPr/>
    </dgm:pt>
    <dgm:pt modelId="{B95FD29F-C970-4137-A548-B5640EBA473E}" type="pres">
      <dgm:prSet presAssocID="{2447FA93-A7B5-4B43-826B-20BE3662F39F}" presName="linNode" presStyleCnt="0"/>
      <dgm:spPr/>
    </dgm:pt>
    <dgm:pt modelId="{60597316-47D7-4AB4-BB41-10F5A45F5704}" type="pres">
      <dgm:prSet presAssocID="{2447FA93-A7B5-4B43-826B-20BE3662F39F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EB23D6F-A873-44F0-B3D5-8CA169E5FFDA}" type="pres">
      <dgm:prSet presAssocID="{DBF3DD36-2CEB-4C14-827F-569C460DCFF3}" presName="sp" presStyleCnt="0"/>
      <dgm:spPr/>
    </dgm:pt>
    <dgm:pt modelId="{6407AE68-E7E8-45DD-966F-161B7EA7F754}" type="pres">
      <dgm:prSet presAssocID="{C2FA7D22-C39A-4180-9E37-13B85AF08FF7}" presName="linNode" presStyleCnt="0"/>
      <dgm:spPr/>
    </dgm:pt>
    <dgm:pt modelId="{704E8F8B-4AE1-4380-A018-343A3058C25D}" type="pres">
      <dgm:prSet presAssocID="{C2FA7D22-C39A-4180-9E37-13B85AF08FF7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8010ACDB-7E17-42E4-A398-C80BF570D7FB}" type="pres">
      <dgm:prSet presAssocID="{AE9B34DB-A917-4BCB-95A5-5EF148B9C4E4}" presName="sp" presStyleCnt="0"/>
      <dgm:spPr/>
    </dgm:pt>
    <dgm:pt modelId="{31428741-3B90-422A-82DC-8F53B8683CCB}" type="pres">
      <dgm:prSet presAssocID="{C29E26F2-0242-4241-8DD3-EF2B95B08F9E}" presName="linNode" presStyleCnt="0"/>
      <dgm:spPr/>
    </dgm:pt>
    <dgm:pt modelId="{732AB5CC-966B-431C-9475-E22564D44202}" type="pres">
      <dgm:prSet presAssocID="{C29E26F2-0242-4241-8DD3-EF2B95B08F9E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89F7A504-6237-4585-9C16-D7DC4C8E7ED6}" srcId="{5E2A1B96-F84A-4567-855A-039386C88AB5}" destId="{C29E26F2-0242-4241-8DD3-EF2B95B08F9E}" srcOrd="7" destOrd="0" parTransId="{3D4654DC-C4ED-49D6-AEEA-3DF1063CC0BF}" sibTransId="{2C59FDE3-4A3B-403F-9AE3-776425BF7B65}"/>
    <dgm:cxn modelId="{72AF4211-E299-4655-A83A-3C9FFE43B0D0}" srcId="{5E2A1B96-F84A-4567-855A-039386C88AB5}" destId="{F2CEC46F-5D32-49A2-83E5-9BE9CE18541A}" srcOrd="2" destOrd="0" parTransId="{64214713-873F-4882-8F98-D1F38D65042B}" sibTransId="{ADC680ED-6A99-4F08-94D4-3DBE6B57DC42}"/>
    <dgm:cxn modelId="{5227DF1B-E1F4-4C93-93A8-8A2E191F5D6B}" type="presOf" srcId="{C29E26F2-0242-4241-8DD3-EF2B95B08F9E}" destId="{732AB5CC-966B-431C-9475-E22564D44202}" srcOrd="0" destOrd="0" presId="urn:microsoft.com/office/officeart/2005/8/layout/vList5"/>
    <dgm:cxn modelId="{C4A55222-79A7-4153-B229-B28B06DAEADC}" type="presOf" srcId="{5E2A1B96-F84A-4567-855A-039386C88AB5}" destId="{7CA564F5-0496-426C-B361-6DCC8E7B3686}" srcOrd="0" destOrd="0" presId="urn:microsoft.com/office/officeart/2005/8/layout/vList5"/>
    <dgm:cxn modelId="{772A0B5F-29E3-40CB-8916-D3CBDF415FD4}" srcId="{5E2A1B96-F84A-4567-855A-039386C88AB5}" destId="{2447FA93-A7B5-4B43-826B-20BE3662F39F}" srcOrd="5" destOrd="0" parTransId="{F27A9677-0FC2-42D1-B493-4948074C595C}" sibTransId="{DBF3DD36-2CEB-4C14-827F-569C460DCFF3}"/>
    <dgm:cxn modelId="{0BA54A68-13F1-4BED-99E4-6639EC8D3BB0}" type="presOf" srcId="{C2FA7D22-C39A-4180-9E37-13B85AF08FF7}" destId="{704E8F8B-4AE1-4380-A018-343A3058C25D}" srcOrd="0" destOrd="0" presId="urn:microsoft.com/office/officeart/2005/8/layout/vList5"/>
    <dgm:cxn modelId="{C0963A6D-6C3E-4469-94E4-3BBB1CB830AC}" type="presOf" srcId="{E337BC99-C70F-4858-A1D7-6C7CB30A5B6C}" destId="{3C0E76DD-BA65-4196-A23F-FC26D16DF6B0}" srcOrd="0" destOrd="0" presId="urn:microsoft.com/office/officeart/2005/8/layout/vList5"/>
    <dgm:cxn modelId="{68A68073-B810-4A8B-9B03-5AEDBD247E41}" srcId="{5E2A1B96-F84A-4567-855A-039386C88AB5}" destId="{C2FA7D22-C39A-4180-9E37-13B85AF08FF7}" srcOrd="6" destOrd="0" parTransId="{76AA6D72-3644-420A-A32D-9FBCA789DC07}" sibTransId="{AE9B34DB-A917-4BCB-95A5-5EF148B9C4E4}"/>
    <dgm:cxn modelId="{58528E56-5EC7-4779-A3D2-CBA4A33E532B}" srcId="{5E2A1B96-F84A-4567-855A-039386C88AB5}" destId="{7CA3423E-D563-4900-A918-6567684E56C7}" srcOrd="4" destOrd="0" parTransId="{B520909D-5381-491E-892E-059FACBFCA16}" sibTransId="{D43AC087-004A-4858-9102-D51A640C60F0}"/>
    <dgm:cxn modelId="{EF4BAE56-5AC7-4329-9179-B867443BB839}" srcId="{5E2A1B96-F84A-4567-855A-039386C88AB5}" destId="{3E4CBE02-116E-48FD-9A87-9BFDB03FCF76}" srcOrd="3" destOrd="0" parTransId="{4B716182-8B55-4806-A5E3-E8DF652B5A9A}" sibTransId="{3B139977-CD9E-4912-BBD9-2C6449518E70}"/>
    <dgm:cxn modelId="{E470A678-E434-435A-9BA3-2C24B1DA3D9E}" type="presOf" srcId="{3E4CBE02-116E-48FD-9A87-9BFDB03FCF76}" destId="{B87232A6-7E82-4289-AD0D-1924DDA86D41}" srcOrd="0" destOrd="0" presId="urn:microsoft.com/office/officeart/2005/8/layout/vList5"/>
    <dgm:cxn modelId="{FE45E89D-7F00-4553-9A8A-5AA42775A931}" srcId="{5E2A1B96-F84A-4567-855A-039386C88AB5}" destId="{79A0B1BA-A242-4694-ABB0-60234C3DCD06}" srcOrd="0" destOrd="0" parTransId="{D367C934-51EE-4D75-8D98-B20DB1B50DE8}" sibTransId="{2DC542BA-4034-4092-BE4E-B7BC5F959012}"/>
    <dgm:cxn modelId="{04E940A2-4BA6-4075-AF84-DFBE332BA036}" type="presOf" srcId="{79A0B1BA-A242-4694-ABB0-60234C3DCD06}" destId="{1605251C-5086-44C0-878D-A2AB475B5484}" srcOrd="0" destOrd="0" presId="urn:microsoft.com/office/officeart/2005/8/layout/vList5"/>
    <dgm:cxn modelId="{B6CCFFAC-D2C2-4A3A-B91D-A5AC2489A988}" type="presOf" srcId="{7CA3423E-D563-4900-A918-6567684E56C7}" destId="{37FB32F6-27DA-4FEA-B31D-3036D2D080A1}" srcOrd="0" destOrd="0" presId="urn:microsoft.com/office/officeart/2005/8/layout/vList5"/>
    <dgm:cxn modelId="{025CD6AE-71CF-4137-8DD3-E444B496A41D}" type="presOf" srcId="{2447FA93-A7B5-4B43-826B-20BE3662F39F}" destId="{60597316-47D7-4AB4-BB41-10F5A45F5704}" srcOrd="0" destOrd="0" presId="urn:microsoft.com/office/officeart/2005/8/layout/vList5"/>
    <dgm:cxn modelId="{371828D1-C850-4FEF-AB64-C2C07EE34FF8}" srcId="{5E2A1B96-F84A-4567-855A-039386C88AB5}" destId="{E337BC99-C70F-4858-A1D7-6C7CB30A5B6C}" srcOrd="1" destOrd="0" parTransId="{DA33E941-CF4B-412B-A688-2AB210FFBE40}" sibTransId="{582A8BAE-2E03-4DE7-AD7B-A56F86992C18}"/>
    <dgm:cxn modelId="{79AFAEFD-B38E-4BE2-AE1B-3440A4B330B3}" type="presOf" srcId="{F2CEC46F-5D32-49A2-83E5-9BE9CE18541A}" destId="{DEA643B1-3009-4619-B5D8-E6839DB495F1}" srcOrd="0" destOrd="0" presId="urn:microsoft.com/office/officeart/2005/8/layout/vList5"/>
    <dgm:cxn modelId="{AFCEF180-720E-46A6-8FFB-C938DF137957}" type="presParOf" srcId="{7CA564F5-0496-426C-B361-6DCC8E7B3686}" destId="{A015587B-C408-460D-B0EF-D4E83DFC822E}" srcOrd="0" destOrd="0" presId="urn:microsoft.com/office/officeart/2005/8/layout/vList5"/>
    <dgm:cxn modelId="{DD18165F-233D-4401-B324-E631F20F4485}" type="presParOf" srcId="{A015587B-C408-460D-B0EF-D4E83DFC822E}" destId="{1605251C-5086-44C0-878D-A2AB475B5484}" srcOrd="0" destOrd="0" presId="urn:microsoft.com/office/officeart/2005/8/layout/vList5"/>
    <dgm:cxn modelId="{0C6121E6-16A3-4E1F-BC24-22257AAF8233}" type="presParOf" srcId="{7CA564F5-0496-426C-B361-6DCC8E7B3686}" destId="{DA010D72-D314-4F6E-B9B3-9DF703D88F49}" srcOrd="1" destOrd="0" presId="urn:microsoft.com/office/officeart/2005/8/layout/vList5"/>
    <dgm:cxn modelId="{D38BCC88-CDC8-462B-93CB-F8330084BE4B}" type="presParOf" srcId="{7CA564F5-0496-426C-B361-6DCC8E7B3686}" destId="{516EFA8F-78E9-4A51-AB9B-D28521925CAE}" srcOrd="2" destOrd="0" presId="urn:microsoft.com/office/officeart/2005/8/layout/vList5"/>
    <dgm:cxn modelId="{2F04004B-E839-486B-B0D6-8EC907A66671}" type="presParOf" srcId="{516EFA8F-78E9-4A51-AB9B-D28521925CAE}" destId="{3C0E76DD-BA65-4196-A23F-FC26D16DF6B0}" srcOrd="0" destOrd="0" presId="urn:microsoft.com/office/officeart/2005/8/layout/vList5"/>
    <dgm:cxn modelId="{B2ECD52E-0447-4E22-AC18-FE46860DA284}" type="presParOf" srcId="{7CA564F5-0496-426C-B361-6DCC8E7B3686}" destId="{4F8CBE7D-67F8-49C7-9F82-233D7B4BC7BE}" srcOrd="3" destOrd="0" presId="urn:microsoft.com/office/officeart/2005/8/layout/vList5"/>
    <dgm:cxn modelId="{497BA5BE-F87C-4924-9616-480E8B9853B4}" type="presParOf" srcId="{7CA564F5-0496-426C-B361-6DCC8E7B3686}" destId="{1FBDB9E9-E15C-4F22-A520-9551847B9781}" srcOrd="4" destOrd="0" presId="urn:microsoft.com/office/officeart/2005/8/layout/vList5"/>
    <dgm:cxn modelId="{A71692E9-43D1-4048-93E2-FC1A6A0953EC}" type="presParOf" srcId="{1FBDB9E9-E15C-4F22-A520-9551847B9781}" destId="{DEA643B1-3009-4619-B5D8-E6839DB495F1}" srcOrd="0" destOrd="0" presId="urn:microsoft.com/office/officeart/2005/8/layout/vList5"/>
    <dgm:cxn modelId="{CB57EBAE-8A54-4C58-B0E0-D5E596C6FC15}" type="presParOf" srcId="{7CA564F5-0496-426C-B361-6DCC8E7B3686}" destId="{D860FEFF-DB02-4EF0-8F24-F1113D96D481}" srcOrd="5" destOrd="0" presId="urn:microsoft.com/office/officeart/2005/8/layout/vList5"/>
    <dgm:cxn modelId="{3D959C65-84EA-4520-8700-B17B4AA86D80}" type="presParOf" srcId="{7CA564F5-0496-426C-B361-6DCC8E7B3686}" destId="{B316761C-D9AE-41CC-AB5B-164AAA0205F3}" srcOrd="6" destOrd="0" presId="urn:microsoft.com/office/officeart/2005/8/layout/vList5"/>
    <dgm:cxn modelId="{C03C2420-949E-449E-8371-0431C5E36EBE}" type="presParOf" srcId="{B316761C-D9AE-41CC-AB5B-164AAA0205F3}" destId="{B87232A6-7E82-4289-AD0D-1924DDA86D41}" srcOrd="0" destOrd="0" presId="urn:microsoft.com/office/officeart/2005/8/layout/vList5"/>
    <dgm:cxn modelId="{4EDBEF23-B1A4-42C4-972A-48FBC5E54868}" type="presParOf" srcId="{7CA564F5-0496-426C-B361-6DCC8E7B3686}" destId="{A757E80F-7DD5-4A74-B9C4-0BDB516B891C}" srcOrd="7" destOrd="0" presId="urn:microsoft.com/office/officeart/2005/8/layout/vList5"/>
    <dgm:cxn modelId="{E18D459F-0454-4D84-872D-25967B2448F8}" type="presParOf" srcId="{7CA564F5-0496-426C-B361-6DCC8E7B3686}" destId="{BE6C7EE5-8FB6-47F9-B928-EBA622877D2C}" srcOrd="8" destOrd="0" presId="urn:microsoft.com/office/officeart/2005/8/layout/vList5"/>
    <dgm:cxn modelId="{728BD6AD-B48C-4375-B9C3-92F68136D70C}" type="presParOf" srcId="{BE6C7EE5-8FB6-47F9-B928-EBA622877D2C}" destId="{37FB32F6-27DA-4FEA-B31D-3036D2D080A1}" srcOrd="0" destOrd="0" presId="urn:microsoft.com/office/officeart/2005/8/layout/vList5"/>
    <dgm:cxn modelId="{293364B6-B339-4364-B1CA-FA4EFC209D02}" type="presParOf" srcId="{7CA564F5-0496-426C-B361-6DCC8E7B3686}" destId="{E407F2C9-8952-461F-869A-A29A948BA7E0}" srcOrd="9" destOrd="0" presId="urn:microsoft.com/office/officeart/2005/8/layout/vList5"/>
    <dgm:cxn modelId="{1EB26709-98DF-4C19-A5D0-FF7AC42D3E54}" type="presParOf" srcId="{7CA564F5-0496-426C-B361-6DCC8E7B3686}" destId="{B95FD29F-C970-4137-A548-B5640EBA473E}" srcOrd="10" destOrd="0" presId="urn:microsoft.com/office/officeart/2005/8/layout/vList5"/>
    <dgm:cxn modelId="{B9BC5EB3-5EBB-4F9E-9F5D-2EBAB3F65AAD}" type="presParOf" srcId="{B95FD29F-C970-4137-A548-B5640EBA473E}" destId="{60597316-47D7-4AB4-BB41-10F5A45F5704}" srcOrd="0" destOrd="0" presId="urn:microsoft.com/office/officeart/2005/8/layout/vList5"/>
    <dgm:cxn modelId="{196A85A9-525C-47D1-B3BA-39529334E958}" type="presParOf" srcId="{7CA564F5-0496-426C-B361-6DCC8E7B3686}" destId="{8EB23D6F-A873-44F0-B3D5-8CA169E5FFDA}" srcOrd="11" destOrd="0" presId="urn:microsoft.com/office/officeart/2005/8/layout/vList5"/>
    <dgm:cxn modelId="{33DAAEBB-19FE-40ED-987A-92640B2DEDA2}" type="presParOf" srcId="{7CA564F5-0496-426C-B361-6DCC8E7B3686}" destId="{6407AE68-E7E8-45DD-966F-161B7EA7F754}" srcOrd="12" destOrd="0" presId="urn:microsoft.com/office/officeart/2005/8/layout/vList5"/>
    <dgm:cxn modelId="{70894836-F6DD-497B-BEEC-A143A7306C01}" type="presParOf" srcId="{6407AE68-E7E8-45DD-966F-161B7EA7F754}" destId="{704E8F8B-4AE1-4380-A018-343A3058C25D}" srcOrd="0" destOrd="0" presId="urn:microsoft.com/office/officeart/2005/8/layout/vList5"/>
    <dgm:cxn modelId="{7D7271D9-C10C-4E4A-89F9-6334B41C1898}" type="presParOf" srcId="{7CA564F5-0496-426C-B361-6DCC8E7B3686}" destId="{8010ACDB-7E17-42E4-A398-C80BF570D7FB}" srcOrd="13" destOrd="0" presId="urn:microsoft.com/office/officeart/2005/8/layout/vList5"/>
    <dgm:cxn modelId="{90A150E6-99C7-4BE7-B03B-DC7B78FE2D20}" type="presParOf" srcId="{7CA564F5-0496-426C-B361-6DCC8E7B3686}" destId="{31428741-3B90-422A-82DC-8F53B8683CCB}" srcOrd="14" destOrd="0" presId="urn:microsoft.com/office/officeart/2005/8/layout/vList5"/>
    <dgm:cxn modelId="{C0F93B1C-4984-4EDF-99EF-734B79CAA0F5}" type="presParOf" srcId="{31428741-3B90-422A-82DC-8F53B8683CCB}" destId="{732AB5CC-966B-431C-9475-E22564D4420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9EC4D6-9AFE-43F8-8652-15667006A4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EFB0DE2-BFE6-4547-B79B-E9C97E85F44C}">
      <dgm:prSet/>
      <dgm:spPr/>
      <dgm:t>
        <a:bodyPr/>
        <a:lstStyle/>
        <a:p>
          <a:r>
            <a:rPr lang="en-US" b="0" i="0"/>
            <a:t>Proposed project model aims at early and accurate detection of the crop disease; same to be displayed on the Micro HDMI display</a:t>
          </a:r>
          <a:endParaRPr lang="en-US"/>
        </a:p>
      </dgm:t>
    </dgm:pt>
    <dgm:pt modelId="{FC02F040-C582-4F9C-B06C-C14463426936}" type="parTrans" cxnId="{E9D6B18F-29CA-4A5A-BEB9-00B9646E1194}">
      <dgm:prSet/>
      <dgm:spPr/>
      <dgm:t>
        <a:bodyPr/>
        <a:lstStyle/>
        <a:p>
          <a:endParaRPr lang="en-US"/>
        </a:p>
      </dgm:t>
    </dgm:pt>
    <dgm:pt modelId="{BCC263BB-9A5C-4835-9051-6E4A49DB3D64}" type="sibTrans" cxnId="{E9D6B18F-29CA-4A5A-BEB9-00B9646E1194}">
      <dgm:prSet/>
      <dgm:spPr/>
      <dgm:t>
        <a:bodyPr/>
        <a:lstStyle/>
        <a:p>
          <a:endParaRPr lang="en-US"/>
        </a:p>
      </dgm:t>
    </dgm:pt>
    <dgm:pt modelId="{502BDB34-4C75-4460-81BD-659DB758CCF5}">
      <dgm:prSet/>
      <dgm:spPr/>
      <dgm:t>
        <a:bodyPr/>
        <a:lstStyle/>
        <a:p>
          <a:r>
            <a:rPr lang="en-US" b="0" i="0" dirty="0"/>
            <a:t>Information transfer to next generation as part of integrating technology and farming</a:t>
          </a:r>
          <a:endParaRPr lang="en-US" dirty="0"/>
        </a:p>
      </dgm:t>
    </dgm:pt>
    <dgm:pt modelId="{A0D7218F-891F-4D19-9E0A-8EDDA43F4026}" type="parTrans" cxnId="{BD888926-8790-4ED0-91C6-13F9991F20E9}">
      <dgm:prSet/>
      <dgm:spPr/>
      <dgm:t>
        <a:bodyPr/>
        <a:lstStyle/>
        <a:p>
          <a:endParaRPr lang="en-US"/>
        </a:p>
      </dgm:t>
    </dgm:pt>
    <dgm:pt modelId="{58E31CB3-9FA1-4821-A3E1-5483F1DD5AD6}" type="sibTrans" cxnId="{BD888926-8790-4ED0-91C6-13F9991F20E9}">
      <dgm:prSet/>
      <dgm:spPr/>
      <dgm:t>
        <a:bodyPr/>
        <a:lstStyle/>
        <a:p>
          <a:endParaRPr lang="en-US"/>
        </a:p>
      </dgm:t>
    </dgm:pt>
    <dgm:pt modelId="{940AF5A3-8F6D-4ABC-8C21-91338F5029D3}">
      <dgm:prSet/>
      <dgm:spPr/>
      <dgm:t>
        <a:bodyPr/>
        <a:lstStyle/>
        <a:p>
          <a:r>
            <a:rPr lang="en-US" b="0" i="0"/>
            <a:t>Time required to detect a disease and arrive at a possible solution will be less; Geographical disadvantage will be eliminated</a:t>
          </a:r>
          <a:endParaRPr lang="en-US"/>
        </a:p>
      </dgm:t>
    </dgm:pt>
    <dgm:pt modelId="{9A8F5D8F-7502-4086-ACD2-E1DB40C67644}" type="parTrans" cxnId="{D6A5BF99-3A0C-4C08-9594-2C388324C92E}">
      <dgm:prSet/>
      <dgm:spPr/>
      <dgm:t>
        <a:bodyPr/>
        <a:lstStyle/>
        <a:p>
          <a:endParaRPr lang="en-US"/>
        </a:p>
      </dgm:t>
    </dgm:pt>
    <dgm:pt modelId="{DF104700-77BF-4170-99DB-8A04F5603F3C}" type="sibTrans" cxnId="{D6A5BF99-3A0C-4C08-9594-2C388324C92E}">
      <dgm:prSet/>
      <dgm:spPr/>
      <dgm:t>
        <a:bodyPr/>
        <a:lstStyle/>
        <a:p>
          <a:endParaRPr lang="en-US"/>
        </a:p>
      </dgm:t>
    </dgm:pt>
    <dgm:pt modelId="{61CA7DE4-59E1-4A54-97FE-EB6DF391E144}" type="pres">
      <dgm:prSet presAssocID="{849EC4D6-9AFE-43F8-8652-15667006A4B1}" presName="linear" presStyleCnt="0">
        <dgm:presLayoutVars>
          <dgm:animLvl val="lvl"/>
          <dgm:resizeHandles val="exact"/>
        </dgm:presLayoutVars>
      </dgm:prSet>
      <dgm:spPr/>
    </dgm:pt>
    <dgm:pt modelId="{D08C5979-3FDB-4042-B5B3-A464A82A4E15}" type="pres">
      <dgm:prSet presAssocID="{9EFB0DE2-BFE6-4547-B79B-E9C97E85F4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6E5166-15A8-4544-8520-59ADA3D22ECF}" type="pres">
      <dgm:prSet presAssocID="{BCC263BB-9A5C-4835-9051-6E4A49DB3D64}" presName="spacer" presStyleCnt="0"/>
      <dgm:spPr/>
    </dgm:pt>
    <dgm:pt modelId="{3B210BA2-97E0-4B6A-B732-78FA53202CCF}" type="pres">
      <dgm:prSet presAssocID="{502BDB34-4C75-4460-81BD-659DB758CC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AD5DB3-D96C-48EF-A7A7-C93EF087C3F2}" type="pres">
      <dgm:prSet presAssocID="{58E31CB3-9FA1-4821-A3E1-5483F1DD5AD6}" presName="spacer" presStyleCnt="0"/>
      <dgm:spPr/>
    </dgm:pt>
    <dgm:pt modelId="{E08CBED5-6F4E-492E-942C-49EA7D6AF887}" type="pres">
      <dgm:prSet presAssocID="{940AF5A3-8F6D-4ABC-8C21-91338F5029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888926-8790-4ED0-91C6-13F9991F20E9}" srcId="{849EC4D6-9AFE-43F8-8652-15667006A4B1}" destId="{502BDB34-4C75-4460-81BD-659DB758CCF5}" srcOrd="1" destOrd="0" parTransId="{A0D7218F-891F-4D19-9E0A-8EDDA43F4026}" sibTransId="{58E31CB3-9FA1-4821-A3E1-5483F1DD5AD6}"/>
    <dgm:cxn modelId="{67ADBF4F-A554-4174-AFA7-DFB557271819}" type="presOf" srcId="{849EC4D6-9AFE-43F8-8652-15667006A4B1}" destId="{61CA7DE4-59E1-4A54-97FE-EB6DF391E144}" srcOrd="0" destOrd="0" presId="urn:microsoft.com/office/officeart/2005/8/layout/vList2"/>
    <dgm:cxn modelId="{CA2DE48E-6621-4DB3-89BF-02B5B5C06FCF}" type="presOf" srcId="{940AF5A3-8F6D-4ABC-8C21-91338F5029D3}" destId="{E08CBED5-6F4E-492E-942C-49EA7D6AF887}" srcOrd="0" destOrd="0" presId="urn:microsoft.com/office/officeart/2005/8/layout/vList2"/>
    <dgm:cxn modelId="{E9D6B18F-29CA-4A5A-BEB9-00B9646E1194}" srcId="{849EC4D6-9AFE-43F8-8652-15667006A4B1}" destId="{9EFB0DE2-BFE6-4547-B79B-E9C97E85F44C}" srcOrd="0" destOrd="0" parTransId="{FC02F040-C582-4F9C-B06C-C14463426936}" sibTransId="{BCC263BB-9A5C-4835-9051-6E4A49DB3D64}"/>
    <dgm:cxn modelId="{94C8F38F-D5B9-4987-8C87-4A18CEB29E3C}" type="presOf" srcId="{502BDB34-4C75-4460-81BD-659DB758CCF5}" destId="{3B210BA2-97E0-4B6A-B732-78FA53202CCF}" srcOrd="0" destOrd="0" presId="urn:microsoft.com/office/officeart/2005/8/layout/vList2"/>
    <dgm:cxn modelId="{D6A5BF99-3A0C-4C08-9594-2C388324C92E}" srcId="{849EC4D6-9AFE-43F8-8652-15667006A4B1}" destId="{940AF5A3-8F6D-4ABC-8C21-91338F5029D3}" srcOrd="2" destOrd="0" parTransId="{9A8F5D8F-7502-4086-ACD2-E1DB40C67644}" sibTransId="{DF104700-77BF-4170-99DB-8A04F5603F3C}"/>
    <dgm:cxn modelId="{7F75FDBF-CF1D-4EC8-AEE2-026C473D1AEF}" type="presOf" srcId="{9EFB0DE2-BFE6-4547-B79B-E9C97E85F44C}" destId="{D08C5979-3FDB-4042-B5B3-A464A82A4E15}" srcOrd="0" destOrd="0" presId="urn:microsoft.com/office/officeart/2005/8/layout/vList2"/>
    <dgm:cxn modelId="{9F536B29-E926-4B23-A2F6-85AFD7591D3D}" type="presParOf" srcId="{61CA7DE4-59E1-4A54-97FE-EB6DF391E144}" destId="{D08C5979-3FDB-4042-B5B3-A464A82A4E15}" srcOrd="0" destOrd="0" presId="urn:microsoft.com/office/officeart/2005/8/layout/vList2"/>
    <dgm:cxn modelId="{D96AA8A5-E192-46E6-B5DB-8C07B7D446DB}" type="presParOf" srcId="{61CA7DE4-59E1-4A54-97FE-EB6DF391E144}" destId="{216E5166-15A8-4544-8520-59ADA3D22ECF}" srcOrd="1" destOrd="0" presId="urn:microsoft.com/office/officeart/2005/8/layout/vList2"/>
    <dgm:cxn modelId="{3326AE3E-9D40-457E-B4E8-CD06924D7EBA}" type="presParOf" srcId="{61CA7DE4-59E1-4A54-97FE-EB6DF391E144}" destId="{3B210BA2-97E0-4B6A-B732-78FA53202CCF}" srcOrd="2" destOrd="0" presId="urn:microsoft.com/office/officeart/2005/8/layout/vList2"/>
    <dgm:cxn modelId="{089F186D-5F4C-4940-82DA-57092F7FB719}" type="presParOf" srcId="{61CA7DE4-59E1-4A54-97FE-EB6DF391E144}" destId="{CBAD5DB3-D96C-48EF-A7A7-C93EF087C3F2}" srcOrd="3" destOrd="0" presId="urn:microsoft.com/office/officeart/2005/8/layout/vList2"/>
    <dgm:cxn modelId="{5752DB1C-A28A-488D-AA2C-5BAAB0913534}" type="presParOf" srcId="{61CA7DE4-59E1-4A54-97FE-EB6DF391E144}" destId="{E08CBED5-6F4E-492E-942C-49EA7D6AF8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3AACD-3404-4B8A-AA65-BA4B84EC675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91CC6B-2AFE-4852-B8EF-9F196CC16554}">
      <dgm:prSet custT="1"/>
      <dgm:spPr/>
      <dgm:t>
        <a:bodyPr/>
        <a:lstStyle/>
        <a:p>
          <a:r>
            <a:rPr lang="en-US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To develop a viable product which accurately detects crop disease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3DB62B-B649-4256-81C7-1D7BDEAE52B1}" type="parTrans" cxnId="{01768806-7B2C-4CAB-8B85-7C66D179F5C3}">
      <dgm:prSet/>
      <dgm:spPr/>
      <dgm:t>
        <a:bodyPr/>
        <a:lstStyle/>
        <a:p>
          <a:endParaRPr lang="en-US"/>
        </a:p>
      </dgm:t>
    </dgm:pt>
    <dgm:pt modelId="{161F913C-2ADD-4EDE-9CEC-097CFC22E946}" type="sibTrans" cxnId="{01768806-7B2C-4CAB-8B85-7C66D179F5C3}">
      <dgm:prSet/>
      <dgm:spPr/>
      <dgm:t>
        <a:bodyPr/>
        <a:lstStyle/>
        <a:p>
          <a:endParaRPr lang="en-US"/>
        </a:p>
      </dgm:t>
    </dgm:pt>
    <dgm:pt modelId="{25E21983-D7C4-402A-AC49-1064B7592214}">
      <dgm:prSet custT="1"/>
      <dgm:spPr/>
      <dgm:t>
        <a:bodyPr/>
        <a:lstStyle/>
        <a:p>
          <a:r>
            <a:rPr lang="en-US" sz="24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Potato Early Blight</a:t>
          </a:r>
          <a:endParaRPr lang="en-US" sz="24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E809C2-A8CA-45C1-906D-4DD6B6011D81}" type="parTrans" cxnId="{E38E7783-973F-4C0F-9875-3FFCC36C68CE}">
      <dgm:prSet/>
      <dgm:spPr/>
      <dgm:t>
        <a:bodyPr/>
        <a:lstStyle/>
        <a:p>
          <a:endParaRPr lang="en-US"/>
        </a:p>
      </dgm:t>
    </dgm:pt>
    <dgm:pt modelId="{159EA473-0080-4009-B3A4-9558F9BF073B}" type="sibTrans" cxnId="{E38E7783-973F-4C0F-9875-3FFCC36C68CE}">
      <dgm:prSet/>
      <dgm:spPr/>
      <dgm:t>
        <a:bodyPr/>
        <a:lstStyle/>
        <a:p>
          <a:endParaRPr lang="en-US"/>
        </a:p>
      </dgm:t>
    </dgm:pt>
    <dgm:pt modelId="{252BD9AD-7061-4F4F-8A10-E78D4F31910A}">
      <dgm:prSet custT="1"/>
      <dgm:spPr/>
      <dgm:t>
        <a:bodyPr/>
        <a:lstStyle/>
        <a:p>
          <a:r>
            <a:rPr lang="en-US" sz="24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Tomato yellow leaf</a:t>
          </a:r>
          <a:endParaRPr lang="en-US" sz="24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1C4673-BD3F-4F24-830F-1659A3F203D1}" type="parTrans" cxnId="{1B9B2A00-18A8-4087-AFFD-22C8D02F7AB1}">
      <dgm:prSet/>
      <dgm:spPr/>
      <dgm:t>
        <a:bodyPr/>
        <a:lstStyle/>
        <a:p>
          <a:endParaRPr lang="en-US"/>
        </a:p>
      </dgm:t>
    </dgm:pt>
    <dgm:pt modelId="{E5E04694-8D73-45B1-9ACB-520D569DA2A0}" type="sibTrans" cxnId="{1B9B2A00-18A8-4087-AFFD-22C8D02F7AB1}">
      <dgm:prSet/>
      <dgm:spPr/>
      <dgm:t>
        <a:bodyPr/>
        <a:lstStyle/>
        <a:p>
          <a:endParaRPr lang="en-US"/>
        </a:p>
      </dgm:t>
    </dgm:pt>
    <dgm:pt modelId="{32F091F5-28CF-4250-B413-B5E3D5685E4E}">
      <dgm:prSet custT="1"/>
      <dgm:spPr/>
      <dgm:t>
        <a:bodyPr/>
        <a:lstStyle/>
        <a:p>
          <a:r>
            <a:rPr lang="en-US" sz="24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Pepper bell Bacterial spot</a:t>
          </a:r>
          <a:endParaRPr lang="en-US" sz="24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6EFFFE-4C6D-4A9B-BCCE-F992EC007D49}" type="parTrans" cxnId="{DB79732A-9376-4651-ABAC-A58CB4BD9F71}">
      <dgm:prSet/>
      <dgm:spPr/>
      <dgm:t>
        <a:bodyPr/>
        <a:lstStyle/>
        <a:p>
          <a:endParaRPr lang="en-US"/>
        </a:p>
      </dgm:t>
    </dgm:pt>
    <dgm:pt modelId="{5B380047-8A14-44D2-AC4E-4C2EAE1D0034}" type="sibTrans" cxnId="{DB79732A-9376-4651-ABAC-A58CB4BD9F71}">
      <dgm:prSet/>
      <dgm:spPr/>
      <dgm:t>
        <a:bodyPr/>
        <a:lstStyle/>
        <a:p>
          <a:endParaRPr lang="en-US"/>
        </a:p>
      </dgm:t>
    </dgm:pt>
    <dgm:pt modelId="{652752A9-0ECD-4C0F-9A65-FA3B81231666}">
      <dgm:prSet custT="1"/>
      <dgm:spPr/>
      <dgm:t>
        <a:bodyPr/>
        <a:lstStyle/>
        <a:p>
          <a:r>
            <a:rPr lang="en-US" sz="2400" b="1" i="0" dirty="0"/>
            <a:t>To integrate ML and IoT in arriving at a viable solution for the existing problem</a:t>
          </a:r>
          <a:endParaRPr lang="en-US" sz="2400" b="1" dirty="0"/>
        </a:p>
      </dgm:t>
    </dgm:pt>
    <dgm:pt modelId="{114262DF-9499-404B-AFEA-56EED2B9FDA2}" type="parTrans" cxnId="{0DC96259-622E-41AF-8010-CA074955EE44}">
      <dgm:prSet/>
      <dgm:spPr/>
      <dgm:t>
        <a:bodyPr/>
        <a:lstStyle/>
        <a:p>
          <a:endParaRPr lang="en-US"/>
        </a:p>
      </dgm:t>
    </dgm:pt>
    <dgm:pt modelId="{EFE5855B-4472-481C-9489-1FA225C4A4A7}" type="sibTrans" cxnId="{0DC96259-622E-41AF-8010-CA074955EE44}">
      <dgm:prSet/>
      <dgm:spPr/>
      <dgm:t>
        <a:bodyPr/>
        <a:lstStyle/>
        <a:p>
          <a:endParaRPr lang="en-US"/>
        </a:p>
      </dgm:t>
    </dgm:pt>
    <dgm:pt modelId="{68DF71D7-745E-4802-B656-8AAD1EB9CFC0}">
      <dgm:prSet custT="1"/>
      <dgm:spPr/>
      <dgm:t>
        <a:bodyPr/>
        <a:lstStyle/>
        <a:p>
          <a:r>
            <a:rPr lang="en-US" sz="2400" b="1" i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design a model which assists in early detection of crop diseases such as 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0C5DCC-C8BE-408E-8064-D96721C80DE0}" type="parTrans" cxnId="{D5F07A7C-A276-4B28-81A3-57C9549D3E0B}">
      <dgm:prSet/>
      <dgm:spPr/>
      <dgm:t>
        <a:bodyPr/>
        <a:lstStyle/>
        <a:p>
          <a:endParaRPr lang="en-US"/>
        </a:p>
      </dgm:t>
    </dgm:pt>
    <dgm:pt modelId="{94B0DB18-A3B8-4B07-B4EB-FCF7AC929CA4}" type="sibTrans" cxnId="{D5F07A7C-A276-4B28-81A3-57C9549D3E0B}">
      <dgm:prSet/>
      <dgm:spPr/>
      <dgm:t>
        <a:bodyPr/>
        <a:lstStyle/>
        <a:p>
          <a:endParaRPr lang="en-US"/>
        </a:p>
      </dgm:t>
    </dgm:pt>
    <dgm:pt modelId="{08E25048-629E-4E26-8D1A-7665C1E4DD99}" type="pres">
      <dgm:prSet presAssocID="{25A3AACD-3404-4B8A-AA65-BA4B84EC675A}" presName="outerComposite" presStyleCnt="0">
        <dgm:presLayoutVars>
          <dgm:chMax val="5"/>
          <dgm:dir/>
          <dgm:resizeHandles val="exact"/>
        </dgm:presLayoutVars>
      </dgm:prSet>
      <dgm:spPr/>
    </dgm:pt>
    <dgm:pt modelId="{E287BF46-B184-4063-A756-4741A35C7462}" type="pres">
      <dgm:prSet presAssocID="{25A3AACD-3404-4B8A-AA65-BA4B84EC675A}" presName="dummyMaxCanvas" presStyleCnt="0">
        <dgm:presLayoutVars/>
      </dgm:prSet>
      <dgm:spPr/>
    </dgm:pt>
    <dgm:pt modelId="{45E16998-4210-4289-951A-7431F9A6405C}" type="pres">
      <dgm:prSet presAssocID="{25A3AACD-3404-4B8A-AA65-BA4B84EC675A}" presName="ThreeNodes_1" presStyleLbl="node1" presStyleIdx="0" presStyleCnt="3">
        <dgm:presLayoutVars>
          <dgm:bulletEnabled val="1"/>
        </dgm:presLayoutVars>
      </dgm:prSet>
      <dgm:spPr/>
    </dgm:pt>
    <dgm:pt modelId="{09612026-B329-41EB-AB61-E1086F7A29A5}" type="pres">
      <dgm:prSet presAssocID="{25A3AACD-3404-4B8A-AA65-BA4B84EC675A}" presName="ThreeNodes_2" presStyleLbl="node1" presStyleIdx="1" presStyleCnt="3" custScaleY="120247">
        <dgm:presLayoutVars>
          <dgm:bulletEnabled val="1"/>
        </dgm:presLayoutVars>
      </dgm:prSet>
      <dgm:spPr/>
    </dgm:pt>
    <dgm:pt modelId="{6C183185-8A8A-45AC-9BCC-FBC59063013B}" type="pres">
      <dgm:prSet presAssocID="{25A3AACD-3404-4B8A-AA65-BA4B84EC675A}" presName="ThreeNodes_3" presStyleLbl="node1" presStyleIdx="2" presStyleCnt="3">
        <dgm:presLayoutVars>
          <dgm:bulletEnabled val="1"/>
        </dgm:presLayoutVars>
      </dgm:prSet>
      <dgm:spPr/>
    </dgm:pt>
    <dgm:pt modelId="{EAF60FF7-4E4D-462D-A8FD-7892813FF03A}" type="pres">
      <dgm:prSet presAssocID="{25A3AACD-3404-4B8A-AA65-BA4B84EC675A}" presName="ThreeConn_1-2" presStyleLbl="fgAccFollowNode1" presStyleIdx="0" presStyleCnt="2">
        <dgm:presLayoutVars>
          <dgm:bulletEnabled val="1"/>
        </dgm:presLayoutVars>
      </dgm:prSet>
      <dgm:spPr/>
    </dgm:pt>
    <dgm:pt modelId="{0ABD23FC-D111-411F-AD60-B912041E7341}" type="pres">
      <dgm:prSet presAssocID="{25A3AACD-3404-4B8A-AA65-BA4B84EC675A}" presName="ThreeConn_2-3" presStyleLbl="fgAccFollowNode1" presStyleIdx="1" presStyleCnt="2">
        <dgm:presLayoutVars>
          <dgm:bulletEnabled val="1"/>
        </dgm:presLayoutVars>
      </dgm:prSet>
      <dgm:spPr/>
    </dgm:pt>
    <dgm:pt modelId="{E611C4AB-614E-4329-B9F0-7D953F815969}" type="pres">
      <dgm:prSet presAssocID="{25A3AACD-3404-4B8A-AA65-BA4B84EC675A}" presName="ThreeNodes_1_text" presStyleLbl="node1" presStyleIdx="2" presStyleCnt="3">
        <dgm:presLayoutVars>
          <dgm:bulletEnabled val="1"/>
        </dgm:presLayoutVars>
      </dgm:prSet>
      <dgm:spPr/>
    </dgm:pt>
    <dgm:pt modelId="{750EC2EC-B957-4351-BAD5-B28DA91CA440}" type="pres">
      <dgm:prSet presAssocID="{25A3AACD-3404-4B8A-AA65-BA4B84EC675A}" presName="ThreeNodes_2_text" presStyleLbl="node1" presStyleIdx="2" presStyleCnt="3">
        <dgm:presLayoutVars>
          <dgm:bulletEnabled val="1"/>
        </dgm:presLayoutVars>
      </dgm:prSet>
      <dgm:spPr/>
    </dgm:pt>
    <dgm:pt modelId="{0EFF42D2-46A5-41C5-9F36-F3DAA6C0EAF8}" type="pres">
      <dgm:prSet presAssocID="{25A3AACD-3404-4B8A-AA65-BA4B84EC675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B9B2A00-18A8-4087-AFFD-22C8D02F7AB1}" srcId="{68DF71D7-745E-4802-B656-8AAD1EB9CFC0}" destId="{252BD9AD-7061-4F4F-8A10-E78D4F31910A}" srcOrd="1" destOrd="0" parTransId="{431C4673-BD3F-4F24-830F-1659A3F203D1}" sibTransId="{E5E04694-8D73-45B1-9ACB-520D569DA2A0}"/>
    <dgm:cxn modelId="{01768806-7B2C-4CAB-8B85-7C66D179F5C3}" srcId="{25A3AACD-3404-4B8A-AA65-BA4B84EC675A}" destId="{2591CC6B-2AFE-4852-B8EF-9F196CC16554}" srcOrd="0" destOrd="0" parTransId="{9A3DB62B-B649-4256-81C7-1D7BDEAE52B1}" sibTransId="{161F913C-2ADD-4EDE-9CEC-097CFC22E946}"/>
    <dgm:cxn modelId="{D2522E16-B0C7-4995-B5A1-8189D7AED9E7}" type="presOf" srcId="{25E21983-D7C4-402A-AC49-1064B7592214}" destId="{750EC2EC-B957-4351-BAD5-B28DA91CA440}" srcOrd="1" destOrd="1" presId="urn:microsoft.com/office/officeart/2005/8/layout/vProcess5"/>
    <dgm:cxn modelId="{1C29CE29-7829-409B-9231-E878D38AA2C0}" type="presOf" srcId="{161F913C-2ADD-4EDE-9CEC-097CFC22E946}" destId="{EAF60FF7-4E4D-462D-A8FD-7892813FF03A}" srcOrd="0" destOrd="0" presId="urn:microsoft.com/office/officeart/2005/8/layout/vProcess5"/>
    <dgm:cxn modelId="{DB79732A-9376-4651-ABAC-A58CB4BD9F71}" srcId="{68DF71D7-745E-4802-B656-8AAD1EB9CFC0}" destId="{32F091F5-28CF-4250-B413-B5E3D5685E4E}" srcOrd="2" destOrd="0" parTransId="{966EFFFE-4C6D-4A9B-BCCE-F992EC007D49}" sibTransId="{5B380047-8A14-44D2-AC4E-4C2EAE1D0034}"/>
    <dgm:cxn modelId="{69447A43-369C-493C-90DB-2EE1D8ADE1A2}" type="presOf" srcId="{68DF71D7-745E-4802-B656-8AAD1EB9CFC0}" destId="{750EC2EC-B957-4351-BAD5-B28DA91CA440}" srcOrd="1" destOrd="0" presId="urn:microsoft.com/office/officeart/2005/8/layout/vProcess5"/>
    <dgm:cxn modelId="{C8BA8364-8899-4161-ACB4-D0E25EF5BF6B}" type="presOf" srcId="{252BD9AD-7061-4F4F-8A10-E78D4F31910A}" destId="{09612026-B329-41EB-AB61-E1086F7A29A5}" srcOrd="0" destOrd="2" presId="urn:microsoft.com/office/officeart/2005/8/layout/vProcess5"/>
    <dgm:cxn modelId="{0D7CEC45-F802-4DE8-9B03-94934A63E546}" type="presOf" srcId="{252BD9AD-7061-4F4F-8A10-E78D4F31910A}" destId="{750EC2EC-B957-4351-BAD5-B28DA91CA440}" srcOrd="1" destOrd="2" presId="urn:microsoft.com/office/officeart/2005/8/layout/vProcess5"/>
    <dgm:cxn modelId="{FB50FE4E-2BBB-41B5-91C5-4AEED2FA5241}" type="presOf" srcId="{25A3AACD-3404-4B8A-AA65-BA4B84EC675A}" destId="{08E25048-629E-4E26-8D1A-7665C1E4DD99}" srcOrd="0" destOrd="0" presId="urn:microsoft.com/office/officeart/2005/8/layout/vProcess5"/>
    <dgm:cxn modelId="{45A8CD4F-E2BE-4BF0-8BD7-F2181E4454EA}" type="presOf" srcId="{652752A9-0ECD-4C0F-9A65-FA3B81231666}" destId="{6C183185-8A8A-45AC-9BCC-FBC59063013B}" srcOrd="0" destOrd="0" presId="urn:microsoft.com/office/officeart/2005/8/layout/vProcess5"/>
    <dgm:cxn modelId="{83260370-1534-48FB-B317-A795176C1ECF}" type="presOf" srcId="{25E21983-D7C4-402A-AC49-1064B7592214}" destId="{09612026-B329-41EB-AB61-E1086F7A29A5}" srcOrd="0" destOrd="1" presId="urn:microsoft.com/office/officeart/2005/8/layout/vProcess5"/>
    <dgm:cxn modelId="{C6B30176-3FCE-43D4-AF89-6CACD258EC8A}" type="presOf" srcId="{94B0DB18-A3B8-4B07-B4EB-FCF7AC929CA4}" destId="{0ABD23FC-D111-411F-AD60-B912041E7341}" srcOrd="0" destOrd="0" presId="urn:microsoft.com/office/officeart/2005/8/layout/vProcess5"/>
    <dgm:cxn modelId="{0DC96259-622E-41AF-8010-CA074955EE44}" srcId="{25A3AACD-3404-4B8A-AA65-BA4B84EC675A}" destId="{652752A9-0ECD-4C0F-9A65-FA3B81231666}" srcOrd="2" destOrd="0" parTransId="{114262DF-9499-404B-AFEA-56EED2B9FDA2}" sibTransId="{EFE5855B-4472-481C-9489-1FA225C4A4A7}"/>
    <dgm:cxn modelId="{D5F07A7C-A276-4B28-81A3-57C9549D3E0B}" srcId="{25A3AACD-3404-4B8A-AA65-BA4B84EC675A}" destId="{68DF71D7-745E-4802-B656-8AAD1EB9CFC0}" srcOrd="1" destOrd="0" parTransId="{060C5DCC-C8BE-408E-8064-D96721C80DE0}" sibTransId="{94B0DB18-A3B8-4B07-B4EB-FCF7AC929CA4}"/>
    <dgm:cxn modelId="{E38E7783-973F-4C0F-9875-3FFCC36C68CE}" srcId="{68DF71D7-745E-4802-B656-8AAD1EB9CFC0}" destId="{25E21983-D7C4-402A-AC49-1064B7592214}" srcOrd="0" destOrd="0" parTransId="{6EE809C2-A8CA-45C1-906D-4DD6B6011D81}" sibTransId="{159EA473-0080-4009-B3A4-9558F9BF073B}"/>
    <dgm:cxn modelId="{EB323884-89C2-49E1-9BA7-56A66AB2D8B5}" type="presOf" srcId="{652752A9-0ECD-4C0F-9A65-FA3B81231666}" destId="{0EFF42D2-46A5-41C5-9F36-F3DAA6C0EAF8}" srcOrd="1" destOrd="0" presId="urn:microsoft.com/office/officeart/2005/8/layout/vProcess5"/>
    <dgm:cxn modelId="{6E743FB7-F356-412C-B47E-4E4DB7A14B76}" type="presOf" srcId="{32F091F5-28CF-4250-B413-B5E3D5685E4E}" destId="{09612026-B329-41EB-AB61-E1086F7A29A5}" srcOrd="0" destOrd="3" presId="urn:microsoft.com/office/officeart/2005/8/layout/vProcess5"/>
    <dgm:cxn modelId="{79EDDAC6-FAAF-4AA0-A50F-FFAE5C7EB67A}" type="presOf" srcId="{2591CC6B-2AFE-4852-B8EF-9F196CC16554}" destId="{45E16998-4210-4289-951A-7431F9A6405C}" srcOrd="0" destOrd="0" presId="urn:microsoft.com/office/officeart/2005/8/layout/vProcess5"/>
    <dgm:cxn modelId="{4A56C2D3-C686-42EC-878E-EEF2650A6282}" type="presOf" srcId="{2591CC6B-2AFE-4852-B8EF-9F196CC16554}" destId="{E611C4AB-614E-4329-B9F0-7D953F815969}" srcOrd="1" destOrd="0" presId="urn:microsoft.com/office/officeart/2005/8/layout/vProcess5"/>
    <dgm:cxn modelId="{E1AB5ED9-FF45-4B6C-9B3B-3424086803CD}" type="presOf" srcId="{68DF71D7-745E-4802-B656-8AAD1EB9CFC0}" destId="{09612026-B329-41EB-AB61-E1086F7A29A5}" srcOrd="0" destOrd="0" presId="urn:microsoft.com/office/officeart/2005/8/layout/vProcess5"/>
    <dgm:cxn modelId="{46054BE9-7090-46AC-B304-D329C67F3FCB}" type="presOf" srcId="{32F091F5-28CF-4250-B413-B5E3D5685E4E}" destId="{750EC2EC-B957-4351-BAD5-B28DA91CA440}" srcOrd="1" destOrd="3" presId="urn:microsoft.com/office/officeart/2005/8/layout/vProcess5"/>
    <dgm:cxn modelId="{CD20DB92-BA3B-4AED-AF4B-4EDC45518D2D}" type="presParOf" srcId="{08E25048-629E-4E26-8D1A-7665C1E4DD99}" destId="{E287BF46-B184-4063-A756-4741A35C7462}" srcOrd="0" destOrd="0" presId="urn:microsoft.com/office/officeart/2005/8/layout/vProcess5"/>
    <dgm:cxn modelId="{F67BC33B-3698-4FCB-B70A-14F17C687703}" type="presParOf" srcId="{08E25048-629E-4E26-8D1A-7665C1E4DD99}" destId="{45E16998-4210-4289-951A-7431F9A6405C}" srcOrd="1" destOrd="0" presId="urn:microsoft.com/office/officeart/2005/8/layout/vProcess5"/>
    <dgm:cxn modelId="{1173E4EE-4899-445F-9D3C-59247219BD47}" type="presParOf" srcId="{08E25048-629E-4E26-8D1A-7665C1E4DD99}" destId="{09612026-B329-41EB-AB61-E1086F7A29A5}" srcOrd="2" destOrd="0" presId="urn:microsoft.com/office/officeart/2005/8/layout/vProcess5"/>
    <dgm:cxn modelId="{C3F5EAF7-2C98-416B-BD95-0FA6127A4C68}" type="presParOf" srcId="{08E25048-629E-4E26-8D1A-7665C1E4DD99}" destId="{6C183185-8A8A-45AC-9BCC-FBC59063013B}" srcOrd="3" destOrd="0" presId="urn:microsoft.com/office/officeart/2005/8/layout/vProcess5"/>
    <dgm:cxn modelId="{3ED96FEC-CE90-4682-A972-6A8627016A3A}" type="presParOf" srcId="{08E25048-629E-4E26-8D1A-7665C1E4DD99}" destId="{EAF60FF7-4E4D-462D-A8FD-7892813FF03A}" srcOrd="4" destOrd="0" presId="urn:microsoft.com/office/officeart/2005/8/layout/vProcess5"/>
    <dgm:cxn modelId="{D8520EDE-8772-4182-90F0-F84A57740549}" type="presParOf" srcId="{08E25048-629E-4E26-8D1A-7665C1E4DD99}" destId="{0ABD23FC-D111-411F-AD60-B912041E7341}" srcOrd="5" destOrd="0" presId="urn:microsoft.com/office/officeart/2005/8/layout/vProcess5"/>
    <dgm:cxn modelId="{7AAF8C52-5A5E-48D9-936D-F165E9C5E15B}" type="presParOf" srcId="{08E25048-629E-4E26-8D1A-7665C1E4DD99}" destId="{E611C4AB-614E-4329-B9F0-7D953F815969}" srcOrd="6" destOrd="0" presId="urn:microsoft.com/office/officeart/2005/8/layout/vProcess5"/>
    <dgm:cxn modelId="{2D9BC3D0-38E5-40B7-9C74-C456AA952E1B}" type="presParOf" srcId="{08E25048-629E-4E26-8D1A-7665C1E4DD99}" destId="{750EC2EC-B957-4351-BAD5-B28DA91CA440}" srcOrd="7" destOrd="0" presId="urn:microsoft.com/office/officeart/2005/8/layout/vProcess5"/>
    <dgm:cxn modelId="{B7BEF0DE-B3EB-48FA-B73D-C119D092D07C}" type="presParOf" srcId="{08E25048-629E-4E26-8D1A-7665C1E4DD99}" destId="{0EFF42D2-46A5-41C5-9F36-F3DAA6C0EAF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E03A00-F922-48E4-8319-4E9A3A599ADF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63123F-84A7-4D0D-915B-228275B14A5B}">
      <dgm:prSet custT="1"/>
      <dgm:spPr/>
      <dgm:t>
        <a:bodyPr/>
        <a:lstStyle/>
        <a:p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Use Raspberry Pi and Pi-cam to get the image of the plant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26D7B3-3E02-42A5-B036-9119A05A3AA4}" type="parTrans" cxnId="{D1A8C98A-3270-41B3-B470-8393C37E2160}">
      <dgm:prSet/>
      <dgm:spPr/>
      <dgm:t>
        <a:bodyPr/>
        <a:lstStyle/>
        <a:p>
          <a:endParaRPr lang="en-US"/>
        </a:p>
      </dgm:t>
    </dgm:pt>
    <dgm:pt modelId="{0CF28038-E7CF-46E8-9CE0-37D9DC10BA69}" type="sibTrans" cxnId="{D1A8C98A-3270-41B3-B470-8393C37E2160}">
      <dgm:prSet/>
      <dgm:spPr/>
      <dgm:t>
        <a:bodyPr/>
        <a:lstStyle/>
        <a:p>
          <a:endParaRPr lang="en-US"/>
        </a:p>
      </dgm:t>
    </dgm:pt>
    <dgm:pt modelId="{641F6FB1-3F5E-434E-826B-2D56745D3252}">
      <dgm:prSet custT="1"/>
      <dgm:spPr/>
      <dgm:t>
        <a:bodyPr/>
        <a:lstStyle/>
        <a:p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Circuit design to set the parameters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1C7328-A02F-4AC5-BEFB-8E92AD3F2FA7}" type="parTrans" cxnId="{2208BCCE-24FE-4731-B76C-C5AC1BAA6803}">
      <dgm:prSet/>
      <dgm:spPr/>
      <dgm:t>
        <a:bodyPr/>
        <a:lstStyle/>
        <a:p>
          <a:endParaRPr lang="en-US"/>
        </a:p>
      </dgm:t>
    </dgm:pt>
    <dgm:pt modelId="{E567B8B2-6B1A-40FA-A404-BA20DB7CB663}" type="sibTrans" cxnId="{2208BCCE-24FE-4731-B76C-C5AC1BAA6803}">
      <dgm:prSet/>
      <dgm:spPr/>
      <dgm:t>
        <a:bodyPr/>
        <a:lstStyle/>
        <a:p>
          <a:endParaRPr lang="en-US"/>
        </a:p>
      </dgm:t>
    </dgm:pt>
    <dgm:pt modelId="{553C2F8A-E557-4E72-9524-CFAA07C02AB0}">
      <dgm:prSet custT="1"/>
      <dgm:spPr/>
      <dgm:t>
        <a:bodyPr/>
        <a:lstStyle/>
        <a:p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ML algorithm will be defined to identify whether the plant is </a:t>
          </a:r>
          <a:r>
            <a:rPr lang="en-US" sz="1600" b="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infected by disease or not</a:t>
          </a:r>
          <a:endParaRPr lang="en-US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5AE2F4-DF0E-4412-922F-456BBFC9C99D}" type="parTrans" cxnId="{2BEA8BEA-CF37-42D7-810B-AF91A0DD654C}">
      <dgm:prSet/>
      <dgm:spPr/>
      <dgm:t>
        <a:bodyPr/>
        <a:lstStyle/>
        <a:p>
          <a:endParaRPr lang="en-US"/>
        </a:p>
      </dgm:t>
    </dgm:pt>
    <dgm:pt modelId="{57343F4E-DD3E-4BBE-9109-D757D7C8720D}" type="sibTrans" cxnId="{2BEA8BEA-CF37-42D7-810B-AF91A0DD654C}">
      <dgm:prSet/>
      <dgm:spPr/>
      <dgm:t>
        <a:bodyPr/>
        <a:lstStyle/>
        <a:p>
          <a:endParaRPr lang="en-US"/>
        </a:p>
      </dgm:t>
    </dgm:pt>
    <dgm:pt modelId="{1BC35E83-ACA9-4CD8-B461-D2FCD09816EC}">
      <dgm:prSet custT="1"/>
      <dgm:spPr/>
      <dgm:t>
        <a:bodyPr/>
        <a:lstStyle/>
        <a:p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Python programming language will be used 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73E697-3703-4AAC-B3F5-1E4E83064C02}" type="parTrans" cxnId="{9BAEA3D9-1E92-462A-A70B-09F7A7207E78}">
      <dgm:prSet/>
      <dgm:spPr/>
      <dgm:t>
        <a:bodyPr/>
        <a:lstStyle/>
        <a:p>
          <a:endParaRPr lang="en-US"/>
        </a:p>
      </dgm:t>
    </dgm:pt>
    <dgm:pt modelId="{CF47939A-CADB-49E0-AB74-E9C037843B66}" type="sibTrans" cxnId="{9BAEA3D9-1E92-462A-A70B-09F7A7207E78}">
      <dgm:prSet/>
      <dgm:spPr/>
      <dgm:t>
        <a:bodyPr/>
        <a:lstStyle/>
        <a:p>
          <a:endParaRPr lang="en-US"/>
        </a:p>
      </dgm:t>
    </dgm:pt>
    <dgm:pt modelId="{50351729-0B5E-4439-A093-7181527E5155}">
      <dgm:prSet custT="1"/>
      <dgm:spPr/>
      <dgm:t>
        <a:bodyPr/>
        <a:lstStyle/>
        <a:p>
          <a:r>
            <a:rPr lang="en-US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Image captured by Raspberry Pi will be analyzed by trained ML algorithm being deployed at cloud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D8A113-686F-4A14-8B00-BC9BF4D2C90D}" type="parTrans" cxnId="{EBCD5B6F-078C-4C6D-90E3-F584CD0A41C5}">
      <dgm:prSet/>
      <dgm:spPr/>
      <dgm:t>
        <a:bodyPr/>
        <a:lstStyle/>
        <a:p>
          <a:endParaRPr lang="en-US"/>
        </a:p>
      </dgm:t>
    </dgm:pt>
    <dgm:pt modelId="{4A3D933A-8293-40C3-9DC4-9AF89DDB4626}" type="sibTrans" cxnId="{EBCD5B6F-078C-4C6D-90E3-F584CD0A41C5}">
      <dgm:prSet/>
      <dgm:spPr/>
      <dgm:t>
        <a:bodyPr/>
        <a:lstStyle/>
        <a:p>
          <a:endParaRPr lang="en-US"/>
        </a:p>
      </dgm:t>
    </dgm:pt>
    <dgm:pt modelId="{79F0DDD7-17E9-44BE-95E7-01E70CDDEB6C}">
      <dgm:prSet custT="1"/>
      <dgm:spPr/>
      <dgm:t>
        <a:bodyPr/>
        <a:lstStyle/>
        <a:p>
          <a:pPr>
            <a:buSzPts val="2400"/>
          </a:pPr>
          <a:r>
            <a: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Result by the ML algorithm will be sent back to Raspberry pi from the cloud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8EA153-6678-4993-86BE-C51B9E259AF4}" type="parTrans" cxnId="{B384A8C6-CBFF-4561-9C22-736256D0AD95}">
      <dgm:prSet/>
      <dgm:spPr/>
      <dgm:t>
        <a:bodyPr/>
        <a:lstStyle/>
        <a:p>
          <a:endParaRPr lang="en-US"/>
        </a:p>
      </dgm:t>
    </dgm:pt>
    <dgm:pt modelId="{A771E91D-5994-4E97-BCE0-2D14AE2349D6}" type="sibTrans" cxnId="{B384A8C6-CBFF-4561-9C22-736256D0AD95}">
      <dgm:prSet/>
      <dgm:spPr/>
      <dgm:t>
        <a:bodyPr/>
        <a:lstStyle/>
        <a:p>
          <a:endParaRPr lang="en-US"/>
        </a:p>
      </dgm:t>
    </dgm:pt>
    <dgm:pt modelId="{AC70B2E7-BE8F-42F7-8277-5FE5A5EDF3C4}">
      <dgm:prSet custT="1"/>
      <dgm:spPr/>
      <dgm:t>
        <a:bodyPr/>
        <a:lstStyle/>
        <a:p>
          <a:pPr>
            <a:buSzPts val="2400"/>
          </a:pPr>
          <a:r>
            <a: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Result will be displayed on the screen by which the end user will be able to know  whether the crop is healthy or not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5BB6CD-2402-498A-A876-97DE263079B5}" type="parTrans" cxnId="{39829257-37C6-43FC-9279-D876291CE37F}">
      <dgm:prSet/>
      <dgm:spPr/>
      <dgm:t>
        <a:bodyPr/>
        <a:lstStyle/>
        <a:p>
          <a:endParaRPr lang="en-US"/>
        </a:p>
      </dgm:t>
    </dgm:pt>
    <dgm:pt modelId="{2F52918E-F07E-4832-89CD-BA5D757300AD}" type="sibTrans" cxnId="{39829257-37C6-43FC-9279-D876291CE37F}">
      <dgm:prSet/>
      <dgm:spPr/>
      <dgm:t>
        <a:bodyPr/>
        <a:lstStyle/>
        <a:p>
          <a:endParaRPr lang="en-US"/>
        </a:p>
      </dgm:t>
    </dgm:pt>
    <dgm:pt modelId="{A4457636-07F9-4131-A75F-EAB5EC2FDBF0}" type="pres">
      <dgm:prSet presAssocID="{8BE03A00-F922-48E4-8319-4E9A3A599ADF}" presName="cycle" presStyleCnt="0">
        <dgm:presLayoutVars>
          <dgm:dir/>
          <dgm:resizeHandles val="exact"/>
        </dgm:presLayoutVars>
      </dgm:prSet>
      <dgm:spPr/>
    </dgm:pt>
    <dgm:pt modelId="{4E5047BE-5F26-4379-B14D-00B4DEDCA761}" type="pres">
      <dgm:prSet presAssocID="{7B63123F-84A7-4D0D-915B-228275B14A5B}" presName="node" presStyleLbl="node1" presStyleIdx="0" presStyleCnt="7" custScaleX="198822" custScaleY="155808" custRadScaleRad="95146" custRadScaleInc="-7019">
        <dgm:presLayoutVars>
          <dgm:bulletEnabled val="1"/>
        </dgm:presLayoutVars>
      </dgm:prSet>
      <dgm:spPr/>
    </dgm:pt>
    <dgm:pt modelId="{39564C7A-2BEC-4ACF-AC4F-1DA7A7594A48}" type="pres">
      <dgm:prSet presAssocID="{7B63123F-84A7-4D0D-915B-228275B14A5B}" presName="spNode" presStyleCnt="0"/>
      <dgm:spPr/>
    </dgm:pt>
    <dgm:pt modelId="{18E337EF-D0D3-414A-896F-BE48B8AB4798}" type="pres">
      <dgm:prSet presAssocID="{0CF28038-E7CF-46E8-9CE0-37D9DC10BA69}" presName="sibTrans" presStyleLbl="sibTrans1D1" presStyleIdx="0" presStyleCnt="7"/>
      <dgm:spPr/>
    </dgm:pt>
    <dgm:pt modelId="{39EB7D43-11F7-4C76-AB1F-65EB599E4B31}" type="pres">
      <dgm:prSet presAssocID="{641F6FB1-3F5E-434E-826B-2D56745D3252}" presName="node" presStyleLbl="node1" presStyleIdx="1" presStyleCnt="7" custScaleX="204849" custScaleY="178752" custRadScaleRad="192414" custRadScaleInc="113276">
        <dgm:presLayoutVars>
          <dgm:bulletEnabled val="1"/>
        </dgm:presLayoutVars>
      </dgm:prSet>
      <dgm:spPr/>
    </dgm:pt>
    <dgm:pt modelId="{EDCA5D51-6E74-465B-8A2E-194DACCE985B}" type="pres">
      <dgm:prSet presAssocID="{641F6FB1-3F5E-434E-826B-2D56745D3252}" presName="spNode" presStyleCnt="0"/>
      <dgm:spPr/>
    </dgm:pt>
    <dgm:pt modelId="{DFF1000C-9AB7-40BF-80E8-9468DA04AB3D}" type="pres">
      <dgm:prSet presAssocID="{E567B8B2-6B1A-40FA-A404-BA20DB7CB663}" presName="sibTrans" presStyleLbl="sibTrans1D1" presStyleIdx="1" presStyleCnt="7"/>
      <dgm:spPr/>
    </dgm:pt>
    <dgm:pt modelId="{F395906B-98E2-410E-8FD6-C5E9C9C20740}" type="pres">
      <dgm:prSet presAssocID="{553C2F8A-E557-4E72-9524-CFAA07C02AB0}" presName="node" presStyleLbl="node1" presStyleIdx="2" presStyleCnt="7" custScaleX="210388" custScaleY="221662" custRadScaleRad="200563" custRadScaleInc="-17139">
        <dgm:presLayoutVars>
          <dgm:bulletEnabled val="1"/>
        </dgm:presLayoutVars>
      </dgm:prSet>
      <dgm:spPr/>
    </dgm:pt>
    <dgm:pt modelId="{2174B05A-5DF8-43BE-BCED-2053EDAE08ED}" type="pres">
      <dgm:prSet presAssocID="{553C2F8A-E557-4E72-9524-CFAA07C02AB0}" presName="spNode" presStyleCnt="0"/>
      <dgm:spPr/>
    </dgm:pt>
    <dgm:pt modelId="{97E0F8FE-DDCD-4404-AA99-C08E2DEAF894}" type="pres">
      <dgm:prSet presAssocID="{57343F4E-DD3E-4BBE-9109-D757D7C8720D}" presName="sibTrans" presStyleLbl="sibTrans1D1" presStyleIdx="2" presStyleCnt="7"/>
      <dgm:spPr/>
    </dgm:pt>
    <dgm:pt modelId="{1A59B56B-2F96-4AEB-B455-CBC7D0961D2F}" type="pres">
      <dgm:prSet presAssocID="{1BC35E83-ACA9-4CD8-B461-D2FCD09816EC}" presName="node" presStyleLbl="node1" presStyleIdx="3" presStyleCnt="7" custScaleX="208718" custScaleY="173387" custRadScaleRad="117476" custRadScaleInc="-85737">
        <dgm:presLayoutVars>
          <dgm:bulletEnabled val="1"/>
        </dgm:presLayoutVars>
      </dgm:prSet>
      <dgm:spPr/>
    </dgm:pt>
    <dgm:pt modelId="{DF79794B-FE1A-4679-9A69-D1B69F9B801F}" type="pres">
      <dgm:prSet presAssocID="{1BC35E83-ACA9-4CD8-B461-D2FCD09816EC}" presName="spNode" presStyleCnt="0"/>
      <dgm:spPr/>
    </dgm:pt>
    <dgm:pt modelId="{D591FE3A-276F-4B47-89A4-0F246D705609}" type="pres">
      <dgm:prSet presAssocID="{CF47939A-CADB-49E0-AB74-E9C037843B66}" presName="sibTrans" presStyleLbl="sibTrans1D1" presStyleIdx="3" presStyleCnt="7"/>
      <dgm:spPr/>
    </dgm:pt>
    <dgm:pt modelId="{8D993361-D6E7-4F30-8A63-4CF631406860}" type="pres">
      <dgm:prSet presAssocID="{50351729-0B5E-4439-A093-7181527E5155}" presName="node" presStyleLbl="node1" presStyleIdx="4" presStyleCnt="7" custScaleX="205807" custScaleY="160185" custRadScaleRad="125275" custRadScaleInc="102725">
        <dgm:presLayoutVars>
          <dgm:bulletEnabled val="1"/>
        </dgm:presLayoutVars>
      </dgm:prSet>
      <dgm:spPr/>
    </dgm:pt>
    <dgm:pt modelId="{6A59015C-4300-4F95-A60C-CB382A24EAFB}" type="pres">
      <dgm:prSet presAssocID="{50351729-0B5E-4439-A093-7181527E5155}" presName="spNode" presStyleCnt="0"/>
      <dgm:spPr/>
    </dgm:pt>
    <dgm:pt modelId="{168341C6-851D-4F67-A17D-59949B5B1429}" type="pres">
      <dgm:prSet presAssocID="{4A3D933A-8293-40C3-9DC4-9AF89DDB4626}" presName="sibTrans" presStyleLbl="sibTrans1D1" presStyleIdx="4" presStyleCnt="7"/>
      <dgm:spPr/>
    </dgm:pt>
    <dgm:pt modelId="{22DD1F9F-EF46-4A92-9885-2CE4D3BEF91B}" type="pres">
      <dgm:prSet presAssocID="{79F0DDD7-17E9-44BE-95E7-01E70CDDEB6C}" presName="node" presStyleLbl="node1" presStyleIdx="5" presStyleCnt="7" custScaleX="217665" custScaleY="216885" custRadScaleRad="186417" custRadScaleInc="40802">
        <dgm:presLayoutVars>
          <dgm:bulletEnabled val="1"/>
        </dgm:presLayoutVars>
      </dgm:prSet>
      <dgm:spPr/>
    </dgm:pt>
    <dgm:pt modelId="{2E6ED652-BFB8-4D9D-AFBB-A62B48821E44}" type="pres">
      <dgm:prSet presAssocID="{79F0DDD7-17E9-44BE-95E7-01E70CDDEB6C}" presName="spNode" presStyleCnt="0"/>
      <dgm:spPr/>
    </dgm:pt>
    <dgm:pt modelId="{EA1EE3A8-D444-44F4-B5BB-68A004E51263}" type="pres">
      <dgm:prSet presAssocID="{A771E91D-5994-4E97-BCE0-2D14AE2349D6}" presName="sibTrans" presStyleLbl="sibTrans1D1" presStyleIdx="5" presStyleCnt="7"/>
      <dgm:spPr/>
    </dgm:pt>
    <dgm:pt modelId="{C61D2FB8-3F26-45E1-9E53-1BCA1CCB3DD9}" type="pres">
      <dgm:prSet presAssocID="{AC70B2E7-BE8F-42F7-8277-5FE5A5EDF3C4}" presName="node" presStyleLbl="node1" presStyleIdx="6" presStyleCnt="7" custScaleX="247466" custScaleY="190394" custRadScaleRad="195106" custRadScaleInc="-107287">
        <dgm:presLayoutVars>
          <dgm:bulletEnabled val="1"/>
        </dgm:presLayoutVars>
      </dgm:prSet>
      <dgm:spPr/>
    </dgm:pt>
    <dgm:pt modelId="{9C418395-5F6A-4C20-932E-414725124D8B}" type="pres">
      <dgm:prSet presAssocID="{AC70B2E7-BE8F-42F7-8277-5FE5A5EDF3C4}" presName="spNode" presStyleCnt="0"/>
      <dgm:spPr/>
    </dgm:pt>
    <dgm:pt modelId="{6EFFB376-F25A-41A8-A5C8-507B07B3CC35}" type="pres">
      <dgm:prSet presAssocID="{2F52918E-F07E-4832-89CD-BA5D757300AD}" presName="sibTrans" presStyleLbl="sibTrans1D1" presStyleIdx="6" presStyleCnt="7"/>
      <dgm:spPr/>
    </dgm:pt>
  </dgm:ptLst>
  <dgm:cxnLst>
    <dgm:cxn modelId="{3B9C130A-11CD-4D39-AD94-FC263A330E5E}" type="presOf" srcId="{8BE03A00-F922-48E4-8319-4E9A3A599ADF}" destId="{A4457636-07F9-4131-A75F-EAB5EC2FDBF0}" srcOrd="0" destOrd="0" presId="urn:microsoft.com/office/officeart/2005/8/layout/cycle5"/>
    <dgm:cxn modelId="{61E95B0B-154A-420E-83F4-5804E315B5A8}" type="presOf" srcId="{50351729-0B5E-4439-A093-7181527E5155}" destId="{8D993361-D6E7-4F30-8A63-4CF631406860}" srcOrd="0" destOrd="0" presId="urn:microsoft.com/office/officeart/2005/8/layout/cycle5"/>
    <dgm:cxn modelId="{71CAC919-8229-4145-8919-2742F2BE1816}" type="presOf" srcId="{7B63123F-84A7-4D0D-915B-228275B14A5B}" destId="{4E5047BE-5F26-4379-B14D-00B4DEDCA761}" srcOrd="0" destOrd="0" presId="urn:microsoft.com/office/officeart/2005/8/layout/cycle5"/>
    <dgm:cxn modelId="{DADEF91E-F663-468B-BB98-5F863AEAEBA6}" type="presOf" srcId="{1BC35E83-ACA9-4CD8-B461-D2FCD09816EC}" destId="{1A59B56B-2F96-4AEB-B455-CBC7D0961D2F}" srcOrd="0" destOrd="0" presId="urn:microsoft.com/office/officeart/2005/8/layout/cycle5"/>
    <dgm:cxn modelId="{1E65E946-71C3-446A-87B4-E9DC9847B060}" type="presOf" srcId="{A771E91D-5994-4E97-BCE0-2D14AE2349D6}" destId="{EA1EE3A8-D444-44F4-B5BB-68A004E51263}" srcOrd="0" destOrd="0" presId="urn:microsoft.com/office/officeart/2005/8/layout/cycle5"/>
    <dgm:cxn modelId="{EBCD5B6F-078C-4C6D-90E3-F584CD0A41C5}" srcId="{8BE03A00-F922-48E4-8319-4E9A3A599ADF}" destId="{50351729-0B5E-4439-A093-7181527E5155}" srcOrd="4" destOrd="0" parTransId="{54D8A113-686F-4A14-8B00-BC9BF4D2C90D}" sibTransId="{4A3D933A-8293-40C3-9DC4-9AF89DDB4626}"/>
    <dgm:cxn modelId="{B9E05C52-8010-46D5-8870-3B947B21E41F}" type="presOf" srcId="{2F52918E-F07E-4832-89CD-BA5D757300AD}" destId="{6EFFB376-F25A-41A8-A5C8-507B07B3CC35}" srcOrd="0" destOrd="0" presId="urn:microsoft.com/office/officeart/2005/8/layout/cycle5"/>
    <dgm:cxn modelId="{39829257-37C6-43FC-9279-D876291CE37F}" srcId="{8BE03A00-F922-48E4-8319-4E9A3A599ADF}" destId="{AC70B2E7-BE8F-42F7-8277-5FE5A5EDF3C4}" srcOrd="6" destOrd="0" parTransId="{7A5BB6CD-2402-498A-A876-97DE263079B5}" sibTransId="{2F52918E-F07E-4832-89CD-BA5D757300AD}"/>
    <dgm:cxn modelId="{8A954D7C-BC70-46D5-81EA-92D1872AAD37}" type="presOf" srcId="{641F6FB1-3F5E-434E-826B-2D56745D3252}" destId="{39EB7D43-11F7-4C76-AB1F-65EB599E4B31}" srcOrd="0" destOrd="0" presId="urn:microsoft.com/office/officeart/2005/8/layout/cycle5"/>
    <dgm:cxn modelId="{D1A8C98A-3270-41B3-B470-8393C37E2160}" srcId="{8BE03A00-F922-48E4-8319-4E9A3A599ADF}" destId="{7B63123F-84A7-4D0D-915B-228275B14A5B}" srcOrd="0" destOrd="0" parTransId="{0B26D7B3-3E02-42A5-B036-9119A05A3AA4}" sibTransId="{0CF28038-E7CF-46E8-9CE0-37D9DC10BA69}"/>
    <dgm:cxn modelId="{91927F8B-48AC-44D5-A063-D6699F307991}" type="presOf" srcId="{79F0DDD7-17E9-44BE-95E7-01E70CDDEB6C}" destId="{22DD1F9F-EF46-4A92-9885-2CE4D3BEF91B}" srcOrd="0" destOrd="0" presId="urn:microsoft.com/office/officeart/2005/8/layout/cycle5"/>
    <dgm:cxn modelId="{B1FBB78D-D854-41FC-841D-ECC972E777F7}" type="presOf" srcId="{0CF28038-E7CF-46E8-9CE0-37D9DC10BA69}" destId="{18E337EF-D0D3-414A-896F-BE48B8AB4798}" srcOrd="0" destOrd="0" presId="urn:microsoft.com/office/officeart/2005/8/layout/cycle5"/>
    <dgm:cxn modelId="{04BCB6AA-825E-41CF-ACE5-552A26EAF769}" type="presOf" srcId="{553C2F8A-E557-4E72-9524-CFAA07C02AB0}" destId="{F395906B-98E2-410E-8FD6-C5E9C9C20740}" srcOrd="0" destOrd="0" presId="urn:microsoft.com/office/officeart/2005/8/layout/cycle5"/>
    <dgm:cxn modelId="{704BADB0-61B9-45C1-BBE8-E71FD5EF8BD4}" type="presOf" srcId="{57343F4E-DD3E-4BBE-9109-D757D7C8720D}" destId="{97E0F8FE-DDCD-4404-AA99-C08E2DEAF894}" srcOrd="0" destOrd="0" presId="urn:microsoft.com/office/officeart/2005/8/layout/cycle5"/>
    <dgm:cxn modelId="{E4DD5BB3-B727-4FA1-8878-DFACCEB214F0}" type="presOf" srcId="{E567B8B2-6B1A-40FA-A404-BA20DB7CB663}" destId="{DFF1000C-9AB7-40BF-80E8-9468DA04AB3D}" srcOrd="0" destOrd="0" presId="urn:microsoft.com/office/officeart/2005/8/layout/cycle5"/>
    <dgm:cxn modelId="{E87DF1C1-A5B0-412D-A0AC-3CC163A5F44D}" type="presOf" srcId="{CF47939A-CADB-49E0-AB74-E9C037843B66}" destId="{D591FE3A-276F-4B47-89A4-0F246D705609}" srcOrd="0" destOrd="0" presId="urn:microsoft.com/office/officeart/2005/8/layout/cycle5"/>
    <dgm:cxn modelId="{B384A8C6-CBFF-4561-9C22-736256D0AD95}" srcId="{8BE03A00-F922-48E4-8319-4E9A3A599ADF}" destId="{79F0DDD7-17E9-44BE-95E7-01E70CDDEB6C}" srcOrd="5" destOrd="0" parTransId="{808EA153-6678-4993-86BE-C51B9E259AF4}" sibTransId="{A771E91D-5994-4E97-BCE0-2D14AE2349D6}"/>
    <dgm:cxn modelId="{939CC2C9-3F67-4993-9532-E42C264A45CE}" type="presOf" srcId="{AC70B2E7-BE8F-42F7-8277-5FE5A5EDF3C4}" destId="{C61D2FB8-3F26-45E1-9E53-1BCA1CCB3DD9}" srcOrd="0" destOrd="0" presId="urn:microsoft.com/office/officeart/2005/8/layout/cycle5"/>
    <dgm:cxn modelId="{2208BCCE-24FE-4731-B76C-C5AC1BAA6803}" srcId="{8BE03A00-F922-48E4-8319-4E9A3A599ADF}" destId="{641F6FB1-3F5E-434E-826B-2D56745D3252}" srcOrd="1" destOrd="0" parTransId="{8A1C7328-A02F-4AC5-BEFB-8E92AD3F2FA7}" sibTransId="{E567B8B2-6B1A-40FA-A404-BA20DB7CB663}"/>
    <dgm:cxn modelId="{9BAEA3D9-1E92-462A-A70B-09F7A7207E78}" srcId="{8BE03A00-F922-48E4-8319-4E9A3A599ADF}" destId="{1BC35E83-ACA9-4CD8-B461-D2FCD09816EC}" srcOrd="3" destOrd="0" parTransId="{A473E697-3703-4AAC-B3F5-1E4E83064C02}" sibTransId="{CF47939A-CADB-49E0-AB74-E9C037843B66}"/>
    <dgm:cxn modelId="{2BEA8BEA-CF37-42D7-810B-AF91A0DD654C}" srcId="{8BE03A00-F922-48E4-8319-4E9A3A599ADF}" destId="{553C2F8A-E557-4E72-9524-CFAA07C02AB0}" srcOrd="2" destOrd="0" parTransId="{EB5AE2F4-DF0E-4412-922F-456BBFC9C99D}" sibTransId="{57343F4E-DD3E-4BBE-9109-D757D7C8720D}"/>
    <dgm:cxn modelId="{905A0FFB-A261-4C6E-8381-1AFD775BEE52}" type="presOf" srcId="{4A3D933A-8293-40C3-9DC4-9AF89DDB4626}" destId="{168341C6-851D-4F67-A17D-59949B5B1429}" srcOrd="0" destOrd="0" presId="urn:microsoft.com/office/officeart/2005/8/layout/cycle5"/>
    <dgm:cxn modelId="{D9357BB0-8E13-4D9E-8861-E34C58C975ED}" type="presParOf" srcId="{A4457636-07F9-4131-A75F-EAB5EC2FDBF0}" destId="{4E5047BE-5F26-4379-B14D-00B4DEDCA761}" srcOrd="0" destOrd="0" presId="urn:microsoft.com/office/officeart/2005/8/layout/cycle5"/>
    <dgm:cxn modelId="{5CA7C72F-EFD4-4A3E-B62E-26FD14C7EDF9}" type="presParOf" srcId="{A4457636-07F9-4131-A75F-EAB5EC2FDBF0}" destId="{39564C7A-2BEC-4ACF-AC4F-1DA7A7594A48}" srcOrd="1" destOrd="0" presId="urn:microsoft.com/office/officeart/2005/8/layout/cycle5"/>
    <dgm:cxn modelId="{15BF3966-131D-4AD3-9FDF-E81006FE2434}" type="presParOf" srcId="{A4457636-07F9-4131-A75F-EAB5EC2FDBF0}" destId="{18E337EF-D0D3-414A-896F-BE48B8AB4798}" srcOrd="2" destOrd="0" presId="urn:microsoft.com/office/officeart/2005/8/layout/cycle5"/>
    <dgm:cxn modelId="{3F37D6EB-223A-4214-B0BE-2A9DFA4BC9C1}" type="presParOf" srcId="{A4457636-07F9-4131-A75F-EAB5EC2FDBF0}" destId="{39EB7D43-11F7-4C76-AB1F-65EB599E4B31}" srcOrd="3" destOrd="0" presId="urn:microsoft.com/office/officeart/2005/8/layout/cycle5"/>
    <dgm:cxn modelId="{A4D16659-55B1-4AC6-AB78-C1036F471B93}" type="presParOf" srcId="{A4457636-07F9-4131-A75F-EAB5EC2FDBF0}" destId="{EDCA5D51-6E74-465B-8A2E-194DACCE985B}" srcOrd="4" destOrd="0" presId="urn:microsoft.com/office/officeart/2005/8/layout/cycle5"/>
    <dgm:cxn modelId="{97663418-C3F3-4029-B434-06A4551C3D4E}" type="presParOf" srcId="{A4457636-07F9-4131-A75F-EAB5EC2FDBF0}" destId="{DFF1000C-9AB7-40BF-80E8-9468DA04AB3D}" srcOrd="5" destOrd="0" presId="urn:microsoft.com/office/officeart/2005/8/layout/cycle5"/>
    <dgm:cxn modelId="{5A5F62A8-70C8-47A5-9AC7-599F8BF83459}" type="presParOf" srcId="{A4457636-07F9-4131-A75F-EAB5EC2FDBF0}" destId="{F395906B-98E2-410E-8FD6-C5E9C9C20740}" srcOrd="6" destOrd="0" presId="urn:microsoft.com/office/officeart/2005/8/layout/cycle5"/>
    <dgm:cxn modelId="{C3204FB1-6634-4654-996A-FB3BD4308F40}" type="presParOf" srcId="{A4457636-07F9-4131-A75F-EAB5EC2FDBF0}" destId="{2174B05A-5DF8-43BE-BCED-2053EDAE08ED}" srcOrd="7" destOrd="0" presId="urn:microsoft.com/office/officeart/2005/8/layout/cycle5"/>
    <dgm:cxn modelId="{1537CD16-C25F-4CC2-94F7-023E5D566654}" type="presParOf" srcId="{A4457636-07F9-4131-A75F-EAB5EC2FDBF0}" destId="{97E0F8FE-DDCD-4404-AA99-C08E2DEAF894}" srcOrd="8" destOrd="0" presId="urn:microsoft.com/office/officeart/2005/8/layout/cycle5"/>
    <dgm:cxn modelId="{7A1459FA-3FEE-4149-BDD5-5CEB0F6D20E2}" type="presParOf" srcId="{A4457636-07F9-4131-A75F-EAB5EC2FDBF0}" destId="{1A59B56B-2F96-4AEB-B455-CBC7D0961D2F}" srcOrd="9" destOrd="0" presId="urn:microsoft.com/office/officeart/2005/8/layout/cycle5"/>
    <dgm:cxn modelId="{502243E4-A6F6-4BC7-ACBB-EA625ABCBF71}" type="presParOf" srcId="{A4457636-07F9-4131-A75F-EAB5EC2FDBF0}" destId="{DF79794B-FE1A-4679-9A69-D1B69F9B801F}" srcOrd="10" destOrd="0" presId="urn:microsoft.com/office/officeart/2005/8/layout/cycle5"/>
    <dgm:cxn modelId="{CF6F81B6-B47D-49CD-B71F-46350D34F3C8}" type="presParOf" srcId="{A4457636-07F9-4131-A75F-EAB5EC2FDBF0}" destId="{D591FE3A-276F-4B47-89A4-0F246D705609}" srcOrd="11" destOrd="0" presId="urn:microsoft.com/office/officeart/2005/8/layout/cycle5"/>
    <dgm:cxn modelId="{373E2CFD-4FD5-44F9-BFF8-499646405E1F}" type="presParOf" srcId="{A4457636-07F9-4131-A75F-EAB5EC2FDBF0}" destId="{8D993361-D6E7-4F30-8A63-4CF631406860}" srcOrd="12" destOrd="0" presId="urn:microsoft.com/office/officeart/2005/8/layout/cycle5"/>
    <dgm:cxn modelId="{049744CB-6019-4813-B1DF-3283E6466013}" type="presParOf" srcId="{A4457636-07F9-4131-A75F-EAB5EC2FDBF0}" destId="{6A59015C-4300-4F95-A60C-CB382A24EAFB}" srcOrd="13" destOrd="0" presId="urn:microsoft.com/office/officeart/2005/8/layout/cycle5"/>
    <dgm:cxn modelId="{8023DEE2-5EA7-4478-8519-58722E4A3F8D}" type="presParOf" srcId="{A4457636-07F9-4131-A75F-EAB5EC2FDBF0}" destId="{168341C6-851D-4F67-A17D-59949B5B1429}" srcOrd="14" destOrd="0" presId="urn:microsoft.com/office/officeart/2005/8/layout/cycle5"/>
    <dgm:cxn modelId="{DFCBF2D0-9C98-4B81-AF49-9C0D3CA9164D}" type="presParOf" srcId="{A4457636-07F9-4131-A75F-EAB5EC2FDBF0}" destId="{22DD1F9F-EF46-4A92-9885-2CE4D3BEF91B}" srcOrd="15" destOrd="0" presId="urn:microsoft.com/office/officeart/2005/8/layout/cycle5"/>
    <dgm:cxn modelId="{B5B453E5-5316-48ED-81D4-B97582F7F5A2}" type="presParOf" srcId="{A4457636-07F9-4131-A75F-EAB5EC2FDBF0}" destId="{2E6ED652-BFB8-4D9D-AFBB-A62B48821E44}" srcOrd="16" destOrd="0" presId="urn:microsoft.com/office/officeart/2005/8/layout/cycle5"/>
    <dgm:cxn modelId="{E79C6289-F07A-46CE-A0B5-532EB2697400}" type="presParOf" srcId="{A4457636-07F9-4131-A75F-EAB5EC2FDBF0}" destId="{EA1EE3A8-D444-44F4-B5BB-68A004E51263}" srcOrd="17" destOrd="0" presId="urn:microsoft.com/office/officeart/2005/8/layout/cycle5"/>
    <dgm:cxn modelId="{122D31C6-EDF9-4900-8C37-F6C7D0F822EF}" type="presParOf" srcId="{A4457636-07F9-4131-A75F-EAB5EC2FDBF0}" destId="{C61D2FB8-3F26-45E1-9E53-1BCA1CCB3DD9}" srcOrd="18" destOrd="0" presId="urn:microsoft.com/office/officeart/2005/8/layout/cycle5"/>
    <dgm:cxn modelId="{DABFC109-58A0-4694-9198-320A3CEEA85C}" type="presParOf" srcId="{A4457636-07F9-4131-A75F-EAB5EC2FDBF0}" destId="{9C418395-5F6A-4C20-932E-414725124D8B}" srcOrd="19" destOrd="0" presId="urn:microsoft.com/office/officeart/2005/8/layout/cycle5"/>
    <dgm:cxn modelId="{6142F562-CA97-4DCE-9A63-2D7430D98126}" type="presParOf" srcId="{A4457636-07F9-4131-A75F-EAB5EC2FDBF0}" destId="{6EFFB376-F25A-41A8-A5C8-507B07B3CC35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A5264C-B9E5-4581-B8B2-08758E7190F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B68510-4D3D-4D0C-87C3-B521CCD8931D}" type="pres">
      <dgm:prSet presAssocID="{97A5264C-B9E5-4581-B8B2-08758E7190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91A0F740-479A-470E-9713-D724A2690530}" type="presOf" srcId="{97A5264C-B9E5-4581-B8B2-08758E7190F4}" destId="{86B68510-4D3D-4D0C-87C3-B521CCD8931D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11D776-08C5-4201-A9C3-1845D724C8DB}" type="doc">
      <dgm:prSet loTypeId="urn:microsoft.com/office/officeart/2005/8/layout/hierarchy2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D15B50C5-6F85-4784-A147-1EB42D737A9F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ML works in 2 Phases</a:t>
          </a:r>
        </a:p>
      </dgm:t>
    </dgm:pt>
    <dgm:pt modelId="{2B2F8B4D-DCA3-48F5-A7D6-65E5D927AC79}" type="parTrans" cxnId="{5553E2F9-B159-49BE-9067-034A4705B927}">
      <dgm:prSet/>
      <dgm:spPr/>
      <dgm:t>
        <a:bodyPr/>
        <a:lstStyle/>
        <a:p>
          <a:endParaRPr lang="en-US"/>
        </a:p>
      </dgm:t>
    </dgm:pt>
    <dgm:pt modelId="{7B3717DB-DDEF-4B11-8DA4-D0CC41FC8001}" type="sibTrans" cxnId="{5553E2F9-B159-49BE-9067-034A4705B927}">
      <dgm:prSet/>
      <dgm:spPr/>
      <dgm:t>
        <a:bodyPr/>
        <a:lstStyle/>
        <a:p>
          <a:endParaRPr lang="en-US"/>
        </a:p>
      </dgm:t>
    </dgm:pt>
    <dgm:pt modelId="{88A1FCCA-20A8-40A6-905E-6E4E45C8E2DE}">
      <dgm:prSet custT="1"/>
      <dgm:spPr/>
      <dgm:t>
        <a:bodyPr/>
        <a:lstStyle/>
        <a:p>
          <a:pPr>
            <a:buSzPts val="2400"/>
          </a:pPr>
          <a:r>
            <a:rPr lang="en-US" sz="2400" b="1" i="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Second phase </a:t>
          </a:r>
          <a:r>
            <a:rPr lang="en-US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deals with self evaluation comprising of identifying the disease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115942-AD7B-4865-BD99-E541D6C53530}" type="parTrans" cxnId="{7879C54E-C5A4-41CF-9A11-5806F1F27ADB}">
      <dgm:prSet/>
      <dgm:spPr/>
      <dgm:t>
        <a:bodyPr/>
        <a:lstStyle/>
        <a:p>
          <a:endParaRPr lang="en-US"/>
        </a:p>
      </dgm:t>
    </dgm:pt>
    <dgm:pt modelId="{606CC93B-EB74-4B14-930F-A78F856DABCD}" type="sibTrans" cxnId="{7879C54E-C5A4-41CF-9A11-5806F1F27ADB}">
      <dgm:prSet/>
      <dgm:spPr/>
      <dgm:t>
        <a:bodyPr/>
        <a:lstStyle/>
        <a:p>
          <a:endParaRPr lang="en-US"/>
        </a:p>
      </dgm:t>
    </dgm:pt>
    <dgm:pt modelId="{D5D1FA8B-0315-4477-82AB-03899DE140DF}">
      <dgm:prSet custT="1"/>
      <dgm:spPr/>
      <dgm:t>
        <a:bodyPr/>
        <a:lstStyle/>
        <a:p>
          <a:pPr>
            <a:buSzPts val="2400"/>
          </a:pPr>
          <a:r>
            <a:rPr lang="en-US" sz="2400" b="1" i="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First phase </a:t>
          </a:r>
          <a:r>
            <a:rPr lang="en-US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deals with training of data sets - training data sets for  both healthy and diseased crops, using a convolutional neural network</a:t>
          </a:r>
        </a:p>
      </dgm:t>
    </dgm:pt>
    <dgm:pt modelId="{DF3889E5-973C-47FE-B62E-9DABC135AE6A}" type="sibTrans" cxnId="{A1C3F3E4-FE4F-4E11-8EC6-26D6A7E057CD}">
      <dgm:prSet/>
      <dgm:spPr/>
      <dgm:t>
        <a:bodyPr/>
        <a:lstStyle/>
        <a:p>
          <a:endParaRPr lang="en-US"/>
        </a:p>
      </dgm:t>
    </dgm:pt>
    <dgm:pt modelId="{D340CD9D-03AF-4D00-87C5-BBEB9F6D81B5}" type="parTrans" cxnId="{A1C3F3E4-FE4F-4E11-8EC6-26D6A7E057CD}">
      <dgm:prSet/>
      <dgm:spPr/>
      <dgm:t>
        <a:bodyPr/>
        <a:lstStyle/>
        <a:p>
          <a:endParaRPr lang="en-US"/>
        </a:p>
      </dgm:t>
    </dgm:pt>
    <dgm:pt modelId="{96CB0E84-C610-48DF-9AC0-E62E3285DB65}" type="pres">
      <dgm:prSet presAssocID="{B911D776-08C5-4201-A9C3-1845D724C8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EFF7DDF-F13B-49BD-AF71-EB41593C2EA4}" type="pres">
      <dgm:prSet presAssocID="{D15B50C5-6F85-4784-A147-1EB42D737A9F}" presName="root1" presStyleCnt="0"/>
      <dgm:spPr/>
    </dgm:pt>
    <dgm:pt modelId="{8C482305-997D-4756-B02A-D027631E3166}" type="pres">
      <dgm:prSet presAssocID="{D15B50C5-6F85-4784-A147-1EB42D737A9F}" presName="LevelOneTextNode" presStyleLbl="node0" presStyleIdx="0" presStyleCnt="1" custScaleX="40158" custScaleY="44202" custLinFactNeighborX="-35" custLinFactNeighborY="-498">
        <dgm:presLayoutVars>
          <dgm:chPref val="3"/>
        </dgm:presLayoutVars>
      </dgm:prSet>
      <dgm:spPr/>
    </dgm:pt>
    <dgm:pt modelId="{09A28327-77EA-4D5A-B4F8-5199DECBB285}" type="pres">
      <dgm:prSet presAssocID="{D15B50C5-6F85-4784-A147-1EB42D737A9F}" presName="level2hierChild" presStyleCnt="0"/>
      <dgm:spPr/>
    </dgm:pt>
    <dgm:pt modelId="{2EB45BE4-0EC8-4625-9906-4E2AFB402005}" type="pres">
      <dgm:prSet presAssocID="{D340CD9D-03AF-4D00-87C5-BBEB9F6D81B5}" presName="conn2-1" presStyleLbl="parChTrans1D2" presStyleIdx="0" presStyleCnt="2"/>
      <dgm:spPr/>
    </dgm:pt>
    <dgm:pt modelId="{85757206-7D33-49DB-9B18-921C35D15021}" type="pres">
      <dgm:prSet presAssocID="{D340CD9D-03AF-4D00-87C5-BBEB9F6D81B5}" presName="connTx" presStyleLbl="parChTrans1D2" presStyleIdx="0" presStyleCnt="2"/>
      <dgm:spPr/>
    </dgm:pt>
    <dgm:pt modelId="{47CF8F2E-5BE8-4AA5-AB82-0E3454A92FAB}" type="pres">
      <dgm:prSet presAssocID="{D5D1FA8B-0315-4477-82AB-03899DE140DF}" presName="root2" presStyleCnt="0"/>
      <dgm:spPr/>
    </dgm:pt>
    <dgm:pt modelId="{9B532AAD-4256-497E-BC5C-3D33539137F3}" type="pres">
      <dgm:prSet presAssocID="{D5D1FA8B-0315-4477-82AB-03899DE140DF}" presName="LevelTwoTextNode" presStyleLbl="node2" presStyleIdx="0" presStyleCnt="2" custScaleX="132268" custLinFactNeighborX="-1008" custLinFactNeighborY="-2375">
        <dgm:presLayoutVars>
          <dgm:chPref val="3"/>
        </dgm:presLayoutVars>
      </dgm:prSet>
      <dgm:spPr/>
    </dgm:pt>
    <dgm:pt modelId="{17A3ADA9-96E4-414F-A646-9D84853E8A03}" type="pres">
      <dgm:prSet presAssocID="{D5D1FA8B-0315-4477-82AB-03899DE140DF}" presName="level3hierChild" presStyleCnt="0"/>
      <dgm:spPr/>
    </dgm:pt>
    <dgm:pt modelId="{750BEEFD-6830-4336-BD58-8FD3E6E9028A}" type="pres">
      <dgm:prSet presAssocID="{A5115942-AD7B-4865-BD99-E541D6C53530}" presName="conn2-1" presStyleLbl="parChTrans1D2" presStyleIdx="1" presStyleCnt="2"/>
      <dgm:spPr/>
    </dgm:pt>
    <dgm:pt modelId="{F0F9628E-C8FA-4EE9-9912-6567B44D7746}" type="pres">
      <dgm:prSet presAssocID="{A5115942-AD7B-4865-BD99-E541D6C53530}" presName="connTx" presStyleLbl="parChTrans1D2" presStyleIdx="1" presStyleCnt="2"/>
      <dgm:spPr/>
    </dgm:pt>
    <dgm:pt modelId="{6278940C-DE74-46DA-B03A-89B9C2FE946B}" type="pres">
      <dgm:prSet presAssocID="{88A1FCCA-20A8-40A6-905E-6E4E45C8E2DE}" presName="root2" presStyleCnt="0"/>
      <dgm:spPr/>
    </dgm:pt>
    <dgm:pt modelId="{300E17AF-E4C3-4B26-A953-0F4CED94160E}" type="pres">
      <dgm:prSet presAssocID="{88A1FCCA-20A8-40A6-905E-6E4E45C8E2DE}" presName="LevelTwoTextNode" presStyleLbl="node2" presStyleIdx="1" presStyleCnt="2" custScaleX="132939">
        <dgm:presLayoutVars>
          <dgm:chPref val="3"/>
        </dgm:presLayoutVars>
      </dgm:prSet>
      <dgm:spPr/>
    </dgm:pt>
    <dgm:pt modelId="{42FB56B7-6119-4A79-AD62-7074CE5FEB54}" type="pres">
      <dgm:prSet presAssocID="{88A1FCCA-20A8-40A6-905E-6E4E45C8E2DE}" presName="level3hierChild" presStyleCnt="0"/>
      <dgm:spPr/>
    </dgm:pt>
  </dgm:ptLst>
  <dgm:cxnLst>
    <dgm:cxn modelId="{F72A3706-2BBA-4D19-8AFF-72DC99B5A3BA}" type="presOf" srcId="{D15B50C5-6F85-4784-A147-1EB42D737A9F}" destId="{8C482305-997D-4756-B02A-D027631E3166}" srcOrd="0" destOrd="0" presId="urn:microsoft.com/office/officeart/2005/8/layout/hierarchy2"/>
    <dgm:cxn modelId="{75F82313-84D7-45BE-B00A-94E0869BFDA8}" type="presOf" srcId="{D340CD9D-03AF-4D00-87C5-BBEB9F6D81B5}" destId="{2EB45BE4-0EC8-4625-9906-4E2AFB402005}" srcOrd="0" destOrd="0" presId="urn:microsoft.com/office/officeart/2005/8/layout/hierarchy2"/>
    <dgm:cxn modelId="{6B5F4B19-A5DA-431C-BFC1-B4DCD33A49EC}" type="presOf" srcId="{B911D776-08C5-4201-A9C3-1845D724C8DB}" destId="{96CB0E84-C610-48DF-9AC0-E62E3285DB65}" srcOrd="0" destOrd="0" presId="urn:microsoft.com/office/officeart/2005/8/layout/hierarchy2"/>
    <dgm:cxn modelId="{7879C54E-C5A4-41CF-9A11-5806F1F27ADB}" srcId="{D15B50C5-6F85-4784-A147-1EB42D737A9F}" destId="{88A1FCCA-20A8-40A6-905E-6E4E45C8E2DE}" srcOrd="1" destOrd="0" parTransId="{A5115942-AD7B-4865-BD99-E541D6C53530}" sibTransId="{606CC93B-EB74-4B14-930F-A78F856DABCD}"/>
    <dgm:cxn modelId="{1CC6C471-CB76-4B51-96F2-F63BD017351E}" type="presOf" srcId="{A5115942-AD7B-4865-BD99-E541D6C53530}" destId="{750BEEFD-6830-4336-BD58-8FD3E6E9028A}" srcOrd="0" destOrd="0" presId="urn:microsoft.com/office/officeart/2005/8/layout/hierarchy2"/>
    <dgm:cxn modelId="{D201F5D9-8B44-4072-B84B-6AE94A88D044}" type="presOf" srcId="{88A1FCCA-20A8-40A6-905E-6E4E45C8E2DE}" destId="{300E17AF-E4C3-4B26-A953-0F4CED94160E}" srcOrd="0" destOrd="0" presId="urn:microsoft.com/office/officeart/2005/8/layout/hierarchy2"/>
    <dgm:cxn modelId="{A1C3F3E4-FE4F-4E11-8EC6-26D6A7E057CD}" srcId="{D15B50C5-6F85-4784-A147-1EB42D737A9F}" destId="{D5D1FA8B-0315-4477-82AB-03899DE140DF}" srcOrd="0" destOrd="0" parTransId="{D340CD9D-03AF-4D00-87C5-BBEB9F6D81B5}" sibTransId="{DF3889E5-973C-47FE-B62E-9DABC135AE6A}"/>
    <dgm:cxn modelId="{271BC5E7-322C-4485-9174-6D8E04B6327C}" type="presOf" srcId="{D5D1FA8B-0315-4477-82AB-03899DE140DF}" destId="{9B532AAD-4256-497E-BC5C-3D33539137F3}" srcOrd="0" destOrd="0" presId="urn:microsoft.com/office/officeart/2005/8/layout/hierarchy2"/>
    <dgm:cxn modelId="{352661EA-4459-465D-99F0-9484ADEE8EFD}" type="presOf" srcId="{D340CD9D-03AF-4D00-87C5-BBEB9F6D81B5}" destId="{85757206-7D33-49DB-9B18-921C35D15021}" srcOrd="1" destOrd="0" presId="urn:microsoft.com/office/officeart/2005/8/layout/hierarchy2"/>
    <dgm:cxn modelId="{230001F1-3823-4F03-8763-703C56D2D792}" type="presOf" srcId="{A5115942-AD7B-4865-BD99-E541D6C53530}" destId="{F0F9628E-C8FA-4EE9-9912-6567B44D7746}" srcOrd="1" destOrd="0" presId="urn:microsoft.com/office/officeart/2005/8/layout/hierarchy2"/>
    <dgm:cxn modelId="{5553E2F9-B159-49BE-9067-034A4705B927}" srcId="{B911D776-08C5-4201-A9C3-1845D724C8DB}" destId="{D15B50C5-6F85-4784-A147-1EB42D737A9F}" srcOrd="0" destOrd="0" parTransId="{2B2F8B4D-DCA3-48F5-A7D6-65E5D927AC79}" sibTransId="{7B3717DB-DDEF-4B11-8DA4-D0CC41FC8001}"/>
    <dgm:cxn modelId="{C583C38C-BC36-407C-B91F-4DAE4898DD64}" type="presParOf" srcId="{96CB0E84-C610-48DF-9AC0-E62E3285DB65}" destId="{AEFF7DDF-F13B-49BD-AF71-EB41593C2EA4}" srcOrd="0" destOrd="0" presId="urn:microsoft.com/office/officeart/2005/8/layout/hierarchy2"/>
    <dgm:cxn modelId="{1A61E6E4-8EB2-4ED4-9C55-E24A2E6F6EA5}" type="presParOf" srcId="{AEFF7DDF-F13B-49BD-AF71-EB41593C2EA4}" destId="{8C482305-997D-4756-B02A-D027631E3166}" srcOrd="0" destOrd="0" presId="urn:microsoft.com/office/officeart/2005/8/layout/hierarchy2"/>
    <dgm:cxn modelId="{BEB581AC-C346-4015-A92A-6251C74913BE}" type="presParOf" srcId="{AEFF7DDF-F13B-49BD-AF71-EB41593C2EA4}" destId="{09A28327-77EA-4D5A-B4F8-5199DECBB285}" srcOrd="1" destOrd="0" presId="urn:microsoft.com/office/officeart/2005/8/layout/hierarchy2"/>
    <dgm:cxn modelId="{9EF55B02-9CBE-4836-AB39-7600E101EED9}" type="presParOf" srcId="{09A28327-77EA-4D5A-B4F8-5199DECBB285}" destId="{2EB45BE4-0EC8-4625-9906-4E2AFB402005}" srcOrd="0" destOrd="0" presId="urn:microsoft.com/office/officeart/2005/8/layout/hierarchy2"/>
    <dgm:cxn modelId="{6B73EDF0-1AFF-444C-A5B1-52EE97CDD104}" type="presParOf" srcId="{2EB45BE4-0EC8-4625-9906-4E2AFB402005}" destId="{85757206-7D33-49DB-9B18-921C35D15021}" srcOrd="0" destOrd="0" presId="urn:microsoft.com/office/officeart/2005/8/layout/hierarchy2"/>
    <dgm:cxn modelId="{131DF1E3-B9A9-4704-89F2-9A819AAB448D}" type="presParOf" srcId="{09A28327-77EA-4D5A-B4F8-5199DECBB285}" destId="{47CF8F2E-5BE8-4AA5-AB82-0E3454A92FAB}" srcOrd="1" destOrd="0" presId="urn:microsoft.com/office/officeart/2005/8/layout/hierarchy2"/>
    <dgm:cxn modelId="{CDA05F99-2986-4AEB-B1D9-3BB016EC5897}" type="presParOf" srcId="{47CF8F2E-5BE8-4AA5-AB82-0E3454A92FAB}" destId="{9B532AAD-4256-497E-BC5C-3D33539137F3}" srcOrd="0" destOrd="0" presId="urn:microsoft.com/office/officeart/2005/8/layout/hierarchy2"/>
    <dgm:cxn modelId="{EC0580C1-7F63-4978-B222-FD7B1D74A994}" type="presParOf" srcId="{47CF8F2E-5BE8-4AA5-AB82-0E3454A92FAB}" destId="{17A3ADA9-96E4-414F-A646-9D84853E8A03}" srcOrd="1" destOrd="0" presId="urn:microsoft.com/office/officeart/2005/8/layout/hierarchy2"/>
    <dgm:cxn modelId="{DECEDA94-7507-40D8-AC2B-D028EABD1B3A}" type="presParOf" srcId="{09A28327-77EA-4D5A-B4F8-5199DECBB285}" destId="{750BEEFD-6830-4336-BD58-8FD3E6E9028A}" srcOrd="2" destOrd="0" presId="urn:microsoft.com/office/officeart/2005/8/layout/hierarchy2"/>
    <dgm:cxn modelId="{2367B98C-9F2F-40FE-9B03-B9C7D7BC5883}" type="presParOf" srcId="{750BEEFD-6830-4336-BD58-8FD3E6E9028A}" destId="{F0F9628E-C8FA-4EE9-9912-6567B44D7746}" srcOrd="0" destOrd="0" presId="urn:microsoft.com/office/officeart/2005/8/layout/hierarchy2"/>
    <dgm:cxn modelId="{5696B3D0-0AAD-40EB-A6F1-A8B4B6694AA7}" type="presParOf" srcId="{09A28327-77EA-4D5A-B4F8-5199DECBB285}" destId="{6278940C-DE74-46DA-B03A-89B9C2FE946B}" srcOrd="3" destOrd="0" presId="urn:microsoft.com/office/officeart/2005/8/layout/hierarchy2"/>
    <dgm:cxn modelId="{153D496E-37C6-420D-A8DF-F6F195E76588}" type="presParOf" srcId="{6278940C-DE74-46DA-B03A-89B9C2FE946B}" destId="{300E17AF-E4C3-4B26-A953-0F4CED94160E}" srcOrd="0" destOrd="0" presId="urn:microsoft.com/office/officeart/2005/8/layout/hierarchy2"/>
    <dgm:cxn modelId="{97526A1B-6EB6-4D17-997E-E175033C0196}" type="presParOf" srcId="{6278940C-DE74-46DA-B03A-89B9C2FE946B}" destId="{42FB56B7-6119-4A79-AD62-7074CE5FEB5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338A58-C5F1-44E1-8FC5-DAA905D5C641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1749AC9-595E-4BEA-B8C1-842D53A69F53}">
      <dgm:prSet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Power supply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6275B9-C011-4915-9709-9DD665468676}" type="parTrans" cxnId="{AB11A422-D10D-478E-A935-B8111D42783A}">
      <dgm:prSet/>
      <dgm:spPr/>
      <dgm:t>
        <a:bodyPr/>
        <a:lstStyle/>
        <a:p>
          <a:endParaRPr lang="en-US"/>
        </a:p>
      </dgm:t>
    </dgm:pt>
    <dgm:pt modelId="{CF25A30D-DCDD-4B42-941F-25A31312013C}" type="sibTrans" cxnId="{AB11A422-D10D-478E-A935-B8111D42783A}">
      <dgm:prSet/>
      <dgm:spPr/>
      <dgm:t>
        <a:bodyPr/>
        <a:lstStyle/>
        <a:p>
          <a:endParaRPr lang="en-US"/>
        </a:p>
      </dgm:t>
    </dgm:pt>
    <dgm:pt modelId="{EC372356-825D-4F34-8B97-F950CCF7C799}">
      <dgm:prSet custT="1"/>
      <dgm:spPr/>
      <dgm:t>
        <a:bodyPr/>
        <a:lstStyle/>
        <a:p>
          <a:r>
            <a:rPr lang="en-US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Pi camera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1C47A3-33A2-40F4-9C22-9D8985BA6FA5}" type="parTrans" cxnId="{7F1CC832-AE40-4377-8863-D45D74FC1239}">
      <dgm:prSet/>
      <dgm:spPr/>
      <dgm:t>
        <a:bodyPr/>
        <a:lstStyle/>
        <a:p>
          <a:endParaRPr lang="en-US"/>
        </a:p>
      </dgm:t>
    </dgm:pt>
    <dgm:pt modelId="{306E60D4-A178-491B-863D-3EF9E1DD373C}" type="sibTrans" cxnId="{7F1CC832-AE40-4377-8863-D45D74FC1239}">
      <dgm:prSet/>
      <dgm:spPr/>
      <dgm:t>
        <a:bodyPr/>
        <a:lstStyle/>
        <a:p>
          <a:endParaRPr lang="en-US"/>
        </a:p>
      </dgm:t>
    </dgm:pt>
    <dgm:pt modelId="{47B0CAD6-F176-405E-B71C-953F4BFF27BD}">
      <dgm:prSet custT="1"/>
      <dgm:spPr/>
      <dgm:t>
        <a:bodyPr/>
        <a:lstStyle/>
        <a:p>
          <a:r>
            <a:rPr lang="en-US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Raspberry-pi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AE7E40-B9FD-4A02-9448-B4490379F018}" type="parTrans" cxnId="{781218D4-A36A-46D0-8CB1-12461B2320A7}">
      <dgm:prSet/>
      <dgm:spPr/>
      <dgm:t>
        <a:bodyPr/>
        <a:lstStyle/>
        <a:p>
          <a:endParaRPr lang="en-US"/>
        </a:p>
      </dgm:t>
    </dgm:pt>
    <dgm:pt modelId="{082F49F8-EB2B-4D39-80A9-B9A83DB7758B}" type="sibTrans" cxnId="{781218D4-A36A-46D0-8CB1-12461B2320A7}">
      <dgm:prSet/>
      <dgm:spPr/>
      <dgm:t>
        <a:bodyPr/>
        <a:lstStyle/>
        <a:p>
          <a:endParaRPr lang="en-US"/>
        </a:p>
      </dgm:t>
    </dgm:pt>
    <dgm:pt modelId="{C318C923-A6A2-4B50-84D4-AA95ADA3DD7B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Recommended input voltage is 5V, and the recommended input current is 2A</a:t>
          </a:r>
        </a:p>
      </dgm:t>
    </dgm:pt>
    <dgm:pt modelId="{CBA70214-58F3-470F-82A9-2A3E2F4609E0}" type="parTrans" cxnId="{83ECABEE-79DA-4CF0-A4F2-04907D9B1A49}">
      <dgm:prSet/>
      <dgm:spPr/>
      <dgm:t>
        <a:bodyPr/>
        <a:lstStyle/>
        <a:p>
          <a:endParaRPr lang="en-US"/>
        </a:p>
      </dgm:t>
    </dgm:pt>
    <dgm:pt modelId="{BD4F529D-A5EA-49A3-8E0F-C13B519C2363}" type="sibTrans" cxnId="{83ECABEE-79DA-4CF0-A4F2-04907D9B1A49}">
      <dgm:prSet/>
      <dgm:spPr/>
      <dgm:t>
        <a:bodyPr/>
        <a:lstStyle/>
        <a:p>
          <a:endParaRPr lang="en-US"/>
        </a:p>
      </dgm:t>
    </dgm:pt>
    <dgm:pt modelId="{0BD6F4F6-A39D-4460-9759-40FD2A5E6DD0}">
      <dgm:prSet custT="1"/>
      <dgm:spPr/>
      <dgm:t>
        <a:bodyPr/>
        <a:lstStyle/>
        <a:p>
          <a:r>
            <a:rPr lang="en-US" sz="2300" dirty="0"/>
            <a:t>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amera module of raspberry pi clicks an image by  pressing the button</a:t>
          </a:r>
        </a:p>
      </dgm:t>
    </dgm:pt>
    <dgm:pt modelId="{6BB78501-4C63-43B5-8B30-3D8A52FBF007}" type="parTrans" cxnId="{DE687188-1E86-46BF-8481-B0FA15DF1B63}">
      <dgm:prSet/>
      <dgm:spPr/>
      <dgm:t>
        <a:bodyPr/>
        <a:lstStyle/>
        <a:p>
          <a:endParaRPr lang="en-US"/>
        </a:p>
      </dgm:t>
    </dgm:pt>
    <dgm:pt modelId="{666F3C9C-D64D-4D0A-8237-F06036CEBDFC}" type="sibTrans" cxnId="{DE687188-1E86-46BF-8481-B0FA15DF1B63}">
      <dgm:prSet/>
      <dgm:spPr/>
      <dgm:t>
        <a:bodyPr/>
        <a:lstStyle/>
        <a:p>
          <a:endParaRPr lang="en-US"/>
        </a:p>
      </dgm:t>
    </dgm:pt>
    <dgm:pt modelId="{42D4F13A-E1D4-4E93-9535-9DB1C86FB41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It acts as a gateway between the user and Machine learning model</a:t>
          </a:r>
        </a:p>
      </dgm:t>
    </dgm:pt>
    <dgm:pt modelId="{E9C654F9-2002-44FA-9834-8033413DA243}" type="parTrans" cxnId="{2953616D-EF96-42B0-8B72-E7F60F64BC6D}">
      <dgm:prSet/>
      <dgm:spPr/>
      <dgm:t>
        <a:bodyPr/>
        <a:lstStyle/>
        <a:p>
          <a:endParaRPr lang="en-US"/>
        </a:p>
      </dgm:t>
    </dgm:pt>
    <dgm:pt modelId="{53B513AA-34A8-4640-9ED9-8AC981F62118}" type="sibTrans" cxnId="{2953616D-EF96-42B0-8B72-E7F60F64BC6D}">
      <dgm:prSet/>
      <dgm:spPr/>
      <dgm:t>
        <a:bodyPr/>
        <a:lstStyle/>
        <a:p>
          <a:endParaRPr lang="en-US"/>
        </a:p>
      </dgm:t>
    </dgm:pt>
    <dgm:pt modelId="{A008CCBB-FDDE-40F0-8414-CEA0EF702724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power supply design is 5.1 V and 2.5 A</a:t>
          </a:r>
        </a:p>
      </dgm:t>
    </dgm:pt>
    <dgm:pt modelId="{587779A8-17BC-4C10-BD2C-C65F8E9F2ECC}" type="parTrans" cxnId="{4836AEF1-B7EC-4BD2-ABA4-198E33CC3425}">
      <dgm:prSet/>
      <dgm:spPr/>
      <dgm:t>
        <a:bodyPr/>
        <a:lstStyle/>
        <a:p>
          <a:endParaRPr lang="en-US"/>
        </a:p>
      </dgm:t>
    </dgm:pt>
    <dgm:pt modelId="{C0E0A0FA-638E-4AF9-B847-B653F3BDCDEF}" type="sibTrans" cxnId="{4836AEF1-B7EC-4BD2-ABA4-198E33CC3425}">
      <dgm:prSet/>
      <dgm:spPr/>
      <dgm:t>
        <a:bodyPr/>
        <a:lstStyle/>
        <a:p>
          <a:endParaRPr lang="en-US"/>
        </a:p>
      </dgm:t>
    </dgm:pt>
    <dgm:pt modelId="{D80E0525-5914-43CA-8E38-779C2D149B5C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Image will be sent to the cloud storage where the Machine Learning model is being deployed</a:t>
          </a:r>
        </a:p>
      </dgm:t>
    </dgm:pt>
    <dgm:pt modelId="{7CB8B96A-53F1-4185-A444-E8A4A6F3EDD6}" type="parTrans" cxnId="{82FCE4D0-760A-44ED-9051-A36B092B432E}">
      <dgm:prSet/>
      <dgm:spPr/>
      <dgm:t>
        <a:bodyPr/>
        <a:lstStyle/>
        <a:p>
          <a:endParaRPr lang="en-US"/>
        </a:p>
      </dgm:t>
    </dgm:pt>
    <dgm:pt modelId="{645CAEA8-1BB4-449B-986C-CE0113BD639D}" type="sibTrans" cxnId="{82FCE4D0-760A-44ED-9051-A36B092B432E}">
      <dgm:prSet/>
      <dgm:spPr/>
      <dgm:t>
        <a:bodyPr/>
        <a:lstStyle/>
        <a:p>
          <a:endParaRPr lang="en-US"/>
        </a:p>
      </dgm:t>
    </dgm:pt>
    <dgm:pt modelId="{24EFC1A5-CAA4-465D-99BD-7B391165478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It takes the image as an input from the user and sends it to the cloud, where the proposed ML model performs crop disease detection and gives result</a:t>
          </a:r>
        </a:p>
      </dgm:t>
    </dgm:pt>
    <dgm:pt modelId="{23F7D0C9-6092-40C0-8660-7A1CA4B8032D}" type="parTrans" cxnId="{CA4080DA-74AE-43D3-A82E-DFD0E8B0ADDD}">
      <dgm:prSet/>
      <dgm:spPr/>
      <dgm:t>
        <a:bodyPr/>
        <a:lstStyle/>
        <a:p>
          <a:endParaRPr lang="en-US"/>
        </a:p>
      </dgm:t>
    </dgm:pt>
    <dgm:pt modelId="{EE2E549D-E106-4F64-BFF8-456FAA006F86}" type="sibTrans" cxnId="{CA4080DA-74AE-43D3-A82E-DFD0E8B0ADDD}">
      <dgm:prSet/>
      <dgm:spPr/>
      <dgm:t>
        <a:bodyPr/>
        <a:lstStyle/>
        <a:p>
          <a:endParaRPr lang="en-US"/>
        </a:p>
      </dgm:t>
    </dgm:pt>
    <dgm:pt modelId="{C70BA54D-8709-475B-9EA8-10AD4B545705}" type="pres">
      <dgm:prSet presAssocID="{13338A58-C5F1-44E1-8FC5-DAA905D5C641}" presName="linearFlow" presStyleCnt="0">
        <dgm:presLayoutVars>
          <dgm:dir/>
          <dgm:animLvl val="lvl"/>
          <dgm:resizeHandles val="exact"/>
        </dgm:presLayoutVars>
      </dgm:prSet>
      <dgm:spPr/>
    </dgm:pt>
    <dgm:pt modelId="{AC057856-EE86-4A19-A333-EDBE4B338C23}" type="pres">
      <dgm:prSet presAssocID="{61749AC9-595E-4BEA-B8C1-842D53A69F53}" presName="composite" presStyleCnt="0"/>
      <dgm:spPr/>
    </dgm:pt>
    <dgm:pt modelId="{734E9CC1-9093-4C37-A963-7A5F56063BAB}" type="pres">
      <dgm:prSet presAssocID="{61749AC9-595E-4BEA-B8C1-842D53A69F53}" presName="parentText" presStyleLbl="alignNode1" presStyleIdx="0" presStyleCnt="3" custLinFactNeighborX="-19908" custLinFactNeighborY="346">
        <dgm:presLayoutVars>
          <dgm:chMax val="1"/>
          <dgm:bulletEnabled val="1"/>
        </dgm:presLayoutVars>
      </dgm:prSet>
      <dgm:spPr/>
    </dgm:pt>
    <dgm:pt modelId="{8D6CFCF4-B2C9-4C33-81FE-E5CAF8480050}" type="pres">
      <dgm:prSet presAssocID="{61749AC9-595E-4BEA-B8C1-842D53A69F53}" presName="descendantText" presStyleLbl="alignAcc1" presStyleIdx="0" presStyleCnt="3">
        <dgm:presLayoutVars>
          <dgm:bulletEnabled val="1"/>
        </dgm:presLayoutVars>
      </dgm:prSet>
      <dgm:spPr/>
    </dgm:pt>
    <dgm:pt modelId="{505DB9CC-7031-448B-853A-4B112E575247}" type="pres">
      <dgm:prSet presAssocID="{CF25A30D-DCDD-4B42-941F-25A31312013C}" presName="sp" presStyleCnt="0"/>
      <dgm:spPr/>
    </dgm:pt>
    <dgm:pt modelId="{88B025C4-ED2E-4731-A7E5-7171702ACD4F}" type="pres">
      <dgm:prSet presAssocID="{EC372356-825D-4F34-8B97-F950CCF7C799}" presName="composite" presStyleCnt="0"/>
      <dgm:spPr/>
    </dgm:pt>
    <dgm:pt modelId="{95699C84-FB5E-4ADF-B977-375E85DED4D0}" type="pres">
      <dgm:prSet presAssocID="{EC372356-825D-4F34-8B97-F950CCF7C79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DF0AC6A-245D-4164-86D5-E4F44C19E798}" type="pres">
      <dgm:prSet presAssocID="{EC372356-825D-4F34-8B97-F950CCF7C799}" presName="descendantText" presStyleLbl="alignAcc1" presStyleIdx="1" presStyleCnt="3" custScaleX="100764">
        <dgm:presLayoutVars>
          <dgm:bulletEnabled val="1"/>
        </dgm:presLayoutVars>
      </dgm:prSet>
      <dgm:spPr/>
    </dgm:pt>
    <dgm:pt modelId="{B80FEBEB-83C5-4B71-9D86-AAE7D750A1ED}" type="pres">
      <dgm:prSet presAssocID="{306E60D4-A178-491B-863D-3EF9E1DD373C}" presName="sp" presStyleCnt="0"/>
      <dgm:spPr/>
    </dgm:pt>
    <dgm:pt modelId="{A9F0E5B9-FF1B-40ED-B90E-08CA28B05E9F}" type="pres">
      <dgm:prSet presAssocID="{47B0CAD6-F176-405E-B71C-953F4BFF27BD}" presName="composite" presStyleCnt="0"/>
      <dgm:spPr/>
    </dgm:pt>
    <dgm:pt modelId="{B0C4F392-81DD-4CA9-BB81-BF8D66C0B6EF}" type="pres">
      <dgm:prSet presAssocID="{47B0CAD6-F176-405E-B71C-953F4BFF27B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CA2A7CF-03B0-454A-BEED-C4D2A8C551D1}" type="pres">
      <dgm:prSet presAssocID="{47B0CAD6-F176-405E-B71C-953F4BFF27BD}" presName="descendantText" presStyleLbl="alignAcc1" presStyleIdx="2" presStyleCnt="3" custScaleX="99693" custScaleY="105591">
        <dgm:presLayoutVars>
          <dgm:bulletEnabled val="1"/>
        </dgm:presLayoutVars>
      </dgm:prSet>
      <dgm:spPr/>
    </dgm:pt>
  </dgm:ptLst>
  <dgm:cxnLst>
    <dgm:cxn modelId="{E5EC5C10-896B-427A-A3C9-7E91010BC03E}" type="presOf" srcId="{42D4F13A-E1D4-4E93-9535-9DB1C86FB415}" destId="{8CA2A7CF-03B0-454A-BEED-C4D2A8C551D1}" srcOrd="0" destOrd="0" presId="urn:microsoft.com/office/officeart/2005/8/layout/chevron2"/>
    <dgm:cxn modelId="{AB11A422-D10D-478E-A935-B8111D42783A}" srcId="{13338A58-C5F1-44E1-8FC5-DAA905D5C641}" destId="{61749AC9-595E-4BEA-B8C1-842D53A69F53}" srcOrd="0" destOrd="0" parTransId="{596275B9-C011-4915-9709-9DD665468676}" sibTransId="{CF25A30D-DCDD-4B42-941F-25A31312013C}"/>
    <dgm:cxn modelId="{718AE023-4072-4158-999E-3ED72A53ACD9}" type="presOf" srcId="{EC372356-825D-4F34-8B97-F950CCF7C799}" destId="{95699C84-FB5E-4ADF-B977-375E85DED4D0}" srcOrd="0" destOrd="0" presId="urn:microsoft.com/office/officeart/2005/8/layout/chevron2"/>
    <dgm:cxn modelId="{28490C32-28C2-41DA-B420-C67AA3FDCE81}" type="presOf" srcId="{A008CCBB-FDDE-40F0-8414-CEA0EF702724}" destId="{8D6CFCF4-B2C9-4C33-81FE-E5CAF8480050}" srcOrd="0" destOrd="1" presId="urn:microsoft.com/office/officeart/2005/8/layout/chevron2"/>
    <dgm:cxn modelId="{7F1CC832-AE40-4377-8863-D45D74FC1239}" srcId="{13338A58-C5F1-44E1-8FC5-DAA905D5C641}" destId="{EC372356-825D-4F34-8B97-F950CCF7C799}" srcOrd="1" destOrd="0" parTransId="{A71C47A3-33A2-40F4-9C22-9D8985BA6FA5}" sibTransId="{306E60D4-A178-491B-863D-3EF9E1DD373C}"/>
    <dgm:cxn modelId="{780F755C-99F8-43AC-8794-F18C45E376C7}" type="presOf" srcId="{47B0CAD6-F176-405E-B71C-953F4BFF27BD}" destId="{B0C4F392-81DD-4CA9-BB81-BF8D66C0B6EF}" srcOrd="0" destOrd="0" presId="urn:microsoft.com/office/officeart/2005/8/layout/chevron2"/>
    <dgm:cxn modelId="{9CED6C68-2FF2-4D19-9307-A4704176A786}" type="presOf" srcId="{C318C923-A6A2-4B50-84D4-AA95ADA3DD7B}" destId="{8D6CFCF4-B2C9-4C33-81FE-E5CAF8480050}" srcOrd="0" destOrd="0" presId="urn:microsoft.com/office/officeart/2005/8/layout/chevron2"/>
    <dgm:cxn modelId="{2953616D-EF96-42B0-8B72-E7F60F64BC6D}" srcId="{47B0CAD6-F176-405E-B71C-953F4BFF27BD}" destId="{42D4F13A-E1D4-4E93-9535-9DB1C86FB415}" srcOrd="0" destOrd="0" parTransId="{E9C654F9-2002-44FA-9834-8033413DA243}" sibTransId="{53B513AA-34A8-4640-9ED9-8AC981F62118}"/>
    <dgm:cxn modelId="{1ED0E881-EC26-4B82-BA36-E6E3CF9B563D}" type="presOf" srcId="{61749AC9-595E-4BEA-B8C1-842D53A69F53}" destId="{734E9CC1-9093-4C37-A963-7A5F56063BAB}" srcOrd="0" destOrd="0" presId="urn:microsoft.com/office/officeart/2005/8/layout/chevron2"/>
    <dgm:cxn modelId="{CCB70088-99DB-4E89-9000-FA744CD096DF}" type="presOf" srcId="{24EFC1A5-CAA4-465D-99BD-7B3911654781}" destId="{8CA2A7CF-03B0-454A-BEED-C4D2A8C551D1}" srcOrd="0" destOrd="1" presId="urn:microsoft.com/office/officeart/2005/8/layout/chevron2"/>
    <dgm:cxn modelId="{DE687188-1E86-46BF-8481-B0FA15DF1B63}" srcId="{EC372356-825D-4F34-8B97-F950CCF7C799}" destId="{0BD6F4F6-A39D-4460-9759-40FD2A5E6DD0}" srcOrd="0" destOrd="0" parTransId="{6BB78501-4C63-43B5-8B30-3D8A52FBF007}" sibTransId="{666F3C9C-D64D-4D0A-8237-F06036CEBDFC}"/>
    <dgm:cxn modelId="{9B5E15B3-50CD-4E91-848A-F034A0532CD3}" type="presOf" srcId="{13338A58-C5F1-44E1-8FC5-DAA905D5C641}" destId="{C70BA54D-8709-475B-9EA8-10AD4B545705}" srcOrd="0" destOrd="0" presId="urn:microsoft.com/office/officeart/2005/8/layout/chevron2"/>
    <dgm:cxn modelId="{82FCE4D0-760A-44ED-9051-A36B092B432E}" srcId="{EC372356-825D-4F34-8B97-F950CCF7C799}" destId="{D80E0525-5914-43CA-8E38-779C2D149B5C}" srcOrd="1" destOrd="0" parTransId="{7CB8B96A-53F1-4185-A444-E8A4A6F3EDD6}" sibTransId="{645CAEA8-1BB4-449B-986C-CE0113BD639D}"/>
    <dgm:cxn modelId="{781218D4-A36A-46D0-8CB1-12461B2320A7}" srcId="{13338A58-C5F1-44E1-8FC5-DAA905D5C641}" destId="{47B0CAD6-F176-405E-B71C-953F4BFF27BD}" srcOrd="2" destOrd="0" parTransId="{23AE7E40-B9FD-4A02-9448-B4490379F018}" sibTransId="{082F49F8-EB2B-4D39-80A9-B9A83DB7758B}"/>
    <dgm:cxn modelId="{3A391FDA-C2B8-4BB8-AD26-94D8230C6B14}" type="presOf" srcId="{0BD6F4F6-A39D-4460-9759-40FD2A5E6DD0}" destId="{0DF0AC6A-245D-4164-86D5-E4F44C19E798}" srcOrd="0" destOrd="0" presId="urn:microsoft.com/office/officeart/2005/8/layout/chevron2"/>
    <dgm:cxn modelId="{CA4080DA-74AE-43D3-A82E-DFD0E8B0ADDD}" srcId="{47B0CAD6-F176-405E-B71C-953F4BFF27BD}" destId="{24EFC1A5-CAA4-465D-99BD-7B3911654781}" srcOrd="1" destOrd="0" parTransId="{23F7D0C9-6092-40C0-8660-7A1CA4B8032D}" sibTransId="{EE2E549D-E106-4F64-BFF8-456FAA006F86}"/>
    <dgm:cxn modelId="{8B9F1BDD-0D53-412D-A1DE-88A80BEF3FBB}" type="presOf" srcId="{D80E0525-5914-43CA-8E38-779C2D149B5C}" destId="{0DF0AC6A-245D-4164-86D5-E4F44C19E798}" srcOrd="0" destOrd="1" presId="urn:microsoft.com/office/officeart/2005/8/layout/chevron2"/>
    <dgm:cxn modelId="{83ECABEE-79DA-4CF0-A4F2-04907D9B1A49}" srcId="{61749AC9-595E-4BEA-B8C1-842D53A69F53}" destId="{C318C923-A6A2-4B50-84D4-AA95ADA3DD7B}" srcOrd="0" destOrd="0" parTransId="{CBA70214-58F3-470F-82A9-2A3E2F4609E0}" sibTransId="{BD4F529D-A5EA-49A3-8E0F-C13B519C2363}"/>
    <dgm:cxn modelId="{4836AEF1-B7EC-4BD2-ABA4-198E33CC3425}" srcId="{61749AC9-595E-4BEA-B8C1-842D53A69F53}" destId="{A008CCBB-FDDE-40F0-8414-CEA0EF702724}" srcOrd="1" destOrd="0" parTransId="{587779A8-17BC-4C10-BD2C-C65F8E9F2ECC}" sibTransId="{C0E0A0FA-638E-4AF9-B847-B653F3BDCDEF}"/>
    <dgm:cxn modelId="{BD9748D0-D4E1-4A72-B11D-4A5B7383D0A1}" type="presParOf" srcId="{C70BA54D-8709-475B-9EA8-10AD4B545705}" destId="{AC057856-EE86-4A19-A333-EDBE4B338C23}" srcOrd="0" destOrd="0" presId="urn:microsoft.com/office/officeart/2005/8/layout/chevron2"/>
    <dgm:cxn modelId="{3BC5A728-322B-42DE-9C42-7C5D71AE2F5D}" type="presParOf" srcId="{AC057856-EE86-4A19-A333-EDBE4B338C23}" destId="{734E9CC1-9093-4C37-A963-7A5F56063BAB}" srcOrd="0" destOrd="0" presId="urn:microsoft.com/office/officeart/2005/8/layout/chevron2"/>
    <dgm:cxn modelId="{2300237E-258F-443C-91FF-EA2DF33231E7}" type="presParOf" srcId="{AC057856-EE86-4A19-A333-EDBE4B338C23}" destId="{8D6CFCF4-B2C9-4C33-81FE-E5CAF8480050}" srcOrd="1" destOrd="0" presId="urn:microsoft.com/office/officeart/2005/8/layout/chevron2"/>
    <dgm:cxn modelId="{E8BB60A3-A4E3-41F7-9270-7731CC30DC2B}" type="presParOf" srcId="{C70BA54D-8709-475B-9EA8-10AD4B545705}" destId="{505DB9CC-7031-448B-853A-4B112E575247}" srcOrd="1" destOrd="0" presId="urn:microsoft.com/office/officeart/2005/8/layout/chevron2"/>
    <dgm:cxn modelId="{3FC09F1C-8F8C-48ED-9F82-6F94095B57B8}" type="presParOf" srcId="{C70BA54D-8709-475B-9EA8-10AD4B545705}" destId="{88B025C4-ED2E-4731-A7E5-7171702ACD4F}" srcOrd="2" destOrd="0" presId="urn:microsoft.com/office/officeart/2005/8/layout/chevron2"/>
    <dgm:cxn modelId="{1CF6E019-B7F9-413C-BCDD-14486870AA9E}" type="presParOf" srcId="{88B025C4-ED2E-4731-A7E5-7171702ACD4F}" destId="{95699C84-FB5E-4ADF-B977-375E85DED4D0}" srcOrd="0" destOrd="0" presId="urn:microsoft.com/office/officeart/2005/8/layout/chevron2"/>
    <dgm:cxn modelId="{840CAA53-55FD-49C9-BB8B-E0AE1380AAA0}" type="presParOf" srcId="{88B025C4-ED2E-4731-A7E5-7171702ACD4F}" destId="{0DF0AC6A-245D-4164-86D5-E4F44C19E798}" srcOrd="1" destOrd="0" presId="urn:microsoft.com/office/officeart/2005/8/layout/chevron2"/>
    <dgm:cxn modelId="{987182FA-2855-424D-BC88-BF5D5A1E4E0D}" type="presParOf" srcId="{C70BA54D-8709-475B-9EA8-10AD4B545705}" destId="{B80FEBEB-83C5-4B71-9D86-AAE7D750A1ED}" srcOrd="3" destOrd="0" presId="urn:microsoft.com/office/officeart/2005/8/layout/chevron2"/>
    <dgm:cxn modelId="{88CC4344-85E1-4118-B135-BC710C796D06}" type="presParOf" srcId="{C70BA54D-8709-475B-9EA8-10AD4B545705}" destId="{A9F0E5B9-FF1B-40ED-B90E-08CA28B05E9F}" srcOrd="4" destOrd="0" presId="urn:microsoft.com/office/officeart/2005/8/layout/chevron2"/>
    <dgm:cxn modelId="{39781FCF-8624-4454-B05B-94604E746CB7}" type="presParOf" srcId="{A9F0E5B9-FF1B-40ED-B90E-08CA28B05E9F}" destId="{B0C4F392-81DD-4CA9-BB81-BF8D66C0B6EF}" srcOrd="0" destOrd="0" presId="urn:microsoft.com/office/officeart/2005/8/layout/chevron2"/>
    <dgm:cxn modelId="{E5143C05-7787-4828-AF31-3375DD4DE697}" type="presParOf" srcId="{A9F0E5B9-FF1B-40ED-B90E-08CA28B05E9F}" destId="{8CA2A7CF-03B0-454A-BEED-C4D2A8C551D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D4ECB7-E7CF-4BC5-86B3-568A1116ADDB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187B40-B5BC-48E2-BD59-47938495FBC2}">
      <dgm:prSet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Model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ECBCBF-87D5-46CC-BCE9-2B5359CDE3E6}" type="parTrans" cxnId="{E883B80E-28AF-45F3-BAD1-5C17CED6D406}">
      <dgm:prSet/>
      <dgm:spPr/>
      <dgm:t>
        <a:bodyPr/>
        <a:lstStyle/>
        <a:p>
          <a:endParaRPr lang="en-US"/>
        </a:p>
      </dgm:t>
    </dgm:pt>
    <dgm:pt modelId="{5DCF6367-0D88-4CED-8EBE-9E47B5F2EB22}" type="sibTrans" cxnId="{E883B80E-28AF-45F3-BAD1-5C17CED6D406}">
      <dgm:prSet/>
      <dgm:spPr/>
      <dgm:t>
        <a:bodyPr/>
        <a:lstStyle/>
        <a:p>
          <a:endParaRPr lang="en-US"/>
        </a:p>
      </dgm:t>
    </dgm:pt>
    <dgm:pt modelId="{D3F25E66-A134-4962-B00A-2E5E71D08893}">
      <dgm:prSet custT="1"/>
      <dgm:spPr/>
      <dgm:t>
        <a:bodyPr/>
        <a:lstStyle/>
        <a:p>
          <a:r>
            <a:rPr lang="en-US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Micro HDMI Display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FC672E-0A79-4EC4-B1F4-87AE92238C6B}" type="parTrans" cxnId="{2E1C7463-8715-4B0E-AE81-0F078692A72F}">
      <dgm:prSet/>
      <dgm:spPr/>
      <dgm:t>
        <a:bodyPr/>
        <a:lstStyle/>
        <a:p>
          <a:endParaRPr lang="en-US"/>
        </a:p>
      </dgm:t>
    </dgm:pt>
    <dgm:pt modelId="{9C92048E-519B-464A-B85D-4CBE5399448E}" type="sibTrans" cxnId="{2E1C7463-8715-4B0E-AE81-0F078692A72F}">
      <dgm:prSet/>
      <dgm:spPr/>
      <dgm:t>
        <a:bodyPr/>
        <a:lstStyle/>
        <a:p>
          <a:endParaRPr lang="en-US"/>
        </a:p>
      </dgm:t>
    </dgm:pt>
    <dgm:pt modelId="{4D0D0FF5-FB53-41BC-AE4F-A436B7E6DD0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This includes training both healthy as well as diseased data sets</a:t>
          </a:r>
        </a:p>
      </dgm:t>
    </dgm:pt>
    <dgm:pt modelId="{724C5331-EA34-4776-A338-450E6E3127C1}" type="parTrans" cxnId="{18813872-1E77-4811-BCD6-2FE9AB892824}">
      <dgm:prSet/>
      <dgm:spPr/>
      <dgm:t>
        <a:bodyPr/>
        <a:lstStyle/>
        <a:p>
          <a:endParaRPr lang="en-US"/>
        </a:p>
      </dgm:t>
    </dgm:pt>
    <dgm:pt modelId="{166D06DE-0E9F-4E6D-9C18-E67587BCD962}" type="sibTrans" cxnId="{18813872-1E77-4811-BCD6-2FE9AB892824}">
      <dgm:prSet/>
      <dgm:spPr/>
      <dgm:t>
        <a:bodyPr/>
        <a:lstStyle/>
        <a:p>
          <a:endParaRPr lang="en-US"/>
        </a:p>
      </dgm:t>
    </dgm:pt>
    <dgm:pt modelId="{BDA48316-F558-464D-A9C9-A3C8D986E35B}">
      <dgm:prSet custT="1"/>
      <dgm:spPr/>
      <dgm:t>
        <a:bodyPr/>
        <a:lstStyle/>
        <a:p>
          <a:pPr>
            <a:buClr>
              <a:schemeClr val="dk1"/>
            </a:buClr>
            <a:buSzPts val="2590"/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It assists in displaying the result of the crop image captured and to display the result / disease</a:t>
          </a:r>
        </a:p>
      </dgm:t>
    </dgm:pt>
    <dgm:pt modelId="{C9F84F5F-A0BD-4DA7-97A3-4F3717D7A580}" type="parTrans" cxnId="{A9F3E6D5-A6B6-478B-9C0D-54A91FD240D1}">
      <dgm:prSet/>
      <dgm:spPr/>
      <dgm:t>
        <a:bodyPr/>
        <a:lstStyle/>
        <a:p>
          <a:endParaRPr lang="en-US"/>
        </a:p>
      </dgm:t>
    </dgm:pt>
    <dgm:pt modelId="{97514EC5-1576-4793-8397-D42414EE9AE2}" type="sibTrans" cxnId="{A9F3E6D5-A6B6-478B-9C0D-54A91FD240D1}">
      <dgm:prSet/>
      <dgm:spPr/>
      <dgm:t>
        <a:bodyPr/>
        <a:lstStyle/>
        <a:p>
          <a:endParaRPr lang="en-US"/>
        </a:p>
      </dgm:t>
    </dgm:pt>
    <dgm:pt modelId="{DF248A1E-0F2B-4552-874E-62FC69BC8924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It monitors the crop identifying the disease using a convolutional neural network algorithm from the image sent by the user</a:t>
          </a:r>
        </a:p>
      </dgm:t>
    </dgm:pt>
    <dgm:pt modelId="{E121DF44-829C-46C1-95D7-240F12FEC549}" type="parTrans" cxnId="{FFE102B5-78C9-4CB5-A5CF-21A7E873F553}">
      <dgm:prSet/>
      <dgm:spPr/>
      <dgm:t>
        <a:bodyPr/>
        <a:lstStyle/>
        <a:p>
          <a:endParaRPr lang="en-US"/>
        </a:p>
      </dgm:t>
    </dgm:pt>
    <dgm:pt modelId="{CE05B761-3E65-4142-8B1B-493008A87861}" type="sibTrans" cxnId="{FFE102B5-78C9-4CB5-A5CF-21A7E873F553}">
      <dgm:prSet/>
      <dgm:spPr/>
      <dgm:t>
        <a:bodyPr/>
        <a:lstStyle/>
        <a:p>
          <a:endParaRPr lang="en-US"/>
        </a:p>
      </dgm:t>
    </dgm:pt>
    <dgm:pt modelId="{FF0AB149-3B22-4015-8875-15C7472B2D74}" type="pres">
      <dgm:prSet presAssocID="{A6D4ECB7-E7CF-4BC5-86B3-568A1116ADDB}" presName="linearFlow" presStyleCnt="0">
        <dgm:presLayoutVars>
          <dgm:dir/>
          <dgm:animLvl val="lvl"/>
          <dgm:resizeHandles val="exact"/>
        </dgm:presLayoutVars>
      </dgm:prSet>
      <dgm:spPr/>
    </dgm:pt>
    <dgm:pt modelId="{4A55AD34-9EAC-4645-BC51-F91FC8803CDE}" type="pres">
      <dgm:prSet presAssocID="{90187B40-B5BC-48E2-BD59-47938495FBC2}" presName="composite" presStyleCnt="0"/>
      <dgm:spPr/>
    </dgm:pt>
    <dgm:pt modelId="{E7BF16C1-8F68-4F0A-ABAD-6035C751A733}" type="pres">
      <dgm:prSet presAssocID="{90187B40-B5BC-48E2-BD59-47938495FBC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74CB46ED-4124-4F25-97EE-13D5AE9A228B}" type="pres">
      <dgm:prSet presAssocID="{90187B40-B5BC-48E2-BD59-47938495FBC2}" presName="descendantText" presStyleLbl="alignAcc1" presStyleIdx="0" presStyleCnt="2">
        <dgm:presLayoutVars>
          <dgm:bulletEnabled val="1"/>
        </dgm:presLayoutVars>
      </dgm:prSet>
      <dgm:spPr/>
    </dgm:pt>
    <dgm:pt modelId="{E128EDBE-8AC8-48B9-A35E-481034399065}" type="pres">
      <dgm:prSet presAssocID="{5DCF6367-0D88-4CED-8EBE-9E47B5F2EB22}" presName="sp" presStyleCnt="0"/>
      <dgm:spPr/>
    </dgm:pt>
    <dgm:pt modelId="{AF90D54C-EE9A-4779-8AD9-D4525DCE53E8}" type="pres">
      <dgm:prSet presAssocID="{D3F25E66-A134-4962-B00A-2E5E71D08893}" presName="composite" presStyleCnt="0"/>
      <dgm:spPr/>
    </dgm:pt>
    <dgm:pt modelId="{E00774B0-4E93-4D71-8976-856D075D836F}" type="pres">
      <dgm:prSet presAssocID="{D3F25E66-A134-4962-B00A-2E5E71D08893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27EBA5AB-0B26-40B5-A783-F863D25ABA2F}" type="pres">
      <dgm:prSet presAssocID="{D3F25E66-A134-4962-B00A-2E5E71D08893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E883B80E-28AF-45F3-BAD1-5C17CED6D406}" srcId="{A6D4ECB7-E7CF-4BC5-86B3-568A1116ADDB}" destId="{90187B40-B5BC-48E2-BD59-47938495FBC2}" srcOrd="0" destOrd="0" parTransId="{4FECBCBF-87D5-46CC-BCE9-2B5359CDE3E6}" sibTransId="{5DCF6367-0D88-4CED-8EBE-9E47B5F2EB22}"/>
    <dgm:cxn modelId="{F1DFBE1A-7631-47E0-9F3F-DF36453C2EA5}" type="presOf" srcId="{4D0D0FF5-FB53-41BC-AE4F-A436B7E6DD06}" destId="{74CB46ED-4124-4F25-97EE-13D5AE9A228B}" srcOrd="0" destOrd="0" presId="urn:microsoft.com/office/officeart/2005/8/layout/chevron2"/>
    <dgm:cxn modelId="{2E1C7463-8715-4B0E-AE81-0F078692A72F}" srcId="{A6D4ECB7-E7CF-4BC5-86B3-568A1116ADDB}" destId="{D3F25E66-A134-4962-B00A-2E5E71D08893}" srcOrd="1" destOrd="0" parTransId="{F6FC672E-0A79-4EC4-B1F4-87AE92238C6B}" sibTransId="{9C92048E-519B-464A-B85D-4CBE5399448E}"/>
    <dgm:cxn modelId="{870DD76C-3898-4670-ACB4-90BC30F4C087}" type="presOf" srcId="{90187B40-B5BC-48E2-BD59-47938495FBC2}" destId="{E7BF16C1-8F68-4F0A-ABAD-6035C751A733}" srcOrd="0" destOrd="0" presId="urn:microsoft.com/office/officeart/2005/8/layout/chevron2"/>
    <dgm:cxn modelId="{18813872-1E77-4811-BCD6-2FE9AB892824}" srcId="{90187B40-B5BC-48E2-BD59-47938495FBC2}" destId="{4D0D0FF5-FB53-41BC-AE4F-A436B7E6DD06}" srcOrd="0" destOrd="0" parTransId="{724C5331-EA34-4776-A338-450E6E3127C1}" sibTransId="{166D06DE-0E9F-4E6D-9C18-E67587BCD962}"/>
    <dgm:cxn modelId="{FFE102B5-78C9-4CB5-A5CF-21A7E873F553}" srcId="{90187B40-B5BC-48E2-BD59-47938495FBC2}" destId="{DF248A1E-0F2B-4552-874E-62FC69BC8924}" srcOrd="1" destOrd="0" parTransId="{E121DF44-829C-46C1-95D7-240F12FEC549}" sibTransId="{CE05B761-3E65-4142-8B1B-493008A87861}"/>
    <dgm:cxn modelId="{ECA311BD-1001-4727-82E3-AE463591F428}" type="presOf" srcId="{D3F25E66-A134-4962-B00A-2E5E71D08893}" destId="{E00774B0-4E93-4D71-8976-856D075D836F}" srcOrd="0" destOrd="0" presId="urn:microsoft.com/office/officeart/2005/8/layout/chevron2"/>
    <dgm:cxn modelId="{A9F3E6D5-A6B6-478B-9C0D-54A91FD240D1}" srcId="{D3F25E66-A134-4962-B00A-2E5E71D08893}" destId="{BDA48316-F558-464D-A9C9-A3C8D986E35B}" srcOrd="0" destOrd="0" parTransId="{C9F84F5F-A0BD-4DA7-97A3-4F3717D7A580}" sibTransId="{97514EC5-1576-4793-8397-D42414EE9AE2}"/>
    <dgm:cxn modelId="{5E13F9D6-B39D-4B1E-A613-E48086C04CA6}" type="presOf" srcId="{BDA48316-F558-464D-A9C9-A3C8D986E35B}" destId="{27EBA5AB-0B26-40B5-A783-F863D25ABA2F}" srcOrd="0" destOrd="0" presId="urn:microsoft.com/office/officeart/2005/8/layout/chevron2"/>
    <dgm:cxn modelId="{A8E074E1-0BA7-4E7A-99BC-8E4714AE8F6F}" type="presOf" srcId="{DF248A1E-0F2B-4552-874E-62FC69BC8924}" destId="{74CB46ED-4124-4F25-97EE-13D5AE9A228B}" srcOrd="0" destOrd="1" presId="urn:microsoft.com/office/officeart/2005/8/layout/chevron2"/>
    <dgm:cxn modelId="{11FB4DFB-A2D2-44BE-8864-60C33FCA1E06}" type="presOf" srcId="{A6D4ECB7-E7CF-4BC5-86B3-568A1116ADDB}" destId="{FF0AB149-3B22-4015-8875-15C7472B2D74}" srcOrd="0" destOrd="0" presId="urn:microsoft.com/office/officeart/2005/8/layout/chevron2"/>
    <dgm:cxn modelId="{53CDD32F-08E6-4DF7-9458-CA2078AC5C6C}" type="presParOf" srcId="{FF0AB149-3B22-4015-8875-15C7472B2D74}" destId="{4A55AD34-9EAC-4645-BC51-F91FC8803CDE}" srcOrd="0" destOrd="0" presId="urn:microsoft.com/office/officeart/2005/8/layout/chevron2"/>
    <dgm:cxn modelId="{CF1AF5E9-9CBB-4D3A-B311-4BDE4D8C9281}" type="presParOf" srcId="{4A55AD34-9EAC-4645-BC51-F91FC8803CDE}" destId="{E7BF16C1-8F68-4F0A-ABAD-6035C751A733}" srcOrd="0" destOrd="0" presId="urn:microsoft.com/office/officeart/2005/8/layout/chevron2"/>
    <dgm:cxn modelId="{624BD9B3-3949-4DDC-9785-7B3B890FD873}" type="presParOf" srcId="{4A55AD34-9EAC-4645-BC51-F91FC8803CDE}" destId="{74CB46ED-4124-4F25-97EE-13D5AE9A228B}" srcOrd="1" destOrd="0" presId="urn:microsoft.com/office/officeart/2005/8/layout/chevron2"/>
    <dgm:cxn modelId="{B1D9AF66-1A13-4CD9-AA4B-FB38CA456EC1}" type="presParOf" srcId="{FF0AB149-3B22-4015-8875-15C7472B2D74}" destId="{E128EDBE-8AC8-48B9-A35E-481034399065}" srcOrd="1" destOrd="0" presId="urn:microsoft.com/office/officeart/2005/8/layout/chevron2"/>
    <dgm:cxn modelId="{156A6DA7-A416-400E-AD13-2CC90EA20862}" type="presParOf" srcId="{FF0AB149-3B22-4015-8875-15C7472B2D74}" destId="{AF90D54C-EE9A-4779-8AD9-D4525DCE53E8}" srcOrd="2" destOrd="0" presId="urn:microsoft.com/office/officeart/2005/8/layout/chevron2"/>
    <dgm:cxn modelId="{ABE8EF9A-C389-4A45-855E-135353E6D0BE}" type="presParOf" srcId="{AF90D54C-EE9A-4779-8AD9-D4525DCE53E8}" destId="{E00774B0-4E93-4D71-8976-856D075D836F}" srcOrd="0" destOrd="0" presId="urn:microsoft.com/office/officeart/2005/8/layout/chevron2"/>
    <dgm:cxn modelId="{F17C0591-985E-43C5-88B4-B482843816F4}" type="presParOf" srcId="{AF90D54C-EE9A-4779-8AD9-D4525DCE53E8}" destId="{27EBA5AB-0B26-40B5-A783-F863D25ABA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0208CD-82B0-4E4C-8449-C7197AB0EC01}" type="doc">
      <dgm:prSet loTypeId="urn:microsoft.com/office/officeart/2005/8/layout/vList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76F5010-AB69-4FB1-9E6C-9DB007AEC3F2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17</a:t>
          </a:r>
          <a:r>
            <a: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th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sept 2020</a:t>
          </a:r>
        </a:p>
      </dgm:t>
    </dgm:pt>
    <dgm:pt modelId="{427C8A8D-FD07-4FE8-8BC3-18CAC59BB475}" type="parTrans" cxnId="{A901C54D-0753-4915-A1CE-48F912ADE693}">
      <dgm:prSet/>
      <dgm:spPr/>
      <dgm:t>
        <a:bodyPr/>
        <a:lstStyle/>
        <a:p>
          <a:endParaRPr lang="en-US"/>
        </a:p>
      </dgm:t>
    </dgm:pt>
    <dgm:pt modelId="{9AB6D885-EECE-4A98-A133-72F5A7F38EBC}" type="sibTrans" cxnId="{A901C54D-0753-4915-A1CE-48F912ADE693}">
      <dgm:prSet/>
      <dgm:spPr/>
      <dgm:t>
        <a:bodyPr/>
        <a:lstStyle/>
        <a:p>
          <a:endParaRPr lang="en-US"/>
        </a:p>
      </dgm:t>
    </dgm:pt>
    <dgm:pt modelId="{F919C1D2-5C21-461B-928F-C9BCFA8B079D}">
      <dgm:prSet custT="1"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5BD822-BE51-421A-9A66-9FABA3D3130F}" type="parTrans" cxnId="{0DBAC5C0-3EA0-44B5-B09A-055CDEB0A535}">
      <dgm:prSet/>
      <dgm:spPr/>
      <dgm:t>
        <a:bodyPr/>
        <a:lstStyle/>
        <a:p>
          <a:endParaRPr lang="en-US"/>
        </a:p>
      </dgm:t>
    </dgm:pt>
    <dgm:pt modelId="{9CDC1BCD-1ACE-47A3-BDBD-ECB37F762E95}" type="sibTrans" cxnId="{0DBAC5C0-3EA0-44B5-B09A-055CDEB0A535}">
      <dgm:prSet/>
      <dgm:spPr/>
      <dgm:t>
        <a:bodyPr/>
        <a:lstStyle/>
        <a:p>
          <a:endParaRPr lang="en-US"/>
        </a:p>
      </dgm:t>
    </dgm:pt>
    <dgm:pt modelId="{AB5CACD7-787B-46DF-8873-38DBAFC64F6F}">
      <dgm:prSet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13th Oct 2020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8BB048-E60E-4BE2-BD1F-E828085A9C42}" type="parTrans" cxnId="{CED6093A-7EC6-4FCD-9C73-38B3A18F5B96}">
      <dgm:prSet/>
      <dgm:spPr/>
      <dgm:t>
        <a:bodyPr/>
        <a:lstStyle/>
        <a:p>
          <a:endParaRPr lang="en-US"/>
        </a:p>
      </dgm:t>
    </dgm:pt>
    <dgm:pt modelId="{50C57FE9-0348-4910-B8DB-73D7485195F3}" type="sibTrans" cxnId="{CED6093A-7EC6-4FCD-9C73-38B3A18F5B96}">
      <dgm:prSet/>
      <dgm:spPr/>
      <dgm:t>
        <a:bodyPr/>
        <a:lstStyle/>
        <a:p>
          <a:endParaRPr lang="en-US"/>
        </a:p>
      </dgm:t>
    </dgm:pt>
    <dgm:pt modelId="{7B835FD1-06DF-47DE-9859-50C38026E642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9th Oct 2020</a:t>
          </a:r>
        </a:p>
      </dgm:t>
    </dgm:pt>
    <dgm:pt modelId="{F4F01955-6F35-422A-AF20-DA90F09C3ED1}" type="parTrans" cxnId="{BF6AF00C-EB95-412C-BA8D-664EE1EA8F30}">
      <dgm:prSet/>
      <dgm:spPr/>
      <dgm:t>
        <a:bodyPr/>
        <a:lstStyle/>
        <a:p>
          <a:endParaRPr lang="en-US"/>
        </a:p>
      </dgm:t>
    </dgm:pt>
    <dgm:pt modelId="{340323B6-476B-4E5D-B712-1427E5B6BDEF}" type="sibTrans" cxnId="{BF6AF00C-EB95-412C-BA8D-664EE1EA8F30}">
      <dgm:prSet/>
      <dgm:spPr/>
      <dgm:t>
        <a:bodyPr/>
        <a:lstStyle/>
        <a:p>
          <a:endParaRPr lang="en-US"/>
        </a:p>
      </dgm:t>
    </dgm:pt>
    <dgm:pt modelId="{FBA81546-3D16-4ED3-A80B-711C099CB729}">
      <dgm:prSet/>
      <dgm:spPr/>
      <dgm:t>
        <a:bodyPr/>
        <a:lstStyle/>
        <a:p>
          <a:endParaRPr lang="en-US" sz="1900" dirty="0"/>
        </a:p>
      </dgm:t>
    </dgm:pt>
    <dgm:pt modelId="{743860D5-B25B-456C-9E9A-149F38E70765}" type="parTrans" cxnId="{E070DC9B-3B92-4E63-AEA3-D42DB53B4904}">
      <dgm:prSet/>
      <dgm:spPr/>
      <dgm:t>
        <a:bodyPr/>
        <a:lstStyle/>
        <a:p>
          <a:endParaRPr lang="en-US"/>
        </a:p>
      </dgm:t>
    </dgm:pt>
    <dgm:pt modelId="{08B63BCA-BF65-4547-BF96-9BA3E8FDD801}" type="sibTrans" cxnId="{E070DC9B-3B92-4E63-AEA3-D42DB53B4904}">
      <dgm:prSet/>
      <dgm:spPr/>
      <dgm:t>
        <a:bodyPr/>
        <a:lstStyle/>
        <a:p>
          <a:endParaRPr lang="en-US"/>
        </a:p>
      </dgm:t>
    </dgm:pt>
    <dgm:pt modelId="{6B6B3C18-F516-4D96-9F30-290BBF6E681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Discussed on the algorithm/s to be used in ML</a:t>
          </a:r>
        </a:p>
      </dgm:t>
    </dgm:pt>
    <dgm:pt modelId="{BC4727AE-C44E-45D8-99CB-5F3A3A4B749B}" type="parTrans" cxnId="{4A08D0F9-9548-407C-A72B-A75A579E2F06}">
      <dgm:prSet/>
      <dgm:spPr/>
      <dgm:t>
        <a:bodyPr/>
        <a:lstStyle/>
        <a:p>
          <a:endParaRPr lang="en-US"/>
        </a:p>
      </dgm:t>
    </dgm:pt>
    <dgm:pt modelId="{B48C84DA-B6EC-41A2-868D-D3139EADFFDC}" type="sibTrans" cxnId="{4A08D0F9-9548-407C-A72B-A75A579E2F06}">
      <dgm:prSet/>
      <dgm:spPr/>
      <dgm:t>
        <a:bodyPr/>
        <a:lstStyle/>
        <a:p>
          <a:endParaRPr lang="en-US"/>
        </a:p>
      </dgm:t>
    </dgm:pt>
    <dgm:pt modelId="{32AFAA6A-1D84-4CCE-825A-8423C3C1A821}">
      <dgm:prSet/>
      <dgm:spPr/>
      <dgm:t>
        <a:bodyPr/>
        <a:lstStyle/>
        <a:p>
          <a:endParaRPr lang="en-US" sz="2400" dirty="0"/>
        </a:p>
      </dgm:t>
    </dgm:pt>
    <dgm:pt modelId="{666A16E4-ABC2-4937-93C8-236F1F4DEAB5}" type="parTrans" cxnId="{D0AC0EA9-E12F-4DCA-A1F3-54A3006D7879}">
      <dgm:prSet/>
      <dgm:spPr/>
      <dgm:t>
        <a:bodyPr/>
        <a:lstStyle/>
        <a:p>
          <a:endParaRPr lang="en-US"/>
        </a:p>
      </dgm:t>
    </dgm:pt>
    <dgm:pt modelId="{1750F5EA-170B-4A92-B277-B8067C048AB1}" type="sibTrans" cxnId="{D0AC0EA9-E12F-4DCA-A1F3-54A3006D7879}">
      <dgm:prSet/>
      <dgm:spPr/>
      <dgm:t>
        <a:bodyPr/>
        <a:lstStyle/>
        <a:p>
          <a:endParaRPr lang="en-US"/>
        </a:p>
      </dgm:t>
    </dgm:pt>
    <dgm:pt modelId="{6AA5DBF1-0C57-47F4-B494-4D894BA7875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Discussion about the necessary requirements for project</a:t>
          </a:r>
        </a:p>
      </dgm:t>
    </dgm:pt>
    <dgm:pt modelId="{B5D0D135-EB6F-4768-BA4E-5E1CBD2A47DC}" type="parTrans" cxnId="{680767D4-6C0C-40E7-B6BC-92B0C24BA3F5}">
      <dgm:prSet/>
      <dgm:spPr/>
      <dgm:t>
        <a:bodyPr/>
        <a:lstStyle/>
        <a:p>
          <a:endParaRPr lang="en-US"/>
        </a:p>
      </dgm:t>
    </dgm:pt>
    <dgm:pt modelId="{084FCE75-9E74-4E1C-B07C-8994B26A704D}" type="sibTrans" cxnId="{680767D4-6C0C-40E7-B6BC-92B0C24BA3F5}">
      <dgm:prSet/>
      <dgm:spPr/>
      <dgm:t>
        <a:bodyPr/>
        <a:lstStyle/>
        <a:p>
          <a:endParaRPr lang="en-US"/>
        </a:p>
      </dgm:t>
    </dgm:pt>
    <dgm:pt modelId="{D4B959D7-CE97-43D2-84AE-1BCB6E7B96AE}">
      <dgm:prSet/>
      <dgm:spPr/>
      <dgm:t>
        <a:bodyPr/>
        <a:lstStyle/>
        <a:p>
          <a:endParaRPr lang="en-US" sz="1800" dirty="0"/>
        </a:p>
      </dgm:t>
    </dgm:pt>
    <dgm:pt modelId="{36C53C81-41CA-4F19-928E-C638A5612995}" type="parTrans" cxnId="{C2E32328-3249-48BD-9DD5-583EE9EF673A}">
      <dgm:prSet/>
      <dgm:spPr/>
      <dgm:t>
        <a:bodyPr/>
        <a:lstStyle/>
        <a:p>
          <a:endParaRPr lang="en-US"/>
        </a:p>
      </dgm:t>
    </dgm:pt>
    <dgm:pt modelId="{D02F8A72-C4C5-4AB3-8C47-D79D238C3D0C}" type="sibTrans" cxnId="{C2E32328-3249-48BD-9DD5-583EE9EF673A}">
      <dgm:prSet/>
      <dgm:spPr/>
      <dgm:t>
        <a:bodyPr/>
        <a:lstStyle/>
        <a:p>
          <a:endParaRPr lang="en-US"/>
        </a:p>
      </dgm:t>
    </dgm:pt>
    <dgm:pt modelId="{D1EB768C-78AC-49F8-A153-351E7877382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Discussion on synopsis and the data sets </a:t>
          </a:r>
        </a:p>
      </dgm:t>
    </dgm:pt>
    <dgm:pt modelId="{167E635D-1BCD-429B-9B8A-FAECB7D54613}" type="parTrans" cxnId="{D91A0ACC-B2C2-44B5-975D-789002856043}">
      <dgm:prSet/>
      <dgm:spPr/>
      <dgm:t>
        <a:bodyPr/>
        <a:lstStyle/>
        <a:p>
          <a:endParaRPr lang="en-US"/>
        </a:p>
      </dgm:t>
    </dgm:pt>
    <dgm:pt modelId="{63CD28EF-3873-44C4-B3CA-D06DB239CCB3}" type="sibTrans" cxnId="{D91A0ACC-B2C2-44B5-975D-789002856043}">
      <dgm:prSet/>
      <dgm:spPr/>
      <dgm:t>
        <a:bodyPr/>
        <a:lstStyle/>
        <a:p>
          <a:endParaRPr lang="en-US"/>
        </a:p>
      </dgm:t>
    </dgm:pt>
    <dgm:pt modelId="{DC7DF388-9B8D-4179-B85B-B0330A962C08}">
      <dgm:prSet/>
      <dgm:spPr/>
      <dgm:t>
        <a:bodyPr/>
        <a:lstStyle/>
        <a:p>
          <a:endParaRPr lang="en-US" sz="1900" dirty="0"/>
        </a:p>
      </dgm:t>
    </dgm:pt>
    <dgm:pt modelId="{D4D7EC56-DFD8-4CD9-B98D-107E2715C12E}" type="parTrans" cxnId="{DE0083CD-CE4E-4B35-81DE-5B902241EB1A}">
      <dgm:prSet/>
      <dgm:spPr/>
      <dgm:t>
        <a:bodyPr/>
        <a:lstStyle/>
        <a:p>
          <a:endParaRPr lang="en-US"/>
        </a:p>
      </dgm:t>
    </dgm:pt>
    <dgm:pt modelId="{9C5FEEB2-5DD0-4825-81E7-DD354ADA5404}" type="sibTrans" cxnId="{DE0083CD-CE4E-4B35-81DE-5B902241EB1A}">
      <dgm:prSet/>
      <dgm:spPr/>
      <dgm:t>
        <a:bodyPr/>
        <a:lstStyle/>
        <a:p>
          <a:endParaRPr lang="en-US"/>
        </a:p>
      </dgm:t>
    </dgm:pt>
    <dgm:pt modelId="{E885A554-3A4A-4A70-ADBE-12EC80069213}" type="pres">
      <dgm:prSet presAssocID="{520208CD-82B0-4E4C-8449-C7197AB0EC01}" presName="Name0" presStyleCnt="0">
        <dgm:presLayoutVars>
          <dgm:dir/>
          <dgm:animLvl val="lvl"/>
          <dgm:resizeHandles/>
        </dgm:presLayoutVars>
      </dgm:prSet>
      <dgm:spPr/>
    </dgm:pt>
    <dgm:pt modelId="{AF9BC62C-F3A1-4CBD-B507-CC79D33A7E4C}" type="pres">
      <dgm:prSet presAssocID="{976F5010-AB69-4FB1-9E6C-9DB007AEC3F2}" presName="linNode" presStyleCnt="0"/>
      <dgm:spPr/>
    </dgm:pt>
    <dgm:pt modelId="{A8721FA8-5144-46C5-B369-A58ABD641647}" type="pres">
      <dgm:prSet presAssocID="{976F5010-AB69-4FB1-9E6C-9DB007AEC3F2}" presName="parentShp" presStyleLbl="node1" presStyleIdx="0" presStyleCnt="3" custScaleY="87523" custLinFactNeighborX="-2303" custLinFactNeighborY="-16586">
        <dgm:presLayoutVars>
          <dgm:bulletEnabled val="1"/>
        </dgm:presLayoutVars>
      </dgm:prSet>
      <dgm:spPr/>
    </dgm:pt>
    <dgm:pt modelId="{77D4FA98-F783-43E9-8C6B-521DCAADF810}" type="pres">
      <dgm:prSet presAssocID="{976F5010-AB69-4FB1-9E6C-9DB007AEC3F2}" presName="childShp" presStyleLbl="bgAccFollowNode1" presStyleIdx="0" presStyleCnt="3">
        <dgm:presLayoutVars>
          <dgm:bulletEnabled val="1"/>
        </dgm:presLayoutVars>
      </dgm:prSet>
      <dgm:spPr/>
    </dgm:pt>
    <dgm:pt modelId="{6451AEC2-17A3-4E98-8C76-51D784D7C608}" type="pres">
      <dgm:prSet presAssocID="{9AB6D885-EECE-4A98-A133-72F5A7F38EBC}" presName="spacing" presStyleCnt="0"/>
      <dgm:spPr/>
    </dgm:pt>
    <dgm:pt modelId="{AF0E9B09-27A9-4886-8FB1-29668AD09179}" type="pres">
      <dgm:prSet presAssocID="{7B835FD1-06DF-47DE-9859-50C38026E642}" presName="linNode" presStyleCnt="0"/>
      <dgm:spPr/>
    </dgm:pt>
    <dgm:pt modelId="{B4DFB5B3-8C9C-4568-B857-2354D57E87BD}" type="pres">
      <dgm:prSet presAssocID="{7B835FD1-06DF-47DE-9859-50C38026E642}" presName="parentShp" presStyleLbl="node1" presStyleIdx="1" presStyleCnt="3" custLinFactNeighborX="-17718" custLinFactNeighborY="-1451">
        <dgm:presLayoutVars>
          <dgm:bulletEnabled val="1"/>
        </dgm:presLayoutVars>
      </dgm:prSet>
      <dgm:spPr/>
    </dgm:pt>
    <dgm:pt modelId="{C06CFAB1-AE72-49E7-ABD2-C05F1EB42A2E}" type="pres">
      <dgm:prSet presAssocID="{7B835FD1-06DF-47DE-9859-50C38026E642}" presName="childShp" presStyleLbl="bgAccFollowNode1" presStyleIdx="1" presStyleCnt="3">
        <dgm:presLayoutVars>
          <dgm:bulletEnabled val="1"/>
        </dgm:presLayoutVars>
      </dgm:prSet>
      <dgm:spPr/>
    </dgm:pt>
    <dgm:pt modelId="{03D666A2-BEA3-4222-A5D2-25EAC6A41FD4}" type="pres">
      <dgm:prSet presAssocID="{340323B6-476B-4E5D-B712-1427E5B6BDEF}" presName="spacing" presStyleCnt="0"/>
      <dgm:spPr/>
    </dgm:pt>
    <dgm:pt modelId="{0B302F59-ADFA-435F-A645-6C961460D84B}" type="pres">
      <dgm:prSet presAssocID="{AB5CACD7-787B-46DF-8873-38DBAFC64F6F}" presName="linNode" presStyleCnt="0"/>
      <dgm:spPr/>
    </dgm:pt>
    <dgm:pt modelId="{C0D8B330-607F-4ABF-B192-FA087156AE54}" type="pres">
      <dgm:prSet presAssocID="{AB5CACD7-787B-46DF-8873-38DBAFC64F6F}" presName="parentShp" presStyleLbl="node1" presStyleIdx="2" presStyleCnt="3" custLinFactNeighborX="-1063" custLinFactNeighborY="726">
        <dgm:presLayoutVars>
          <dgm:bulletEnabled val="1"/>
        </dgm:presLayoutVars>
      </dgm:prSet>
      <dgm:spPr/>
    </dgm:pt>
    <dgm:pt modelId="{E87ADF6C-F9B1-4A7A-B82B-5CA8544D1F62}" type="pres">
      <dgm:prSet presAssocID="{AB5CACD7-787B-46DF-8873-38DBAFC64F6F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BF6AF00C-EB95-412C-BA8D-664EE1EA8F30}" srcId="{520208CD-82B0-4E4C-8449-C7197AB0EC01}" destId="{7B835FD1-06DF-47DE-9859-50C38026E642}" srcOrd="1" destOrd="0" parTransId="{F4F01955-6F35-422A-AF20-DA90F09C3ED1}" sibTransId="{340323B6-476B-4E5D-B712-1427E5B6BDEF}"/>
    <dgm:cxn modelId="{C2E32328-3249-48BD-9DD5-583EE9EF673A}" srcId="{976F5010-AB69-4FB1-9E6C-9DB007AEC3F2}" destId="{D4B959D7-CE97-43D2-84AE-1BCB6E7B96AE}" srcOrd="2" destOrd="0" parTransId="{36C53C81-41CA-4F19-928E-C638A5612995}" sibTransId="{D02F8A72-C4C5-4AB3-8C47-D79D238C3D0C}"/>
    <dgm:cxn modelId="{A55FD22E-C459-4CA1-BD96-F6379075896F}" type="presOf" srcId="{976F5010-AB69-4FB1-9E6C-9DB007AEC3F2}" destId="{A8721FA8-5144-46C5-B369-A58ABD641647}" srcOrd="0" destOrd="0" presId="urn:microsoft.com/office/officeart/2005/8/layout/vList6"/>
    <dgm:cxn modelId="{290D0835-0501-42F4-AF9A-D77E666CA1A8}" type="presOf" srcId="{32AFAA6A-1D84-4CCE-825A-8423C3C1A821}" destId="{E87ADF6C-F9B1-4A7A-B82B-5CA8544D1F62}" srcOrd="0" destOrd="1" presId="urn:microsoft.com/office/officeart/2005/8/layout/vList6"/>
    <dgm:cxn modelId="{CED6093A-7EC6-4FCD-9C73-38B3A18F5B96}" srcId="{520208CD-82B0-4E4C-8449-C7197AB0EC01}" destId="{AB5CACD7-787B-46DF-8873-38DBAFC64F6F}" srcOrd="2" destOrd="0" parTransId="{9C8BB048-E60E-4BE2-BD1F-E828085A9C42}" sibTransId="{50C57FE9-0348-4910-B8DB-73D7485195F3}"/>
    <dgm:cxn modelId="{6720083D-B5F3-412F-9CB1-8461FBDEBBBF}" type="presOf" srcId="{DC7DF388-9B8D-4179-B85B-B0330A962C08}" destId="{C06CFAB1-AE72-49E7-ABD2-C05F1EB42A2E}" srcOrd="0" destOrd="2" presId="urn:microsoft.com/office/officeart/2005/8/layout/vList6"/>
    <dgm:cxn modelId="{6FF0F25B-D44E-4E17-A160-1618FEA8F6B1}" type="presOf" srcId="{6B6B3C18-F516-4D96-9F30-290BBF6E6815}" destId="{E87ADF6C-F9B1-4A7A-B82B-5CA8544D1F62}" srcOrd="0" destOrd="0" presId="urn:microsoft.com/office/officeart/2005/8/layout/vList6"/>
    <dgm:cxn modelId="{A901C54D-0753-4915-A1CE-48F912ADE693}" srcId="{520208CD-82B0-4E4C-8449-C7197AB0EC01}" destId="{976F5010-AB69-4FB1-9E6C-9DB007AEC3F2}" srcOrd="0" destOrd="0" parTransId="{427C8A8D-FD07-4FE8-8BC3-18CAC59BB475}" sibTransId="{9AB6D885-EECE-4A98-A133-72F5A7F38EBC}"/>
    <dgm:cxn modelId="{6FECF371-C37D-45AA-846A-21C7F1B27AA4}" type="presOf" srcId="{AB5CACD7-787B-46DF-8873-38DBAFC64F6F}" destId="{C0D8B330-607F-4ABF-B192-FA087156AE54}" srcOrd="0" destOrd="0" presId="urn:microsoft.com/office/officeart/2005/8/layout/vList6"/>
    <dgm:cxn modelId="{F06F6B76-07A7-4D12-B8EB-D89135B91F42}" type="presOf" srcId="{6AA5DBF1-0C57-47F4-B494-4D894BA78758}" destId="{77D4FA98-F783-43E9-8C6B-521DCAADF810}" srcOrd="0" destOrd="1" presId="urn:microsoft.com/office/officeart/2005/8/layout/vList6"/>
    <dgm:cxn modelId="{BE283098-BFD4-4C7A-AE40-C4F45B9D1EB6}" type="presOf" srcId="{520208CD-82B0-4E4C-8449-C7197AB0EC01}" destId="{E885A554-3A4A-4A70-ADBE-12EC80069213}" srcOrd="0" destOrd="0" presId="urn:microsoft.com/office/officeart/2005/8/layout/vList6"/>
    <dgm:cxn modelId="{E070DC9B-3B92-4E63-AEA3-D42DB53B4904}" srcId="{7B835FD1-06DF-47DE-9859-50C38026E642}" destId="{FBA81546-3D16-4ED3-A80B-711C099CB729}" srcOrd="0" destOrd="0" parTransId="{743860D5-B25B-456C-9E9A-149F38E70765}" sibTransId="{08B63BCA-BF65-4547-BF96-9BA3E8FDD801}"/>
    <dgm:cxn modelId="{D0AC0EA9-E12F-4DCA-A1F3-54A3006D7879}" srcId="{AB5CACD7-787B-46DF-8873-38DBAFC64F6F}" destId="{32AFAA6A-1D84-4CCE-825A-8423C3C1A821}" srcOrd="1" destOrd="0" parTransId="{666A16E4-ABC2-4937-93C8-236F1F4DEAB5}" sibTransId="{1750F5EA-170B-4A92-B277-B8067C048AB1}"/>
    <dgm:cxn modelId="{F62BACAB-8EC4-4AA4-83FE-D2BFEA8DA198}" type="presOf" srcId="{D4B959D7-CE97-43D2-84AE-1BCB6E7B96AE}" destId="{77D4FA98-F783-43E9-8C6B-521DCAADF810}" srcOrd="0" destOrd="2" presId="urn:microsoft.com/office/officeart/2005/8/layout/vList6"/>
    <dgm:cxn modelId="{8E3741BF-ABEA-4822-A972-D6B58D23A82B}" type="presOf" srcId="{F919C1D2-5C21-461B-928F-C9BCFA8B079D}" destId="{77D4FA98-F783-43E9-8C6B-521DCAADF810}" srcOrd="0" destOrd="0" presId="urn:microsoft.com/office/officeart/2005/8/layout/vList6"/>
    <dgm:cxn modelId="{0DBAC5C0-3EA0-44B5-B09A-055CDEB0A535}" srcId="{976F5010-AB69-4FB1-9E6C-9DB007AEC3F2}" destId="{F919C1D2-5C21-461B-928F-C9BCFA8B079D}" srcOrd="0" destOrd="0" parTransId="{B95BD822-BE51-421A-9A66-9FABA3D3130F}" sibTransId="{9CDC1BCD-1ACE-47A3-BDBD-ECB37F762E95}"/>
    <dgm:cxn modelId="{C7E15BC5-F046-411F-8D61-5616F6346DEB}" type="presOf" srcId="{D1EB768C-78AC-49F8-A153-351E7877382A}" destId="{C06CFAB1-AE72-49E7-ABD2-C05F1EB42A2E}" srcOrd="0" destOrd="1" presId="urn:microsoft.com/office/officeart/2005/8/layout/vList6"/>
    <dgm:cxn modelId="{D91A0ACC-B2C2-44B5-975D-789002856043}" srcId="{7B835FD1-06DF-47DE-9859-50C38026E642}" destId="{D1EB768C-78AC-49F8-A153-351E7877382A}" srcOrd="1" destOrd="0" parTransId="{167E635D-1BCD-429B-9B8A-FAECB7D54613}" sibTransId="{63CD28EF-3873-44C4-B3CA-D06DB239CCB3}"/>
    <dgm:cxn modelId="{DE0083CD-CE4E-4B35-81DE-5B902241EB1A}" srcId="{7B835FD1-06DF-47DE-9859-50C38026E642}" destId="{DC7DF388-9B8D-4179-B85B-B0330A962C08}" srcOrd="2" destOrd="0" parTransId="{D4D7EC56-DFD8-4CD9-B98D-107E2715C12E}" sibTransId="{9C5FEEB2-5DD0-4825-81E7-DD354ADA5404}"/>
    <dgm:cxn modelId="{680767D4-6C0C-40E7-B6BC-92B0C24BA3F5}" srcId="{976F5010-AB69-4FB1-9E6C-9DB007AEC3F2}" destId="{6AA5DBF1-0C57-47F4-B494-4D894BA78758}" srcOrd="1" destOrd="0" parTransId="{B5D0D135-EB6F-4768-BA4E-5E1CBD2A47DC}" sibTransId="{084FCE75-9E74-4E1C-B07C-8994B26A704D}"/>
    <dgm:cxn modelId="{CFD493DB-F40F-4262-BFFF-D31CC6496E8C}" type="presOf" srcId="{FBA81546-3D16-4ED3-A80B-711C099CB729}" destId="{C06CFAB1-AE72-49E7-ABD2-C05F1EB42A2E}" srcOrd="0" destOrd="0" presId="urn:microsoft.com/office/officeart/2005/8/layout/vList6"/>
    <dgm:cxn modelId="{409D1AF3-8715-431C-B27F-C10E13BD4DD5}" type="presOf" srcId="{7B835FD1-06DF-47DE-9859-50C38026E642}" destId="{B4DFB5B3-8C9C-4568-B857-2354D57E87BD}" srcOrd="0" destOrd="0" presId="urn:microsoft.com/office/officeart/2005/8/layout/vList6"/>
    <dgm:cxn modelId="{4A08D0F9-9548-407C-A72B-A75A579E2F06}" srcId="{AB5CACD7-787B-46DF-8873-38DBAFC64F6F}" destId="{6B6B3C18-F516-4D96-9F30-290BBF6E6815}" srcOrd="0" destOrd="0" parTransId="{BC4727AE-C44E-45D8-99CB-5F3A3A4B749B}" sibTransId="{B48C84DA-B6EC-41A2-868D-D3139EADFFDC}"/>
    <dgm:cxn modelId="{F396AE8C-14DD-4FA6-A89D-20C0F5032311}" type="presParOf" srcId="{E885A554-3A4A-4A70-ADBE-12EC80069213}" destId="{AF9BC62C-F3A1-4CBD-B507-CC79D33A7E4C}" srcOrd="0" destOrd="0" presId="urn:microsoft.com/office/officeart/2005/8/layout/vList6"/>
    <dgm:cxn modelId="{5EA28147-9163-435E-B5B3-D012B35A698E}" type="presParOf" srcId="{AF9BC62C-F3A1-4CBD-B507-CC79D33A7E4C}" destId="{A8721FA8-5144-46C5-B369-A58ABD641647}" srcOrd="0" destOrd="0" presId="urn:microsoft.com/office/officeart/2005/8/layout/vList6"/>
    <dgm:cxn modelId="{2026EB9A-A990-47B7-9D14-97A645B79456}" type="presParOf" srcId="{AF9BC62C-F3A1-4CBD-B507-CC79D33A7E4C}" destId="{77D4FA98-F783-43E9-8C6B-521DCAADF810}" srcOrd="1" destOrd="0" presId="urn:microsoft.com/office/officeart/2005/8/layout/vList6"/>
    <dgm:cxn modelId="{E8B1E905-57CA-4274-A396-464BB8F4E2AB}" type="presParOf" srcId="{E885A554-3A4A-4A70-ADBE-12EC80069213}" destId="{6451AEC2-17A3-4E98-8C76-51D784D7C608}" srcOrd="1" destOrd="0" presId="urn:microsoft.com/office/officeart/2005/8/layout/vList6"/>
    <dgm:cxn modelId="{45CBD73A-9066-47B3-B45A-7AB0F7FDDE92}" type="presParOf" srcId="{E885A554-3A4A-4A70-ADBE-12EC80069213}" destId="{AF0E9B09-27A9-4886-8FB1-29668AD09179}" srcOrd="2" destOrd="0" presId="urn:microsoft.com/office/officeart/2005/8/layout/vList6"/>
    <dgm:cxn modelId="{42E454DB-4AAD-43E6-9D3A-7D05A6020211}" type="presParOf" srcId="{AF0E9B09-27A9-4886-8FB1-29668AD09179}" destId="{B4DFB5B3-8C9C-4568-B857-2354D57E87BD}" srcOrd="0" destOrd="0" presId="urn:microsoft.com/office/officeart/2005/8/layout/vList6"/>
    <dgm:cxn modelId="{3D53E967-90BE-4C47-8441-F8BDF93BF083}" type="presParOf" srcId="{AF0E9B09-27A9-4886-8FB1-29668AD09179}" destId="{C06CFAB1-AE72-49E7-ABD2-C05F1EB42A2E}" srcOrd="1" destOrd="0" presId="urn:microsoft.com/office/officeart/2005/8/layout/vList6"/>
    <dgm:cxn modelId="{85BACD58-6ACB-4070-844E-E746120AAAAF}" type="presParOf" srcId="{E885A554-3A4A-4A70-ADBE-12EC80069213}" destId="{03D666A2-BEA3-4222-A5D2-25EAC6A41FD4}" srcOrd="3" destOrd="0" presId="urn:microsoft.com/office/officeart/2005/8/layout/vList6"/>
    <dgm:cxn modelId="{FDB14CB5-EAE8-4CAC-90D7-0F5C8DBA93C0}" type="presParOf" srcId="{E885A554-3A4A-4A70-ADBE-12EC80069213}" destId="{0B302F59-ADFA-435F-A645-6C961460D84B}" srcOrd="4" destOrd="0" presId="urn:microsoft.com/office/officeart/2005/8/layout/vList6"/>
    <dgm:cxn modelId="{9EB7D2F8-E841-4E32-AAD5-CECBDF630244}" type="presParOf" srcId="{0B302F59-ADFA-435F-A645-6C961460D84B}" destId="{C0D8B330-607F-4ABF-B192-FA087156AE54}" srcOrd="0" destOrd="0" presId="urn:microsoft.com/office/officeart/2005/8/layout/vList6"/>
    <dgm:cxn modelId="{3EDFF1CF-F5DE-4A3D-95B1-35AEF110D9EB}" type="presParOf" srcId="{0B302F59-ADFA-435F-A645-6C961460D84B}" destId="{E87ADF6C-F9B1-4A7A-B82B-5CA8544D1F6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022209A-1B1A-4732-9D72-4CB882E0ECAE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AAF49B2-2798-4C79-8B70-0256B598D430}">
      <dgm:prSet/>
      <dgm:spPr/>
      <dgm:t>
        <a:bodyPr/>
        <a:lstStyle/>
        <a:p>
          <a:r>
            <a:rPr lang="en-US" b="0" i="0" dirty="0"/>
            <a:t>Early and accurate detection of  healthy and diseased crop</a:t>
          </a:r>
          <a:endParaRPr lang="en-US" dirty="0"/>
        </a:p>
      </dgm:t>
    </dgm:pt>
    <dgm:pt modelId="{1B9514D8-E573-4A3D-A977-EB41014F860D}" type="parTrans" cxnId="{858AA918-8E2D-4DE1-87D6-09120676FCF9}">
      <dgm:prSet/>
      <dgm:spPr/>
      <dgm:t>
        <a:bodyPr/>
        <a:lstStyle/>
        <a:p>
          <a:endParaRPr lang="en-US"/>
        </a:p>
      </dgm:t>
    </dgm:pt>
    <dgm:pt modelId="{FEF9891E-6A82-48B9-A90D-8F833084B2BC}" type="sibTrans" cxnId="{858AA918-8E2D-4DE1-87D6-09120676FCF9}">
      <dgm:prSet/>
      <dgm:spPr/>
      <dgm:t>
        <a:bodyPr/>
        <a:lstStyle/>
        <a:p>
          <a:endParaRPr lang="en-US"/>
        </a:p>
      </dgm:t>
    </dgm:pt>
    <dgm:pt modelId="{99927EC8-121A-4319-A652-B5867D9029B3}">
      <dgm:prSet/>
      <dgm:spPr/>
      <dgm:t>
        <a:bodyPr/>
        <a:lstStyle/>
        <a:p>
          <a:r>
            <a:rPr lang="en-US" b="0" i="0" dirty="0"/>
            <a:t>Integration of ML and IoT to arrive at a better solution than what is existing</a:t>
          </a:r>
          <a:endParaRPr lang="en-US" dirty="0"/>
        </a:p>
      </dgm:t>
    </dgm:pt>
    <dgm:pt modelId="{DB147555-FD4A-4E76-9666-5CBA06786E81}" type="parTrans" cxnId="{55380F7D-7110-4FB9-A80E-854D5C743781}">
      <dgm:prSet/>
      <dgm:spPr/>
      <dgm:t>
        <a:bodyPr/>
        <a:lstStyle/>
        <a:p>
          <a:endParaRPr lang="en-US"/>
        </a:p>
      </dgm:t>
    </dgm:pt>
    <dgm:pt modelId="{FEC154B2-407F-44EC-9FA9-894EF0D63C2B}" type="sibTrans" cxnId="{55380F7D-7110-4FB9-A80E-854D5C743781}">
      <dgm:prSet/>
      <dgm:spPr/>
      <dgm:t>
        <a:bodyPr/>
        <a:lstStyle/>
        <a:p>
          <a:endParaRPr lang="en-US"/>
        </a:p>
      </dgm:t>
    </dgm:pt>
    <dgm:pt modelId="{FE928BCB-C92A-441F-BCCB-937E7738FE3C}" type="pres">
      <dgm:prSet presAssocID="{A022209A-1B1A-4732-9D72-4CB882E0ECAE}" presName="linearFlow" presStyleCnt="0">
        <dgm:presLayoutVars>
          <dgm:resizeHandles val="exact"/>
        </dgm:presLayoutVars>
      </dgm:prSet>
      <dgm:spPr/>
    </dgm:pt>
    <dgm:pt modelId="{36F8C868-BAFA-4709-973A-7834D14B40BE}" type="pres">
      <dgm:prSet presAssocID="{0AAF49B2-2798-4C79-8B70-0256B598D430}" presName="node" presStyleLbl="node1" presStyleIdx="0" presStyleCnt="2" custScaleX="293466">
        <dgm:presLayoutVars>
          <dgm:bulletEnabled val="1"/>
        </dgm:presLayoutVars>
      </dgm:prSet>
      <dgm:spPr/>
    </dgm:pt>
    <dgm:pt modelId="{69E1DA95-95F2-4641-AF08-C9994487C209}" type="pres">
      <dgm:prSet presAssocID="{FEF9891E-6A82-48B9-A90D-8F833084B2BC}" presName="sibTrans" presStyleLbl="sibTrans2D1" presStyleIdx="0" presStyleCnt="1"/>
      <dgm:spPr/>
    </dgm:pt>
    <dgm:pt modelId="{19032509-D667-41CB-B542-825C2777542F}" type="pres">
      <dgm:prSet presAssocID="{FEF9891E-6A82-48B9-A90D-8F833084B2BC}" presName="connectorText" presStyleLbl="sibTrans2D1" presStyleIdx="0" presStyleCnt="1"/>
      <dgm:spPr/>
    </dgm:pt>
    <dgm:pt modelId="{77B011CD-D111-40D0-9AFC-0200AA9D611B}" type="pres">
      <dgm:prSet presAssocID="{99927EC8-121A-4319-A652-B5867D9029B3}" presName="node" presStyleLbl="node1" presStyleIdx="1" presStyleCnt="2" custScaleX="291498">
        <dgm:presLayoutVars>
          <dgm:bulletEnabled val="1"/>
        </dgm:presLayoutVars>
      </dgm:prSet>
      <dgm:spPr/>
    </dgm:pt>
  </dgm:ptLst>
  <dgm:cxnLst>
    <dgm:cxn modelId="{22353C12-5396-4DB5-BD33-AF00536DE5B7}" type="presOf" srcId="{0AAF49B2-2798-4C79-8B70-0256B598D430}" destId="{36F8C868-BAFA-4709-973A-7834D14B40BE}" srcOrd="0" destOrd="0" presId="urn:microsoft.com/office/officeart/2005/8/layout/process2"/>
    <dgm:cxn modelId="{858AA918-8E2D-4DE1-87D6-09120676FCF9}" srcId="{A022209A-1B1A-4732-9D72-4CB882E0ECAE}" destId="{0AAF49B2-2798-4C79-8B70-0256B598D430}" srcOrd="0" destOrd="0" parTransId="{1B9514D8-E573-4A3D-A977-EB41014F860D}" sibTransId="{FEF9891E-6A82-48B9-A90D-8F833084B2BC}"/>
    <dgm:cxn modelId="{1069F31C-759F-4249-A6EB-47A11B411FEC}" type="presOf" srcId="{FEF9891E-6A82-48B9-A90D-8F833084B2BC}" destId="{69E1DA95-95F2-4641-AF08-C9994487C209}" srcOrd="0" destOrd="0" presId="urn:microsoft.com/office/officeart/2005/8/layout/process2"/>
    <dgm:cxn modelId="{55380F7D-7110-4FB9-A80E-854D5C743781}" srcId="{A022209A-1B1A-4732-9D72-4CB882E0ECAE}" destId="{99927EC8-121A-4319-A652-B5867D9029B3}" srcOrd="1" destOrd="0" parTransId="{DB147555-FD4A-4E76-9666-5CBA06786E81}" sibTransId="{FEC154B2-407F-44EC-9FA9-894EF0D63C2B}"/>
    <dgm:cxn modelId="{0D466ED5-2306-403C-9159-FFA7B0453F61}" type="presOf" srcId="{A022209A-1B1A-4732-9D72-4CB882E0ECAE}" destId="{FE928BCB-C92A-441F-BCCB-937E7738FE3C}" srcOrd="0" destOrd="0" presId="urn:microsoft.com/office/officeart/2005/8/layout/process2"/>
    <dgm:cxn modelId="{3942DED7-F33F-49C5-9FAB-6947C80B9FB0}" type="presOf" srcId="{FEF9891E-6A82-48B9-A90D-8F833084B2BC}" destId="{19032509-D667-41CB-B542-825C2777542F}" srcOrd="1" destOrd="0" presId="urn:microsoft.com/office/officeart/2005/8/layout/process2"/>
    <dgm:cxn modelId="{FE9412FB-4EEB-457F-8D63-02F9EF794C06}" type="presOf" srcId="{99927EC8-121A-4319-A652-B5867D9029B3}" destId="{77B011CD-D111-40D0-9AFC-0200AA9D611B}" srcOrd="0" destOrd="0" presId="urn:microsoft.com/office/officeart/2005/8/layout/process2"/>
    <dgm:cxn modelId="{465C47FD-44B1-4AB4-A6C4-FDFF55380204}" type="presParOf" srcId="{FE928BCB-C92A-441F-BCCB-937E7738FE3C}" destId="{36F8C868-BAFA-4709-973A-7834D14B40BE}" srcOrd="0" destOrd="0" presId="urn:microsoft.com/office/officeart/2005/8/layout/process2"/>
    <dgm:cxn modelId="{51FB0873-A768-405D-9448-AB0AC34D4149}" type="presParOf" srcId="{FE928BCB-C92A-441F-BCCB-937E7738FE3C}" destId="{69E1DA95-95F2-4641-AF08-C9994487C209}" srcOrd="1" destOrd="0" presId="urn:microsoft.com/office/officeart/2005/8/layout/process2"/>
    <dgm:cxn modelId="{4CBEDFBB-0BC8-45F3-9CC3-90CB254E8B6B}" type="presParOf" srcId="{69E1DA95-95F2-4641-AF08-C9994487C209}" destId="{19032509-D667-41CB-B542-825C2777542F}" srcOrd="0" destOrd="0" presId="urn:microsoft.com/office/officeart/2005/8/layout/process2"/>
    <dgm:cxn modelId="{E9819BB1-7651-46C1-9D32-2B75EA8AAF1D}" type="presParOf" srcId="{FE928BCB-C92A-441F-BCCB-937E7738FE3C}" destId="{77B011CD-D111-40D0-9AFC-0200AA9D611B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251C-5086-44C0-878D-A2AB475B5484}">
      <dsp:nvSpPr>
        <dsp:cNvPr id="0" name=""/>
        <dsp:cNvSpPr/>
      </dsp:nvSpPr>
      <dsp:spPr>
        <a:xfrm>
          <a:off x="3364992" y="182"/>
          <a:ext cx="3785616" cy="5502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1852" y="27042"/>
        <a:ext cx="3731896" cy="496504"/>
      </dsp:txXfrm>
    </dsp:sp>
    <dsp:sp modelId="{3C0E76DD-BA65-4196-A23F-FC26D16DF6B0}">
      <dsp:nvSpPr>
        <dsp:cNvPr id="0" name=""/>
        <dsp:cNvSpPr/>
      </dsp:nvSpPr>
      <dsp:spPr>
        <a:xfrm>
          <a:off x="3364992" y="577918"/>
          <a:ext cx="3785616" cy="550224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1852" y="604778"/>
        <a:ext cx="3731896" cy="496504"/>
      </dsp:txXfrm>
    </dsp:sp>
    <dsp:sp modelId="{DEA643B1-3009-4619-B5D8-E6839DB495F1}">
      <dsp:nvSpPr>
        <dsp:cNvPr id="0" name=""/>
        <dsp:cNvSpPr/>
      </dsp:nvSpPr>
      <dsp:spPr>
        <a:xfrm>
          <a:off x="3364992" y="1155654"/>
          <a:ext cx="3785616" cy="550224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Literature review</a:t>
          </a:r>
        </a:p>
      </dsp:txBody>
      <dsp:txXfrm>
        <a:off x="3391852" y="1182514"/>
        <a:ext cx="3731896" cy="496504"/>
      </dsp:txXfrm>
    </dsp:sp>
    <dsp:sp modelId="{B87232A6-7E82-4289-AD0D-1924DDA86D41}">
      <dsp:nvSpPr>
        <dsp:cNvPr id="0" name=""/>
        <dsp:cNvSpPr/>
      </dsp:nvSpPr>
      <dsp:spPr>
        <a:xfrm>
          <a:off x="3364992" y="1733390"/>
          <a:ext cx="3785616" cy="550224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Methodology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1852" y="1760250"/>
        <a:ext cx="3731896" cy="496504"/>
      </dsp:txXfrm>
    </dsp:sp>
    <dsp:sp modelId="{37FB32F6-27DA-4FEA-B31D-3036D2D080A1}">
      <dsp:nvSpPr>
        <dsp:cNvPr id="0" name=""/>
        <dsp:cNvSpPr/>
      </dsp:nvSpPr>
      <dsp:spPr>
        <a:xfrm>
          <a:off x="3364992" y="2311127"/>
          <a:ext cx="3785616" cy="550224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timeline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1852" y="2337987"/>
        <a:ext cx="3731896" cy="496504"/>
      </dsp:txXfrm>
    </dsp:sp>
    <dsp:sp modelId="{60597316-47D7-4AB4-BB41-10F5A45F5704}">
      <dsp:nvSpPr>
        <dsp:cNvPr id="0" name=""/>
        <dsp:cNvSpPr/>
      </dsp:nvSpPr>
      <dsp:spPr>
        <a:xfrm>
          <a:off x="3364992" y="2888863"/>
          <a:ext cx="3785616" cy="550224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Approximation  expenditure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1852" y="2915723"/>
        <a:ext cx="3731896" cy="496504"/>
      </dsp:txXfrm>
    </dsp:sp>
    <dsp:sp modelId="{704E8F8B-4AE1-4380-A018-343A3058C25D}">
      <dsp:nvSpPr>
        <dsp:cNvPr id="0" name=""/>
        <dsp:cNvSpPr/>
      </dsp:nvSpPr>
      <dsp:spPr>
        <a:xfrm>
          <a:off x="3364992" y="3466599"/>
          <a:ext cx="3785616" cy="550224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Expected outcome</a:t>
          </a:r>
          <a:endParaRPr lang="en-US" sz="2400" kern="1200" dirty="0"/>
        </a:p>
      </dsp:txBody>
      <dsp:txXfrm>
        <a:off x="3391852" y="3493459"/>
        <a:ext cx="3731896" cy="496504"/>
      </dsp:txXfrm>
    </dsp:sp>
    <dsp:sp modelId="{732AB5CC-966B-431C-9475-E22564D44202}">
      <dsp:nvSpPr>
        <dsp:cNvPr id="0" name=""/>
        <dsp:cNvSpPr/>
      </dsp:nvSpPr>
      <dsp:spPr>
        <a:xfrm>
          <a:off x="3364992" y="4044335"/>
          <a:ext cx="3785616" cy="55022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Conclusion</a:t>
          </a:r>
          <a:endParaRPr lang="en-US" sz="2400" kern="1200" dirty="0"/>
        </a:p>
      </dsp:txBody>
      <dsp:txXfrm>
        <a:off x="3391852" y="4071195"/>
        <a:ext cx="3731896" cy="4965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C5979-3FDB-4042-B5B3-A464A82A4E15}">
      <dsp:nvSpPr>
        <dsp:cNvPr id="0" name=""/>
        <dsp:cNvSpPr/>
      </dsp:nvSpPr>
      <dsp:spPr>
        <a:xfrm>
          <a:off x="0" y="46527"/>
          <a:ext cx="10515600" cy="1474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Proposed project model aims at early and accurate detection of the crop disease; same to be displayed on the Micro HDMI display</a:t>
          </a:r>
          <a:endParaRPr lang="en-US" sz="2800" kern="1200"/>
        </a:p>
      </dsp:txBody>
      <dsp:txXfrm>
        <a:off x="71965" y="118492"/>
        <a:ext cx="10371670" cy="1330270"/>
      </dsp:txXfrm>
    </dsp:sp>
    <dsp:sp modelId="{3B210BA2-97E0-4B6A-B732-78FA53202CCF}">
      <dsp:nvSpPr>
        <dsp:cNvPr id="0" name=""/>
        <dsp:cNvSpPr/>
      </dsp:nvSpPr>
      <dsp:spPr>
        <a:xfrm>
          <a:off x="0" y="1601368"/>
          <a:ext cx="10515600" cy="14742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Information transfer to next generation as part of integrating technology and farming</a:t>
          </a:r>
          <a:endParaRPr lang="en-US" sz="2800" kern="1200" dirty="0"/>
        </a:p>
      </dsp:txBody>
      <dsp:txXfrm>
        <a:off x="71965" y="1673333"/>
        <a:ext cx="10371670" cy="1330270"/>
      </dsp:txXfrm>
    </dsp:sp>
    <dsp:sp modelId="{E08CBED5-6F4E-492E-942C-49EA7D6AF887}">
      <dsp:nvSpPr>
        <dsp:cNvPr id="0" name=""/>
        <dsp:cNvSpPr/>
      </dsp:nvSpPr>
      <dsp:spPr>
        <a:xfrm>
          <a:off x="0" y="3156208"/>
          <a:ext cx="10515600" cy="14742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Time required to detect a disease and arrive at a possible solution will be less; Geographical disadvantage will be eliminated</a:t>
          </a:r>
          <a:endParaRPr lang="en-US" sz="2800" kern="1200"/>
        </a:p>
      </dsp:txBody>
      <dsp:txXfrm>
        <a:off x="71965" y="3228173"/>
        <a:ext cx="10371670" cy="1330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16998-4210-4289-951A-7431F9A6405C}">
      <dsp:nvSpPr>
        <dsp:cNvPr id="0" name=""/>
        <dsp:cNvSpPr/>
      </dsp:nvSpPr>
      <dsp:spPr>
        <a:xfrm>
          <a:off x="0" y="0"/>
          <a:ext cx="9091815" cy="1518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develop a viable product which accurately detects crop disease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473" y="44473"/>
        <a:ext cx="7453323" cy="1429472"/>
      </dsp:txXfrm>
    </dsp:sp>
    <dsp:sp modelId="{09612026-B329-41EB-AB61-E1086F7A29A5}">
      <dsp:nvSpPr>
        <dsp:cNvPr id="0" name=""/>
        <dsp:cNvSpPr/>
      </dsp:nvSpPr>
      <dsp:spPr>
        <a:xfrm>
          <a:off x="802219" y="1617771"/>
          <a:ext cx="9091815" cy="1825852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design a model which assists in early detection of crop diseases such as 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Potato Early Blight</a:t>
          </a:r>
          <a:endParaRPr lang="en-US" sz="24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Tomato yellow leaf</a:t>
          </a:r>
          <a:endParaRPr lang="en-US" sz="24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Pepper bell Bacterial spot</a:t>
          </a:r>
          <a:endParaRPr lang="en-US" sz="24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5696" y="1671248"/>
        <a:ext cx="7195670" cy="1718898"/>
      </dsp:txXfrm>
    </dsp:sp>
    <dsp:sp modelId="{6C183185-8A8A-45AC-9BCC-FBC59063013B}">
      <dsp:nvSpPr>
        <dsp:cNvPr id="0" name=""/>
        <dsp:cNvSpPr/>
      </dsp:nvSpPr>
      <dsp:spPr>
        <a:xfrm>
          <a:off x="1604438" y="3542976"/>
          <a:ext cx="9091815" cy="1518418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To integrate ML and IoT in arriving at a viable solution for the existing problem</a:t>
          </a:r>
          <a:endParaRPr lang="en-US" sz="2400" b="1" kern="1200" dirty="0"/>
        </a:p>
      </dsp:txBody>
      <dsp:txXfrm>
        <a:off x="1648911" y="3587449"/>
        <a:ext cx="7213678" cy="1429472"/>
      </dsp:txXfrm>
    </dsp:sp>
    <dsp:sp modelId="{EAF60FF7-4E4D-462D-A8FD-7892813FF03A}">
      <dsp:nvSpPr>
        <dsp:cNvPr id="0" name=""/>
        <dsp:cNvSpPr/>
      </dsp:nvSpPr>
      <dsp:spPr>
        <a:xfrm>
          <a:off x="8104843" y="1151467"/>
          <a:ext cx="986972" cy="98697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26912" y="1151467"/>
        <a:ext cx="542834" cy="742696"/>
      </dsp:txXfrm>
    </dsp:sp>
    <dsp:sp modelId="{0ABD23FC-D111-411F-AD60-B912041E7341}">
      <dsp:nvSpPr>
        <dsp:cNvPr id="0" name=""/>
        <dsp:cNvSpPr/>
      </dsp:nvSpPr>
      <dsp:spPr>
        <a:xfrm>
          <a:off x="8907062" y="2912832"/>
          <a:ext cx="986972" cy="98697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129131" y="2912832"/>
        <a:ext cx="542834" cy="742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047BE-5F26-4379-B14D-00B4DEDCA761}">
      <dsp:nvSpPr>
        <dsp:cNvPr id="0" name=""/>
        <dsp:cNvSpPr/>
      </dsp:nvSpPr>
      <dsp:spPr>
        <a:xfrm>
          <a:off x="4117471" y="-131492"/>
          <a:ext cx="2238247" cy="11401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Raspberry Pi and Pi-cam to get the image of the plant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3127" y="-75836"/>
        <a:ext cx="2126935" cy="1028798"/>
      </dsp:txXfrm>
    </dsp:sp>
    <dsp:sp modelId="{18E337EF-D0D3-414A-896F-BE48B8AB4798}">
      <dsp:nvSpPr>
        <dsp:cNvPr id="0" name=""/>
        <dsp:cNvSpPr/>
      </dsp:nvSpPr>
      <dsp:spPr>
        <a:xfrm>
          <a:off x="5690181" y="197420"/>
          <a:ext cx="4172680" cy="4172680"/>
        </a:xfrm>
        <a:custGeom>
          <a:avLst/>
          <a:gdLst/>
          <a:ahLst/>
          <a:cxnLst/>
          <a:rect l="0" t="0" r="0" b="0"/>
          <a:pathLst>
            <a:path>
              <a:moveTo>
                <a:pt x="1058114" y="270970"/>
              </a:moveTo>
              <a:arcTo wR="2086340" hR="2086340" stAng="14428366" swAng="268439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B7D43-11F7-4C76-AB1F-65EB599E4B31}">
      <dsp:nvSpPr>
        <dsp:cNvPr id="0" name=""/>
        <dsp:cNvSpPr/>
      </dsp:nvSpPr>
      <dsp:spPr>
        <a:xfrm>
          <a:off x="7917435" y="452119"/>
          <a:ext cx="2306096" cy="1308000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Circuit design to set the parameters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81286" y="515970"/>
        <a:ext cx="2178394" cy="1180298"/>
      </dsp:txXfrm>
    </dsp:sp>
    <dsp:sp modelId="{DFF1000C-9AB7-40BF-80E8-9468DA04AB3D}">
      <dsp:nvSpPr>
        <dsp:cNvPr id="0" name=""/>
        <dsp:cNvSpPr/>
      </dsp:nvSpPr>
      <dsp:spPr>
        <a:xfrm>
          <a:off x="5237255" y="504195"/>
          <a:ext cx="4172680" cy="4172680"/>
        </a:xfrm>
        <a:custGeom>
          <a:avLst/>
          <a:gdLst/>
          <a:ahLst/>
          <a:cxnLst/>
          <a:rect l="0" t="0" r="0" b="0"/>
          <a:pathLst>
            <a:path>
              <a:moveTo>
                <a:pt x="4044442" y="1366166"/>
              </a:moveTo>
              <a:arcTo wR="2086340" hR="2086340" stAng="20388414" swAng="590436"/>
            </a:path>
          </a:pathLst>
        </a:custGeom>
        <a:noFill/>
        <a:ln w="9525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5906B-98E2-410E-8FD6-C5E9C9C20740}">
      <dsp:nvSpPr>
        <dsp:cNvPr id="0" name=""/>
        <dsp:cNvSpPr/>
      </dsp:nvSpPr>
      <dsp:spPr>
        <a:xfrm>
          <a:off x="8147147" y="2332992"/>
          <a:ext cx="2368452" cy="162199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ML algorithm will be defined to identify whether the plant is </a:t>
          </a:r>
          <a:r>
            <a:rPr lang="en-US" sz="1600" b="0" kern="12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infected by disease or not</a:t>
          </a:r>
          <a:endParaRPr lang="en-US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26326" y="2412171"/>
        <a:ext cx="2210094" cy="1463632"/>
      </dsp:txXfrm>
    </dsp:sp>
    <dsp:sp modelId="{97E0F8FE-DDCD-4404-AA99-C08E2DEAF894}">
      <dsp:nvSpPr>
        <dsp:cNvPr id="0" name=""/>
        <dsp:cNvSpPr/>
      </dsp:nvSpPr>
      <dsp:spPr>
        <a:xfrm>
          <a:off x="6491553" y="-151475"/>
          <a:ext cx="4172680" cy="4172680"/>
        </a:xfrm>
        <a:custGeom>
          <a:avLst/>
          <a:gdLst/>
          <a:ahLst/>
          <a:cxnLst/>
          <a:rect l="0" t="0" r="0" b="0"/>
          <a:pathLst>
            <a:path>
              <a:moveTo>
                <a:pt x="2267497" y="4164800"/>
              </a:moveTo>
              <a:arcTo wR="2086340" hR="2086340" stAng="5101124" swAng="1797227"/>
            </a:path>
          </a:pathLst>
        </a:custGeom>
        <a:noFill/>
        <a:ln w="9525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9B56B-2F96-4AEB-B455-CBC7D0961D2F}">
      <dsp:nvSpPr>
        <dsp:cNvPr id="0" name=""/>
        <dsp:cNvSpPr/>
      </dsp:nvSpPr>
      <dsp:spPr>
        <a:xfrm>
          <a:off x="5692355" y="3654979"/>
          <a:ext cx="2349652" cy="126874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Python programming language will be used 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54290" y="3716914"/>
        <a:ext cx="2225782" cy="1144872"/>
      </dsp:txXfrm>
    </dsp:sp>
    <dsp:sp modelId="{D591FE3A-276F-4B47-89A4-0F246D705609}">
      <dsp:nvSpPr>
        <dsp:cNvPr id="0" name=""/>
        <dsp:cNvSpPr/>
      </dsp:nvSpPr>
      <dsp:spPr>
        <a:xfrm>
          <a:off x="2909021" y="786099"/>
          <a:ext cx="4172680" cy="4172680"/>
        </a:xfrm>
        <a:custGeom>
          <a:avLst/>
          <a:gdLst/>
          <a:ahLst/>
          <a:cxnLst/>
          <a:rect l="0" t="0" r="0" b="0"/>
          <a:pathLst>
            <a:path>
              <a:moveTo>
                <a:pt x="2546557" y="4121288"/>
              </a:moveTo>
              <a:arcTo wR="2086340" hR="2086340" stAng="4635392" swAng="1249913"/>
            </a:path>
          </a:pathLst>
        </a:custGeom>
        <a:noFill/>
        <a:ln w="9525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93361-D6E7-4F30-8A63-4CF631406860}">
      <dsp:nvSpPr>
        <dsp:cNvPr id="0" name=""/>
        <dsp:cNvSpPr/>
      </dsp:nvSpPr>
      <dsp:spPr>
        <a:xfrm>
          <a:off x="2326535" y="3716852"/>
          <a:ext cx="2316881" cy="117213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Image captured by Raspberry Pi will be analyzed by trained ML algorithm being deployed at cloud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83754" y="3774071"/>
        <a:ext cx="2202443" cy="1057700"/>
      </dsp:txXfrm>
    </dsp:sp>
    <dsp:sp modelId="{168341C6-851D-4F67-A17D-59949B5B1429}">
      <dsp:nvSpPr>
        <dsp:cNvPr id="0" name=""/>
        <dsp:cNvSpPr/>
      </dsp:nvSpPr>
      <dsp:spPr>
        <a:xfrm>
          <a:off x="352664" y="-371744"/>
          <a:ext cx="4172680" cy="4172680"/>
        </a:xfrm>
        <a:custGeom>
          <a:avLst/>
          <a:gdLst/>
          <a:ahLst/>
          <a:cxnLst/>
          <a:rect l="0" t="0" r="0" b="0"/>
          <a:pathLst>
            <a:path>
              <a:moveTo>
                <a:pt x="2388961" y="4150616"/>
              </a:moveTo>
              <a:arcTo wR="2086340" hR="2086340" stAng="4899594" swAng="1487974"/>
            </a:path>
          </a:pathLst>
        </a:custGeom>
        <a:noFill/>
        <a:ln w="9525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D1F9F-EF46-4A92-9885-2CE4D3BEF91B}">
      <dsp:nvSpPr>
        <dsp:cNvPr id="0" name=""/>
        <dsp:cNvSpPr/>
      </dsp:nvSpPr>
      <dsp:spPr>
        <a:xfrm>
          <a:off x="184142" y="2026935"/>
          <a:ext cx="2450373" cy="158703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400"/>
            <a:buNone/>
          </a:pPr>
          <a:r>
            <a:rPr lang="en-US" sz="1600" kern="12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Result by the ML algorithm will be sent back to Raspberry pi from the cloud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615" y="2104408"/>
        <a:ext cx="2295427" cy="1432089"/>
      </dsp:txXfrm>
    </dsp:sp>
    <dsp:sp modelId="{EA1EE3A8-D444-44F4-B5BB-68A004E51263}">
      <dsp:nvSpPr>
        <dsp:cNvPr id="0" name=""/>
        <dsp:cNvSpPr/>
      </dsp:nvSpPr>
      <dsp:spPr>
        <a:xfrm>
          <a:off x="1150575" y="-1065569"/>
          <a:ext cx="4172680" cy="4172680"/>
        </a:xfrm>
        <a:custGeom>
          <a:avLst/>
          <a:gdLst/>
          <a:ahLst/>
          <a:cxnLst/>
          <a:rect l="0" t="0" r="0" b="0"/>
          <a:pathLst>
            <a:path>
              <a:moveTo>
                <a:pt x="226727" y="3032201"/>
              </a:moveTo>
              <a:arcTo wR="2086340" hR="2086340" stAng="9182435" swAng="337931"/>
            </a:path>
          </a:pathLst>
        </a:custGeom>
        <a:noFill/>
        <a:ln w="9525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D2FB8-3F26-45E1-9E53-1BCA1CCB3DD9}">
      <dsp:nvSpPr>
        <dsp:cNvPr id="0" name=""/>
        <dsp:cNvSpPr/>
      </dsp:nvSpPr>
      <dsp:spPr>
        <a:xfrm>
          <a:off x="64638" y="322412"/>
          <a:ext cx="2785859" cy="139318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400"/>
            <a:buNone/>
          </a:pPr>
          <a:r>
            <a:rPr lang="en-US" sz="1600" kern="12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Result will be displayed on the screen by which the end user will be able to know  whether the crop is healthy or not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2648" y="390422"/>
        <a:ext cx="2649839" cy="1257169"/>
      </dsp:txXfrm>
    </dsp:sp>
    <dsp:sp modelId="{6EFFB376-F25A-41A8-A5C8-507B07B3CC35}">
      <dsp:nvSpPr>
        <dsp:cNvPr id="0" name=""/>
        <dsp:cNvSpPr/>
      </dsp:nvSpPr>
      <dsp:spPr>
        <a:xfrm>
          <a:off x="514393" y="159160"/>
          <a:ext cx="4172680" cy="4172680"/>
        </a:xfrm>
        <a:custGeom>
          <a:avLst/>
          <a:gdLst/>
          <a:ahLst/>
          <a:cxnLst/>
          <a:rect l="0" t="0" r="0" b="0"/>
          <a:pathLst>
            <a:path>
              <a:moveTo>
                <a:pt x="1732617" y="30204"/>
              </a:moveTo>
              <a:arcTo wR="2086340" hR="2086340" stAng="15614328" swAng="2600409"/>
            </a:path>
          </a:pathLst>
        </a:custGeom>
        <a:noFill/>
        <a:ln w="9525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82305-997D-4756-B02A-D027631E3166}">
      <dsp:nvSpPr>
        <dsp:cNvPr id="0" name=""/>
        <dsp:cNvSpPr/>
      </dsp:nvSpPr>
      <dsp:spPr>
        <a:xfrm>
          <a:off x="22" y="2479821"/>
          <a:ext cx="2046807" cy="1126462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ML works in 2 Phases</a:t>
          </a:r>
        </a:p>
      </dsp:txBody>
      <dsp:txXfrm>
        <a:off x="33015" y="2512814"/>
        <a:ext cx="1980821" cy="1060476"/>
      </dsp:txXfrm>
    </dsp:sp>
    <dsp:sp modelId="{2EB45BE4-0EC8-4625-9906-4E2AFB402005}">
      <dsp:nvSpPr>
        <dsp:cNvPr id="0" name=""/>
        <dsp:cNvSpPr/>
      </dsp:nvSpPr>
      <dsp:spPr>
        <a:xfrm rot="19364348">
          <a:off x="1791759" y="2248929"/>
          <a:ext cx="2499300" cy="75058"/>
        </a:xfrm>
        <a:custGeom>
          <a:avLst/>
          <a:gdLst/>
          <a:ahLst/>
          <a:cxnLst/>
          <a:rect l="0" t="0" r="0" b="0"/>
          <a:pathLst>
            <a:path>
              <a:moveTo>
                <a:pt x="0" y="37529"/>
              </a:moveTo>
              <a:lnTo>
                <a:pt x="2499300" y="37529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978927" y="2223975"/>
        <a:ext cx="124965" cy="124965"/>
      </dsp:txXfrm>
    </dsp:sp>
    <dsp:sp modelId="{9B532AAD-4256-497E-BC5C-3D33539137F3}">
      <dsp:nvSpPr>
        <dsp:cNvPr id="0" name=""/>
        <dsp:cNvSpPr/>
      </dsp:nvSpPr>
      <dsp:spPr>
        <a:xfrm>
          <a:off x="4035990" y="255642"/>
          <a:ext cx="6741548" cy="2548442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400"/>
            <a:buNone/>
          </a:pPr>
          <a:r>
            <a:rPr lang="en-US" sz="2400" b="1" i="0" kern="12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First phase </a:t>
          </a:r>
          <a:r>
            <a:rPr lang="en-US" sz="2400" kern="12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deals with training of data sets - training data sets for  both healthy and diseased crops, using a convolutional neural network</a:t>
          </a:r>
        </a:p>
      </dsp:txBody>
      <dsp:txXfrm>
        <a:off x="4110631" y="330283"/>
        <a:ext cx="6592266" cy="2399160"/>
      </dsp:txXfrm>
    </dsp:sp>
    <dsp:sp modelId="{750BEEFD-6830-4336-BD58-8FD3E6E9028A}">
      <dsp:nvSpPr>
        <dsp:cNvPr id="0" name=""/>
        <dsp:cNvSpPr/>
      </dsp:nvSpPr>
      <dsp:spPr>
        <a:xfrm rot="2155042">
          <a:off x="1807295" y="3744546"/>
          <a:ext cx="2519606" cy="75058"/>
        </a:xfrm>
        <a:custGeom>
          <a:avLst/>
          <a:gdLst/>
          <a:ahLst/>
          <a:cxnLst/>
          <a:rect l="0" t="0" r="0" b="0"/>
          <a:pathLst>
            <a:path>
              <a:moveTo>
                <a:pt x="0" y="37529"/>
              </a:moveTo>
              <a:lnTo>
                <a:pt x="2519606" y="37529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004108" y="3719085"/>
        <a:ext cx="125980" cy="125980"/>
      </dsp:txXfrm>
    </dsp:sp>
    <dsp:sp modelId="{300E17AF-E4C3-4B26-A953-0F4CED94160E}">
      <dsp:nvSpPr>
        <dsp:cNvPr id="0" name=""/>
        <dsp:cNvSpPr/>
      </dsp:nvSpPr>
      <dsp:spPr>
        <a:xfrm>
          <a:off x="4087367" y="3246877"/>
          <a:ext cx="6775748" cy="2548442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400"/>
            <a:buNone/>
          </a:pPr>
          <a:r>
            <a:rPr lang="en-US" sz="2400" b="1" i="0" kern="12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Second phase </a:t>
          </a:r>
          <a:r>
            <a:rPr lang="en-US" sz="2400" kern="12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deals with self evaluation comprising of identifying the disease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2008" y="3321518"/>
        <a:ext cx="6626466" cy="2399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E9CC1-9093-4C37-A963-7A5F56063BAB}">
      <dsp:nvSpPr>
        <dsp:cNvPr id="0" name=""/>
        <dsp:cNvSpPr/>
      </dsp:nvSpPr>
      <dsp:spPr>
        <a:xfrm rot="5400000">
          <a:off x="-348899" y="346764"/>
          <a:ext cx="2211814" cy="154827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Power supply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17127" y="789127"/>
        <a:ext cx="1548270" cy="663544"/>
      </dsp:txXfrm>
    </dsp:sp>
    <dsp:sp modelId="{8D6CFCF4-B2C9-4C33-81FE-E5CAF8480050}">
      <dsp:nvSpPr>
        <dsp:cNvPr id="0" name=""/>
        <dsp:cNvSpPr/>
      </dsp:nvSpPr>
      <dsp:spPr>
        <a:xfrm rot="5400000">
          <a:off x="5295967" y="-3757486"/>
          <a:ext cx="1437679" cy="89673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Recommended input voltage is 5V, and the recommended input current is 2A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power supply design is 5.1 V and 2.5 A</a:t>
          </a:r>
        </a:p>
      </dsp:txBody>
      <dsp:txXfrm rot="-5400000">
        <a:off x="1531142" y="77521"/>
        <a:ext cx="8897147" cy="1297315"/>
      </dsp:txXfrm>
    </dsp:sp>
    <dsp:sp modelId="{95699C84-FB5E-4ADF-B977-375E85DED4D0}">
      <dsp:nvSpPr>
        <dsp:cNvPr id="0" name=""/>
        <dsp:cNvSpPr/>
      </dsp:nvSpPr>
      <dsp:spPr>
        <a:xfrm rot="5400000">
          <a:off x="-348899" y="2363307"/>
          <a:ext cx="2211814" cy="1548270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Pi camera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17127" y="2805670"/>
        <a:ext cx="1548270" cy="663544"/>
      </dsp:txXfrm>
    </dsp:sp>
    <dsp:sp modelId="{0DF0AC6A-245D-4164-86D5-E4F44C19E798}">
      <dsp:nvSpPr>
        <dsp:cNvPr id="0" name=""/>
        <dsp:cNvSpPr/>
      </dsp:nvSpPr>
      <dsp:spPr>
        <a:xfrm rot="5400000">
          <a:off x="5295967" y="-1767545"/>
          <a:ext cx="1437679" cy="90358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amera module of raspberry pi clicks an image by  pressing the button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Image will be sent to the cloud storage where the Machine Learning model is being deployed</a:t>
          </a:r>
        </a:p>
      </dsp:txBody>
      <dsp:txXfrm rot="-5400000">
        <a:off x="1496887" y="2101717"/>
        <a:ext cx="8965658" cy="1297315"/>
      </dsp:txXfrm>
    </dsp:sp>
    <dsp:sp modelId="{B0C4F392-81DD-4CA9-BB81-BF8D66C0B6EF}">
      <dsp:nvSpPr>
        <dsp:cNvPr id="0" name=""/>
        <dsp:cNvSpPr/>
      </dsp:nvSpPr>
      <dsp:spPr>
        <a:xfrm rot="5400000">
          <a:off x="-348899" y="4427693"/>
          <a:ext cx="2211814" cy="1548270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Raspberry-pi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17127" y="4870056"/>
        <a:ext cx="1548270" cy="663544"/>
      </dsp:txXfrm>
    </dsp:sp>
    <dsp:sp modelId="{8CA2A7CF-03B0-454A-BEED-C4D2A8C551D1}">
      <dsp:nvSpPr>
        <dsp:cNvPr id="0" name=""/>
        <dsp:cNvSpPr/>
      </dsp:nvSpPr>
      <dsp:spPr>
        <a:xfrm rot="5400000">
          <a:off x="5255777" y="344860"/>
          <a:ext cx="1518060" cy="89398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acts as a gateway between the user and Machine learning model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takes the image as an input from the user and sends it to the cloud, where the proposed ML model performs crop disease detection and gives result</a:t>
          </a:r>
        </a:p>
      </dsp:txBody>
      <dsp:txXfrm rot="-5400000">
        <a:off x="1544907" y="4129836"/>
        <a:ext cx="8865694" cy="13698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F16C1-8F68-4F0A-ABAD-6035C751A733}">
      <dsp:nvSpPr>
        <dsp:cNvPr id="0" name=""/>
        <dsp:cNvSpPr/>
      </dsp:nvSpPr>
      <dsp:spPr>
        <a:xfrm rot="5400000">
          <a:off x="-457560" y="461173"/>
          <a:ext cx="3050406" cy="21352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Model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071254"/>
        <a:ext cx="2135284" cy="915122"/>
      </dsp:txXfrm>
    </dsp:sp>
    <dsp:sp modelId="{74CB46ED-4124-4F25-97EE-13D5AE9A228B}">
      <dsp:nvSpPr>
        <dsp:cNvPr id="0" name=""/>
        <dsp:cNvSpPr/>
      </dsp:nvSpPr>
      <dsp:spPr>
        <a:xfrm rot="5400000">
          <a:off x="5334060" y="-3195163"/>
          <a:ext cx="1982764" cy="83803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includes training both healthy as well as diseased data sets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monitors the crop identifying the disease using a convolutional neural network algorithm from the image sent by the user</a:t>
          </a:r>
        </a:p>
      </dsp:txBody>
      <dsp:txXfrm rot="-5400000">
        <a:off x="2135285" y="100403"/>
        <a:ext cx="8283524" cy="1789182"/>
      </dsp:txXfrm>
    </dsp:sp>
    <dsp:sp modelId="{E00774B0-4E93-4D71-8976-856D075D836F}">
      <dsp:nvSpPr>
        <dsp:cNvPr id="0" name=""/>
        <dsp:cNvSpPr/>
      </dsp:nvSpPr>
      <dsp:spPr>
        <a:xfrm rot="5400000">
          <a:off x="-457560" y="3231184"/>
          <a:ext cx="3050406" cy="2135284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Micro HDMI Display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841265"/>
        <a:ext cx="2135284" cy="915122"/>
      </dsp:txXfrm>
    </dsp:sp>
    <dsp:sp modelId="{27EBA5AB-0B26-40B5-A783-F863D25ABA2F}">
      <dsp:nvSpPr>
        <dsp:cNvPr id="0" name=""/>
        <dsp:cNvSpPr/>
      </dsp:nvSpPr>
      <dsp:spPr>
        <a:xfrm rot="5400000">
          <a:off x="5334060" y="-425152"/>
          <a:ext cx="1982764" cy="83803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dk1"/>
            </a:buClr>
            <a:buSzPts val="2590"/>
            <a:buFont typeface="Arial" panose="020B0604020202020204" pitchFamily="34" charset="0"/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assists in displaying the result of the crop image captured and to display the result / disease</a:t>
          </a:r>
        </a:p>
      </dsp:txBody>
      <dsp:txXfrm rot="-5400000">
        <a:off x="2135285" y="2870414"/>
        <a:ext cx="8283524" cy="17891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4FA98-F783-43E9-8C6B-521DCAADF810}">
      <dsp:nvSpPr>
        <dsp:cNvPr id="0" name=""/>
        <dsp:cNvSpPr/>
      </dsp:nvSpPr>
      <dsp:spPr>
        <a:xfrm>
          <a:off x="3865822" y="0"/>
          <a:ext cx="5798734" cy="14159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Discussion about the necessary requirements for project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3865822" y="176988"/>
        <a:ext cx="5267769" cy="1061930"/>
      </dsp:txXfrm>
    </dsp:sp>
    <dsp:sp modelId="{A8721FA8-5144-46C5-B369-A58ABD641647}">
      <dsp:nvSpPr>
        <dsp:cNvPr id="0" name=""/>
        <dsp:cNvSpPr/>
      </dsp:nvSpPr>
      <dsp:spPr>
        <a:xfrm>
          <a:off x="0" y="0"/>
          <a:ext cx="3865822" cy="12392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17</a:t>
          </a:r>
          <a:r>
            <a:rPr lang="en-US" sz="2400" kern="12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th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sept 2020</a:t>
          </a:r>
        </a:p>
      </dsp:txBody>
      <dsp:txXfrm>
        <a:off x="60495" y="60495"/>
        <a:ext cx="3744832" cy="1118254"/>
      </dsp:txXfrm>
    </dsp:sp>
    <dsp:sp modelId="{C06CFAB1-AE72-49E7-ABD2-C05F1EB42A2E}">
      <dsp:nvSpPr>
        <dsp:cNvPr id="0" name=""/>
        <dsp:cNvSpPr/>
      </dsp:nvSpPr>
      <dsp:spPr>
        <a:xfrm>
          <a:off x="3865822" y="1557497"/>
          <a:ext cx="5798734" cy="14159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Discussion on synopsis and the data sets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3865822" y="1734485"/>
        <a:ext cx="5267769" cy="1061930"/>
      </dsp:txXfrm>
    </dsp:sp>
    <dsp:sp modelId="{B4DFB5B3-8C9C-4568-B857-2354D57E87BD}">
      <dsp:nvSpPr>
        <dsp:cNvPr id="0" name=""/>
        <dsp:cNvSpPr/>
      </dsp:nvSpPr>
      <dsp:spPr>
        <a:xfrm>
          <a:off x="0" y="1536952"/>
          <a:ext cx="3865822" cy="141590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9th Oct 2020</a:t>
          </a:r>
        </a:p>
      </dsp:txBody>
      <dsp:txXfrm>
        <a:off x="69119" y="1606071"/>
        <a:ext cx="3727584" cy="1277668"/>
      </dsp:txXfrm>
    </dsp:sp>
    <dsp:sp modelId="{E87ADF6C-F9B1-4A7A-B82B-5CA8544D1F62}">
      <dsp:nvSpPr>
        <dsp:cNvPr id="0" name=""/>
        <dsp:cNvSpPr/>
      </dsp:nvSpPr>
      <dsp:spPr>
        <a:xfrm>
          <a:off x="3865822" y="3114995"/>
          <a:ext cx="5798734" cy="14159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Discussed on the algorithm/s to be used in ML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3865822" y="3291983"/>
        <a:ext cx="5267769" cy="1061930"/>
      </dsp:txXfrm>
    </dsp:sp>
    <dsp:sp modelId="{C0D8B330-607F-4ABF-B192-FA087156AE54}">
      <dsp:nvSpPr>
        <dsp:cNvPr id="0" name=""/>
        <dsp:cNvSpPr/>
      </dsp:nvSpPr>
      <dsp:spPr>
        <a:xfrm>
          <a:off x="0" y="3114995"/>
          <a:ext cx="3865822" cy="141590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13th Oct 2020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119" y="3184114"/>
        <a:ext cx="3727584" cy="12776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8C868-BAFA-4709-973A-7834D14B40BE}">
      <dsp:nvSpPr>
        <dsp:cNvPr id="0" name=""/>
        <dsp:cNvSpPr/>
      </dsp:nvSpPr>
      <dsp:spPr>
        <a:xfrm>
          <a:off x="661831" y="531"/>
          <a:ext cx="9191937" cy="17401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Early and accurate detection of  healthy and diseased crop</a:t>
          </a:r>
          <a:endParaRPr lang="en-US" sz="3700" kern="1200" dirty="0"/>
        </a:p>
      </dsp:txBody>
      <dsp:txXfrm>
        <a:off x="712797" y="51497"/>
        <a:ext cx="9090005" cy="1638178"/>
      </dsp:txXfrm>
    </dsp:sp>
    <dsp:sp modelId="{69E1DA95-95F2-4641-AF08-C9994487C209}">
      <dsp:nvSpPr>
        <dsp:cNvPr id="0" name=""/>
        <dsp:cNvSpPr/>
      </dsp:nvSpPr>
      <dsp:spPr>
        <a:xfrm rot="5400000">
          <a:off x="4931529" y="1784144"/>
          <a:ext cx="652541" cy="78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 rot="-5400000">
        <a:off x="5022885" y="1849398"/>
        <a:ext cx="469829" cy="456779"/>
      </dsp:txXfrm>
    </dsp:sp>
    <dsp:sp modelId="{77B011CD-D111-40D0-9AFC-0200AA9D611B}">
      <dsp:nvSpPr>
        <dsp:cNvPr id="0" name=""/>
        <dsp:cNvSpPr/>
      </dsp:nvSpPr>
      <dsp:spPr>
        <a:xfrm>
          <a:off x="692652" y="2610696"/>
          <a:ext cx="9130295" cy="174011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Integration of ML and IoT to arrive at a better solution than what is existing</a:t>
          </a:r>
          <a:endParaRPr lang="en-US" sz="3600" kern="1200" dirty="0"/>
        </a:p>
      </dsp:txBody>
      <dsp:txXfrm>
        <a:off x="743618" y="2661662"/>
        <a:ext cx="9028363" cy="163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f1fc893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9f1fc893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f1fc8939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9f1fc8939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jet.net/archives/V5/i9/IRJET-V5I9158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eeexplore.ieee.org/abstract/document/780288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32608" y="4899675"/>
            <a:ext cx="10726784" cy="1391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/>
              <a:t> 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&amp; Communication Engineering      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SDM Institute of  Technology, Ujire</a:t>
            </a:r>
            <a:endParaRPr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                                                                                           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81F377-C216-44E1-90DA-7E3399D57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82" y="566778"/>
            <a:ext cx="1417036" cy="1148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0D3F7B-4CF7-42A1-B3D9-00250ECD9026}"/>
              </a:ext>
            </a:extLst>
          </p:cNvPr>
          <p:cNvSpPr/>
          <p:nvPr/>
        </p:nvSpPr>
        <p:spPr>
          <a:xfrm>
            <a:off x="647272" y="1881901"/>
            <a:ext cx="104282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presentation on </a:t>
            </a:r>
          </a:p>
          <a:p>
            <a:pPr algn="ctr"/>
            <a:r>
              <a:rPr lang="en-US" sz="5400" b="1" cap="none" spc="50" dirty="0">
                <a:ln w="0"/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Crop disease detection using </a:t>
            </a:r>
            <a:br>
              <a:rPr lang="en-US" sz="5400" b="1" cap="none" spc="50" dirty="0">
                <a:ln w="0"/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en-US" sz="5400" b="1" cap="none" spc="50" dirty="0">
                <a:ln w="0"/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ML and IoT </a:t>
            </a:r>
            <a:endParaRPr lang="en-US" sz="5400" b="1" cap="none" spc="50" dirty="0">
              <a:ln w="0"/>
              <a:solidFill>
                <a:srgbClr val="00B05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676275" y="161925"/>
            <a:ext cx="10515600" cy="91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block diagram</a:t>
            </a:r>
            <a:endParaRPr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825325" y="6251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253;p34" descr="IMG-20201103-WA0049">
            <a:extLst>
              <a:ext uri="{FF2B5EF4-FFF2-40B4-BE49-F238E27FC236}">
                <a16:creationId xmlns:a16="http://schemas.microsoft.com/office/drawing/2014/main" id="{43BE5512-34E1-4C42-84C5-40106CCD274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748122" y="1498585"/>
            <a:ext cx="5862478" cy="433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8C7A76-7EE9-4231-8389-16AD4F8AC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299230"/>
              </p:ext>
            </p:extLst>
          </p:nvPr>
        </p:nvGraphicFramePr>
        <p:xfrm>
          <a:off x="838200" y="238124"/>
          <a:ext cx="10515600" cy="631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827F87-FABE-4E7C-BA9B-B61E4F0F6D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721160"/>
              </p:ext>
            </p:extLst>
          </p:nvPr>
        </p:nvGraphicFramePr>
        <p:xfrm>
          <a:off x="838200" y="349322"/>
          <a:ext cx="10515600" cy="582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8F5E4-CA30-41EA-9FC6-D9780D31F7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4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2212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sets collected so far</a:t>
            </a:r>
            <a:endParaRPr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7" name="Google Shape;187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26177" y="1438811"/>
            <a:ext cx="9006530" cy="473347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17065-D3AF-4379-85C4-4C9D84DD1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116" y="4244248"/>
            <a:ext cx="6679315" cy="6019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949931" y="280544"/>
            <a:ext cx="8794951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Sample Images from Datasets</a:t>
            </a:r>
            <a:endParaRPr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7550" y="2384805"/>
            <a:ext cx="1823000" cy="13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3649" y="2280847"/>
            <a:ext cx="1823000" cy="13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71187" y="4737504"/>
            <a:ext cx="1947663" cy="13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2973649" y="4761138"/>
            <a:ext cx="1947663" cy="13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6915149" y="1710891"/>
            <a:ext cx="2927493" cy="4548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Pepper bell  Bacterial spot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2142605" y="1741360"/>
            <a:ext cx="2467800" cy="4548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Pepper Bell Healthy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6915150" y="4063590"/>
            <a:ext cx="2467800" cy="4548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Potato Early Blight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2142605" y="4123660"/>
            <a:ext cx="2467800" cy="4548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Potato Healthy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ctrTitle"/>
          </p:nvPr>
        </p:nvSpPr>
        <p:spPr>
          <a:xfrm>
            <a:off x="472611" y="136549"/>
            <a:ext cx="10064426" cy="164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Discussions carried out</a:t>
            </a:r>
            <a:b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59EF3A0F-500D-40E1-A7E4-7FA722DF14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697341"/>
              </p:ext>
            </p:extLst>
          </p:nvPr>
        </p:nvGraphicFramePr>
        <p:xfrm>
          <a:off x="1123307" y="1633592"/>
          <a:ext cx="9664557" cy="4530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ctrTitle"/>
          </p:nvPr>
        </p:nvSpPr>
        <p:spPr>
          <a:xfrm>
            <a:off x="275475" y="286685"/>
            <a:ext cx="100869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  <a:endParaRPr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sldNum" idx="12"/>
          </p:nvPr>
        </p:nvSpPr>
        <p:spPr>
          <a:xfrm>
            <a:off x="8672245" y="624918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159FFA-E508-4631-B362-B6B75B57919C}"/>
              </a:ext>
            </a:extLst>
          </p:cNvPr>
          <p:cNvSpPr txBox="1"/>
          <p:nvPr/>
        </p:nvSpPr>
        <p:spPr>
          <a:xfrm>
            <a:off x="5963752" y="426264"/>
            <a:ext cx="60977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FE03FAB8-7C9D-4C03-A99A-D6CA3856B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63539"/>
              </p:ext>
            </p:extLst>
          </p:nvPr>
        </p:nvGraphicFramePr>
        <p:xfrm>
          <a:off x="1910597" y="1442396"/>
          <a:ext cx="8640964" cy="4114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80183">
                  <a:extLst>
                    <a:ext uri="{9D8B030D-6E8A-4147-A177-3AD203B41FA5}">
                      <a16:colId xmlns:a16="http://schemas.microsoft.com/office/drawing/2014/main" val="1596404334"/>
                    </a:ext>
                  </a:extLst>
                </a:gridCol>
                <a:gridCol w="4480460">
                  <a:extLst>
                    <a:ext uri="{9D8B030D-6E8A-4147-A177-3AD203B41FA5}">
                      <a16:colId xmlns:a16="http://schemas.microsoft.com/office/drawing/2014/main" val="1059854960"/>
                    </a:ext>
                  </a:extLst>
                </a:gridCol>
                <a:gridCol w="2880321">
                  <a:extLst>
                    <a:ext uri="{9D8B030D-6E8A-4147-A177-3AD203B41FA5}">
                      <a16:colId xmlns:a16="http://schemas.microsoft.com/office/drawing/2014/main" val="1146244416"/>
                    </a:ext>
                  </a:extLst>
                </a:gridCol>
              </a:tblGrid>
              <a:tr h="1906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Sl.No.	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Cost(INR)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40805"/>
                  </a:ext>
                </a:extLst>
              </a:tr>
              <a:tr h="7221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 pi and Camera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61882"/>
                  </a:ext>
                </a:extLst>
              </a:tr>
              <a:tr h="7221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53659"/>
                  </a:ext>
                </a:extLst>
              </a:tr>
              <a:tr h="7413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Miscellaneous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58031"/>
                  </a:ext>
                </a:extLst>
              </a:tr>
              <a:tr h="801869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approximated cost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779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6AE5-24E6-44AE-A6D8-8E20516A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49D2F56-E1F4-43A3-9285-76818FA51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7059961"/>
              </p:ext>
            </p:extLst>
          </p:nvPr>
        </p:nvGraphicFramePr>
        <p:xfrm>
          <a:off x="745732" y="159959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50A48-CCE8-4442-857A-10056ECE2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3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92EF-0B7C-4D29-8902-6C7C224C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3029"/>
            <a:ext cx="10515600" cy="82765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C1822ED-A152-42CF-B017-8BB6A3435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837321"/>
              </p:ext>
            </p:extLst>
          </p:nvPr>
        </p:nvGraphicFramePr>
        <p:xfrm>
          <a:off x="838200" y="1500027"/>
          <a:ext cx="10515600" cy="467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FB4E6-2FAA-4EE0-A668-FDC426B101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3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body" idx="1"/>
          </p:nvPr>
        </p:nvSpPr>
        <p:spPr>
          <a:xfrm>
            <a:off x="771525" y="13684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endParaRPr sz="80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r>
              <a:rPr lang="en-US" sz="8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BF26-B3A7-4DE3-B180-21003CBE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87" y="5151341"/>
            <a:ext cx="10515600" cy="1421264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  <a:br>
              <a:rPr lang="en-US" sz="36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Amith K Jain</a:t>
            </a:r>
            <a:br>
              <a:rPr lang="en-US" sz="2800" dirty="0"/>
            </a:br>
            <a:r>
              <a:rPr lang="en-US" sz="2400" dirty="0"/>
              <a:t>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78BA4-3FB3-4E18-A7D0-55F295EF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829" y="140548"/>
            <a:ext cx="10515600" cy="4697466"/>
          </a:xfrm>
        </p:spPr>
        <p:txBody>
          <a:bodyPr/>
          <a:lstStyle/>
          <a:p>
            <a:pPr marL="114300" indent="0">
              <a:buNone/>
            </a:pPr>
            <a:r>
              <a:rPr lang="en-US" sz="3600" b="1" dirty="0"/>
              <a:t>                             </a:t>
            </a:r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114300" indent="0">
              <a:buNone/>
            </a:pPr>
            <a:endParaRPr lang="en-US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6E1D-E219-4350-992E-182D15719AC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84213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A66B76-CE3A-4391-B361-834F2AA4D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37" y="1128650"/>
            <a:ext cx="1579001" cy="1615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A64A9-9D12-4401-9A1A-B9C9CD7F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624" y="1609533"/>
            <a:ext cx="2164268" cy="8474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D2AD83-50C1-4788-B18E-0A823EE74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109" y="1128650"/>
            <a:ext cx="1603387" cy="15911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C2CC09-D725-4680-BA85-0B8E64B51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4113" y="1609534"/>
            <a:ext cx="2267909" cy="8474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AB2E11-AFB0-4F31-A0B1-F99559A63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6116" y="3141803"/>
            <a:ext cx="1579001" cy="15911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38EFB-CA97-4A66-A235-407FB0F9C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8170" y="3117417"/>
            <a:ext cx="2219136" cy="16155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1E2868-D62C-4C7D-BB75-FDE3B0A1F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1952" y="3501497"/>
            <a:ext cx="2280102" cy="8474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7F7196-4DA4-4B7C-847C-BC16805717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9111" y="3501498"/>
            <a:ext cx="1932599" cy="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2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3DA7-BE49-4BD9-9811-2B88ADD6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90DD9AD-335F-43F3-BC63-14C519D6C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18943"/>
              </p:ext>
            </p:extLst>
          </p:nvPr>
        </p:nvGraphicFramePr>
        <p:xfrm>
          <a:off x="-158393" y="1541123"/>
          <a:ext cx="10515600" cy="4594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D973D-C37D-4156-9315-D147E313E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2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A63D-C812-4B14-8339-28DE931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7" y="501650"/>
            <a:ext cx="10515600" cy="870342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2AC86-F34B-4994-B5AE-34E47BAC4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926" y="914400"/>
            <a:ext cx="10227067" cy="5619963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crops  affects livelihood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Presently, there isn’t any scientific proven way to accurately detect a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crop disease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Detection is purely based on past  experience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Reaching everyone physically seems very complex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knowledge and expertise in the field of farming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 knowledge transfer to younger generation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detection using ML and IoT has been taken up as problem statement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DF08B-2024-49C6-9077-472E4D7235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739A-8AA2-45CE-AB90-04FDBB90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Rationale 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behind Problem statement </a:t>
            </a:r>
            <a:br>
              <a:rPr lang="en-US" sz="4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CE94-9874-46C9-A547-39B20B587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54139"/>
            <a:ext cx="10422276" cy="4522824"/>
          </a:xfrm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>
              <a:lnSpc>
                <a:spcPct val="150000"/>
              </a:lnSpc>
              <a:spcBef>
                <a:spcPts val="1000"/>
              </a:spcBef>
              <a:buSzPts val="4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is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prevalent</a:t>
            </a:r>
            <a:r>
              <a:rPr lang="en-US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happening</a:t>
            </a:r>
            <a:r>
              <a:rPr lang="en-US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as of now there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isn’t a viable solution</a:t>
            </a:r>
          </a:p>
          <a:p>
            <a:pPr marL="800100" lvl="1">
              <a:lnSpc>
                <a:spcPct val="150000"/>
              </a:lnSpc>
              <a:spcBef>
                <a:spcPts val="1000"/>
              </a:spcBef>
              <a:buSzPts val="4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 must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 for days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know the kind of disease and possible solution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6126-329D-4EE4-93B9-401910375A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6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51F6-F6EF-4AD5-A80F-B3B880EC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82" y="-66568"/>
            <a:ext cx="10515600" cy="1325563"/>
          </a:xfrm>
        </p:spPr>
        <p:txBody>
          <a:bodyPr/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3ACA95-6B55-4DAD-8010-26A1C20A4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470619"/>
              </p:ext>
            </p:extLst>
          </p:nvPr>
        </p:nvGraphicFramePr>
        <p:xfrm>
          <a:off x="657547" y="1258995"/>
          <a:ext cx="10696254" cy="5061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E401A-9F19-4EC1-93C6-699C4490D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4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DBAF51-11EB-4B59-9DA8-63B987C0D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287" y="256854"/>
            <a:ext cx="10263883" cy="667821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Review(Background work)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20E5B-8B47-429E-BD90-51E9D0A8B7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F864A9-18FF-4E73-AF0C-93A528EF1629}"/>
              </a:ext>
            </a:extLst>
          </p:cNvPr>
          <p:cNvSpPr/>
          <p:nvPr/>
        </p:nvSpPr>
        <p:spPr>
          <a:xfrm>
            <a:off x="931182" y="1508979"/>
            <a:ext cx="760288" cy="821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CCC86-A7B3-45B9-BEBD-565E92F96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18" y="2678906"/>
            <a:ext cx="786452" cy="847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0BEE4-23C4-4292-BA8A-21B288E06BF2}"/>
              </a:ext>
            </a:extLst>
          </p:cNvPr>
          <p:cNvSpPr txBox="1"/>
          <p:nvPr/>
        </p:nvSpPr>
        <p:spPr>
          <a:xfrm>
            <a:off x="1102761" y="2841004"/>
            <a:ext cx="69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6D06D-AB20-4011-82A6-83BC81A17C42}"/>
              </a:ext>
            </a:extLst>
          </p:cNvPr>
          <p:cNvSpPr txBox="1"/>
          <p:nvPr/>
        </p:nvSpPr>
        <p:spPr>
          <a:xfrm>
            <a:off x="2250040" y="1508978"/>
            <a:ext cx="8537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crop using Histogram &amp; Edge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ML technique for proper decision regarding disease in crop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43C59-F208-4FE4-AF62-26F649362335}"/>
              </a:ext>
            </a:extLst>
          </p:cNvPr>
          <p:cNvSpPr txBox="1"/>
          <p:nvPr/>
        </p:nvSpPr>
        <p:spPr>
          <a:xfrm>
            <a:off x="2250040" y="2926158"/>
            <a:ext cx="7808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system for early &amp; accurate disease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manual efforts for detecting diseased crops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54C1E-06A9-4C35-9B79-40767B383670}"/>
              </a:ext>
            </a:extLst>
          </p:cNvPr>
          <p:cNvSpPr txBox="1"/>
          <p:nvPr/>
        </p:nvSpPr>
        <p:spPr>
          <a:xfrm>
            <a:off x="1301394" y="4471858"/>
            <a:ext cx="9548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1)Anuradha Badage, International Research Journal of Engineering and Technology (IRJET)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https://www.irjet.net/archives/V5/i9/IRJET-V5I9158.pdf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(2)Suyash S. Patil and Sandeep A. Thorat , Second International Conference on Cognitive Computing and Information Processing (CCIP)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https://ieeexplore.ieee.org/abstract/document/7802887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295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E232-440A-4332-8A69-634A21F9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96" y="365125"/>
            <a:ext cx="10515600" cy="1325563"/>
          </a:xfrm>
        </p:spPr>
        <p:txBody>
          <a:bodyPr/>
          <a:lstStyle/>
          <a:p>
            <a:r>
              <a:rPr lang="en-US" sz="44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b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b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F89E012-1D69-416E-BF18-8434511A6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925789"/>
              </p:ext>
            </p:extLst>
          </p:nvPr>
        </p:nvGraphicFramePr>
        <p:xfrm>
          <a:off x="756006" y="1322947"/>
          <a:ext cx="10515600" cy="470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29A8-DC42-4CC9-8D34-7C49C1FE7B4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51696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3ADDB-ACF5-4D2B-A8B4-9765380930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675" y="0"/>
            <a:ext cx="10516511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2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7394705-8FE0-474A-BD28-89DE8ED55C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3503288"/>
              </p:ext>
            </p:extLst>
          </p:nvPr>
        </p:nvGraphicFramePr>
        <p:xfrm>
          <a:off x="663539" y="572668"/>
          <a:ext cx="10515600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785261" y="6395662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4596000" y="6573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A9D81AB-059B-49BC-9FAF-D4A59C5BD2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322373"/>
              </p:ext>
            </p:extLst>
          </p:nvPr>
        </p:nvGraphicFramePr>
        <p:xfrm>
          <a:off x="663539" y="462338"/>
          <a:ext cx="10864922" cy="6111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822</Words>
  <Application>Microsoft Office PowerPoint</Application>
  <PresentationFormat>Widescreen</PresentationFormat>
  <Paragraphs>151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PowerPoint Presentation</vt:lpstr>
      <vt:lpstr>Project Guide Mr. Amith K Jain    </vt:lpstr>
      <vt:lpstr>Contents</vt:lpstr>
      <vt:lpstr>Problem statement </vt:lpstr>
      <vt:lpstr> Rationale behind Problem statement   </vt:lpstr>
      <vt:lpstr>Objectives</vt:lpstr>
      <vt:lpstr>Literature Review(Background work)</vt:lpstr>
      <vt:lpstr>Proposed methodology Proposed methodology </vt:lpstr>
      <vt:lpstr>PowerPoint Presentation</vt:lpstr>
      <vt:lpstr>Proposed block diagram</vt:lpstr>
      <vt:lpstr>PowerPoint Presentation</vt:lpstr>
      <vt:lpstr>PowerPoint Presentation</vt:lpstr>
      <vt:lpstr>Data  sets collected so far</vt:lpstr>
      <vt:lpstr>PowerPoint Presentation</vt:lpstr>
      <vt:lpstr>       Discussions carried out </vt:lpstr>
      <vt:lpstr>Expenditure</vt:lpstr>
      <vt:lpstr>Expected outcome 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disease detection using  ML and IoT</dc:title>
  <dc:creator>yuthika</dc:creator>
  <cp:lastModifiedBy>yasthika shetty</cp:lastModifiedBy>
  <cp:revision>138</cp:revision>
  <dcterms:modified xsi:type="dcterms:W3CDTF">2020-11-03T18:14:30Z</dcterms:modified>
</cp:coreProperties>
</file>