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4f5b6de3e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4f5b6de3e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4f5b6de3e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4f5b6de3e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f5b6d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f5b6d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4f5b6de3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4f5b6de3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f5b6de3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f5b6de3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4f5b6de3e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4f5b6de3e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4f5b6de3e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4f5b6de3e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4f5b6de3e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4f5b6de3e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4f5b6de3e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4f5b6de3e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4f5b6de3e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4f5b6de3e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8100" y="2119674"/>
            <a:ext cx="82221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App for Garbage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system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8100" y="3767200"/>
            <a:ext cx="82221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Vishal Naik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100" y="0"/>
            <a:ext cx="73622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 GUI was developed using Tkinter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Basic functions include: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1.  Getting </a:t>
            </a:r>
            <a:r>
              <a:rPr lang="en-GB"/>
              <a:t> Data from Ultrasonic sensor(Hardware)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 Display the result to the user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3.Get some inputs from the user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4. Send the data to Cloud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1" y="0"/>
            <a:ext cx="89940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311700" y="139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of Buttons: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1700" y="678425"/>
            <a:ext cx="85206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b="1" lang="en-GB"/>
              <a:t>Initial Data</a:t>
            </a:r>
            <a:r>
              <a:rPr lang="en-GB"/>
              <a:t>: It takes the initial depth of the  dustbin (Previous) and percentage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</a:t>
            </a:r>
            <a:r>
              <a:rPr lang="en-GB"/>
              <a:t>filled from the sensor/hardware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.</a:t>
            </a:r>
            <a:r>
              <a:rPr b="1" lang="en-GB"/>
              <a:t>Current Data</a:t>
            </a:r>
            <a:r>
              <a:rPr lang="en-GB"/>
              <a:t>: It takes the current depth of the  dustbin (Previous) and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Percentage filled from the sensor/hardware  and updates the values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r>
              <a:rPr b="1" lang="en-GB"/>
              <a:t>Enter Area</a:t>
            </a:r>
            <a:r>
              <a:rPr lang="en-GB"/>
              <a:t>: user enters the area from which the data being collected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4.</a:t>
            </a:r>
            <a:r>
              <a:rPr b="1" lang="en-GB"/>
              <a:t>Enter co-ordinate</a:t>
            </a:r>
            <a:r>
              <a:rPr lang="en-GB"/>
              <a:t>: user enters  the x , y co-ordinate (Longitude and Latitude)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5.</a:t>
            </a:r>
            <a:r>
              <a:rPr b="1" lang="en-GB"/>
              <a:t>Return Data:</a:t>
            </a:r>
            <a:r>
              <a:rPr lang="en-GB"/>
              <a:t>Return the user entered data and current data to the cloud</a:t>
            </a:r>
            <a:r>
              <a:rPr lang="en-GB"/>
              <a:t> </a:t>
            </a:r>
            <a:r>
              <a:rPr lang="en-GB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577275"/>
            <a:ext cx="8448675" cy="3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code: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0053"/>
            <a:ext cx="9143998" cy="150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1338263"/>
            <a:ext cx="77819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50" y="0"/>
            <a:ext cx="81304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-110300"/>
            <a:ext cx="70389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