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656abd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656abd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69b4a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69b4a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61b720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61b720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656abd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656ab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61b720f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61b720f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61b720f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61b720f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11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052611"/>
            <a:ext cx="9144000" cy="31374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flipH="1">
            <a:off x="6484850" y="4511675"/>
            <a:ext cx="2614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Vishal Naik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44550" y="443400"/>
            <a:ext cx="3735600" cy="10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344550" y="2108513"/>
            <a:ext cx="3735600" cy="9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44550" y="3738125"/>
            <a:ext cx="3735600" cy="9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924050" y="1507500"/>
            <a:ext cx="510000" cy="60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957350" y="3084125"/>
            <a:ext cx="443400" cy="65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05475" y="7096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Structured data sent from Bigquery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Google cloud platform</a:t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2405475" y="22251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is restructured according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requirement</a:t>
            </a:r>
            <a:endParaRPr sz="1800"/>
          </a:p>
        </p:txBody>
      </p:sp>
      <p:sp>
        <p:nvSpPr>
          <p:cNvPr id="69" name="Google Shape;69;p14"/>
          <p:cNvSpPr txBox="1"/>
          <p:nvPr/>
        </p:nvSpPr>
        <p:spPr>
          <a:xfrm>
            <a:off x="2405475" y="385217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 graph  is obtained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shown to user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5" y="1027775"/>
            <a:ext cx="7544474" cy="41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798220" y="-120504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069450" y="257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in BigQuery((GCP)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0375"/>
            <a:ext cx="8520600" cy="8772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832175"/>
            <a:ext cx="8520600" cy="37368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= [  [ '04/10/2020, 18:00:39'  , 'mango', 43, 'farm', "{ 'orange' : 0, ' yellow ': 1, 'green': 0, 'red': 0, 'blue': 0}"]   ,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['04/12/2020, 06:34:27', 'banana', 22, 'farm&gt;dealer&gt;supermarket', "{'red': 0, 'yellow': 3, 'green': 2, 'blue': 1, 'orange': 0}"]    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get_plot(data)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Modules Used: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pandas as pd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datetime import datetime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pandas.plotting import register_matplotlib_converters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61825" y="182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