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39" r:id="rId12"/>
  </p:sldMasterIdLst>
  <p:notesMasterIdLst>
    <p:notesMasterId r:id="rId14"/>
  </p:notesMasterIdLst>
  <p:sldIdLst>
    <p:sldId id="355" r:id="rId16"/>
    <p:sldId id="380" r:id="rId17"/>
    <p:sldId id="392" r:id="rId18"/>
    <p:sldId id="398" r:id="rId19"/>
    <p:sldId id="393" r:id="rId20"/>
    <p:sldId id="395" r:id="rId21"/>
    <p:sldId id="394" r:id="rId22"/>
    <p:sldId id="396" r:id="rId23"/>
    <p:sldId id="397" r:id="rId24"/>
    <p:sldId id="381" r:id="rId25"/>
    <p:sldId id="399" r:id="rId26"/>
    <p:sldId id="401" r:id="rId27"/>
    <p:sldId id="400" r:id="rId28"/>
    <p:sldId id="402" r:id="rId29"/>
    <p:sldId id="404" r:id="rId30"/>
    <p:sldId id="403" r:id="rId31"/>
    <p:sldId id="382" r:id="rId32"/>
    <p:sldId id="405" r:id="rId33"/>
    <p:sldId id="383" r:id="rId34"/>
    <p:sldId id="384" r:id="rId35"/>
    <p:sldId id="37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 userDrawn="1">
          <p15:clr>
            <a:srgbClr val="A4A3A4"/>
          </p15:clr>
        </p15:guide>
        <p15:guide id="2" pos="3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BEBEB"/>
    <a:srgbClr val="FF6600"/>
    <a:srgbClr val="FCE430"/>
    <a:srgbClr val="FDEE7F"/>
    <a:srgbClr val="F3F3F3"/>
    <a:srgbClr val="554F3C"/>
    <a:srgbClr val="56545D"/>
    <a:srgbClr val="2C5D98"/>
    <a:srgbClr val="214571"/>
    <a:srgbClr val="346FB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8557" autoAdjust="0"/>
    <p:restoredTop sz="96429" autoAdjust="0"/>
  </p:normalViewPr>
  <p:slideViewPr>
    <p:cSldViewPr snapToGrid="0" snapToObjects="1">
      <p:cViewPr varScale="1">
        <p:scale>
          <a:sx n="109" d="100"/>
          <a:sy n="109" d="100"/>
        </p:scale>
        <p:origin x="116" y="264"/>
      </p:cViewPr>
      <p:guideLst>
        <p:guide orient="horz" pos="2151"/>
        <p:guide pos="38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slide" Target="slides/slide18.xml"></Relationship><Relationship Id="rId34" Type="http://schemas.openxmlformats.org/officeDocument/2006/relationships/slide" Target="slides/slide19.xml"></Relationship><Relationship Id="rId35" Type="http://schemas.openxmlformats.org/officeDocument/2006/relationships/slide" Target="slides/slide20.xml"></Relationship><Relationship Id="rId36" Type="http://schemas.openxmlformats.org/officeDocument/2006/relationships/slide" Target="slides/slide21.xml"></Relationship><Relationship Id="rId45" Type="http://schemas.openxmlformats.org/officeDocument/2006/relationships/viewProps" Target="viewProps.xml"></Relationship><Relationship Id="rId4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/>
            <a:endParaRPr lang="ko-KR" altLang="en-US"/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/>
            <a:endParaRPr lang="ko-KR" altLang="en-US" sz="18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rPr>
              <a:t>2</a:t>
            </a:fld>
            <a:endParaRPr lang="ko-KR" altLang="en-US" sz="12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/>
            <a:endParaRPr lang="ko-KR" altLang="en-US" sz="18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rPr>
              <a:t>2</a:t>
            </a:fld>
            <a:endParaRPr lang="ko-KR" altLang="en-US" sz="12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/>
            <a:endParaRPr lang="ko-KR" altLang="en-US" sz="18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rPr>
              <a:t>2</a:t>
            </a:fld>
            <a:endParaRPr lang="ko-KR" altLang="en-US" sz="12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/>
            <a:endParaRPr lang="ko-KR" altLang="en-US" sz="18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rPr>
              <a:t>2</a:t>
            </a:fld>
            <a:endParaRPr lang="ko-KR" altLang="en-US" sz="12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/>
            <a:endParaRPr lang="ko-KR" altLang="en-US" sz="18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rPr>
              <a:t>2</a:t>
            </a:fld>
            <a:endParaRPr lang="ko-KR" altLang="en-US" sz="12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/>
            <a:endParaRPr lang="ko-KR" altLang="en-US" sz="18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rPr>
              <a:t>2</a:t>
            </a:fld>
            <a:endParaRPr lang="ko-KR" altLang="en-US" sz="12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/>
            <a:endParaRPr lang="ko-KR" altLang="en-US" sz="18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rPr>
              <a:t>2</a:t>
            </a:fld>
            <a:endParaRPr lang="ko-KR" altLang="en-US" sz="120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34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08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03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3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63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14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4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Pr>
        <a:solidFill>
          <a:srgbClr val="96D1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Footer Area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95178851478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12468889358.png"></Relationship><Relationship Id="rId3" Type="http://schemas.openxmlformats.org/officeDocument/2006/relationships/image" Target="../media/fImage883558906962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1618914464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99498925705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64948938145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1679703281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1329346827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8529379961.png"></Relationship><Relationship Id="rId3" Type="http://schemas.openxmlformats.org/officeDocument/2006/relationships/image" Target="../media/fImage3571938491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234470541.png"></Relationship><Relationship Id="rId3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56447398467.png"></Relationship><Relationship Id="rId3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86427416334.pn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18957426500.png"></Relationship><Relationship Id="rId3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6737439169.png"></Relationship><Relationship Id="rId3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77037445724.png"></Relationship><Relationship Id="rId3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96D1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 rot="10800000">
            <a:off x="8030210" y="-41275"/>
            <a:ext cx="4172585" cy="4168140"/>
          </a:xfrm>
          <a:custGeom>
            <a:avLst/>
            <a:gdLst>
              <a:gd name="connsiteX0" fmla="*/ 0 w 4171767"/>
              <a:gd name="connsiteY0" fmla="*/ 0 h 4167299"/>
              <a:gd name="connsiteX1" fmla="*/ 38564 w 4171767"/>
              <a:gd name="connsiteY1" fmla="*/ 51571 h 4167299"/>
              <a:gd name="connsiteX2" fmla="*/ 2228850 w 4171767"/>
              <a:gd name="connsiteY2" fmla="*/ 1084503 h 4167299"/>
              <a:gd name="connsiteX3" fmla="*/ 3428310 w 4171767"/>
              <a:gd name="connsiteY3" fmla="*/ 819367 h 4167299"/>
              <a:gd name="connsiteX4" fmla="*/ 3540446 w 4171767"/>
              <a:gd name="connsiteY4" fmla="*/ 761078 h 4167299"/>
              <a:gd name="connsiteX5" fmla="*/ 3448860 w 4171767"/>
              <a:gd name="connsiteY5" fmla="*/ 951199 h 4167299"/>
              <a:gd name="connsiteX6" fmla="*/ 3225800 w 4171767"/>
              <a:gd name="connsiteY6" fmla="*/ 2056052 h 4167299"/>
              <a:gd name="connsiteX7" fmla="*/ 4057163 w 4171767"/>
              <a:gd name="connsiteY7" fmla="*/ 4063140 h 4167299"/>
              <a:gd name="connsiteX8" fmla="*/ 4171767 w 4171767"/>
              <a:gd name="connsiteY8" fmla="*/ 4167299 h 4167299"/>
              <a:gd name="connsiteX9" fmla="*/ 0 w 4171767"/>
              <a:gd name="connsiteY9" fmla="*/ 4167299 h 416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71767" h="4167299">
                <a:moveTo>
                  <a:pt x="0" y="0"/>
                </a:moveTo>
                <a:lnTo>
                  <a:pt x="38564" y="51571"/>
                </a:lnTo>
                <a:cubicBezTo>
                  <a:pt x="559177" y="682409"/>
                  <a:pt x="1347057" y="1084503"/>
                  <a:pt x="2228850" y="1084503"/>
                </a:cubicBezTo>
                <a:cubicBezTo>
                  <a:pt x="2657500" y="1084503"/>
                  <a:pt x="3063958" y="989487"/>
                  <a:pt x="3428310" y="819367"/>
                </a:cubicBezTo>
                <a:lnTo>
                  <a:pt x="3540446" y="761078"/>
                </a:lnTo>
                <a:lnTo>
                  <a:pt x="3448860" y="951199"/>
                </a:lnTo>
                <a:cubicBezTo>
                  <a:pt x="3305226" y="1290787"/>
                  <a:pt x="3225800" y="1664144"/>
                  <a:pt x="3225800" y="2056052"/>
                </a:cubicBezTo>
                <a:cubicBezTo>
                  <a:pt x="3225800" y="2839869"/>
                  <a:pt x="3543504" y="3549481"/>
                  <a:pt x="4057163" y="4063140"/>
                </a:cubicBezTo>
                <a:lnTo>
                  <a:pt x="4171767" y="4167299"/>
                </a:lnTo>
                <a:lnTo>
                  <a:pt x="0" y="4167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0" name="Group 21"/>
          <p:cNvGrpSpPr>
            <a:grpSpLocks noChangeAspect="1"/>
          </p:cNvGrpSpPr>
          <p:nvPr/>
        </p:nvGrpSpPr>
        <p:grpSpPr bwMode="auto">
          <a:xfrm>
            <a:off x="6668770" y="3785870"/>
            <a:ext cx="1245870" cy="976630"/>
            <a:chOff x="6668770" y="3785870"/>
            <a:chExt cx="1245870" cy="976630"/>
          </a:xfrm>
        </p:grpSpPr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6844665" y="3993515"/>
              <a:ext cx="309245" cy="384175"/>
            </a:xfrm>
            <a:custGeom>
              <a:avLst/>
              <a:gdLst>
                <a:gd name="T0" fmla="*/ 2393 w 2405"/>
                <a:gd name="T1" fmla="*/ 1744 h 2997"/>
                <a:gd name="T2" fmla="*/ 973 w 2405"/>
                <a:gd name="T3" fmla="*/ 318 h 2997"/>
                <a:gd name="T4" fmla="*/ 973 w 2405"/>
                <a:gd name="T5" fmla="*/ 307 h 2997"/>
                <a:gd name="T6" fmla="*/ 968 w 2405"/>
                <a:gd name="T7" fmla="*/ 234 h 2997"/>
                <a:gd name="T8" fmla="*/ 955 w 2405"/>
                <a:gd name="T9" fmla="*/ 171 h 2997"/>
                <a:gd name="T10" fmla="*/ 931 w 2405"/>
                <a:gd name="T11" fmla="*/ 107 h 2997"/>
                <a:gd name="T12" fmla="*/ 903 w 2405"/>
                <a:gd name="T13" fmla="*/ 63 h 2997"/>
                <a:gd name="T14" fmla="*/ 879 w 2405"/>
                <a:gd name="T15" fmla="*/ 40 h 2997"/>
                <a:gd name="T16" fmla="*/ 850 w 2405"/>
                <a:gd name="T17" fmla="*/ 20 h 2997"/>
                <a:gd name="T18" fmla="*/ 816 w 2405"/>
                <a:gd name="T19" fmla="*/ 7 h 2997"/>
                <a:gd name="T20" fmla="*/ 776 w 2405"/>
                <a:gd name="T21" fmla="*/ 0 h 2997"/>
                <a:gd name="T22" fmla="*/ 731 w 2405"/>
                <a:gd name="T23" fmla="*/ 2 h 2997"/>
                <a:gd name="T24" fmla="*/ 705 w 2405"/>
                <a:gd name="T25" fmla="*/ 8 h 2997"/>
                <a:gd name="T26" fmla="*/ 679 w 2405"/>
                <a:gd name="T27" fmla="*/ 15 h 2997"/>
                <a:gd name="T28" fmla="*/ 624 w 2405"/>
                <a:gd name="T29" fmla="*/ 34 h 2997"/>
                <a:gd name="T30" fmla="*/ 540 w 2405"/>
                <a:gd name="T31" fmla="*/ 77 h 2997"/>
                <a:gd name="T32" fmla="*/ 426 w 2405"/>
                <a:gd name="T33" fmla="*/ 153 h 2997"/>
                <a:gd name="T34" fmla="*/ 314 w 2405"/>
                <a:gd name="T35" fmla="*/ 245 h 2997"/>
                <a:gd name="T36" fmla="*/ 213 w 2405"/>
                <a:gd name="T37" fmla="*/ 343 h 2997"/>
                <a:gd name="T38" fmla="*/ 126 w 2405"/>
                <a:gd name="T39" fmla="*/ 440 h 2997"/>
                <a:gd name="T40" fmla="*/ 58 w 2405"/>
                <a:gd name="T41" fmla="*/ 527 h 2997"/>
                <a:gd name="T42" fmla="*/ 15 w 2405"/>
                <a:gd name="T43" fmla="*/ 599 h 2997"/>
                <a:gd name="T44" fmla="*/ 7 w 2405"/>
                <a:gd name="T45" fmla="*/ 624 h 2997"/>
                <a:gd name="T46" fmla="*/ 4 w 2405"/>
                <a:gd name="T47" fmla="*/ 640 h 2997"/>
                <a:gd name="T48" fmla="*/ 0 w 2405"/>
                <a:gd name="T49" fmla="*/ 678 h 2997"/>
                <a:gd name="T50" fmla="*/ 5 w 2405"/>
                <a:gd name="T51" fmla="*/ 753 h 2997"/>
                <a:gd name="T52" fmla="*/ 25 w 2405"/>
                <a:gd name="T53" fmla="*/ 883 h 2997"/>
                <a:gd name="T54" fmla="*/ 62 w 2405"/>
                <a:gd name="T55" fmla="*/ 1040 h 2997"/>
                <a:gd name="T56" fmla="*/ 136 w 2405"/>
                <a:gd name="T57" fmla="*/ 1312 h 2997"/>
                <a:gd name="T58" fmla="*/ 263 w 2405"/>
                <a:gd name="T59" fmla="*/ 1719 h 2997"/>
                <a:gd name="T60" fmla="*/ 477 w 2405"/>
                <a:gd name="T61" fmla="*/ 2338 h 2997"/>
                <a:gd name="T62" fmla="*/ 698 w 2405"/>
                <a:gd name="T63" fmla="*/ 2932 h 2997"/>
                <a:gd name="T64" fmla="*/ 723 w 2405"/>
                <a:gd name="T65" fmla="*/ 2997 h 2997"/>
                <a:gd name="T66" fmla="*/ 2405 w 2405"/>
                <a:gd name="T67" fmla="*/ 1752 h 2997"/>
                <a:gd name="T68" fmla="*/ 2393 w 2405"/>
                <a:gd name="T69" fmla="*/ 1744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5" h="2997">
                  <a:moveTo>
                    <a:pt x="2393" y="1744"/>
                  </a:moveTo>
                  <a:lnTo>
                    <a:pt x="973" y="318"/>
                  </a:lnTo>
                  <a:lnTo>
                    <a:pt x="973" y="307"/>
                  </a:lnTo>
                  <a:lnTo>
                    <a:pt x="968" y="234"/>
                  </a:lnTo>
                  <a:lnTo>
                    <a:pt x="955" y="171"/>
                  </a:lnTo>
                  <a:lnTo>
                    <a:pt x="931" y="107"/>
                  </a:lnTo>
                  <a:lnTo>
                    <a:pt x="903" y="63"/>
                  </a:lnTo>
                  <a:lnTo>
                    <a:pt x="879" y="40"/>
                  </a:lnTo>
                  <a:lnTo>
                    <a:pt x="850" y="20"/>
                  </a:lnTo>
                  <a:lnTo>
                    <a:pt x="816" y="7"/>
                  </a:lnTo>
                  <a:lnTo>
                    <a:pt x="776" y="0"/>
                  </a:lnTo>
                  <a:lnTo>
                    <a:pt x="731" y="2"/>
                  </a:lnTo>
                  <a:lnTo>
                    <a:pt x="705" y="8"/>
                  </a:lnTo>
                  <a:lnTo>
                    <a:pt x="679" y="15"/>
                  </a:lnTo>
                  <a:lnTo>
                    <a:pt x="624" y="34"/>
                  </a:lnTo>
                  <a:lnTo>
                    <a:pt x="540" y="77"/>
                  </a:lnTo>
                  <a:lnTo>
                    <a:pt x="426" y="153"/>
                  </a:lnTo>
                  <a:lnTo>
                    <a:pt x="314" y="245"/>
                  </a:lnTo>
                  <a:lnTo>
                    <a:pt x="213" y="343"/>
                  </a:lnTo>
                  <a:lnTo>
                    <a:pt x="126" y="440"/>
                  </a:lnTo>
                  <a:lnTo>
                    <a:pt x="58" y="527"/>
                  </a:lnTo>
                  <a:lnTo>
                    <a:pt x="15" y="599"/>
                  </a:lnTo>
                  <a:lnTo>
                    <a:pt x="7" y="624"/>
                  </a:lnTo>
                  <a:lnTo>
                    <a:pt x="4" y="640"/>
                  </a:lnTo>
                  <a:lnTo>
                    <a:pt x="0" y="678"/>
                  </a:lnTo>
                  <a:lnTo>
                    <a:pt x="5" y="753"/>
                  </a:lnTo>
                  <a:lnTo>
                    <a:pt x="25" y="883"/>
                  </a:lnTo>
                  <a:lnTo>
                    <a:pt x="62" y="1040"/>
                  </a:lnTo>
                  <a:lnTo>
                    <a:pt x="136" y="1312"/>
                  </a:lnTo>
                  <a:lnTo>
                    <a:pt x="263" y="1719"/>
                  </a:lnTo>
                  <a:lnTo>
                    <a:pt x="477" y="2338"/>
                  </a:lnTo>
                  <a:lnTo>
                    <a:pt x="698" y="2932"/>
                  </a:lnTo>
                  <a:lnTo>
                    <a:pt x="723" y="2997"/>
                  </a:lnTo>
                  <a:lnTo>
                    <a:pt x="2405" y="1752"/>
                  </a:lnTo>
                  <a:lnTo>
                    <a:pt x="2393" y="17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6882130" y="3993515"/>
              <a:ext cx="189230" cy="143510"/>
            </a:xfrm>
            <a:custGeom>
              <a:avLst/>
              <a:gdLst>
                <a:gd name="T0" fmla="*/ 533 w 1473"/>
                <a:gd name="T1" fmla="*/ 357 h 1118"/>
                <a:gd name="T2" fmla="*/ 481 w 1473"/>
                <a:gd name="T3" fmla="*/ 399 h 1118"/>
                <a:gd name="T4" fmla="*/ 314 w 1473"/>
                <a:gd name="T5" fmla="*/ 512 h 1118"/>
                <a:gd name="T6" fmla="*/ 53 w 1473"/>
                <a:gd name="T7" fmla="*/ 680 h 1118"/>
                <a:gd name="T8" fmla="*/ 0 w 1473"/>
                <a:gd name="T9" fmla="*/ 711 h 1118"/>
                <a:gd name="T10" fmla="*/ 54 w 1473"/>
                <a:gd name="T11" fmla="*/ 685 h 1118"/>
                <a:gd name="T12" fmla="*/ 334 w 1473"/>
                <a:gd name="T13" fmla="*/ 568 h 1118"/>
                <a:gd name="T14" fmla="*/ 478 w 1473"/>
                <a:gd name="T15" fmla="*/ 519 h 1118"/>
                <a:gd name="T16" fmla="*/ 561 w 1473"/>
                <a:gd name="T17" fmla="*/ 500 h 1118"/>
                <a:gd name="T18" fmla="*/ 594 w 1473"/>
                <a:gd name="T19" fmla="*/ 495 h 1118"/>
                <a:gd name="T20" fmla="*/ 611 w 1473"/>
                <a:gd name="T21" fmla="*/ 497 h 1118"/>
                <a:gd name="T22" fmla="*/ 654 w 1473"/>
                <a:gd name="T23" fmla="*/ 508 h 1118"/>
                <a:gd name="T24" fmla="*/ 735 w 1473"/>
                <a:gd name="T25" fmla="*/ 548 h 1118"/>
                <a:gd name="T26" fmla="*/ 871 w 1473"/>
                <a:gd name="T27" fmla="*/ 634 h 1118"/>
                <a:gd name="T28" fmla="*/ 1021 w 1473"/>
                <a:gd name="T29" fmla="*/ 744 h 1118"/>
                <a:gd name="T30" fmla="*/ 1243 w 1473"/>
                <a:gd name="T31" fmla="*/ 921 h 1118"/>
                <a:gd name="T32" fmla="*/ 1451 w 1473"/>
                <a:gd name="T33" fmla="*/ 1098 h 1118"/>
                <a:gd name="T34" fmla="*/ 1473 w 1473"/>
                <a:gd name="T35" fmla="*/ 1118 h 1118"/>
                <a:gd name="T36" fmla="*/ 676 w 1473"/>
                <a:gd name="T37" fmla="*/ 318 h 1118"/>
                <a:gd name="T38" fmla="*/ 676 w 1473"/>
                <a:gd name="T39" fmla="*/ 307 h 1118"/>
                <a:gd name="T40" fmla="*/ 671 w 1473"/>
                <a:gd name="T41" fmla="*/ 234 h 1118"/>
                <a:gd name="T42" fmla="*/ 658 w 1473"/>
                <a:gd name="T43" fmla="*/ 171 h 1118"/>
                <a:gd name="T44" fmla="*/ 634 w 1473"/>
                <a:gd name="T45" fmla="*/ 107 h 1118"/>
                <a:gd name="T46" fmla="*/ 606 w 1473"/>
                <a:gd name="T47" fmla="*/ 63 h 1118"/>
                <a:gd name="T48" fmla="*/ 582 w 1473"/>
                <a:gd name="T49" fmla="*/ 40 h 1118"/>
                <a:gd name="T50" fmla="*/ 553 w 1473"/>
                <a:gd name="T51" fmla="*/ 20 h 1118"/>
                <a:gd name="T52" fmla="*/ 519 w 1473"/>
                <a:gd name="T53" fmla="*/ 7 h 1118"/>
                <a:gd name="T54" fmla="*/ 479 w 1473"/>
                <a:gd name="T55" fmla="*/ 0 h 1118"/>
                <a:gd name="T56" fmla="*/ 434 w 1473"/>
                <a:gd name="T57" fmla="*/ 2 h 1118"/>
                <a:gd name="T58" fmla="*/ 408 w 1473"/>
                <a:gd name="T59" fmla="*/ 8 h 1118"/>
                <a:gd name="T60" fmla="*/ 367 w 1473"/>
                <a:gd name="T61" fmla="*/ 19 h 1118"/>
                <a:gd name="T62" fmla="*/ 279 w 1473"/>
                <a:gd name="T63" fmla="*/ 58 h 1118"/>
                <a:gd name="T64" fmla="*/ 190 w 1473"/>
                <a:gd name="T65" fmla="*/ 111 h 1118"/>
                <a:gd name="T66" fmla="*/ 102 w 1473"/>
                <a:gd name="T67" fmla="*/ 177 h 1118"/>
                <a:gd name="T68" fmla="*/ 60 w 1473"/>
                <a:gd name="T69" fmla="*/ 213 h 1118"/>
                <a:gd name="T70" fmla="*/ 88 w 1473"/>
                <a:gd name="T71" fmla="*/ 198 h 1118"/>
                <a:gd name="T72" fmla="*/ 240 w 1473"/>
                <a:gd name="T73" fmla="*/ 127 h 1118"/>
                <a:gd name="T74" fmla="*/ 328 w 1473"/>
                <a:gd name="T75" fmla="*/ 98 h 1118"/>
                <a:gd name="T76" fmla="*/ 383 w 1473"/>
                <a:gd name="T77" fmla="*/ 85 h 1118"/>
                <a:gd name="T78" fmla="*/ 408 w 1473"/>
                <a:gd name="T79" fmla="*/ 83 h 1118"/>
                <a:gd name="T80" fmla="*/ 433 w 1473"/>
                <a:gd name="T81" fmla="*/ 83 h 1118"/>
                <a:gd name="T82" fmla="*/ 478 w 1473"/>
                <a:gd name="T83" fmla="*/ 96 h 1118"/>
                <a:gd name="T84" fmla="*/ 519 w 1473"/>
                <a:gd name="T85" fmla="*/ 123 h 1118"/>
                <a:gd name="T86" fmla="*/ 551 w 1473"/>
                <a:gd name="T87" fmla="*/ 159 h 1118"/>
                <a:gd name="T88" fmla="*/ 574 w 1473"/>
                <a:gd name="T89" fmla="*/ 201 h 1118"/>
                <a:gd name="T90" fmla="*/ 583 w 1473"/>
                <a:gd name="T91" fmla="*/ 248 h 1118"/>
                <a:gd name="T92" fmla="*/ 577 w 1473"/>
                <a:gd name="T93" fmla="*/ 294 h 1118"/>
                <a:gd name="T94" fmla="*/ 553 w 1473"/>
                <a:gd name="T95" fmla="*/ 337 h 1118"/>
                <a:gd name="T96" fmla="*/ 533 w 1473"/>
                <a:gd name="T97" fmla="*/ 357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3" h="1118">
                  <a:moveTo>
                    <a:pt x="533" y="357"/>
                  </a:moveTo>
                  <a:lnTo>
                    <a:pt x="481" y="399"/>
                  </a:lnTo>
                  <a:lnTo>
                    <a:pt x="314" y="512"/>
                  </a:lnTo>
                  <a:lnTo>
                    <a:pt x="53" y="680"/>
                  </a:lnTo>
                  <a:lnTo>
                    <a:pt x="0" y="711"/>
                  </a:lnTo>
                  <a:lnTo>
                    <a:pt x="54" y="685"/>
                  </a:lnTo>
                  <a:lnTo>
                    <a:pt x="334" y="568"/>
                  </a:lnTo>
                  <a:lnTo>
                    <a:pt x="478" y="519"/>
                  </a:lnTo>
                  <a:lnTo>
                    <a:pt x="561" y="500"/>
                  </a:lnTo>
                  <a:lnTo>
                    <a:pt x="594" y="495"/>
                  </a:lnTo>
                  <a:lnTo>
                    <a:pt x="611" y="497"/>
                  </a:lnTo>
                  <a:lnTo>
                    <a:pt x="654" y="508"/>
                  </a:lnTo>
                  <a:lnTo>
                    <a:pt x="735" y="548"/>
                  </a:lnTo>
                  <a:lnTo>
                    <a:pt x="871" y="634"/>
                  </a:lnTo>
                  <a:lnTo>
                    <a:pt x="1021" y="744"/>
                  </a:lnTo>
                  <a:lnTo>
                    <a:pt x="1243" y="921"/>
                  </a:lnTo>
                  <a:lnTo>
                    <a:pt x="1451" y="1098"/>
                  </a:lnTo>
                  <a:lnTo>
                    <a:pt x="1473" y="1118"/>
                  </a:lnTo>
                  <a:lnTo>
                    <a:pt x="676" y="318"/>
                  </a:lnTo>
                  <a:lnTo>
                    <a:pt x="676" y="307"/>
                  </a:lnTo>
                  <a:lnTo>
                    <a:pt x="671" y="234"/>
                  </a:lnTo>
                  <a:lnTo>
                    <a:pt x="658" y="171"/>
                  </a:lnTo>
                  <a:lnTo>
                    <a:pt x="634" y="107"/>
                  </a:lnTo>
                  <a:lnTo>
                    <a:pt x="606" y="63"/>
                  </a:lnTo>
                  <a:lnTo>
                    <a:pt x="582" y="40"/>
                  </a:lnTo>
                  <a:lnTo>
                    <a:pt x="553" y="20"/>
                  </a:lnTo>
                  <a:lnTo>
                    <a:pt x="519" y="7"/>
                  </a:lnTo>
                  <a:lnTo>
                    <a:pt x="479" y="0"/>
                  </a:lnTo>
                  <a:lnTo>
                    <a:pt x="434" y="2"/>
                  </a:lnTo>
                  <a:lnTo>
                    <a:pt x="408" y="8"/>
                  </a:lnTo>
                  <a:lnTo>
                    <a:pt x="367" y="19"/>
                  </a:lnTo>
                  <a:lnTo>
                    <a:pt x="279" y="58"/>
                  </a:lnTo>
                  <a:lnTo>
                    <a:pt x="190" y="111"/>
                  </a:lnTo>
                  <a:lnTo>
                    <a:pt x="102" y="177"/>
                  </a:lnTo>
                  <a:lnTo>
                    <a:pt x="60" y="213"/>
                  </a:lnTo>
                  <a:lnTo>
                    <a:pt x="88" y="198"/>
                  </a:lnTo>
                  <a:lnTo>
                    <a:pt x="240" y="127"/>
                  </a:lnTo>
                  <a:lnTo>
                    <a:pt x="328" y="98"/>
                  </a:lnTo>
                  <a:lnTo>
                    <a:pt x="383" y="85"/>
                  </a:lnTo>
                  <a:lnTo>
                    <a:pt x="408" y="83"/>
                  </a:lnTo>
                  <a:lnTo>
                    <a:pt x="433" y="83"/>
                  </a:lnTo>
                  <a:lnTo>
                    <a:pt x="478" y="96"/>
                  </a:lnTo>
                  <a:lnTo>
                    <a:pt x="519" y="123"/>
                  </a:lnTo>
                  <a:lnTo>
                    <a:pt x="551" y="159"/>
                  </a:lnTo>
                  <a:lnTo>
                    <a:pt x="574" y="201"/>
                  </a:lnTo>
                  <a:lnTo>
                    <a:pt x="583" y="248"/>
                  </a:lnTo>
                  <a:lnTo>
                    <a:pt x="577" y="294"/>
                  </a:lnTo>
                  <a:lnTo>
                    <a:pt x="553" y="337"/>
                  </a:lnTo>
                  <a:lnTo>
                    <a:pt x="533" y="3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7438390" y="3874770"/>
              <a:ext cx="127635" cy="183515"/>
            </a:xfrm>
            <a:custGeom>
              <a:avLst/>
              <a:gdLst>
                <a:gd name="T0" fmla="*/ 13 w 993"/>
                <a:gd name="T1" fmla="*/ 1425 h 1425"/>
                <a:gd name="T2" fmla="*/ 0 w 993"/>
                <a:gd name="T3" fmla="*/ 347 h 1425"/>
                <a:gd name="T4" fmla="*/ 0 w 993"/>
                <a:gd name="T5" fmla="*/ 333 h 1425"/>
                <a:gd name="T6" fmla="*/ 9 w 993"/>
                <a:gd name="T7" fmla="*/ 308 h 1425"/>
                <a:gd name="T8" fmla="*/ 18 w 993"/>
                <a:gd name="T9" fmla="*/ 298 h 1425"/>
                <a:gd name="T10" fmla="*/ 62 w 993"/>
                <a:gd name="T11" fmla="*/ 249 h 1425"/>
                <a:gd name="T12" fmla="*/ 155 w 993"/>
                <a:gd name="T13" fmla="*/ 162 h 1425"/>
                <a:gd name="T14" fmla="*/ 254 w 993"/>
                <a:gd name="T15" fmla="*/ 88 h 1425"/>
                <a:gd name="T16" fmla="*/ 359 w 993"/>
                <a:gd name="T17" fmla="*/ 29 h 1425"/>
                <a:gd name="T18" fmla="*/ 415 w 993"/>
                <a:gd name="T19" fmla="*/ 5 h 1425"/>
                <a:gd name="T20" fmla="*/ 433 w 993"/>
                <a:gd name="T21" fmla="*/ 0 h 1425"/>
                <a:gd name="T22" fmla="*/ 472 w 993"/>
                <a:gd name="T23" fmla="*/ 4 h 1425"/>
                <a:gd name="T24" fmla="*/ 488 w 993"/>
                <a:gd name="T25" fmla="*/ 16 h 1425"/>
                <a:gd name="T26" fmla="*/ 500 w 993"/>
                <a:gd name="T27" fmla="*/ 26 h 1425"/>
                <a:gd name="T28" fmla="*/ 526 w 993"/>
                <a:gd name="T29" fmla="*/ 54 h 1425"/>
                <a:gd name="T30" fmla="*/ 548 w 993"/>
                <a:gd name="T31" fmla="*/ 93 h 1425"/>
                <a:gd name="T32" fmla="*/ 562 w 993"/>
                <a:gd name="T33" fmla="*/ 142 h 1425"/>
                <a:gd name="T34" fmla="*/ 563 w 993"/>
                <a:gd name="T35" fmla="*/ 171 h 1425"/>
                <a:gd name="T36" fmla="*/ 993 w 993"/>
                <a:gd name="T37" fmla="*/ 708 h 1425"/>
                <a:gd name="T38" fmla="*/ 983 w 993"/>
                <a:gd name="T39" fmla="*/ 723 h 1425"/>
                <a:gd name="T40" fmla="*/ 899 w 993"/>
                <a:gd name="T41" fmla="*/ 824 h 1425"/>
                <a:gd name="T42" fmla="*/ 808 w 993"/>
                <a:gd name="T43" fmla="*/ 921 h 1425"/>
                <a:gd name="T44" fmla="*/ 686 w 993"/>
                <a:gd name="T45" fmla="*/ 1032 h 1425"/>
                <a:gd name="T46" fmla="*/ 532 w 993"/>
                <a:gd name="T47" fmla="*/ 1150 h 1425"/>
                <a:gd name="T48" fmla="*/ 397 w 993"/>
                <a:gd name="T49" fmla="*/ 1240 h 1425"/>
                <a:gd name="T50" fmla="*/ 297 w 993"/>
                <a:gd name="T51" fmla="*/ 1297 h 1425"/>
                <a:gd name="T52" fmla="*/ 190 w 993"/>
                <a:gd name="T53" fmla="*/ 1351 h 1425"/>
                <a:gd name="T54" fmla="*/ 75 w 993"/>
                <a:gd name="T55" fmla="*/ 1403 h 1425"/>
                <a:gd name="T56" fmla="*/ 13 w 993"/>
                <a:gd name="T57" fmla="*/ 1425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3" h="1425">
                  <a:moveTo>
                    <a:pt x="13" y="1425"/>
                  </a:moveTo>
                  <a:lnTo>
                    <a:pt x="0" y="347"/>
                  </a:lnTo>
                  <a:lnTo>
                    <a:pt x="0" y="333"/>
                  </a:lnTo>
                  <a:lnTo>
                    <a:pt x="9" y="308"/>
                  </a:lnTo>
                  <a:lnTo>
                    <a:pt x="18" y="298"/>
                  </a:lnTo>
                  <a:lnTo>
                    <a:pt x="62" y="249"/>
                  </a:lnTo>
                  <a:lnTo>
                    <a:pt x="155" y="162"/>
                  </a:lnTo>
                  <a:lnTo>
                    <a:pt x="254" y="88"/>
                  </a:lnTo>
                  <a:lnTo>
                    <a:pt x="359" y="29"/>
                  </a:lnTo>
                  <a:lnTo>
                    <a:pt x="415" y="5"/>
                  </a:lnTo>
                  <a:lnTo>
                    <a:pt x="433" y="0"/>
                  </a:lnTo>
                  <a:lnTo>
                    <a:pt x="472" y="4"/>
                  </a:lnTo>
                  <a:lnTo>
                    <a:pt x="488" y="16"/>
                  </a:lnTo>
                  <a:lnTo>
                    <a:pt x="500" y="26"/>
                  </a:lnTo>
                  <a:lnTo>
                    <a:pt x="526" y="54"/>
                  </a:lnTo>
                  <a:lnTo>
                    <a:pt x="548" y="93"/>
                  </a:lnTo>
                  <a:lnTo>
                    <a:pt x="562" y="142"/>
                  </a:lnTo>
                  <a:lnTo>
                    <a:pt x="563" y="171"/>
                  </a:lnTo>
                  <a:lnTo>
                    <a:pt x="993" y="708"/>
                  </a:lnTo>
                  <a:lnTo>
                    <a:pt x="983" y="723"/>
                  </a:lnTo>
                  <a:lnTo>
                    <a:pt x="899" y="824"/>
                  </a:lnTo>
                  <a:lnTo>
                    <a:pt x="808" y="921"/>
                  </a:lnTo>
                  <a:lnTo>
                    <a:pt x="686" y="1032"/>
                  </a:lnTo>
                  <a:lnTo>
                    <a:pt x="532" y="1150"/>
                  </a:lnTo>
                  <a:lnTo>
                    <a:pt x="397" y="1240"/>
                  </a:lnTo>
                  <a:lnTo>
                    <a:pt x="297" y="1297"/>
                  </a:lnTo>
                  <a:lnTo>
                    <a:pt x="190" y="1351"/>
                  </a:lnTo>
                  <a:lnTo>
                    <a:pt x="75" y="1403"/>
                  </a:lnTo>
                  <a:lnTo>
                    <a:pt x="13" y="14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7440295" y="3896995"/>
              <a:ext cx="125730" cy="160655"/>
            </a:xfrm>
            <a:custGeom>
              <a:avLst/>
              <a:gdLst>
                <a:gd name="T0" fmla="*/ 550 w 980"/>
                <a:gd name="T1" fmla="*/ 0 h 1254"/>
                <a:gd name="T2" fmla="*/ 550 w 980"/>
                <a:gd name="T3" fmla="*/ 0 h 1254"/>
                <a:gd name="T4" fmla="*/ 546 w 980"/>
                <a:gd name="T5" fmla="*/ 13 h 1254"/>
                <a:gd name="T6" fmla="*/ 526 w 980"/>
                <a:gd name="T7" fmla="*/ 41 h 1254"/>
                <a:gd name="T8" fmla="*/ 470 w 980"/>
                <a:gd name="T9" fmla="*/ 89 h 1254"/>
                <a:gd name="T10" fmla="*/ 353 w 980"/>
                <a:gd name="T11" fmla="*/ 161 h 1254"/>
                <a:gd name="T12" fmla="*/ 210 w 980"/>
                <a:gd name="T13" fmla="*/ 238 h 1254"/>
                <a:gd name="T14" fmla="*/ 134 w 980"/>
                <a:gd name="T15" fmla="*/ 277 h 1254"/>
                <a:gd name="T16" fmla="*/ 164 w 980"/>
                <a:gd name="T17" fmla="*/ 265 h 1254"/>
                <a:gd name="T18" fmla="*/ 323 w 980"/>
                <a:gd name="T19" fmla="*/ 211 h 1254"/>
                <a:gd name="T20" fmla="*/ 437 w 980"/>
                <a:gd name="T21" fmla="*/ 182 h 1254"/>
                <a:gd name="T22" fmla="*/ 484 w 980"/>
                <a:gd name="T23" fmla="*/ 178 h 1254"/>
                <a:gd name="T24" fmla="*/ 493 w 980"/>
                <a:gd name="T25" fmla="*/ 179 h 1254"/>
                <a:gd name="T26" fmla="*/ 505 w 980"/>
                <a:gd name="T27" fmla="*/ 196 h 1254"/>
                <a:gd name="T28" fmla="*/ 511 w 980"/>
                <a:gd name="T29" fmla="*/ 228 h 1254"/>
                <a:gd name="T30" fmla="*/ 509 w 980"/>
                <a:gd name="T31" fmla="*/ 273 h 1254"/>
                <a:gd name="T32" fmla="*/ 493 w 980"/>
                <a:gd name="T33" fmla="*/ 362 h 1254"/>
                <a:gd name="T34" fmla="*/ 447 w 980"/>
                <a:gd name="T35" fmla="*/ 510 h 1254"/>
                <a:gd name="T36" fmla="*/ 379 w 980"/>
                <a:gd name="T37" fmla="*/ 676 h 1254"/>
                <a:gd name="T38" fmla="*/ 313 w 980"/>
                <a:gd name="T39" fmla="*/ 803 h 1254"/>
                <a:gd name="T40" fmla="*/ 265 w 980"/>
                <a:gd name="T41" fmla="*/ 885 h 1254"/>
                <a:gd name="T42" fmla="*/ 212 w 980"/>
                <a:gd name="T43" fmla="*/ 962 h 1254"/>
                <a:gd name="T44" fmla="*/ 155 w 980"/>
                <a:gd name="T45" fmla="*/ 1034 h 1254"/>
                <a:gd name="T46" fmla="*/ 96 w 980"/>
                <a:gd name="T47" fmla="*/ 1096 h 1254"/>
                <a:gd name="T48" fmla="*/ 32 w 980"/>
                <a:gd name="T49" fmla="*/ 1150 h 1254"/>
                <a:gd name="T50" fmla="*/ 0 w 980"/>
                <a:gd name="T51" fmla="*/ 1171 h 1254"/>
                <a:gd name="T52" fmla="*/ 1 w 980"/>
                <a:gd name="T53" fmla="*/ 1254 h 1254"/>
                <a:gd name="T54" fmla="*/ 62 w 980"/>
                <a:gd name="T55" fmla="*/ 1232 h 1254"/>
                <a:gd name="T56" fmla="*/ 177 w 980"/>
                <a:gd name="T57" fmla="*/ 1180 h 1254"/>
                <a:gd name="T58" fmla="*/ 285 w 980"/>
                <a:gd name="T59" fmla="*/ 1126 h 1254"/>
                <a:gd name="T60" fmla="*/ 384 w 980"/>
                <a:gd name="T61" fmla="*/ 1069 h 1254"/>
                <a:gd name="T62" fmla="*/ 520 w 980"/>
                <a:gd name="T63" fmla="*/ 979 h 1254"/>
                <a:gd name="T64" fmla="*/ 673 w 980"/>
                <a:gd name="T65" fmla="*/ 861 h 1254"/>
                <a:gd name="T66" fmla="*/ 795 w 980"/>
                <a:gd name="T67" fmla="*/ 750 h 1254"/>
                <a:gd name="T68" fmla="*/ 887 w 980"/>
                <a:gd name="T69" fmla="*/ 653 h 1254"/>
                <a:gd name="T70" fmla="*/ 970 w 980"/>
                <a:gd name="T71" fmla="*/ 552 h 1254"/>
                <a:gd name="T72" fmla="*/ 980 w 980"/>
                <a:gd name="T73" fmla="*/ 537 h 1254"/>
                <a:gd name="T74" fmla="*/ 550 w 980"/>
                <a:gd name="T75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0" h="1254">
                  <a:moveTo>
                    <a:pt x="550" y="0"/>
                  </a:moveTo>
                  <a:lnTo>
                    <a:pt x="550" y="0"/>
                  </a:lnTo>
                  <a:lnTo>
                    <a:pt x="546" y="13"/>
                  </a:lnTo>
                  <a:lnTo>
                    <a:pt x="526" y="41"/>
                  </a:lnTo>
                  <a:lnTo>
                    <a:pt x="470" y="89"/>
                  </a:lnTo>
                  <a:lnTo>
                    <a:pt x="353" y="161"/>
                  </a:lnTo>
                  <a:lnTo>
                    <a:pt x="210" y="238"/>
                  </a:lnTo>
                  <a:lnTo>
                    <a:pt x="134" y="277"/>
                  </a:lnTo>
                  <a:lnTo>
                    <a:pt x="164" y="265"/>
                  </a:lnTo>
                  <a:lnTo>
                    <a:pt x="323" y="211"/>
                  </a:lnTo>
                  <a:lnTo>
                    <a:pt x="437" y="182"/>
                  </a:lnTo>
                  <a:lnTo>
                    <a:pt x="484" y="178"/>
                  </a:lnTo>
                  <a:lnTo>
                    <a:pt x="493" y="179"/>
                  </a:lnTo>
                  <a:lnTo>
                    <a:pt x="505" y="196"/>
                  </a:lnTo>
                  <a:lnTo>
                    <a:pt x="511" y="228"/>
                  </a:lnTo>
                  <a:lnTo>
                    <a:pt x="509" y="273"/>
                  </a:lnTo>
                  <a:lnTo>
                    <a:pt x="493" y="362"/>
                  </a:lnTo>
                  <a:lnTo>
                    <a:pt x="447" y="510"/>
                  </a:lnTo>
                  <a:lnTo>
                    <a:pt x="379" y="676"/>
                  </a:lnTo>
                  <a:lnTo>
                    <a:pt x="313" y="803"/>
                  </a:lnTo>
                  <a:lnTo>
                    <a:pt x="265" y="885"/>
                  </a:lnTo>
                  <a:lnTo>
                    <a:pt x="212" y="962"/>
                  </a:lnTo>
                  <a:lnTo>
                    <a:pt x="155" y="1034"/>
                  </a:lnTo>
                  <a:lnTo>
                    <a:pt x="96" y="1096"/>
                  </a:lnTo>
                  <a:lnTo>
                    <a:pt x="32" y="1150"/>
                  </a:lnTo>
                  <a:lnTo>
                    <a:pt x="0" y="1171"/>
                  </a:lnTo>
                  <a:lnTo>
                    <a:pt x="1" y="1254"/>
                  </a:lnTo>
                  <a:lnTo>
                    <a:pt x="62" y="1232"/>
                  </a:lnTo>
                  <a:lnTo>
                    <a:pt x="177" y="1180"/>
                  </a:lnTo>
                  <a:lnTo>
                    <a:pt x="285" y="1126"/>
                  </a:lnTo>
                  <a:lnTo>
                    <a:pt x="384" y="1069"/>
                  </a:lnTo>
                  <a:lnTo>
                    <a:pt x="520" y="979"/>
                  </a:lnTo>
                  <a:lnTo>
                    <a:pt x="673" y="861"/>
                  </a:lnTo>
                  <a:lnTo>
                    <a:pt x="795" y="750"/>
                  </a:lnTo>
                  <a:lnTo>
                    <a:pt x="887" y="653"/>
                  </a:lnTo>
                  <a:lnTo>
                    <a:pt x="970" y="552"/>
                  </a:lnTo>
                  <a:lnTo>
                    <a:pt x="980" y="537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6668770" y="3982720"/>
              <a:ext cx="1033145" cy="779780"/>
            </a:xfrm>
            <a:custGeom>
              <a:avLst/>
              <a:gdLst>
                <a:gd name="T0" fmla="*/ 0 w 8049"/>
                <a:gd name="T1" fmla="*/ 5441 h 6079"/>
                <a:gd name="T2" fmla="*/ 13 w 8049"/>
                <a:gd name="T3" fmla="*/ 5561 h 6079"/>
                <a:gd name="T4" fmla="*/ 56 w 8049"/>
                <a:gd name="T5" fmla="*/ 5701 h 6079"/>
                <a:gd name="T6" fmla="*/ 185 w 8049"/>
                <a:gd name="T7" fmla="*/ 5889 h 6079"/>
                <a:gd name="T8" fmla="*/ 298 w 8049"/>
                <a:gd name="T9" fmla="*/ 5979 h 6079"/>
                <a:gd name="T10" fmla="*/ 402 w 8049"/>
                <a:gd name="T11" fmla="*/ 6030 h 6079"/>
                <a:gd name="T12" fmla="*/ 517 w 8049"/>
                <a:gd name="T13" fmla="*/ 6062 h 6079"/>
                <a:gd name="T14" fmla="*/ 561 w 8049"/>
                <a:gd name="T15" fmla="*/ 6068 h 6079"/>
                <a:gd name="T16" fmla="*/ 665 w 8049"/>
                <a:gd name="T17" fmla="*/ 6076 h 6079"/>
                <a:gd name="T18" fmla="*/ 1022 w 8049"/>
                <a:gd name="T19" fmla="*/ 6068 h 6079"/>
                <a:gd name="T20" fmla="*/ 1262 w 8049"/>
                <a:gd name="T21" fmla="*/ 6031 h 6079"/>
                <a:gd name="T22" fmla="*/ 1533 w 8049"/>
                <a:gd name="T23" fmla="*/ 5965 h 6079"/>
                <a:gd name="T24" fmla="*/ 1838 w 8049"/>
                <a:gd name="T25" fmla="*/ 5861 h 6079"/>
                <a:gd name="T26" fmla="*/ 2181 w 8049"/>
                <a:gd name="T27" fmla="*/ 5712 h 6079"/>
                <a:gd name="T28" fmla="*/ 2567 w 8049"/>
                <a:gd name="T29" fmla="*/ 5513 h 6079"/>
                <a:gd name="T30" fmla="*/ 2886 w 8049"/>
                <a:gd name="T31" fmla="*/ 5325 h 6079"/>
                <a:gd name="T32" fmla="*/ 3236 w 8049"/>
                <a:gd name="T33" fmla="*/ 5101 h 6079"/>
                <a:gd name="T34" fmla="*/ 4154 w 8049"/>
                <a:gd name="T35" fmla="*/ 4460 h 6079"/>
                <a:gd name="T36" fmla="*/ 5232 w 8049"/>
                <a:gd name="T37" fmla="*/ 3639 h 6079"/>
                <a:gd name="T38" fmla="*/ 6149 w 8049"/>
                <a:gd name="T39" fmla="*/ 2887 h 6079"/>
                <a:gd name="T40" fmla="*/ 6606 w 8049"/>
                <a:gd name="T41" fmla="*/ 2470 h 6079"/>
                <a:gd name="T42" fmla="*/ 6946 w 8049"/>
                <a:gd name="T43" fmla="*/ 2118 h 6079"/>
                <a:gd name="T44" fmla="*/ 7397 w 8049"/>
                <a:gd name="T45" fmla="*/ 1609 h 6079"/>
                <a:gd name="T46" fmla="*/ 7732 w 8049"/>
                <a:gd name="T47" fmla="*/ 1164 h 6079"/>
                <a:gd name="T48" fmla="*/ 7881 w 8049"/>
                <a:gd name="T49" fmla="*/ 926 h 6079"/>
                <a:gd name="T50" fmla="*/ 7986 w 8049"/>
                <a:gd name="T51" fmla="*/ 705 h 6079"/>
                <a:gd name="T52" fmla="*/ 8032 w 8049"/>
                <a:gd name="T53" fmla="*/ 557 h 6079"/>
                <a:gd name="T54" fmla="*/ 8049 w 8049"/>
                <a:gd name="T55" fmla="*/ 422 h 6079"/>
                <a:gd name="T56" fmla="*/ 8031 w 8049"/>
                <a:gd name="T57" fmla="*/ 263 h 6079"/>
                <a:gd name="T58" fmla="*/ 7960 w 8049"/>
                <a:gd name="T59" fmla="*/ 134 h 6079"/>
                <a:gd name="T60" fmla="*/ 7834 w 8049"/>
                <a:gd name="T61" fmla="*/ 46 h 6079"/>
                <a:gd name="T62" fmla="*/ 7647 w 8049"/>
                <a:gd name="T63" fmla="*/ 3 h 6079"/>
                <a:gd name="T64" fmla="*/ 7394 w 8049"/>
                <a:gd name="T65" fmla="*/ 13 h 6079"/>
                <a:gd name="T66" fmla="*/ 7070 w 8049"/>
                <a:gd name="T67" fmla="*/ 84 h 6079"/>
                <a:gd name="T68" fmla="*/ 6672 w 8049"/>
                <a:gd name="T69" fmla="*/ 224 h 6079"/>
                <a:gd name="T70" fmla="*/ 6114 w 8049"/>
                <a:gd name="T71" fmla="*/ 462 h 6079"/>
                <a:gd name="T72" fmla="*/ 5073 w 8049"/>
                <a:gd name="T73" fmla="*/ 942 h 6079"/>
                <a:gd name="T74" fmla="*/ 4131 w 8049"/>
                <a:gd name="T75" fmla="*/ 1436 h 6079"/>
                <a:gd name="T76" fmla="*/ 2926 w 8049"/>
                <a:gd name="T77" fmla="*/ 2141 h 6079"/>
                <a:gd name="T78" fmla="*/ 2203 w 8049"/>
                <a:gd name="T79" fmla="*/ 2587 h 6079"/>
                <a:gd name="T80" fmla="*/ 1546 w 8049"/>
                <a:gd name="T81" fmla="*/ 3018 h 6079"/>
                <a:gd name="T82" fmla="*/ 1197 w 8049"/>
                <a:gd name="T83" fmla="*/ 3273 h 6079"/>
                <a:gd name="T84" fmla="*/ 971 w 8049"/>
                <a:gd name="T85" fmla="*/ 3468 h 6079"/>
                <a:gd name="T86" fmla="*/ 834 w 8049"/>
                <a:gd name="T87" fmla="*/ 3620 h 6079"/>
                <a:gd name="T88" fmla="*/ 752 w 8049"/>
                <a:gd name="T89" fmla="*/ 3751 h 6079"/>
                <a:gd name="T90" fmla="*/ 641 w 8049"/>
                <a:gd name="T91" fmla="*/ 3983 h 6079"/>
                <a:gd name="T92" fmla="*/ 576 w 8049"/>
                <a:gd name="T93" fmla="*/ 4078 h 6079"/>
                <a:gd name="T94" fmla="*/ 363 w 8049"/>
                <a:gd name="T95" fmla="*/ 4333 h 6079"/>
                <a:gd name="T96" fmla="*/ 228 w 8049"/>
                <a:gd name="T97" fmla="*/ 4556 h 6079"/>
                <a:gd name="T98" fmla="*/ 129 w 8049"/>
                <a:gd name="T99" fmla="*/ 4777 h 6079"/>
                <a:gd name="T100" fmla="*/ 50 w 8049"/>
                <a:gd name="T101" fmla="*/ 5037 h 6079"/>
                <a:gd name="T102" fmla="*/ 5 w 8049"/>
                <a:gd name="T103" fmla="*/ 5331 h 6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49" h="6079">
                  <a:moveTo>
                    <a:pt x="1" y="5411"/>
                  </a:moveTo>
                  <a:lnTo>
                    <a:pt x="0" y="5441"/>
                  </a:lnTo>
                  <a:lnTo>
                    <a:pt x="3" y="5502"/>
                  </a:lnTo>
                  <a:lnTo>
                    <a:pt x="13" y="5561"/>
                  </a:lnTo>
                  <a:lnTo>
                    <a:pt x="26" y="5618"/>
                  </a:lnTo>
                  <a:lnTo>
                    <a:pt x="56" y="5701"/>
                  </a:lnTo>
                  <a:lnTo>
                    <a:pt x="113" y="5801"/>
                  </a:lnTo>
                  <a:lnTo>
                    <a:pt x="185" y="5889"/>
                  </a:lnTo>
                  <a:lnTo>
                    <a:pt x="250" y="5946"/>
                  </a:lnTo>
                  <a:lnTo>
                    <a:pt x="298" y="5979"/>
                  </a:lnTo>
                  <a:lnTo>
                    <a:pt x="348" y="6006"/>
                  </a:lnTo>
                  <a:lnTo>
                    <a:pt x="402" y="6030"/>
                  </a:lnTo>
                  <a:lnTo>
                    <a:pt x="459" y="6048"/>
                  </a:lnTo>
                  <a:lnTo>
                    <a:pt x="517" y="6062"/>
                  </a:lnTo>
                  <a:lnTo>
                    <a:pt x="547" y="6067"/>
                  </a:lnTo>
                  <a:lnTo>
                    <a:pt x="561" y="6068"/>
                  </a:lnTo>
                  <a:lnTo>
                    <a:pt x="576" y="6069"/>
                  </a:lnTo>
                  <a:lnTo>
                    <a:pt x="665" y="6076"/>
                  </a:lnTo>
                  <a:lnTo>
                    <a:pt x="859" y="6079"/>
                  </a:lnTo>
                  <a:lnTo>
                    <a:pt x="1022" y="6068"/>
                  </a:lnTo>
                  <a:lnTo>
                    <a:pt x="1138" y="6053"/>
                  </a:lnTo>
                  <a:lnTo>
                    <a:pt x="1262" y="6031"/>
                  </a:lnTo>
                  <a:lnTo>
                    <a:pt x="1393" y="6003"/>
                  </a:lnTo>
                  <a:lnTo>
                    <a:pt x="1533" y="5965"/>
                  </a:lnTo>
                  <a:lnTo>
                    <a:pt x="1681" y="5919"/>
                  </a:lnTo>
                  <a:lnTo>
                    <a:pt x="1838" y="5861"/>
                  </a:lnTo>
                  <a:lnTo>
                    <a:pt x="2005" y="5793"/>
                  </a:lnTo>
                  <a:lnTo>
                    <a:pt x="2181" y="5712"/>
                  </a:lnTo>
                  <a:lnTo>
                    <a:pt x="2369" y="5620"/>
                  </a:lnTo>
                  <a:lnTo>
                    <a:pt x="2567" y="5513"/>
                  </a:lnTo>
                  <a:lnTo>
                    <a:pt x="2777" y="5391"/>
                  </a:lnTo>
                  <a:lnTo>
                    <a:pt x="2886" y="5325"/>
                  </a:lnTo>
                  <a:lnTo>
                    <a:pt x="2999" y="5255"/>
                  </a:lnTo>
                  <a:lnTo>
                    <a:pt x="3236" y="5101"/>
                  </a:lnTo>
                  <a:lnTo>
                    <a:pt x="3616" y="4843"/>
                  </a:lnTo>
                  <a:lnTo>
                    <a:pt x="4154" y="4460"/>
                  </a:lnTo>
                  <a:lnTo>
                    <a:pt x="4701" y="4052"/>
                  </a:lnTo>
                  <a:lnTo>
                    <a:pt x="5232" y="3639"/>
                  </a:lnTo>
                  <a:lnTo>
                    <a:pt x="5723" y="3245"/>
                  </a:lnTo>
                  <a:lnTo>
                    <a:pt x="6149" y="2887"/>
                  </a:lnTo>
                  <a:lnTo>
                    <a:pt x="6484" y="2588"/>
                  </a:lnTo>
                  <a:lnTo>
                    <a:pt x="6606" y="2470"/>
                  </a:lnTo>
                  <a:lnTo>
                    <a:pt x="6716" y="2358"/>
                  </a:lnTo>
                  <a:lnTo>
                    <a:pt x="6946" y="2118"/>
                  </a:lnTo>
                  <a:lnTo>
                    <a:pt x="7176" y="1867"/>
                  </a:lnTo>
                  <a:lnTo>
                    <a:pt x="7397" y="1609"/>
                  </a:lnTo>
                  <a:lnTo>
                    <a:pt x="7599" y="1352"/>
                  </a:lnTo>
                  <a:lnTo>
                    <a:pt x="7732" y="1164"/>
                  </a:lnTo>
                  <a:lnTo>
                    <a:pt x="7811" y="1043"/>
                  </a:lnTo>
                  <a:lnTo>
                    <a:pt x="7881" y="926"/>
                  </a:lnTo>
                  <a:lnTo>
                    <a:pt x="7939" y="813"/>
                  </a:lnTo>
                  <a:lnTo>
                    <a:pt x="7986" y="705"/>
                  </a:lnTo>
                  <a:lnTo>
                    <a:pt x="8020" y="604"/>
                  </a:lnTo>
                  <a:lnTo>
                    <a:pt x="8032" y="557"/>
                  </a:lnTo>
                  <a:lnTo>
                    <a:pt x="8041" y="511"/>
                  </a:lnTo>
                  <a:lnTo>
                    <a:pt x="8049" y="422"/>
                  </a:lnTo>
                  <a:lnTo>
                    <a:pt x="8045" y="339"/>
                  </a:lnTo>
                  <a:lnTo>
                    <a:pt x="8031" y="263"/>
                  </a:lnTo>
                  <a:lnTo>
                    <a:pt x="8002" y="195"/>
                  </a:lnTo>
                  <a:lnTo>
                    <a:pt x="7960" y="134"/>
                  </a:lnTo>
                  <a:lnTo>
                    <a:pt x="7904" y="84"/>
                  </a:lnTo>
                  <a:lnTo>
                    <a:pt x="7834" y="46"/>
                  </a:lnTo>
                  <a:lnTo>
                    <a:pt x="7748" y="17"/>
                  </a:lnTo>
                  <a:lnTo>
                    <a:pt x="7647" y="3"/>
                  </a:lnTo>
                  <a:lnTo>
                    <a:pt x="7529" y="0"/>
                  </a:lnTo>
                  <a:lnTo>
                    <a:pt x="7394" y="13"/>
                  </a:lnTo>
                  <a:lnTo>
                    <a:pt x="7241" y="40"/>
                  </a:lnTo>
                  <a:lnTo>
                    <a:pt x="7070" y="84"/>
                  </a:lnTo>
                  <a:lnTo>
                    <a:pt x="6881" y="146"/>
                  </a:lnTo>
                  <a:lnTo>
                    <a:pt x="6672" y="224"/>
                  </a:lnTo>
                  <a:lnTo>
                    <a:pt x="6559" y="272"/>
                  </a:lnTo>
                  <a:lnTo>
                    <a:pt x="6114" y="462"/>
                  </a:lnTo>
                  <a:lnTo>
                    <a:pt x="5493" y="740"/>
                  </a:lnTo>
                  <a:lnTo>
                    <a:pt x="5073" y="942"/>
                  </a:lnTo>
                  <a:lnTo>
                    <a:pt x="4625" y="1169"/>
                  </a:lnTo>
                  <a:lnTo>
                    <a:pt x="4131" y="1436"/>
                  </a:lnTo>
                  <a:lnTo>
                    <a:pt x="3571" y="1757"/>
                  </a:lnTo>
                  <a:lnTo>
                    <a:pt x="2926" y="2141"/>
                  </a:lnTo>
                  <a:lnTo>
                    <a:pt x="2560" y="2365"/>
                  </a:lnTo>
                  <a:lnTo>
                    <a:pt x="2203" y="2587"/>
                  </a:lnTo>
                  <a:lnTo>
                    <a:pt x="1779" y="2861"/>
                  </a:lnTo>
                  <a:lnTo>
                    <a:pt x="1546" y="3018"/>
                  </a:lnTo>
                  <a:lnTo>
                    <a:pt x="1354" y="3154"/>
                  </a:lnTo>
                  <a:lnTo>
                    <a:pt x="1197" y="3273"/>
                  </a:lnTo>
                  <a:lnTo>
                    <a:pt x="1071" y="3377"/>
                  </a:lnTo>
                  <a:lnTo>
                    <a:pt x="971" y="3468"/>
                  </a:lnTo>
                  <a:lnTo>
                    <a:pt x="893" y="3548"/>
                  </a:lnTo>
                  <a:lnTo>
                    <a:pt x="834" y="3620"/>
                  </a:lnTo>
                  <a:lnTo>
                    <a:pt x="789" y="3687"/>
                  </a:lnTo>
                  <a:lnTo>
                    <a:pt x="752" y="3751"/>
                  </a:lnTo>
                  <a:lnTo>
                    <a:pt x="707" y="3845"/>
                  </a:lnTo>
                  <a:lnTo>
                    <a:pt x="641" y="3983"/>
                  </a:lnTo>
                  <a:lnTo>
                    <a:pt x="593" y="4063"/>
                  </a:lnTo>
                  <a:lnTo>
                    <a:pt x="576" y="4078"/>
                  </a:lnTo>
                  <a:lnTo>
                    <a:pt x="463" y="4201"/>
                  </a:lnTo>
                  <a:lnTo>
                    <a:pt x="363" y="4333"/>
                  </a:lnTo>
                  <a:lnTo>
                    <a:pt x="282" y="4460"/>
                  </a:lnTo>
                  <a:lnTo>
                    <a:pt x="228" y="4556"/>
                  </a:lnTo>
                  <a:lnTo>
                    <a:pt x="176" y="4661"/>
                  </a:lnTo>
                  <a:lnTo>
                    <a:pt x="129" y="4777"/>
                  </a:lnTo>
                  <a:lnTo>
                    <a:pt x="85" y="4902"/>
                  </a:lnTo>
                  <a:lnTo>
                    <a:pt x="50" y="5037"/>
                  </a:lnTo>
                  <a:lnTo>
                    <a:pt x="23" y="5180"/>
                  </a:lnTo>
                  <a:lnTo>
                    <a:pt x="5" y="5331"/>
                  </a:lnTo>
                  <a:lnTo>
                    <a:pt x="1" y="5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6710680" y="4752340"/>
              <a:ext cx="5080" cy="1905"/>
            </a:xfrm>
            <a:custGeom>
              <a:avLst/>
              <a:gdLst>
                <a:gd name="T0" fmla="*/ 40 w 40"/>
                <a:gd name="T1" fmla="*/ 20 h 20"/>
                <a:gd name="T2" fmla="*/ 40 w 40"/>
                <a:gd name="T3" fmla="*/ 20 h 20"/>
                <a:gd name="T4" fmla="*/ 21 w 40"/>
                <a:gd name="T5" fmla="*/ 11 h 20"/>
                <a:gd name="T6" fmla="*/ 0 w 40"/>
                <a:gd name="T7" fmla="*/ 0 h 20"/>
                <a:gd name="T8" fmla="*/ 21 w 40"/>
                <a:gd name="T9" fmla="*/ 11 h 20"/>
                <a:gd name="T10" fmla="*/ 40 w 40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0">
                  <a:moveTo>
                    <a:pt x="40" y="20"/>
                  </a:moveTo>
                  <a:lnTo>
                    <a:pt x="40" y="20"/>
                  </a:lnTo>
                  <a:lnTo>
                    <a:pt x="21" y="11"/>
                  </a:lnTo>
                  <a:lnTo>
                    <a:pt x="0" y="0"/>
                  </a:lnTo>
                  <a:lnTo>
                    <a:pt x="21" y="11"/>
                  </a:lnTo>
                  <a:lnTo>
                    <a:pt x="40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6710680" y="475234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6710680" y="4751070"/>
              <a:ext cx="0" cy="635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0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6710680" y="475107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6710680" y="475107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6707505" y="4749800"/>
              <a:ext cx="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Rectangle 33"/>
            <p:cNvSpPr>
              <a:spLocks noChangeArrowheads="1"/>
            </p:cNvSpPr>
            <p:nvPr/>
          </p:nvSpPr>
          <p:spPr bwMode="auto">
            <a:xfrm>
              <a:off x="6707505" y="474980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6707505" y="474980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6706235" y="4749800"/>
              <a:ext cx="63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36"/>
            <p:cNvSpPr>
              <a:spLocks noChangeArrowheads="1"/>
            </p:cNvSpPr>
            <p:nvPr/>
          </p:nvSpPr>
          <p:spPr bwMode="auto">
            <a:xfrm>
              <a:off x="6706235" y="474980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6668770" y="4549140"/>
              <a:ext cx="39370" cy="200025"/>
            </a:xfrm>
            <a:custGeom>
              <a:avLst/>
              <a:gdLst>
                <a:gd name="T0" fmla="*/ 297 w 308"/>
                <a:gd name="T1" fmla="*/ 1562 h 1562"/>
                <a:gd name="T2" fmla="*/ 262 w 308"/>
                <a:gd name="T3" fmla="*/ 1538 h 1562"/>
                <a:gd name="T4" fmla="*/ 199 w 308"/>
                <a:gd name="T5" fmla="*/ 1486 h 1562"/>
                <a:gd name="T6" fmla="*/ 143 w 308"/>
                <a:gd name="T7" fmla="*/ 1426 h 1562"/>
                <a:gd name="T8" fmla="*/ 96 w 308"/>
                <a:gd name="T9" fmla="*/ 1358 h 1562"/>
                <a:gd name="T10" fmla="*/ 57 w 308"/>
                <a:gd name="T11" fmla="*/ 1285 h 1562"/>
                <a:gd name="T12" fmla="*/ 27 w 308"/>
                <a:gd name="T13" fmla="*/ 1206 h 1562"/>
                <a:gd name="T14" fmla="*/ 8 w 308"/>
                <a:gd name="T15" fmla="*/ 1124 h 1562"/>
                <a:gd name="T16" fmla="*/ 0 w 308"/>
                <a:gd name="T17" fmla="*/ 1039 h 1562"/>
                <a:gd name="T18" fmla="*/ 0 w 308"/>
                <a:gd name="T19" fmla="*/ 995 h 1562"/>
                <a:gd name="T20" fmla="*/ 5 w 308"/>
                <a:gd name="T21" fmla="*/ 915 h 1562"/>
                <a:gd name="T22" fmla="*/ 22 w 308"/>
                <a:gd name="T23" fmla="*/ 764 h 1562"/>
                <a:gd name="T24" fmla="*/ 50 w 308"/>
                <a:gd name="T25" fmla="*/ 621 h 1562"/>
                <a:gd name="T26" fmla="*/ 85 w 308"/>
                <a:gd name="T27" fmla="*/ 486 h 1562"/>
                <a:gd name="T28" fmla="*/ 129 w 308"/>
                <a:gd name="T29" fmla="*/ 361 h 1562"/>
                <a:gd name="T30" fmla="*/ 176 w 308"/>
                <a:gd name="T31" fmla="*/ 245 h 1562"/>
                <a:gd name="T32" fmla="*/ 228 w 308"/>
                <a:gd name="T33" fmla="*/ 140 h 1562"/>
                <a:gd name="T34" fmla="*/ 282 w 308"/>
                <a:gd name="T35" fmla="*/ 44 h 1562"/>
                <a:gd name="T36" fmla="*/ 308 w 308"/>
                <a:gd name="T37" fmla="*/ 0 h 1562"/>
                <a:gd name="T38" fmla="*/ 282 w 308"/>
                <a:gd name="T39" fmla="*/ 44 h 1562"/>
                <a:gd name="T40" fmla="*/ 228 w 308"/>
                <a:gd name="T41" fmla="*/ 140 h 1562"/>
                <a:gd name="T42" fmla="*/ 176 w 308"/>
                <a:gd name="T43" fmla="*/ 245 h 1562"/>
                <a:gd name="T44" fmla="*/ 129 w 308"/>
                <a:gd name="T45" fmla="*/ 361 h 1562"/>
                <a:gd name="T46" fmla="*/ 85 w 308"/>
                <a:gd name="T47" fmla="*/ 486 h 1562"/>
                <a:gd name="T48" fmla="*/ 50 w 308"/>
                <a:gd name="T49" fmla="*/ 621 h 1562"/>
                <a:gd name="T50" fmla="*/ 23 w 308"/>
                <a:gd name="T51" fmla="*/ 764 h 1562"/>
                <a:gd name="T52" fmla="*/ 5 w 308"/>
                <a:gd name="T53" fmla="*/ 915 h 1562"/>
                <a:gd name="T54" fmla="*/ 1 w 308"/>
                <a:gd name="T55" fmla="*/ 995 h 1562"/>
                <a:gd name="T56" fmla="*/ 0 w 308"/>
                <a:gd name="T57" fmla="*/ 1039 h 1562"/>
                <a:gd name="T58" fmla="*/ 8 w 308"/>
                <a:gd name="T59" fmla="*/ 1124 h 1562"/>
                <a:gd name="T60" fmla="*/ 27 w 308"/>
                <a:gd name="T61" fmla="*/ 1206 h 1562"/>
                <a:gd name="T62" fmla="*/ 57 w 308"/>
                <a:gd name="T63" fmla="*/ 1285 h 1562"/>
                <a:gd name="T64" fmla="*/ 96 w 308"/>
                <a:gd name="T65" fmla="*/ 1358 h 1562"/>
                <a:gd name="T66" fmla="*/ 143 w 308"/>
                <a:gd name="T67" fmla="*/ 1426 h 1562"/>
                <a:gd name="T68" fmla="*/ 199 w 308"/>
                <a:gd name="T69" fmla="*/ 1486 h 1562"/>
                <a:gd name="T70" fmla="*/ 262 w 308"/>
                <a:gd name="T71" fmla="*/ 1538 h 1562"/>
                <a:gd name="T72" fmla="*/ 297 w 308"/>
                <a:gd name="T73" fmla="*/ 1562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8" h="1562">
                  <a:moveTo>
                    <a:pt x="297" y="1562"/>
                  </a:moveTo>
                  <a:lnTo>
                    <a:pt x="262" y="1538"/>
                  </a:lnTo>
                  <a:lnTo>
                    <a:pt x="199" y="1486"/>
                  </a:lnTo>
                  <a:lnTo>
                    <a:pt x="143" y="1426"/>
                  </a:lnTo>
                  <a:lnTo>
                    <a:pt x="96" y="1358"/>
                  </a:lnTo>
                  <a:lnTo>
                    <a:pt x="57" y="1285"/>
                  </a:lnTo>
                  <a:lnTo>
                    <a:pt x="27" y="1206"/>
                  </a:lnTo>
                  <a:lnTo>
                    <a:pt x="8" y="1124"/>
                  </a:lnTo>
                  <a:lnTo>
                    <a:pt x="0" y="1039"/>
                  </a:lnTo>
                  <a:lnTo>
                    <a:pt x="0" y="995"/>
                  </a:lnTo>
                  <a:lnTo>
                    <a:pt x="5" y="915"/>
                  </a:lnTo>
                  <a:lnTo>
                    <a:pt x="22" y="764"/>
                  </a:lnTo>
                  <a:lnTo>
                    <a:pt x="50" y="621"/>
                  </a:lnTo>
                  <a:lnTo>
                    <a:pt x="85" y="486"/>
                  </a:lnTo>
                  <a:lnTo>
                    <a:pt x="129" y="361"/>
                  </a:lnTo>
                  <a:lnTo>
                    <a:pt x="176" y="245"/>
                  </a:lnTo>
                  <a:lnTo>
                    <a:pt x="228" y="140"/>
                  </a:lnTo>
                  <a:lnTo>
                    <a:pt x="282" y="44"/>
                  </a:lnTo>
                  <a:lnTo>
                    <a:pt x="308" y="0"/>
                  </a:lnTo>
                  <a:lnTo>
                    <a:pt x="282" y="44"/>
                  </a:lnTo>
                  <a:lnTo>
                    <a:pt x="228" y="140"/>
                  </a:lnTo>
                  <a:lnTo>
                    <a:pt x="176" y="245"/>
                  </a:lnTo>
                  <a:lnTo>
                    <a:pt x="129" y="361"/>
                  </a:lnTo>
                  <a:lnTo>
                    <a:pt x="85" y="486"/>
                  </a:lnTo>
                  <a:lnTo>
                    <a:pt x="50" y="621"/>
                  </a:lnTo>
                  <a:lnTo>
                    <a:pt x="23" y="764"/>
                  </a:lnTo>
                  <a:lnTo>
                    <a:pt x="5" y="915"/>
                  </a:lnTo>
                  <a:lnTo>
                    <a:pt x="1" y="995"/>
                  </a:lnTo>
                  <a:lnTo>
                    <a:pt x="0" y="1039"/>
                  </a:lnTo>
                  <a:lnTo>
                    <a:pt x="8" y="1124"/>
                  </a:lnTo>
                  <a:lnTo>
                    <a:pt x="27" y="1206"/>
                  </a:lnTo>
                  <a:lnTo>
                    <a:pt x="57" y="1285"/>
                  </a:lnTo>
                  <a:lnTo>
                    <a:pt x="96" y="1358"/>
                  </a:lnTo>
                  <a:lnTo>
                    <a:pt x="143" y="1426"/>
                  </a:lnTo>
                  <a:lnTo>
                    <a:pt x="199" y="1486"/>
                  </a:lnTo>
                  <a:lnTo>
                    <a:pt x="262" y="1538"/>
                  </a:lnTo>
                  <a:lnTo>
                    <a:pt x="297" y="15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6668770" y="4503420"/>
              <a:ext cx="266065" cy="252095"/>
            </a:xfrm>
            <a:custGeom>
              <a:avLst/>
              <a:gdLst>
                <a:gd name="T0" fmla="*/ 443 w 2074"/>
                <a:gd name="T1" fmla="*/ 1962 h 1968"/>
                <a:gd name="T2" fmla="*/ 332 w 2074"/>
                <a:gd name="T3" fmla="*/ 1935 h 1968"/>
                <a:gd name="T4" fmla="*/ 332 w 2074"/>
                <a:gd name="T5" fmla="*/ 1935 h 1968"/>
                <a:gd name="T6" fmla="*/ 331 w 2074"/>
                <a:gd name="T7" fmla="*/ 1935 h 1968"/>
                <a:gd name="T8" fmla="*/ 331 w 2074"/>
                <a:gd name="T9" fmla="*/ 1934 h 1968"/>
                <a:gd name="T10" fmla="*/ 330 w 2074"/>
                <a:gd name="T11" fmla="*/ 1934 h 1968"/>
                <a:gd name="T12" fmla="*/ 330 w 2074"/>
                <a:gd name="T13" fmla="*/ 1934 h 1968"/>
                <a:gd name="T14" fmla="*/ 300 w 2074"/>
                <a:gd name="T15" fmla="*/ 1916 h 1968"/>
                <a:gd name="T16" fmla="*/ 299 w 2074"/>
                <a:gd name="T17" fmla="*/ 1916 h 1968"/>
                <a:gd name="T18" fmla="*/ 299 w 2074"/>
                <a:gd name="T19" fmla="*/ 1916 h 1968"/>
                <a:gd name="T20" fmla="*/ 298 w 2074"/>
                <a:gd name="T21" fmla="*/ 1916 h 1968"/>
                <a:gd name="T22" fmla="*/ 298 w 2074"/>
                <a:gd name="T23" fmla="*/ 1915 h 1968"/>
                <a:gd name="T24" fmla="*/ 297 w 2074"/>
                <a:gd name="T25" fmla="*/ 1915 h 1968"/>
                <a:gd name="T26" fmla="*/ 297 w 2074"/>
                <a:gd name="T27" fmla="*/ 1915 h 1968"/>
                <a:gd name="T28" fmla="*/ 262 w 2074"/>
                <a:gd name="T29" fmla="*/ 1891 h 1968"/>
                <a:gd name="T30" fmla="*/ 96 w 2074"/>
                <a:gd name="T31" fmla="*/ 1711 h 1968"/>
                <a:gd name="T32" fmla="*/ 8 w 2074"/>
                <a:gd name="T33" fmla="*/ 1477 h 1968"/>
                <a:gd name="T34" fmla="*/ 5 w 2074"/>
                <a:gd name="T35" fmla="*/ 1268 h 1968"/>
                <a:gd name="T36" fmla="*/ 85 w 2074"/>
                <a:gd name="T37" fmla="*/ 839 h 1968"/>
                <a:gd name="T38" fmla="*/ 228 w 2074"/>
                <a:gd name="T39" fmla="*/ 493 h 1968"/>
                <a:gd name="T40" fmla="*/ 363 w 2074"/>
                <a:gd name="T41" fmla="*/ 270 h 1968"/>
                <a:gd name="T42" fmla="*/ 593 w 2074"/>
                <a:gd name="T43" fmla="*/ 0 h 1968"/>
                <a:gd name="T44" fmla="*/ 619 w 2074"/>
                <a:gd name="T45" fmla="*/ 137 h 1968"/>
                <a:gd name="T46" fmla="*/ 786 w 2074"/>
                <a:gd name="T47" fmla="*/ 398 h 1968"/>
                <a:gd name="T48" fmla="*/ 964 w 2074"/>
                <a:gd name="T49" fmla="*/ 546 h 1968"/>
                <a:gd name="T50" fmla="*/ 1181 w 2074"/>
                <a:gd name="T51" fmla="*/ 650 h 1968"/>
                <a:gd name="T52" fmla="*/ 1477 w 2074"/>
                <a:gd name="T53" fmla="*/ 708 h 1968"/>
                <a:gd name="T54" fmla="*/ 1790 w 2074"/>
                <a:gd name="T55" fmla="*/ 719 h 1968"/>
                <a:gd name="T56" fmla="*/ 2074 w 2074"/>
                <a:gd name="T57" fmla="*/ 695 h 1968"/>
                <a:gd name="T58" fmla="*/ 1986 w 2074"/>
                <a:gd name="T59" fmla="*/ 780 h 1968"/>
                <a:gd name="T60" fmla="*/ 1730 w 2074"/>
                <a:gd name="T61" fmla="*/ 886 h 1968"/>
                <a:gd name="T62" fmla="*/ 1463 w 2074"/>
                <a:gd name="T63" fmla="*/ 903 h 1968"/>
                <a:gd name="T64" fmla="*/ 1295 w 2074"/>
                <a:gd name="T65" fmla="*/ 894 h 1968"/>
                <a:gd name="T66" fmla="*/ 1165 w 2074"/>
                <a:gd name="T67" fmla="*/ 909 h 1968"/>
                <a:gd name="T68" fmla="*/ 1107 w 2074"/>
                <a:gd name="T69" fmla="*/ 958 h 1968"/>
                <a:gd name="T70" fmla="*/ 1140 w 2074"/>
                <a:gd name="T71" fmla="*/ 1038 h 1968"/>
                <a:gd name="T72" fmla="*/ 1339 w 2074"/>
                <a:gd name="T73" fmla="*/ 1170 h 1968"/>
                <a:gd name="T74" fmla="*/ 1432 w 2074"/>
                <a:gd name="T75" fmla="*/ 1218 h 1968"/>
                <a:gd name="T76" fmla="*/ 1502 w 2074"/>
                <a:gd name="T77" fmla="*/ 1364 h 1968"/>
                <a:gd name="T78" fmla="*/ 1487 w 2074"/>
                <a:gd name="T79" fmla="*/ 1566 h 1968"/>
                <a:gd name="T80" fmla="*/ 1348 w 2074"/>
                <a:gd name="T81" fmla="*/ 1769 h 1968"/>
                <a:gd name="T82" fmla="*/ 1045 w 2074"/>
                <a:gd name="T83" fmla="*/ 1922 h 1968"/>
                <a:gd name="T84" fmla="*/ 635 w 2074"/>
                <a:gd name="T85" fmla="*/ 1968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4" h="1968">
                  <a:moveTo>
                    <a:pt x="635" y="1968"/>
                  </a:moveTo>
                  <a:lnTo>
                    <a:pt x="575" y="1968"/>
                  </a:lnTo>
                  <a:lnTo>
                    <a:pt x="443" y="1962"/>
                  </a:lnTo>
                  <a:lnTo>
                    <a:pt x="372" y="1955"/>
                  </a:lnTo>
                  <a:lnTo>
                    <a:pt x="353" y="1946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1" y="1935"/>
                  </a:lnTo>
                  <a:lnTo>
                    <a:pt x="331" y="1935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14" y="1925"/>
                  </a:lnTo>
                  <a:lnTo>
                    <a:pt x="300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62" y="1891"/>
                  </a:lnTo>
                  <a:lnTo>
                    <a:pt x="199" y="1839"/>
                  </a:lnTo>
                  <a:lnTo>
                    <a:pt x="143" y="1779"/>
                  </a:lnTo>
                  <a:lnTo>
                    <a:pt x="96" y="1711"/>
                  </a:lnTo>
                  <a:lnTo>
                    <a:pt x="57" y="1638"/>
                  </a:lnTo>
                  <a:lnTo>
                    <a:pt x="27" y="1559"/>
                  </a:lnTo>
                  <a:lnTo>
                    <a:pt x="8" y="1477"/>
                  </a:lnTo>
                  <a:lnTo>
                    <a:pt x="0" y="1392"/>
                  </a:lnTo>
                  <a:lnTo>
                    <a:pt x="1" y="1348"/>
                  </a:lnTo>
                  <a:lnTo>
                    <a:pt x="5" y="1268"/>
                  </a:lnTo>
                  <a:lnTo>
                    <a:pt x="23" y="1117"/>
                  </a:lnTo>
                  <a:lnTo>
                    <a:pt x="50" y="974"/>
                  </a:lnTo>
                  <a:lnTo>
                    <a:pt x="85" y="839"/>
                  </a:lnTo>
                  <a:lnTo>
                    <a:pt x="129" y="714"/>
                  </a:lnTo>
                  <a:lnTo>
                    <a:pt x="176" y="598"/>
                  </a:lnTo>
                  <a:lnTo>
                    <a:pt x="228" y="493"/>
                  </a:lnTo>
                  <a:lnTo>
                    <a:pt x="282" y="397"/>
                  </a:lnTo>
                  <a:lnTo>
                    <a:pt x="308" y="353"/>
                  </a:lnTo>
                  <a:lnTo>
                    <a:pt x="363" y="270"/>
                  </a:lnTo>
                  <a:lnTo>
                    <a:pt x="463" y="138"/>
                  </a:lnTo>
                  <a:lnTo>
                    <a:pt x="576" y="15"/>
                  </a:lnTo>
                  <a:lnTo>
                    <a:pt x="593" y="0"/>
                  </a:lnTo>
                  <a:lnTo>
                    <a:pt x="593" y="10"/>
                  </a:lnTo>
                  <a:lnTo>
                    <a:pt x="601" y="73"/>
                  </a:lnTo>
                  <a:lnTo>
                    <a:pt x="619" y="137"/>
                  </a:lnTo>
                  <a:lnTo>
                    <a:pt x="653" y="215"/>
                  </a:lnTo>
                  <a:lnTo>
                    <a:pt x="707" y="304"/>
                  </a:lnTo>
                  <a:lnTo>
                    <a:pt x="786" y="398"/>
                  </a:lnTo>
                  <a:lnTo>
                    <a:pt x="866" y="472"/>
                  </a:lnTo>
                  <a:lnTo>
                    <a:pt x="929" y="522"/>
                  </a:lnTo>
                  <a:lnTo>
                    <a:pt x="964" y="546"/>
                  </a:lnTo>
                  <a:lnTo>
                    <a:pt x="1004" y="572"/>
                  </a:lnTo>
                  <a:lnTo>
                    <a:pt x="1089" y="616"/>
                  </a:lnTo>
                  <a:lnTo>
                    <a:pt x="1181" y="650"/>
                  </a:lnTo>
                  <a:lnTo>
                    <a:pt x="1278" y="676"/>
                  </a:lnTo>
                  <a:lnTo>
                    <a:pt x="1377" y="695"/>
                  </a:lnTo>
                  <a:lnTo>
                    <a:pt x="1477" y="708"/>
                  </a:lnTo>
                  <a:lnTo>
                    <a:pt x="1624" y="719"/>
                  </a:lnTo>
                  <a:lnTo>
                    <a:pt x="1715" y="719"/>
                  </a:lnTo>
                  <a:lnTo>
                    <a:pt x="1790" y="719"/>
                  </a:lnTo>
                  <a:lnTo>
                    <a:pt x="1920" y="712"/>
                  </a:lnTo>
                  <a:lnTo>
                    <a:pt x="2055" y="699"/>
                  </a:lnTo>
                  <a:lnTo>
                    <a:pt x="2074" y="695"/>
                  </a:lnTo>
                  <a:lnTo>
                    <a:pt x="2070" y="702"/>
                  </a:lnTo>
                  <a:lnTo>
                    <a:pt x="2031" y="744"/>
                  </a:lnTo>
                  <a:lnTo>
                    <a:pt x="1986" y="780"/>
                  </a:lnTo>
                  <a:lnTo>
                    <a:pt x="1922" y="819"/>
                  </a:lnTo>
                  <a:lnTo>
                    <a:pt x="1837" y="857"/>
                  </a:lnTo>
                  <a:lnTo>
                    <a:pt x="1730" y="886"/>
                  </a:lnTo>
                  <a:lnTo>
                    <a:pt x="1598" y="903"/>
                  </a:lnTo>
                  <a:lnTo>
                    <a:pt x="1521" y="904"/>
                  </a:lnTo>
                  <a:lnTo>
                    <a:pt x="1463" y="903"/>
                  </a:lnTo>
                  <a:lnTo>
                    <a:pt x="1402" y="899"/>
                  </a:lnTo>
                  <a:lnTo>
                    <a:pt x="1344" y="895"/>
                  </a:lnTo>
                  <a:lnTo>
                    <a:pt x="1295" y="894"/>
                  </a:lnTo>
                  <a:lnTo>
                    <a:pt x="1262" y="894"/>
                  </a:lnTo>
                  <a:lnTo>
                    <a:pt x="1207" y="900"/>
                  </a:lnTo>
                  <a:lnTo>
                    <a:pt x="1165" y="909"/>
                  </a:lnTo>
                  <a:lnTo>
                    <a:pt x="1135" y="922"/>
                  </a:lnTo>
                  <a:lnTo>
                    <a:pt x="1116" y="938"/>
                  </a:lnTo>
                  <a:lnTo>
                    <a:pt x="1107" y="958"/>
                  </a:lnTo>
                  <a:lnTo>
                    <a:pt x="1107" y="979"/>
                  </a:lnTo>
                  <a:lnTo>
                    <a:pt x="1115" y="1002"/>
                  </a:lnTo>
                  <a:lnTo>
                    <a:pt x="1140" y="1038"/>
                  </a:lnTo>
                  <a:lnTo>
                    <a:pt x="1194" y="1087"/>
                  </a:lnTo>
                  <a:lnTo>
                    <a:pt x="1263" y="1133"/>
                  </a:lnTo>
                  <a:lnTo>
                    <a:pt x="1339" y="1170"/>
                  </a:lnTo>
                  <a:lnTo>
                    <a:pt x="1378" y="1184"/>
                  </a:lnTo>
                  <a:lnTo>
                    <a:pt x="1397" y="1192"/>
                  </a:lnTo>
                  <a:lnTo>
                    <a:pt x="1432" y="1218"/>
                  </a:lnTo>
                  <a:lnTo>
                    <a:pt x="1462" y="1257"/>
                  </a:lnTo>
                  <a:lnTo>
                    <a:pt x="1486" y="1307"/>
                  </a:lnTo>
                  <a:lnTo>
                    <a:pt x="1502" y="1364"/>
                  </a:lnTo>
                  <a:lnTo>
                    <a:pt x="1509" y="1427"/>
                  </a:lnTo>
                  <a:lnTo>
                    <a:pt x="1504" y="1495"/>
                  </a:lnTo>
                  <a:lnTo>
                    <a:pt x="1487" y="1566"/>
                  </a:lnTo>
                  <a:lnTo>
                    <a:pt x="1457" y="1636"/>
                  </a:lnTo>
                  <a:lnTo>
                    <a:pt x="1411" y="1705"/>
                  </a:lnTo>
                  <a:lnTo>
                    <a:pt x="1348" y="1769"/>
                  </a:lnTo>
                  <a:lnTo>
                    <a:pt x="1268" y="1829"/>
                  </a:lnTo>
                  <a:lnTo>
                    <a:pt x="1166" y="1881"/>
                  </a:lnTo>
                  <a:lnTo>
                    <a:pt x="1045" y="1922"/>
                  </a:lnTo>
                  <a:lnTo>
                    <a:pt x="900" y="1951"/>
                  </a:lnTo>
                  <a:lnTo>
                    <a:pt x="731" y="1967"/>
                  </a:lnTo>
                  <a:lnTo>
                    <a:pt x="635" y="196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6897370" y="4076700"/>
              <a:ext cx="535305" cy="331470"/>
            </a:xfrm>
            <a:custGeom>
              <a:avLst/>
              <a:gdLst>
                <a:gd name="T0" fmla="*/ 75 w 4175"/>
                <a:gd name="T1" fmla="*/ 2580 h 2580"/>
                <a:gd name="T2" fmla="*/ 51 w 4175"/>
                <a:gd name="T3" fmla="*/ 2579 h 2580"/>
                <a:gd name="T4" fmla="*/ 25 w 4175"/>
                <a:gd name="T5" fmla="*/ 2566 h 2580"/>
                <a:gd name="T6" fmla="*/ 13 w 4175"/>
                <a:gd name="T7" fmla="*/ 2554 h 2580"/>
                <a:gd name="T8" fmla="*/ 0 w 4175"/>
                <a:gd name="T9" fmla="*/ 2528 h 2580"/>
                <a:gd name="T10" fmla="*/ 0 w 4175"/>
                <a:gd name="T11" fmla="*/ 2481 h 2580"/>
                <a:gd name="T12" fmla="*/ 21 w 4175"/>
                <a:gd name="T13" fmla="*/ 2422 h 2580"/>
                <a:gd name="T14" fmla="*/ 63 w 4175"/>
                <a:gd name="T15" fmla="*/ 2351 h 2580"/>
                <a:gd name="T16" fmla="*/ 127 w 4175"/>
                <a:gd name="T17" fmla="*/ 2273 h 2580"/>
                <a:gd name="T18" fmla="*/ 216 w 4175"/>
                <a:gd name="T19" fmla="*/ 2186 h 2580"/>
                <a:gd name="T20" fmla="*/ 272 w 4175"/>
                <a:gd name="T21" fmla="*/ 2141 h 2580"/>
                <a:gd name="T22" fmla="*/ 329 w 4175"/>
                <a:gd name="T23" fmla="*/ 2094 h 2580"/>
                <a:gd name="T24" fmla="*/ 488 w 4175"/>
                <a:gd name="T25" fmla="*/ 1992 h 2580"/>
                <a:gd name="T26" fmla="*/ 701 w 4175"/>
                <a:gd name="T27" fmla="*/ 1859 h 2580"/>
                <a:gd name="T28" fmla="*/ 968 w 4175"/>
                <a:gd name="T29" fmla="*/ 1677 h 2580"/>
                <a:gd name="T30" fmla="*/ 1127 w 4175"/>
                <a:gd name="T31" fmla="*/ 1560 h 2580"/>
                <a:gd name="T32" fmla="*/ 1172 w 4175"/>
                <a:gd name="T33" fmla="*/ 1526 h 2580"/>
                <a:gd name="T34" fmla="*/ 1293 w 4175"/>
                <a:gd name="T35" fmla="*/ 1444 h 2580"/>
                <a:gd name="T36" fmla="*/ 1531 w 4175"/>
                <a:gd name="T37" fmla="*/ 1294 h 2580"/>
                <a:gd name="T38" fmla="*/ 1938 w 4175"/>
                <a:gd name="T39" fmla="*/ 1055 h 2580"/>
                <a:gd name="T40" fmla="*/ 2406 w 4175"/>
                <a:gd name="T41" fmla="*/ 795 h 2580"/>
                <a:gd name="T42" fmla="*/ 2893 w 4175"/>
                <a:gd name="T43" fmla="*/ 538 h 2580"/>
                <a:gd name="T44" fmla="*/ 3360 w 4175"/>
                <a:gd name="T45" fmla="*/ 307 h 2580"/>
                <a:gd name="T46" fmla="*/ 3671 w 4175"/>
                <a:gd name="T47" fmla="*/ 166 h 2580"/>
                <a:gd name="T48" fmla="*/ 3853 w 4175"/>
                <a:gd name="T49" fmla="*/ 92 h 2580"/>
                <a:gd name="T50" fmla="*/ 4007 w 4175"/>
                <a:gd name="T51" fmla="*/ 38 h 2580"/>
                <a:gd name="T52" fmla="*/ 4130 w 4175"/>
                <a:gd name="T53" fmla="*/ 6 h 2580"/>
                <a:gd name="T54" fmla="*/ 4175 w 4175"/>
                <a:gd name="T55" fmla="*/ 0 h 2580"/>
                <a:gd name="T56" fmla="*/ 4130 w 4175"/>
                <a:gd name="T57" fmla="*/ 21 h 2580"/>
                <a:gd name="T58" fmla="*/ 4030 w 4175"/>
                <a:gd name="T59" fmla="*/ 70 h 2580"/>
                <a:gd name="T60" fmla="*/ 3935 w 4175"/>
                <a:gd name="T61" fmla="*/ 119 h 2580"/>
                <a:gd name="T62" fmla="*/ 3712 w 4175"/>
                <a:gd name="T63" fmla="*/ 244 h 2580"/>
                <a:gd name="T64" fmla="*/ 3324 w 4175"/>
                <a:gd name="T65" fmla="*/ 474 h 2580"/>
                <a:gd name="T66" fmla="*/ 2729 w 4175"/>
                <a:gd name="T67" fmla="*/ 848 h 2580"/>
                <a:gd name="T68" fmla="*/ 2100 w 4175"/>
                <a:gd name="T69" fmla="*/ 1259 h 2580"/>
                <a:gd name="T70" fmla="*/ 1194 w 4175"/>
                <a:gd name="T71" fmla="*/ 1862 h 2580"/>
                <a:gd name="T72" fmla="*/ 364 w 4175"/>
                <a:gd name="T73" fmla="*/ 2430 h 2580"/>
                <a:gd name="T74" fmla="*/ 272 w 4175"/>
                <a:gd name="T75" fmla="*/ 2495 h 2580"/>
                <a:gd name="T76" fmla="*/ 241 w 4175"/>
                <a:gd name="T77" fmla="*/ 2515 h 2580"/>
                <a:gd name="T78" fmla="*/ 187 w 4175"/>
                <a:gd name="T79" fmla="*/ 2548 h 2580"/>
                <a:gd name="T80" fmla="*/ 137 w 4175"/>
                <a:gd name="T81" fmla="*/ 2568 h 2580"/>
                <a:gd name="T82" fmla="*/ 93 w 4175"/>
                <a:gd name="T83" fmla="*/ 2579 h 2580"/>
                <a:gd name="T84" fmla="*/ 75 w 4175"/>
                <a:gd name="T85" fmla="*/ 258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75" h="2580">
                  <a:moveTo>
                    <a:pt x="75" y="2580"/>
                  </a:moveTo>
                  <a:lnTo>
                    <a:pt x="51" y="2579"/>
                  </a:lnTo>
                  <a:lnTo>
                    <a:pt x="25" y="2566"/>
                  </a:lnTo>
                  <a:lnTo>
                    <a:pt x="13" y="2554"/>
                  </a:lnTo>
                  <a:lnTo>
                    <a:pt x="0" y="2528"/>
                  </a:lnTo>
                  <a:lnTo>
                    <a:pt x="0" y="2481"/>
                  </a:lnTo>
                  <a:lnTo>
                    <a:pt x="21" y="2422"/>
                  </a:lnTo>
                  <a:lnTo>
                    <a:pt x="63" y="2351"/>
                  </a:lnTo>
                  <a:lnTo>
                    <a:pt x="127" y="2273"/>
                  </a:lnTo>
                  <a:lnTo>
                    <a:pt x="216" y="2186"/>
                  </a:lnTo>
                  <a:lnTo>
                    <a:pt x="272" y="2141"/>
                  </a:lnTo>
                  <a:lnTo>
                    <a:pt x="329" y="2094"/>
                  </a:lnTo>
                  <a:lnTo>
                    <a:pt x="488" y="1992"/>
                  </a:lnTo>
                  <a:lnTo>
                    <a:pt x="701" y="1859"/>
                  </a:lnTo>
                  <a:lnTo>
                    <a:pt x="968" y="1677"/>
                  </a:lnTo>
                  <a:lnTo>
                    <a:pt x="1127" y="1560"/>
                  </a:lnTo>
                  <a:lnTo>
                    <a:pt x="1172" y="1526"/>
                  </a:lnTo>
                  <a:lnTo>
                    <a:pt x="1293" y="1444"/>
                  </a:lnTo>
                  <a:lnTo>
                    <a:pt x="1531" y="1294"/>
                  </a:lnTo>
                  <a:lnTo>
                    <a:pt x="1938" y="1055"/>
                  </a:lnTo>
                  <a:lnTo>
                    <a:pt x="2406" y="795"/>
                  </a:lnTo>
                  <a:lnTo>
                    <a:pt x="2893" y="538"/>
                  </a:lnTo>
                  <a:lnTo>
                    <a:pt x="3360" y="307"/>
                  </a:lnTo>
                  <a:lnTo>
                    <a:pt x="3671" y="166"/>
                  </a:lnTo>
                  <a:lnTo>
                    <a:pt x="3853" y="92"/>
                  </a:lnTo>
                  <a:lnTo>
                    <a:pt x="4007" y="38"/>
                  </a:lnTo>
                  <a:lnTo>
                    <a:pt x="4130" y="6"/>
                  </a:lnTo>
                  <a:lnTo>
                    <a:pt x="4175" y="0"/>
                  </a:lnTo>
                  <a:lnTo>
                    <a:pt x="4130" y="21"/>
                  </a:lnTo>
                  <a:lnTo>
                    <a:pt x="4030" y="70"/>
                  </a:lnTo>
                  <a:lnTo>
                    <a:pt x="3935" y="119"/>
                  </a:lnTo>
                  <a:lnTo>
                    <a:pt x="3712" y="244"/>
                  </a:lnTo>
                  <a:lnTo>
                    <a:pt x="3324" y="474"/>
                  </a:lnTo>
                  <a:lnTo>
                    <a:pt x="2729" y="848"/>
                  </a:lnTo>
                  <a:lnTo>
                    <a:pt x="2100" y="1259"/>
                  </a:lnTo>
                  <a:lnTo>
                    <a:pt x="1194" y="1862"/>
                  </a:lnTo>
                  <a:lnTo>
                    <a:pt x="364" y="2430"/>
                  </a:lnTo>
                  <a:lnTo>
                    <a:pt x="272" y="2495"/>
                  </a:lnTo>
                  <a:lnTo>
                    <a:pt x="241" y="2515"/>
                  </a:lnTo>
                  <a:lnTo>
                    <a:pt x="187" y="2548"/>
                  </a:lnTo>
                  <a:lnTo>
                    <a:pt x="137" y="2568"/>
                  </a:lnTo>
                  <a:lnTo>
                    <a:pt x="93" y="2579"/>
                  </a:lnTo>
                  <a:lnTo>
                    <a:pt x="75" y="25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7490460" y="3785870"/>
              <a:ext cx="170815" cy="260350"/>
            </a:xfrm>
            <a:custGeom>
              <a:avLst/>
              <a:gdLst>
                <a:gd name="T0" fmla="*/ 0 w 1330"/>
                <a:gd name="T1" fmla="*/ 1934 h 2028"/>
                <a:gd name="T2" fmla="*/ 200 w 1330"/>
                <a:gd name="T3" fmla="*/ 2028 h 2028"/>
                <a:gd name="T4" fmla="*/ 223 w 1330"/>
                <a:gd name="T5" fmla="*/ 2015 h 2028"/>
                <a:gd name="T6" fmla="*/ 440 w 1330"/>
                <a:gd name="T7" fmla="*/ 1891 h 2028"/>
                <a:gd name="T8" fmla="*/ 693 w 1330"/>
                <a:gd name="T9" fmla="*/ 1762 h 2028"/>
                <a:gd name="T10" fmla="*/ 878 w 1330"/>
                <a:gd name="T11" fmla="*/ 1679 h 2028"/>
                <a:gd name="T12" fmla="*/ 1067 w 1330"/>
                <a:gd name="T13" fmla="*/ 1608 h 2028"/>
                <a:gd name="T14" fmla="*/ 1204 w 1330"/>
                <a:gd name="T15" fmla="*/ 1569 h 2028"/>
                <a:gd name="T16" fmla="*/ 1289 w 1330"/>
                <a:gd name="T17" fmla="*/ 1552 h 2028"/>
                <a:gd name="T18" fmla="*/ 1330 w 1330"/>
                <a:gd name="T19" fmla="*/ 1547 h 2028"/>
                <a:gd name="T20" fmla="*/ 1186 w 1330"/>
                <a:gd name="T21" fmla="*/ 74 h 2028"/>
                <a:gd name="T22" fmla="*/ 1183 w 1330"/>
                <a:gd name="T23" fmla="*/ 61 h 2028"/>
                <a:gd name="T24" fmla="*/ 1175 w 1330"/>
                <a:gd name="T25" fmla="*/ 40 h 2028"/>
                <a:gd name="T26" fmla="*/ 1162 w 1330"/>
                <a:gd name="T27" fmla="*/ 23 h 2028"/>
                <a:gd name="T28" fmla="*/ 1143 w 1330"/>
                <a:gd name="T29" fmla="*/ 10 h 2028"/>
                <a:gd name="T30" fmla="*/ 1124 w 1330"/>
                <a:gd name="T31" fmla="*/ 2 h 2028"/>
                <a:gd name="T32" fmla="*/ 1102 w 1330"/>
                <a:gd name="T33" fmla="*/ 0 h 2028"/>
                <a:gd name="T34" fmla="*/ 1081 w 1330"/>
                <a:gd name="T35" fmla="*/ 3 h 2028"/>
                <a:gd name="T36" fmla="*/ 1059 w 1330"/>
                <a:gd name="T37" fmla="*/ 13 h 2028"/>
                <a:gd name="T38" fmla="*/ 1050 w 1330"/>
                <a:gd name="T39" fmla="*/ 20 h 2028"/>
                <a:gd name="T40" fmla="*/ 666 w 1330"/>
                <a:gd name="T41" fmla="*/ 356 h 2028"/>
                <a:gd name="T42" fmla="*/ 648 w 1330"/>
                <a:gd name="T43" fmla="*/ 372 h 2028"/>
                <a:gd name="T44" fmla="*/ 619 w 1330"/>
                <a:gd name="T45" fmla="*/ 405 h 2028"/>
                <a:gd name="T46" fmla="*/ 581 w 1330"/>
                <a:gd name="T47" fmla="*/ 460 h 2028"/>
                <a:gd name="T48" fmla="*/ 563 w 1330"/>
                <a:gd name="T49" fmla="*/ 501 h 2028"/>
                <a:gd name="T50" fmla="*/ 0 w 1330"/>
                <a:gd name="T51" fmla="*/ 1934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0" h="2028">
                  <a:moveTo>
                    <a:pt x="0" y="1934"/>
                  </a:moveTo>
                  <a:lnTo>
                    <a:pt x="200" y="2028"/>
                  </a:lnTo>
                  <a:lnTo>
                    <a:pt x="223" y="2015"/>
                  </a:lnTo>
                  <a:lnTo>
                    <a:pt x="440" y="1891"/>
                  </a:lnTo>
                  <a:lnTo>
                    <a:pt x="693" y="1762"/>
                  </a:lnTo>
                  <a:lnTo>
                    <a:pt x="878" y="1679"/>
                  </a:lnTo>
                  <a:lnTo>
                    <a:pt x="1067" y="1608"/>
                  </a:lnTo>
                  <a:lnTo>
                    <a:pt x="1204" y="1569"/>
                  </a:lnTo>
                  <a:lnTo>
                    <a:pt x="1289" y="1552"/>
                  </a:lnTo>
                  <a:lnTo>
                    <a:pt x="1330" y="1547"/>
                  </a:lnTo>
                  <a:lnTo>
                    <a:pt x="1186" y="74"/>
                  </a:lnTo>
                  <a:lnTo>
                    <a:pt x="1183" y="61"/>
                  </a:lnTo>
                  <a:lnTo>
                    <a:pt x="1175" y="40"/>
                  </a:lnTo>
                  <a:lnTo>
                    <a:pt x="1162" y="23"/>
                  </a:lnTo>
                  <a:lnTo>
                    <a:pt x="1143" y="10"/>
                  </a:lnTo>
                  <a:lnTo>
                    <a:pt x="1124" y="2"/>
                  </a:lnTo>
                  <a:lnTo>
                    <a:pt x="1102" y="0"/>
                  </a:lnTo>
                  <a:lnTo>
                    <a:pt x="1081" y="3"/>
                  </a:lnTo>
                  <a:lnTo>
                    <a:pt x="1059" y="13"/>
                  </a:lnTo>
                  <a:lnTo>
                    <a:pt x="1050" y="20"/>
                  </a:lnTo>
                  <a:lnTo>
                    <a:pt x="666" y="356"/>
                  </a:lnTo>
                  <a:lnTo>
                    <a:pt x="648" y="372"/>
                  </a:lnTo>
                  <a:lnTo>
                    <a:pt x="619" y="405"/>
                  </a:lnTo>
                  <a:lnTo>
                    <a:pt x="581" y="460"/>
                  </a:lnTo>
                  <a:lnTo>
                    <a:pt x="563" y="501"/>
                  </a:lnTo>
                  <a:lnTo>
                    <a:pt x="0" y="1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7490460" y="3786505"/>
              <a:ext cx="137160" cy="259715"/>
            </a:xfrm>
            <a:custGeom>
              <a:avLst/>
              <a:gdLst>
                <a:gd name="T0" fmla="*/ 671 w 1071"/>
                <a:gd name="T1" fmla="*/ 423 h 2021"/>
                <a:gd name="T2" fmla="*/ 1071 w 1071"/>
                <a:gd name="T3" fmla="*/ 0 h 2021"/>
                <a:gd name="T4" fmla="*/ 1060 w 1071"/>
                <a:gd name="T5" fmla="*/ 6 h 2021"/>
                <a:gd name="T6" fmla="*/ 1050 w 1071"/>
                <a:gd name="T7" fmla="*/ 13 h 2021"/>
                <a:gd name="T8" fmla="*/ 666 w 1071"/>
                <a:gd name="T9" fmla="*/ 349 h 2021"/>
                <a:gd name="T10" fmla="*/ 648 w 1071"/>
                <a:gd name="T11" fmla="*/ 364 h 2021"/>
                <a:gd name="T12" fmla="*/ 619 w 1071"/>
                <a:gd name="T13" fmla="*/ 398 h 2021"/>
                <a:gd name="T14" fmla="*/ 581 w 1071"/>
                <a:gd name="T15" fmla="*/ 452 h 2021"/>
                <a:gd name="T16" fmla="*/ 563 w 1071"/>
                <a:gd name="T17" fmla="*/ 493 h 2021"/>
                <a:gd name="T18" fmla="*/ 0 w 1071"/>
                <a:gd name="T19" fmla="*/ 1927 h 2021"/>
                <a:gd name="T20" fmla="*/ 201 w 1071"/>
                <a:gd name="T21" fmla="*/ 2021 h 2021"/>
                <a:gd name="T22" fmla="*/ 633 w 1071"/>
                <a:gd name="T23" fmla="*/ 492 h 2021"/>
                <a:gd name="T24" fmla="*/ 638 w 1071"/>
                <a:gd name="T25" fmla="*/ 473 h 2021"/>
                <a:gd name="T26" fmla="*/ 658 w 1071"/>
                <a:gd name="T27" fmla="*/ 438 h 2021"/>
                <a:gd name="T28" fmla="*/ 671 w 1071"/>
                <a:gd name="T29" fmla="*/ 423 h 2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1" h="2021">
                  <a:moveTo>
                    <a:pt x="671" y="423"/>
                  </a:moveTo>
                  <a:lnTo>
                    <a:pt x="1071" y="0"/>
                  </a:lnTo>
                  <a:lnTo>
                    <a:pt x="1060" y="6"/>
                  </a:lnTo>
                  <a:lnTo>
                    <a:pt x="1050" y="13"/>
                  </a:lnTo>
                  <a:lnTo>
                    <a:pt x="666" y="349"/>
                  </a:lnTo>
                  <a:lnTo>
                    <a:pt x="648" y="364"/>
                  </a:lnTo>
                  <a:lnTo>
                    <a:pt x="619" y="398"/>
                  </a:lnTo>
                  <a:lnTo>
                    <a:pt x="581" y="452"/>
                  </a:lnTo>
                  <a:lnTo>
                    <a:pt x="563" y="493"/>
                  </a:lnTo>
                  <a:lnTo>
                    <a:pt x="0" y="1927"/>
                  </a:lnTo>
                  <a:lnTo>
                    <a:pt x="201" y="2021"/>
                  </a:lnTo>
                  <a:lnTo>
                    <a:pt x="633" y="492"/>
                  </a:lnTo>
                  <a:lnTo>
                    <a:pt x="638" y="473"/>
                  </a:lnTo>
                  <a:lnTo>
                    <a:pt x="658" y="438"/>
                  </a:lnTo>
                  <a:lnTo>
                    <a:pt x="671" y="42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6675755" y="4063365"/>
              <a:ext cx="1020445" cy="698500"/>
            </a:xfrm>
            <a:custGeom>
              <a:avLst/>
              <a:gdLst>
                <a:gd name="T0" fmla="*/ 7877 w 7955"/>
                <a:gd name="T1" fmla="*/ 48 h 5448"/>
                <a:gd name="T2" fmla="*/ 7784 w 7955"/>
                <a:gd name="T3" fmla="*/ 217 h 5448"/>
                <a:gd name="T4" fmla="*/ 7652 w 7955"/>
                <a:gd name="T5" fmla="*/ 390 h 5448"/>
                <a:gd name="T6" fmla="*/ 7437 w 7955"/>
                <a:gd name="T7" fmla="*/ 581 h 5448"/>
                <a:gd name="T8" fmla="*/ 7251 w 7955"/>
                <a:gd name="T9" fmla="*/ 694 h 5448"/>
                <a:gd name="T10" fmla="*/ 6934 w 7955"/>
                <a:gd name="T11" fmla="*/ 1298 h 5448"/>
                <a:gd name="T12" fmla="*/ 5205 w 7955"/>
                <a:gd name="T13" fmla="*/ 2662 h 5448"/>
                <a:gd name="T14" fmla="*/ 4018 w 7955"/>
                <a:gd name="T15" fmla="*/ 3568 h 5448"/>
                <a:gd name="T16" fmla="*/ 3676 w 7955"/>
                <a:gd name="T17" fmla="*/ 3813 h 5448"/>
                <a:gd name="T18" fmla="*/ 2931 w 7955"/>
                <a:gd name="T19" fmla="*/ 4302 h 5448"/>
                <a:gd name="T20" fmla="*/ 2226 w 7955"/>
                <a:gd name="T21" fmla="*/ 4698 h 5448"/>
                <a:gd name="T22" fmla="*/ 1820 w 7955"/>
                <a:gd name="T23" fmla="*/ 4891 h 5448"/>
                <a:gd name="T24" fmla="*/ 1426 w 7955"/>
                <a:gd name="T25" fmla="*/ 5048 h 5448"/>
                <a:gd name="T26" fmla="*/ 1048 w 7955"/>
                <a:gd name="T27" fmla="*/ 5159 h 5448"/>
                <a:gd name="T28" fmla="*/ 782 w 7955"/>
                <a:gd name="T29" fmla="*/ 5207 h 5448"/>
                <a:gd name="T30" fmla="*/ 562 w 7955"/>
                <a:gd name="T31" fmla="*/ 5222 h 5448"/>
                <a:gd name="T32" fmla="*/ 327 w 7955"/>
                <a:gd name="T33" fmla="*/ 5206 h 5448"/>
                <a:gd name="T34" fmla="*/ 151 w 7955"/>
                <a:gd name="T35" fmla="*/ 5157 h 5448"/>
                <a:gd name="T36" fmla="*/ 25 w 7955"/>
                <a:gd name="T37" fmla="*/ 5088 h 5448"/>
                <a:gd name="T38" fmla="*/ 17 w 7955"/>
                <a:gd name="T39" fmla="*/ 5105 h 5448"/>
                <a:gd name="T40" fmla="*/ 107 w 7955"/>
                <a:gd name="T41" fmla="*/ 5234 h 5448"/>
                <a:gd name="T42" fmla="*/ 226 w 7955"/>
                <a:gd name="T43" fmla="*/ 5339 h 5448"/>
                <a:gd name="T44" fmla="*/ 370 w 7955"/>
                <a:gd name="T45" fmla="*/ 5409 h 5448"/>
                <a:gd name="T46" fmla="*/ 491 w 7955"/>
                <a:gd name="T47" fmla="*/ 5435 h 5448"/>
                <a:gd name="T48" fmla="*/ 520 w 7955"/>
                <a:gd name="T49" fmla="*/ 5439 h 5448"/>
                <a:gd name="T50" fmla="*/ 803 w 7955"/>
                <a:gd name="T51" fmla="*/ 5448 h 5448"/>
                <a:gd name="T52" fmla="*/ 1082 w 7955"/>
                <a:gd name="T53" fmla="*/ 5423 h 5448"/>
                <a:gd name="T54" fmla="*/ 1337 w 7955"/>
                <a:gd name="T55" fmla="*/ 5373 h 5448"/>
                <a:gd name="T56" fmla="*/ 1625 w 7955"/>
                <a:gd name="T57" fmla="*/ 5288 h 5448"/>
                <a:gd name="T58" fmla="*/ 1949 w 7955"/>
                <a:gd name="T59" fmla="*/ 5163 h 5448"/>
                <a:gd name="T60" fmla="*/ 2313 w 7955"/>
                <a:gd name="T61" fmla="*/ 4989 h 5448"/>
                <a:gd name="T62" fmla="*/ 2721 w 7955"/>
                <a:gd name="T63" fmla="*/ 4761 h 5448"/>
                <a:gd name="T64" fmla="*/ 2943 w 7955"/>
                <a:gd name="T65" fmla="*/ 4625 h 5448"/>
                <a:gd name="T66" fmla="*/ 3560 w 7955"/>
                <a:gd name="T67" fmla="*/ 4213 h 5448"/>
                <a:gd name="T68" fmla="*/ 4645 w 7955"/>
                <a:gd name="T69" fmla="*/ 3421 h 5448"/>
                <a:gd name="T70" fmla="*/ 5667 w 7955"/>
                <a:gd name="T71" fmla="*/ 2614 h 5448"/>
                <a:gd name="T72" fmla="*/ 6428 w 7955"/>
                <a:gd name="T73" fmla="*/ 1957 h 5448"/>
                <a:gd name="T74" fmla="*/ 6656 w 7955"/>
                <a:gd name="T75" fmla="*/ 1733 h 5448"/>
                <a:gd name="T76" fmla="*/ 7093 w 7955"/>
                <a:gd name="T77" fmla="*/ 1267 h 5448"/>
                <a:gd name="T78" fmla="*/ 7501 w 7955"/>
                <a:gd name="T79" fmla="*/ 778 h 5448"/>
                <a:gd name="T80" fmla="*/ 7784 w 7955"/>
                <a:gd name="T81" fmla="*/ 365 h 5448"/>
                <a:gd name="T82" fmla="*/ 7898 w 7955"/>
                <a:gd name="T83" fmla="*/ 149 h 5448"/>
                <a:gd name="T84" fmla="*/ 7955 w 7955"/>
                <a:gd name="T85" fmla="*/ 0 h 5448"/>
                <a:gd name="T86" fmla="*/ 7897 w 7955"/>
                <a:gd name="T87" fmla="*/ 1 h 5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55" h="5448">
                  <a:moveTo>
                    <a:pt x="7897" y="1"/>
                  </a:moveTo>
                  <a:lnTo>
                    <a:pt x="7877" y="48"/>
                  </a:lnTo>
                  <a:lnTo>
                    <a:pt x="7833" y="135"/>
                  </a:lnTo>
                  <a:lnTo>
                    <a:pt x="7784" y="217"/>
                  </a:lnTo>
                  <a:lnTo>
                    <a:pt x="7733" y="291"/>
                  </a:lnTo>
                  <a:lnTo>
                    <a:pt x="7652" y="390"/>
                  </a:lnTo>
                  <a:lnTo>
                    <a:pt x="7542" y="498"/>
                  </a:lnTo>
                  <a:lnTo>
                    <a:pt x="7437" y="581"/>
                  </a:lnTo>
                  <a:lnTo>
                    <a:pt x="7348" y="641"/>
                  </a:lnTo>
                  <a:lnTo>
                    <a:pt x="7251" y="694"/>
                  </a:lnTo>
                  <a:lnTo>
                    <a:pt x="7236" y="700"/>
                  </a:lnTo>
                  <a:lnTo>
                    <a:pt x="6934" y="1298"/>
                  </a:lnTo>
                  <a:lnTo>
                    <a:pt x="6657" y="1520"/>
                  </a:lnTo>
                  <a:lnTo>
                    <a:pt x="5205" y="2662"/>
                  </a:lnTo>
                  <a:lnTo>
                    <a:pt x="4450" y="3242"/>
                  </a:lnTo>
                  <a:lnTo>
                    <a:pt x="4018" y="3568"/>
                  </a:lnTo>
                  <a:lnTo>
                    <a:pt x="3844" y="3695"/>
                  </a:lnTo>
                  <a:lnTo>
                    <a:pt x="3676" y="3813"/>
                  </a:lnTo>
                  <a:lnTo>
                    <a:pt x="3316" y="4058"/>
                  </a:lnTo>
                  <a:lnTo>
                    <a:pt x="2931" y="4302"/>
                  </a:lnTo>
                  <a:lnTo>
                    <a:pt x="2531" y="4535"/>
                  </a:lnTo>
                  <a:lnTo>
                    <a:pt x="2226" y="4698"/>
                  </a:lnTo>
                  <a:lnTo>
                    <a:pt x="2023" y="4798"/>
                  </a:lnTo>
                  <a:lnTo>
                    <a:pt x="1820" y="4891"/>
                  </a:lnTo>
                  <a:lnTo>
                    <a:pt x="1621" y="4974"/>
                  </a:lnTo>
                  <a:lnTo>
                    <a:pt x="1426" y="5048"/>
                  </a:lnTo>
                  <a:lnTo>
                    <a:pt x="1233" y="5109"/>
                  </a:lnTo>
                  <a:lnTo>
                    <a:pt x="1048" y="5159"/>
                  </a:lnTo>
                  <a:lnTo>
                    <a:pt x="868" y="5194"/>
                  </a:lnTo>
                  <a:lnTo>
                    <a:pt x="782" y="5207"/>
                  </a:lnTo>
                  <a:lnTo>
                    <a:pt x="703" y="5215"/>
                  </a:lnTo>
                  <a:lnTo>
                    <a:pt x="562" y="5222"/>
                  </a:lnTo>
                  <a:lnTo>
                    <a:pt x="437" y="5218"/>
                  </a:lnTo>
                  <a:lnTo>
                    <a:pt x="327" y="5206"/>
                  </a:lnTo>
                  <a:lnTo>
                    <a:pt x="233" y="5185"/>
                  </a:lnTo>
                  <a:lnTo>
                    <a:pt x="151" y="5157"/>
                  </a:lnTo>
                  <a:lnTo>
                    <a:pt x="82" y="5125"/>
                  </a:lnTo>
                  <a:lnTo>
                    <a:pt x="25" y="5088"/>
                  </a:lnTo>
                  <a:lnTo>
                    <a:pt x="0" y="5068"/>
                  </a:lnTo>
                  <a:lnTo>
                    <a:pt x="17" y="5105"/>
                  </a:lnTo>
                  <a:lnTo>
                    <a:pt x="58" y="5173"/>
                  </a:lnTo>
                  <a:lnTo>
                    <a:pt x="107" y="5234"/>
                  </a:lnTo>
                  <a:lnTo>
                    <a:pt x="164" y="5290"/>
                  </a:lnTo>
                  <a:lnTo>
                    <a:pt x="226" y="5339"/>
                  </a:lnTo>
                  <a:lnTo>
                    <a:pt x="296" y="5379"/>
                  </a:lnTo>
                  <a:lnTo>
                    <a:pt x="370" y="5409"/>
                  </a:lnTo>
                  <a:lnTo>
                    <a:pt x="449" y="5430"/>
                  </a:lnTo>
                  <a:lnTo>
                    <a:pt x="491" y="5435"/>
                  </a:lnTo>
                  <a:lnTo>
                    <a:pt x="505" y="5438"/>
                  </a:lnTo>
                  <a:lnTo>
                    <a:pt x="520" y="5439"/>
                  </a:lnTo>
                  <a:lnTo>
                    <a:pt x="609" y="5446"/>
                  </a:lnTo>
                  <a:lnTo>
                    <a:pt x="803" y="5448"/>
                  </a:lnTo>
                  <a:lnTo>
                    <a:pt x="966" y="5438"/>
                  </a:lnTo>
                  <a:lnTo>
                    <a:pt x="1082" y="5423"/>
                  </a:lnTo>
                  <a:lnTo>
                    <a:pt x="1206" y="5401"/>
                  </a:lnTo>
                  <a:lnTo>
                    <a:pt x="1337" y="5373"/>
                  </a:lnTo>
                  <a:lnTo>
                    <a:pt x="1477" y="5335"/>
                  </a:lnTo>
                  <a:lnTo>
                    <a:pt x="1625" y="5288"/>
                  </a:lnTo>
                  <a:lnTo>
                    <a:pt x="1782" y="5231"/>
                  </a:lnTo>
                  <a:lnTo>
                    <a:pt x="1949" y="5163"/>
                  </a:lnTo>
                  <a:lnTo>
                    <a:pt x="2125" y="5082"/>
                  </a:lnTo>
                  <a:lnTo>
                    <a:pt x="2313" y="4989"/>
                  </a:lnTo>
                  <a:lnTo>
                    <a:pt x="2511" y="4883"/>
                  </a:lnTo>
                  <a:lnTo>
                    <a:pt x="2721" y="4761"/>
                  </a:lnTo>
                  <a:lnTo>
                    <a:pt x="2830" y="4694"/>
                  </a:lnTo>
                  <a:lnTo>
                    <a:pt x="2943" y="4625"/>
                  </a:lnTo>
                  <a:lnTo>
                    <a:pt x="3180" y="4471"/>
                  </a:lnTo>
                  <a:lnTo>
                    <a:pt x="3560" y="4213"/>
                  </a:lnTo>
                  <a:lnTo>
                    <a:pt x="4098" y="3830"/>
                  </a:lnTo>
                  <a:lnTo>
                    <a:pt x="4645" y="3421"/>
                  </a:lnTo>
                  <a:lnTo>
                    <a:pt x="5176" y="3009"/>
                  </a:lnTo>
                  <a:lnTo>
                    <a:pt x="5667" y="2614"/>
                  </a:lnTo>
                  <a:lnTo>
                    <a:pt x="6093" y="2257"/>
                  </a:lnTo>
                  <a:lnTo>
                    <a:pt x="6428" y="1957"/>
                  </a:lnTo>
                  <a:lnTo>
                    <a:pt x="6550" y="1840"/>
                  </a:lnTo>
                  <a:lnTo>
                    <a:pt x="6656" y="1733"/>
                  </a:lnTo>
                  <a:lnTo>
                    <a:pt x="6874" y="1505"/>
                  </a:lnTo>
                  <a:lnTo>
                    <a:pt x="7093" y="1267"/>
                  </a:lnTo>
                  <a:lnTo>
                    <a:pt x="7304" y="1022"/>
                  </a:lnTo>
                  <a:lnTo>
                    <a:pt x="7501" y="778"/>
                  </a:lnTo>
                  <a:lnTo>
                    <a:pt x="7674" y="538"/>
                  </a:lnTo>
                  <a:lnTo>
                    <a:pt x="7784" y="365"/>
                  </a:lnTo>
                  <a:lnTo>
                    <a:pt x="7847" y="255"/>
                  </a:lnTo>
                  <a:lnTo>
                    <a:pt x="7898" y="149"/>
                  </a:lnTo>
                  <a:lnTo>
                    <a:pt x="7940" y="48"/>
                  </a:lnTo>
                  <a:lnTo>
                    <a:pt x="7955" y="0"/>
                  </a:lnTo>
                  <a:lnTo>
                    <a:pt x="7897" y="0"/>
                  </a:lnTo>
                  <a:lnTo>
                    <a:pt x="7897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6675755" y="4711065"/>
              <a:ext cx="180340" cy="45085"/>
            </a:xfrm>
            <a:custGeom>
              <a:avLst/>
              <a:gdLst>
                <a:gd name="T0" fmla="*/ 1408 w 1408"/>
                <a:gd name="T1" fmla="*/ 0 h 350"/>
                <a:gd name="T2" fmla="*/ 1387 w 1408"/>
                <a:gd name="T3" fmla="*/ 40 h 350"/>
                <a:gd name="T4" fmla="*/ 1330 w 1408"/>
                <a:gd name="T5" fmla="*/ 115 h 350"/>
                <a:gd name="T6" fmla="*/ 1250 w 1408"/>
                <a:gd name="T7" fmla="*/ 186 h 350"/>
                <a:gd name="T8" fmla="*/ 1173 w 1408"/>
                <a:gd name="T9" fmla="*/ 231 h 350"/>
                <a:gd name="T10" fmla="*/ 1115 w 1408"/>
                <a:gd name="T11" fmla="*/ 259 h 350"/>
                <a:gd name="T12" fmla="*/ 1049 w 1408"/>
                <a:gd name="T13" fmla="*/ 284 h 350"/>
                <a:gd name="T14" fmla="*/ 978 w 1408"/>
                <a:gd name="T15" fmla="*/ 306 h 350"/>
                <a:gd name="T16" fmla="*/ 898 w 1408"/>
                <a:gd name="T17" fmla="*/ 323 h 350"/>
                <a:gd name="T18" fmla="*/ 810 w 1408"/>
                <a:gd name="T19" fmla="*/ 337 h 350"/>
                <a:gd name="T20" fmla="*/ 716 w 1408"/>
                <a:gd name="T21" fmla="*/ 346 h 350"/>
                <a:gd name="T22" fmla="*/ 613 w 1408"/>
                <a:gd name="T23" fmla="*/ 350 h 350"/>
                <a:gd name="T24" fmla="*/ 444 w 1408"/>
                <a:gd name="T25" fmla="*/ 347 h 350"/>
                <a:gd name="T26" fmla="*/ 319 w 1408"/>
                <a:gd name="T27" fmla="*/ 337 h 350"/>
                <a:gd name="T28" fmla="*/ 315 w 1408"/>
                <a:gd name="T29" fmla="*/ 337 h 350"/>
                <a:gd name="T30" fmla="*/ 307 w 1408"/>
                <a:gd name="T31" fmla="*/ 332 h 350"/>
                <a:gd name="T32" fmla="*/ 300 w 1408"/>
                <a:gd name="T33" fmla="*/ 328 h 350"/>
                <a:gd name="T34" fmla="*/ 273 w 1408"/>
                <a:gd name="T35" fmla="*/ 317 h 350"/>
                <a:gd name="T36" fmla="*/ 246 w 1408"/>
                <a:gd name="T37" fmla="*/ 300 h 350"/>
                <a:gd name="T38" fmla="*/ 205 w 1408"/>
                <a:gd name="T39" fmla="*/ 274 h 350"/>
                <a:gd name="T40" fmla="*/ 132 w 1408"/>
                <a:gd name="T41" fmla="*/ 212 h 350"/>
                <a:gd name="T42" fmla="*/ 100 w 1408"/>
                <a:gd name="T43" fmla="*/ 176 h 350"/>
                <a:gd name="T44" fmla="*/ 69 w 1408"/>
                <a:gd name="T45" fmla="*/ 140 h 350"/>
                <a:gd name="T46" fmla="*/ 46 w 1408"/>
                <a:gd name="T47" fmla="*/ 104 h 350"/>
                <a:gd name="T48" fmla="*/ 21 w 1408"/>
                <a:gd name="T49" fmla="*/ 63 h 350"/>
                <a:gd name="T50" fmla="*/ 0 w 1408"/>
                <a:gd name="T51" fmla="*/ 22 h 350"/>
                <a:gd name="T52" fmla="*/ 24 w 1408"/>
                <a:gd name="T53" fmla="*/ 40 h 350"/>
                <a:gd name="T54" fmla="*/ 82 w 1408"/>
                <a:gd name="T55" fmla="*/ 75 h 350"/>
                <a:gd name="T56" fmla="*/ 151 w 1408"/>
                <a:gd name="T57" fmla="*/ 107 h 350"/>
                <a:gd name="T58" fmla="*/ 233 w 1408"/>
                <a:gd name="T59" fmla="*/ 134 h 350"/>
                <a:gd name="T60" fmla="*/ 328 w 1408"/>
                <a:gd name="T61" fmla="*/ 155 h 350"/>
                <a:gd name="T62" fmla="*/ 437 w 1408"/>
                <a:gd name="T63" fmla="*/ 167 h 350"/>
                <a:gd name="T64" fmla="*/ 561 w 1408"/>
                <a:gd name="T65" fmla="*/ 171 h 350"/>
                <a:gd name="T66" fmla="*/ 702 w 1408"/>
                <a:gd name="T67" fmla="*/ 164 h 350"/>
                <a:gd name="T68" fmla="*/ 780 w 1408"/>
                <a:gd name="T69" fmla="*/ 155 h 350"/>
                <a:gd name="T70" fmla="*/ 853 w 1408"/>
                <a:gd name="T71" fmla="*/ 145 h 350"/>
                <a:gd name="T72" fmla="*/ 1006 w 1408"/>
                <a:gd name="T73" fmla="*/ 116 h 350"/>
                <a:gd name="T74" fmla="*/ 1163 w 1408"/>
                <a:gd name="T75" fmla="*/ 78 h 350"/>
                <a:gd name="T76" fmla="*/ 1325 w 1408"/>
                <a:gd name="T77" fmla="*/ 29 h 350"/>
                <a:gd name="T78" fmla="*/ 1408 w 1408"/>
                <a:gd name="T7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8" h="350">
                  <a:moveTo>
                    <a:pt x="1408" y="0"/>
                  </a:moveTo>
                  <a:lnTo>
                    <a:pt x="1387" y="40"/>
                  </a:lnTo>
                  <a:lnTo>
                    <a:pt x="1330" y="115"/>
                  </a:lnTo>
                  <a:lnTo>
                    <a:pt x="1250" y="186"/>
                  </a:lnTo>
                  <a:lnTo>
                    <a:pt x="1173" y="231"/>
                  </a:lnTo>
                  <a:lnTo>
                    <a:pt x="1115" y="259"/>
                  </a:lnTo>
                  <a:lnTo>
                    <a:pt x="1049" y="284"/>
                  </a:lnTo>
                  <a:lnTo>
                    <a:pt x="978" y="306"/>
                  </a:lnTo>
                  <a:lnTo>
                    <a:pt x="898" y="323"/>
                  </a:lnTo>
                  <a:lnTo>
                    <a:pt x="810" y="337"/>
                  </a:lnTo>
                  <a:lnTo>
                    <a:pt x="716" y="346"/>
                  </a:lnTo>
                  <a:lnTo>
                    <a:pt x="613" y="350"/>
                  </a:lnTo>
                  <a:lnTo>
                    <a:pt x="444" y="347"/>
                  </a:lnTo>
                  <a:lnTo>
                    <a:pt x="319" y="337"/>
                  </a:lnTo>
                  <a:lnTo>
                    <a:pt x="315" y="337"/>
                  </a:lnTo>
                  <a:lnTo>
                    <a:pt x="307" y="332"/>
                  </a:lnTo>
                  <a:lnTo>
                    <a:pt x="300" y="328"/>
                  </a:lnTo>
                  <a:lnTo>
                    <a:pt x="273" y="317"/>
                  </a:lnTo>
                  <a:lnTo>
                    <a:pt x="246" y="300"/>
                  </a:lnTo>
                  <a:lnTo>
                    <a:pt x="205" y="274"/>
                  </a:lnTo>
                  <a:lnTo>
                    <a:pt x="132" y="212"/>
                  </a:lnTo>
                  <a:lnTo>
                    <a:pt x="100" y="176"/>
                  </a:lnTo>
                  <a:lnTo>
                    <a:pt x="69" y="140"/>
                  </a:lnTo>
                  <a:lnTo>
                    <a:pt x="46" y="104"/>
                  </a:lnTo>
                  <a:lnTo>
                    <a:pt x="21" y="63"/>
                  </a:lnTo>
                  <a:lnTo>
                    <a:pt x="0" y="22"/>
                  </a:lnTo>
                  <a:lnTo>
                    <a:pt x="24" y="40"/>
                  </a:lnTo>
                  <a:lnTo>
                    <a:pt x="82" y="75"/>
                  </a:lnTo>
                  <a:lnTo>
                    <a:pt x="151" y="107"/>
                  </a:lnTo>
                  <a:lnTo>
                    <a:pt x="233" y="134"/>
                  </a:lnTo>
                  <a:lnTo>
                    <a:pt x="328" y="155"/>
                  </a:lnTo>
                  <a:lnTo>
                    <a:pt x="437" y="167"/>
                  </a:lnTo>
                  <a:lnTo>
                    <a:pt x="561" y="171"/>
                  </a:lnTo>
                  <a:lnTo>
                    <a:pt x="702" y="164"/>
                  </a:lnTo>
                  <a:lnTo>
                    <a:pt x="780" y="155"/>
                  </a:lnTo>
                  <a:lnTo>
                    <a:pt x="853" y="145"/>
                  </a:lnTo>
                  <a:lnTo>
                    <a:pt x="1006" y="116"/>
                  </a:lnTo>
                  <a:lnTo>
                    <a:pt x="1163" y="78"/>
                  </a:lnTo>
                  <a:lnTo>
                    <a:pt x="1325" y="29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4"/>
            <p:cNvSpPr>
              <a:spLocks/>
            </p:cNvSpPr>
            <p:nvPr/>
          </p:nvSpPr>
          <p:spPr bwMode="auto">
            <a:xfrm>
              <a:off x="6757670" y="4436110"/>
              <a:ext cx="59055" cy="109855"/>
            </a:xfrm>
            <a:custGeom>
              <a:avLst/>
              <a:gdLst>
                <a:gd name="T0" fmla="*/ 324 w 458"/>
                <a:gd name="T1" fmla="*/ 0 h 853"/>
                <a:gd name="T2" fmla="*/ 322 w 458"/>
                <a:gd name="T3" fmla="*/ 5 h 853"/>
                <a:gd name="T4" fmla="*/ 324 w 458"/>
                <a:gd name="T5" fmla="*/ 54 h 853"/>
                <a:gd name="T6" fmla="*/ 337 w 458"/>
                <a:gd name="T7" fmla="*/ 109 h 853"/>
                <a:gd name="T8" fmla="*/ 357 w 458"/>
                <a:gd name="T9" fmla="*/ 149 h 853"/>
                <a:gd name="T10" fmla="*/ 386 w 458"/>
                <a:gd name="T11" fmla="*/ 190 h 853"/>
                <a:gd name="T12" fmla="*/ 429 w 458"/>
                <a:gd name="T13" fmla="*/ 229 h 853"/>
                <a:gd name="T14" fmla="*/ 458 w 458"/>
                <a:gd name="T15" fmla="*/ 246 h 853"/>
                <a:gd name="T16" fmla="*/ 454 w 458"/>
                <a:gd name="T17" fmla="*/ 249 h 853"/>
                <a:gd name="T18" fmla="*/ 412 w 458"/>
                <a:gd name="T19" fmla="*/ 304 h 853"/>
                <a:gd name="T20" fmla="*/ 359 w 458"/>
                <a:gd name="T21" fmla="*/ 399 h 853"/>
                <a:gd name="T22" fmla="*/ 316 w 458"/>
                <a:gd name="T23" fmla="*/ 491 h 853"/>
                <a:gd name="T24" fmla="*/ 269 w 458"/>
                <a:gd name="T25" fmla="*/ 612 h 853"/>
                <a:gd name="T26" fmla="*/ 219 w 458"/>
                <a:gd name="T27" fmla="*/ 763 h 853"/>
                <a:gd name="T28" fmla="*/ 193 w 458"/>
                <a:gd name="T29" fmla="*/ 853 h 853"/>
                <a:gd name="T30" fmla="*/ 171 w 458"/>
                <a:gd name="T31" fmla="*/ 834 h 853"/>
                <a:gd name="T32" fmla="*/ 85 w 458"/>
                <a:gd name="T33" fmla="*/ 732 h 853"/>
                <a:gd name="T34" fmla="*/ 50 w 458"/>
                <a:gd name="T35" fmla="*/ 681 h 853"/>
                <a:gd name="T36" fmla="*/ 23 w 458"/>
                <a:gd name="T37" fmla="*/ 623 h 853"/>
                <a:gd name="T38" fmla="*/ 4 w 458"/>
                <a:gd name="T39" fmla="*/ 562 h 853"/>
                <a:gd name="T40" fmla="*/ 0 w 458"/>
                <a:gd name="T41" fmla="*/ 530 h 853"/>
                <a:gd name="T42" fmla="*/ 0 w 458"/>
                <a:gd name="T43" fmla="*/ 514 h 853"/>
                <a:gd name="T44" fmla="*/ 5 w 458"/>
                <a:gd name="T45" fmla="*/ 478 h 853"/>
                <a:gd name="T46" fmla="*/ 24 w 458"/>
                <a:gd name="T47" fmla="*/ 417 h 853"/>
                <a:gd name="T48" fmla="*/ 69 w 458"/>
                <a:gd name="T49" fmla="*/ 331 h 853"/>
                <a:gd name="T50" fmla="*/ 126 w 458"/>
                <a:gd name="T51" fmla="*/ 242 h 853"/>
                <a:gd name="T52" fmla="*/ 219 w 458"/>
                <a:gd name="T53" fmla="*/ 120 h 853"/>
                <a:gd name="T54" fmla="*/ 313 w 458"/>
                <a:gd name="T55" fmla="*/ 10 h 853"/>
                <a:gd name="T56" fmla="*/ 324 w 458"/>
                <a:gd name="T57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8" h="853">
                  <a:moveTo>
                    <a:pt x="324" y="0"/>
                  </a:moveTo>
                  <a:lnTo>
                    <a:pt x="322" y="5"/>
                  </a:lnTo>
                  <a:lnTo>
                    <a:pt x="324" y="54"/>
                  </a:lnTo>
                  <a:lnTo>
                    <a:pt x="337" y="109"/>
                  </a:lnTo>
                  <a:lnTo>
                    <a:pt x="357" y="149"/>
                  </a:lnTo>
                  <a:lnTo>
                    <a:pt x="386" y="190"/>
                  </a:lnTo>
                  <a:lnTo>
                    <a:pt x="429" y="229"/>
                  </a:lnTo>
                  <a:lnTo>
                    <a:pt x="458" y="246"/>
                  </a:lnTo>
                  <a:lnTo>
                    <a:pt x="454" y="249"/>
                  </a:lnTo>
                  <a:lnTo>
                    <a:pt x="412" y="304"/>
                  </a:lnTo>
                  <a:lnTo>
                    <a:pt x="359" y="399"/>
                  </a:lnTo>
                  <a:lnTo>
                    <a:pt x="316" y="491"/>
                  </a:lnTo>
                  <a:lnTo>
                    <a:pt x="269" y="612"/>
                  </a:lnTo>
                  <a:lnTo>
                    <a:pt x="219" y="763"/>
                  </a:lnTo>
                  <a:lnTo>
                    <a:pt x="193" y="853"/>
                  </a:lnTo>
                  <a:lnTo>
                    <a:pt x="171" y="834"/>
                  </a:lnTo>
                  <a:lnTo>
                    <a:pt x="85" y="732"/>
                  </a:lnTo>
                  <a:lnTo>
                    <a:pt x="50" y="681"/>
                  </a:lnTo>
                  <a:lnTo>
                    <a:pt x="23" y="623"/>
                  </a:lnTo>
                  <a:lnTo>
                    <a:pt x="4" y="562"/>
                  </a:lnTo>
                  <a:lnTo>
                    <a:pt x="0" y="530"/>
                  </a:lnTo>
                  <a:lnTo>
                    <a:pt x="0" y="514"/>
                  </a:lnTo>
                  <a:lnTo>
                    <a:pt x="5" y="478"/>
                  </a:lnTo>
                  <a:lnTo>
                    <a:pt x="24" y="417"/>
                  </a:lnTo>
                  <a:lnTo>
                    <a:pt x="69" y="331"/>
                  </a:lnTo>
                  <a:lnTo>
                    <a:pt x="126" y="242"/>
                  </a:lnTo>
                  <a:lnTo>
                    <a:pt x="219" y="120"/>
                  </a:lnTo>
                  <a:lnTo>
                    <a:pt x="313" y="1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373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5"/>
            <p:cNvSpPr>
              <a:spLocks/>
            </p:cNvSpPr>
            <p:nvPr/>
          </p:nvSpPr>
          <p:spPr bwMode="auto">
            <a:xfrm>
              <a:off x="6809740" y="4481830"/>
              <a:ext cx="113030" cy="88900"/>
            </a:xfrm>
            <a:custGeom>
              <a:avLst/>
              <a:gdLst>
                <a:gd name="T0" fmla="*/ 0 w 884"/>
                <a:gd name="T1" fmla="*/ 603 h 689"/>
                <a:gd name="T2" fmla="*/ 10 w 884"/>
                <a:gd name="T3" fmla="*/ 552 h 689"/>
                <a:gd name="T4" fmla="*/ 79 w 884"/>
                <a:gd name="T5" fmla="*/ 325 h 689"/>
                <a:gd name="T6" fmla="*/ 116 w 884"/>
                <a:gd name="T7" fmla="*/ 225 h 689"/>
                <a:gd name="T8" fmla="*/ 160 w 884"/>
                <a:gd name="T9" fmla="*/ 126 h 689"/>
                <a:gd name="T10" fmla="*/ 211 w 884"/>
                <a:gd name="T11" fmla="*/ 38 h 689"/>
                <a:gd name="T12" fmla="*/ 238 w 884"/>
                <a:gd name="T13" fmla="*/ 0 h 689"/>
                <a:gd name="T14" fmla="*/ 250 w 884"/>
                <a:gd name="T15" fmla="*/ 5 h 689"/>
                <a:gd name="T16" fmla="*/ 371 w 884"/>
                <a:gd name="T17" fmla="*/ 43 h 689"/>
                <a:gd name="T18" fmla="*/ 514 w 884"/>
                <a:gd name="T19" fmla="*/ 79 h 689"/>
                <a:gd name="T20" fmla="*/ 620 w 884"/>
                <a:gd name="T21" fmla="*/ 97 h 689"/>
                <a:gd name="T22" fmla="*/ 729 w 884"/>
                <a:gd name="T23" fmla="*/ 108 h 689"/>
                <a:gd name="T24" fmla="*/ 835 w 884"/>
                <a:gd name="T25" fmla="*/ 107 h 689"/>
                <a:gd name="T26" fmla="*/ 884 w 884"/>
                <a:gd name="T27" fmla="*/ 100 h 689"/>
                <a:gd name="T28" fmla="*/ 880 w 884"/>
                <a:gd name="T29" fmla="*/ 147 h 689"/>
                <a:gd name="T30" fmla="*/ 867 w 884"/>
                <a:gd name="T31" fmla="*/ 402 h 689"/>
                <a:gd name="T32" fmla="*/ 869 w 884"/>
                <a:gd name="T33" fmla="*/ 538 h 689"/>
                <a:gd name="T34" fmla="*/ 877 w 884"/>
                <a:gd name="T35" fmla="*/ 619 h 689"/>
                <a:gd name="T36" fmla="*/ 884 w 884"/>
                <a:gd name="T37" fmla="*/ 653 h 689"/>
                <a:gd name="T38" fmla="*/ 868 w 884"/>
                <a:gd name="T39" fmla="*/ 656 h 689"/>
                <a:gd name="T40" fmla="*/ 707 w 884"/>
                <a:gd name="T41" fmla="*/ 679 h 689"/>
                <a:gd name="T42" fmla="*/ 514 w 884"/>
                <a:gd name="T43" fmla="*/ 689 h 689"/>
                <a:gd name="T44" fmla="*/ 370 w 884"/>
                <a:gd name="T45" fmla="*/ 685 h 689"/>
                <a:gd name="T46" fmla="*/ 220 w 884"/>
                <a:gd name="T47" fmla="*/ 666 h 689"/>
                <a:gd name="T48" fmla="*/ 107 w 884"/>
                <a:gd name="T49" fmla="*/ 640 h 689"/>
                <a:gd name="T50" fmla="*/ 35 w 884"/>
                <a:gd name="T51" fmla="*/ 618 h 689"/>
                <a:gd name="T52" fmla="*/ 0 w 884"/>
                <a:gd name="T53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4" h="689">
                  <a:moveTo>
                    <a:pt x="0" y="603"/>
                  </a:moveTo>
                  <a:lnTo>
                    <a:pt x="10" y="552"/>
                  </a:lnTo>
                  <a:lnTo>
                    <a:pt x="79" y="325"/>
                  </a:lnTo>
                  <a:lnTo>
                    <a:pt x="116" y="225"/>
                  </a:lnTo>
                  <a:lnTo>
                    <a:pt x="160" y="126"/>
                  </a:lnTo>
                  <a:lnTo>
                    <a:pt x="211" y="38"/>
                  </a:lnTo>
                  <a:lnTo>
                    <a:pt x="238" y="0"/>
                  </a:lnTo>
                  <a:lnTo>
                    <a:pt x="250" y="5"/>
                  </a:lnTo>
                  <a:lnTo>
                    <a:pt x="371" y="43"/>
                  </a:lnTo>
                  <a:lnTo>
                    <a:pt x="514" y="79"/>
                  </a:lnTo>
                  <a:lnTo>
                    <a:pt x="620" y="97"/>
                  </a:lnTo>
                  <a:lnTo>
                    <a:pt x="729" y="108"/>
                  </a:lnTo>
                  <a:lnTo>
                    <a:pt x="835" y="107"/>
                  </a:lnTo>
                  <a:lnTo>
                    <a:pt x="884" y="100"/>
                  </a:lnTo>
                  <a:lnTo>
                    <a:pt x="880" y="147"/>
                  </a:lnTo>
                  <a:lnTo>
                    <a:pt x="867" y="402"/>
                  </a:lnTo>
                  <a:lnTo>
                    <a:pt x="869" y="538"/>
                  </a:lnTo>
                  <a:lnTo>
                    <a:pt x="877" y="619"/>
                  </a:lnTo>
                  <a:lnTo>
                    <a:pt x="884" y="653"/>
                  </a:lnTo>
                  <a:lnTo>
                    <a:pt x="868" y="656"/>
                  </a:lnTo>
                  <a:lnTo>
                    <a:pt x="707" y="679"/>
                  </a:lnTo>
                  <a:lnTo>
                    <a:pt x="514" y="689"/>
                  </a:lnTo>
                  <a:lnTo>
                    <a:pt x="370" y="685"/>
                  </a:lnTo>
                  <a:lnTo>
                    <a:pt x="220" y="666"/>
                  </a:lnTo>
                  <a:lnTo>
                    <a:pt x="107" y="640"/>
                  </a:lnTo>
                  <a:lnTo>
                    <a:pt x="35" y="618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rgbClr val="373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6"/>
            <p:cNvSpPr>
              <a:spLocks/>
            </p:cNvSpPr>
            <p:nvPr/>
          </p:nvSpPr>
          <p:spPr bwMode="auto">
            <a:xfrm>
              <a:off x="7593965" y="4015105"/>
              <a:ext cx="320675" cy="149225"/>
            </a:xfrm>
            <a:custGeom>
              <a:avLst/>
              <a:gdLst>
                <a:gd name="T0" fmla="*/ 6 w 2503"/>
                <a:gd name="T1" fmla="*/ 1160 h 1160"/>
                <a:gd name="T2" fmla="*/ 2 w 2503"/>
                <a:gd name="T3" fmla="*/ 1144 h 1160"/>
                <a:gd name="T4" fmla="*/ 0 w 2503"/>
                <a:gd name="T5" fmla="*/ 1043 h 1160"/>
                <a:gd name="T6" fmla="*/ 14 w 2503"/>
                <a:gd name="T7" fmla="*/ 978 h 1160"/>
                <a:gd name="T8" fmla="*/ 33 w 2503"/>
                <a:gd name="T9" fmla="*/ 934 h 1160"/>
                <a:gd name="T10" fmla="*/ 46 w 2503"/>
                <a:gd name="T11" fmla="*/ 912 h 1160"/>
                <a:gd name="T12" fmla="*/ 90 w 2503"/>
                <a:gd name="T13" fmla="*/ 852 h 1160"/>
                <a:gd name="T14" fmla="*/ 282 w 2503"/>
                <a:gd name="T15" fmla="*/ 627 h 1160"/>
                <a:gd name="T16" fmla="*/ 621 w 2503"/>
                <a:gd name="T17" fmla="*/ 248 h 1160"/>
                <a:gd name="T18" fmla="*/ 692 w 2503"/>
                <a:gd name="T19" fmla="*/ 171 h 1160"/>
                <a:gd name="T20" fmla="*/ 2220 w 2503"/>
                <a:gd name="T21" fmla="*/ 83 h 1160"/>
                <a:gd name="T22" fmla="*/ 2269 w 2503"/>
                <a:gd name="T23" fmla="*/ 37 h 1160"/>
                <a:gd name="T24" fmla="*/ 2288 w 2503"/>
                <a:gd name="T25" fmla="*/ 21 h 1160"/>
                <a:gd name="T26" fmla="*/ 2335 w 2503"/>
                <a:gd name="T27" fmla="*/ 1 h 1160"/>
                <a:gd name="T28" fmla="*/ 2360 w 2503"/>
                <a:gd name="T29" fmla="*/ 0 h 1160"/>
                <a:gd name="T30" fmla="*/ 2371 w 2503"/>
                <a:gd name="T31" fmla="*/ 0 h 1160"/>
                <a:gd name="T32" fmla="*/ 2397 w 2503"/>
                <a:gd name="T33" fmla="*/ 2 h 1160"/>
                <a:gd name="T34" fmla="*/ 2445 w 2503"/>
                <a:gd name="T35" fmla="*/ 22 h 1160"/>
                <a:gd name="T36" fmla="*/ 2482 w 2503"/>
                <a:gd name="T37" fmla="*/ 58 h 1160"/>
                <a:gd name="T38" fmla="*/ 2502 w 2503"/>
                <a:gd name="T39" fmla="*/ 106 h 1160"/>
                <a:gd name="T40" fmla="*/ 2503 w 2503"/>
                <a:gd name="T41" fmla="*/ 133 h 1160"/>
                <a:gd name="T42" fmla="*/ 2502 w 2503"/>
                <a:gd name="T43" fmla="*/ 159 h 1160"/>
                <a:gd name="T44" fmla="*/ 2483 w 2503"/>
                <a:gd name="T45" fmla="*/ 207 h 1160"/>
                <a:gd name="T46" fmla="*/ 2464 w 2503"/>
                <a:gd name="T47" fmla="*/ 226 h 1160"/>
                <a:gd name="T48" fmla="*/ 2161 w 2503"/>
                <a:gd name="T49" fmla="*/ 530 h 1160"/>
                <a:gd name="T50" fmla="*/ 2137 w 2503"/>
                <a:gd name="T51" fmla="*/ 553 h 1160"/>
                <a:gd name="T52" fmla="*/ 2080 w 2503"/>
                <a:gd name="T53" fmla="*/ 586 h 1160"/>
                <a:gd name="T54" fmla="*/ 2048 w 2503"/>
                <a:gd name="T55" fmla="*/ 596 h 1160"/>
                <a:gd name="T56" fmla="*/ 6 w 2503"/>
                <a:gd name="T57" fmla="*/ 116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3" h="1160">
                  <a:moveTo>
                    <a:pt x="6" y="1160"/>
                  </a:moveTo>
                  <a:lnTo>
                    <a:pt x="2" y="1144"/>
                  </a:lnTo>
                  <a:lnTo>
                    <a:pt x="0" y="1043"/>
                  </a:lnTo>
                  <a:lnTo>
                    <a:pt x="14" y="978"/>
                  </a:lnTo>
                  <a:lnTo>
                    <a:pt x="33" y="934"/>
                  </a:lnTo>
                  <a:lnTo>
                    <a:pt x="46" y="912"/>
                  </a:lnTo>
                  <a:lnTo>
                    <a:pt x="90" y="852"/>
                  </a:lnTo>
                  <a:lnTo>
                    <a:pt x="282" y="627"/>
                  </a:lnTo>
                  <a:lnTo>
                    <a:pt x="621" y="248"/>
                  </a:lnTo>
                  <a:lnTo>
                    <a:pt x="692" y="171"/>
                  </a:lnTo>
                  <a:lnTo>
                    <a:pt x="2220" y="83"/>
                  </a:lnTo>
                  <a:lnTo>
                    <a:pt x="2269" y="37"/>
                  </a:lnTo>
                  <a:lnTo>
                    <a:pt x="2288" y="21"/>
                  </a:lnTo>
                  <a:lnTo>
                    <a:pt x="2335" y="1"/>
                  </a:lnTo>
                  <a:lnTo>
                    <a:pt x="2360" y="0"/>
                  </a:lnTo>
                  <a:lnTo>
                    <a:pt x="2371" y="0"/>
                  </a:lnTo>
                  <a:lnTo>
                    <a:pt x="2397" y="2"/>
                  </a:lnTo>
                  <a:lnTo>
                    <a:pt x="2445" y="22"/>
                  </a:lnTo>
                  <a:lnTo>
                    <a:pt x="2482" y="58"/>
                  </a:lnTo>
                  <a:lnTo>
                    <a:pt x="2502" y="106"/>
                  </a:lnTo>
                  <a:lnTo>
                    <a:pt x="2503" y="133"/>
                  </a:lnTo>
                  <a:lnTo>
                    <a:pt x="2502" y="159"/>
                  </a:lnTo>
                  <a:lnTo>
                    <a:pt x="2483" y="207"/>
                  </a:lnTo>
                  <a:lnTo>
                    <a:pt x="2464" y="226"/>
                  </a:lnTo>
                  <a:lnTo>
                    <a:pt x="2161" y="530"/>
                  </a:lnTo>
                  <a:lnTo>
                    <a:pt x="2137" y="553"/>
                  </a:lnTo>
                  <a:lnTo>
                    <a:pt x="2080" y="586"/>
                  </a:lnTo>
                  <a:lnTo>
                    <a:pt x="2048" y="596"/>
                  </a:lnTo>
                  <a:lnTo>
                    <a:pt x="6" y="1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7"/>
            <p:cNvSpPr>
              <a:spLocks/>
            </p:cNvSpPr>
            <p:nvPr/>
          </p:nvSpPr>
          <p:spPr bwMode="auto">
            <a:xfrm>
              <a:off x="7681595" y="4015105"/>
              <a:ext cx="232410" cy="62230"/>
            </a:xfrm>
            <a:custGeom>
              <a:avLst/>
              <a:gdLst>
                <a:gd name="T0" fmla="*/ 1809 w 1809"/>
                <a:gd name="T1" fmla="*/ 105 h 483"/>
                <a:gd name="T2" fmla="*/ 1802 w 1809"/>
                <a:gd name="T3" fmla="*/ 83 h 483"/>
                <a:gd name="T4" fmla="*/ 1779 w 1809"/>
                <a:gd name="T5" fmla="*/ 44 h 483"/>
                <a:gd name="T6" fmla="*/ 1745 w 1809"/>
                <a:gd name="T7" fmla="*/ 17 h 483"/>
                <a:gd name="T8" fmla="*/ 1703 w 1809"/>
                <a:gd name="T9" fmla="*/ 1 h 483"/>
                <a:gd name="T10" fmla="*/ 1679 w 1809"/>
                <a:gd name="T11" fmla="*/ 0 h 483"/>
                <a:gd name="T12" fmla="*/ 1669 w 1809"/>
                <a:gd name="T13" fmla="*/ 0 h 483"/>
                <a:gd name="T14" fmla="*/ 1643 w 1809"/>
                <a:gd name="T15" fmla="*/ 1 h 483"/>
                <a:gd name="T16" fmla="*/ 1596 w 1809"/>
                <a:gd name="T17" fmla="*/ 21 h 483"/>
                <a:gd name="T18" fmla="*/ 1577 w 1809"/>
                <a:gd name="T19" fmla="*/ 37 h 483"/>
                <a:gd name="T20" fmla="*/ 1528 w 1809"/>
                <a:gd name="T21" fmla="*/ 83 h 483"/>
                <a:gd name="T22" fmla="*/ 0 w 1809"/>
                <a:gd name="T23" fmla="*/ 170 h 483"/>
                <a:gd name="T24" fmla="*/ 1413 w 1809"/>
                <a:gd name="T25" fmla="*/ 143 h 483"/>
                <a:gd name="T26" fmla="*/ 1392 w 1809"/>
                <a:gd name="T27" fmla="*/ 160 h 483"/>
                <a:gd name="T28" fmla="*/ 1288 w 1809"/>
                <a:gd name="T29" fmla="*/ 285 h 483"/>
                <a:gd name="T30" fmla="*/ 1232 w 1809"/>
                <a:gd name="T31" fmla="*/ 376 h 483"/>
                <a:gd name="T32" fmla="*/ 1200 w 1809"/>
                <a:gd name="T33" fmla="*/ 446 h 483"/>
                <a:gd name="T34" fmla="*/ 1186 w 1809"/>
                <a:gd name="T35" fmla="*/ 483 h 483"/>
                <a:gd name="T36" fmla="*/ 1205 w 1809"/>
                <a:gd name="T37" fmla="*/ 456 h 483"/>
                <a:gd name="T38" fmla="*/ 1325 w 1809"/>
                <a:gd name="T39" fmla="*/ 309 h 483"/>
                <a:gd name="T40" fmla="*/ 1403 w 1809"/>
                <a:gd name="T41" fmla="*/ 230 h 483"/>
                <a:gd name="T42" fmla="*/ 1457 w 1809"/>
                <a:gd name="T43" fmla="*/ 181 h 483"/>
                <a:gd name="T44" fmla="*/ 1486 w 1809"/>
                <a:gd name="T45" fmla="*/ 160 h 483"/>
                <a:gd name="T46" fmla="*/ 1539 w 1809"/>
                <a:gd name="T47" fmla="*/ 121 h 483"/>
                <a:gd name="T48" fmla="*/ 1609 w 1809"/>
                <a:gd name="T49" fmla="*/ 73 h 483"/>
                <a:gd name="T50" fmla="*/ 1651 w 1809"/>
                <a:gd name="T51" fmla="*/ 50 h 483"/>
                <a:gd name="T52" fmla="*/ 1689 w 1809"/>
                <a:gd name="T53" fmla="*/ 38 h 483"/>
                <a:gd name="T54" fmla="*/ 1725 w 1809"/>
                <a:gd name="T55" fmla="*/ 38 h 483"/>
                <a:gd name="T56" fmla="*/ 1759 w 1809"/>
                <a:gd name="T57" fmla="*/ 51 h 483"/>
                <a:gd name="T58" fmla="*/ 1792 w 1809"/>
                <a:gd name="T59" fmla="*/ 82 h 483"/>
                <a:gd name="T60" fmla="*/ 1809 w 1809"/>
                <a:gd name="T61" fmla="*/ 105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9" h="483">
                  <a:moveTo>
                    <a:pt x="1809" y="105"/>
                  </a:moveTo>
                  <a:lnTo>
                    <a:pt x="1802" y="83"/>
                  </a:lnTo>
                  <a:lnTo>
                    <a:pt x="1779" y="44"/>
                  </a:lnTo>
                  <a:lnTo>
                    <a:pt x="1745" y="17"/>
                  </a:lnTo>
                  <a:lnTo>
                    <a:pt x="1703" y="1"/>
                  </a:lnTo>
                  <a:lnTo>
                    <a:pt x="1679" y="0"/>
                  </a:lnTo>
                  <a:lnTo>
                    <a:pt x="1669" y="0"/>
                  </a:lnTo>
                  <a:lnTo>
                    <a:pt x="1643" y="1"/>
                  </a:lnTo>
                  <a:lnTo>
                    <a:pt x="1596" y="21"/>
                  </a:lnTo>
                  <a:lnTo>
                    <a:pt x="1577" y="37"/>
                  </a:lnTo>
                  <a:lnTo>
                    <a:pt x="1528" y="83"/>
                  </a:lnTo>
                  <a:lnTo>
                    <a:pt x="0" y="170"/>
                  </a:lnTo>
                  <a:lnTo>
                    <a:pt x="1413" y="143"/>
                  </a:lnTo>
                  <a:lnTo>
                    <a:pt x="1392" y="160"/>
                  </a:lnTo>
                  <a:lnTo>
                    <a:pt x="1288" y="285"/>
                  </a:lnTo>
                  <a:lnTo>
                    <a:pt x="1232" y="376"/>
                  </a:lnTo>
                  <a:lnTo>
                    <a:pt x="1200" y="446"/>
                  </a:lnTo>
                  <a:lnTo>
                    <a:pt x="1186" y="483"/>
                  </a:lnTo>
                  <a:lnTo>
                    <a:pt x="1205" y="456"/>
                  </a:lnTo>
                  <a:lnTo>
                    <a:pt x="1325" y="309"/>
                  </a:lnTo>
                  <a:lnTo>
                    <a:pt x="1403" y="230"/>
                  </a:lnTo>
                  <a:lnTo>
                    <a:pt x="1457" y="181"/>
                  </a:lnTo>
                  <a:lnTo>
                    <a:pt x="1486" y="160"/>
                  </a:lnTo>
                  <a:lnTo>
                    <a:pt x="1539" y="121"/>
                  </a:lnTo>
                  <a:lnTo>
                    <a:pt x="1609" y="73"/>
                  </a:lnTo>
                  <a:lnTo>
                    <a:pt x="1651" y="50"/>
                  </a:lnTo>
                  <a:lnTo>
                    <a:pt x="1689" y="38"/>
                  </a:lnTo>
                  <a:lnTo>
                    <a:pt x="1725" y="38"/>
                  </a:lnTo>
                  <a:lnTo>
                    <a:pt x="1759" y="51"/>
                  </a:lnTo>
                  <a:lnTo>
                    <a:pt x="1792" y="82"/>
                  </a:lnTo>
                  <a:lnTo>
                    <a:pt x="1809" y="10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48"/>
            <p:cNvSpPr>
              <a:spLocks/>
            </p:cNvSpPr>
            <p:nvPr/>
          </p:nvSpPr>
          <p:spPr bwMode="auto">
            <a:xfrm>
              <a:off x="7185025" y="4304030"/>
              <a:ext cx="686435" cy="219075"/>
            </a:xfrm>
            <a:custGeom>
              <a:avLst/>
              <a:gdLst>
                <a:gd name="T0" fmla="*/ 0 w 5351"/>
                <a:gd name="T1" fmla="*/ 1685 h 1705"/>
                <a:gd name="T2" fmla="*/ 4374 w 5351"/>
                <a:gd name="T3" fmla="*/ 1705 h 1705"/>
                <a:gd name="T4" fmla="*/ 4405 w 5351"/>
                <a:gd name="T5" fmla="*/ 1705 h 1705"/>
                <a:gd name="T6" fmla="*/ 4465 w 5351"/>
                <a:gd name="T7" fmla="*/ 1695 h 1705"/>
                <a:gd name="T8" fmla="*/ 4523 w 5351"/>
                <a:gd name="T9" fmla="*/ 1675 h 1705"/>
                <a:gd name="T10" fmla="*/ 4577 w 5351"/>
                <a:gd name="T11" fmla="*/ 1646 h 1705"/>
                <a:gd name="T12" fmla="*/ 4602 w 5351"/>
                <a:gd name="T13" fmla="*/ 1628 h 1705"/>
                <a:gd name="T14" fmla="*/ 5345 w 5351"/>
                <a:gd name="T15" fmla="*/ 1052 h 1705"/>
                <a:gd name="T16" fmla="*/ 5347 w 5351"/>
                <a:gd name="T17" fmla="*/ 1042 h 1705"/>
                <a:gd name="T18" fmla="*/ 5351 w 5351"/>
                <a:gd name="T19" fmla="*/ 977 h 1705"/>
                <a:gd name="T20" fmla="*/ 5347 w 5351"/>
                <a:gd name="T21" fmla="*/ 919 h 1705"/>
                <a:gd name="T22" fmla="*/ 5332 w 5351"/>
                <a:gd name="T23" fmla="*/ 853 h 1705"/>
                <a:gd name="T24" fmla="*/ 5304 w 5351"/>
                <a:gd name="T25" fmla="*/ 787 h 1705"/>
                <a:gd name="T26" fmla="*/ 5269 w 5351"/>
                <a:gd name="T27" fmla="*/ 743 h 1705"/>
                <a:gd name="T28" fmla="*/ 5239 w 5351"/>
                <a:gd name="T29" fmla="*/ 717 h 1705"/>
                <a:gd name="T30" fmla="*/ 5203 w 5351"/>
                <a:gd name="T31" fmla="*/ 694 h 1705"/>
                <a:gd name="T32" fmla="*/ 5159 w 5351"/>
                <a:gd name="T33" fmla="*/ 675 h 1705"/>
                <a:gd name="T34" fmla="*/ 5136 w 5351"/>
                <a:gd name="T35" fmla="*/ 668 h 1705"/>
                <a:gd name="T36" fmla="*/ 5087 w 5351"/>
                <a:gd name="T37" fmla="*/ 657 h 1705"/>
                <a:gd name="T38" fmla="*/ 5000 w 5351"/>
                <a:gd name="T39" fmla="*/ 651 h 1705"/>
                <a:gd name="T40" fmla="*/ 4927 w 5351"/>
                <a:gd name="T41" fmla="*/ 661 h 1705"/>
                <a:gd name="T42" fmla="*/ 4868 w 5351"/>
                <a:gd name="T43" fmla="*/ 682 h 1705"/>
                <a:gd name="T44" fmla="*/ 4820 w 5351"/>
                <a:gd name="T45" fmla="*/ 708 h 1705"/>
                <a:gd name="T46" fmla="*/ 4786 w 5351"/>
                <a:gd name="T47" fmla="*/ 735 h 1705"/>
                <a:gd name="T48" fmla="*/ 4755 w 5351"/>
                <a:gd name="T49" fmla="*/ 767 h 1705"/>
                <a:gd name="T50" fmla="*/ 4751 w 5351"/>
                <a:gd name="T51" fmla="*/ 773 h 1705"/>
                <a:gd name="T52" fmla="*/ 2511 w 5351"/>
                <a:gd name="T53" fmla="*/ 474 h 1705"/>
                <a:gd name="T54" fmla="*/ 2452 w 5351"/>
                <a:gd name="T55" fmla="*/ 465 h 1705"/>
                <a:gd name="T56" fmla="*/ 2337 w 5351"/>
                <a:gd name="T57" fmla="*/ 435 h 1705"/>
                <a:gd name="T58" fmla="*/ 2227 w 5351"/>
                <a:gd name="T59" fmla="*/ 392 h 1705"/>
                <a:gd name="T60" fmla="*/ 2122 w 5351"/>
                <a:gd name="T61" fmla="*/ 337 h 1705"/>
                <a:gd name="T62" fmla="*/ 2073 w 5351"/>
                <a:gd name="T63" fmla="*/ 304 h 1705"/>
                <a:gd name="T64" fmla="*/ 1632 w 5351"/>
                <a:gd name="T65" fmla="*/ 0 h 1705"/>
                <a:gd name="T66" fmla="*/ 0 w 5351"/>
                <a:gd name="T67" fmla="*/ 1685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51" h="1705">
                  <a:moveTo>
                    <a:pt x="0" y="1685"/>
                  </a:moveTo>
                  <a:lnTo>
                    <a:pt x="4374" y="1705"/>
                  </a:lnTo>
                  <a:lnTo>
                    <a:pt x="4405" y="1705"/>
                  </a:lnTo>
                  <a:lnTo>
                    <a:pt x="4465" y="1695"/>
                  </a:lnTo>
                  <a:lnTo>
                    <a:pt x="4523" y="1675"/>
                  </a:lnTo>
                  <a:lnTo>
                    <a:pt x="4577" y="1646"/>
                  </a:lnTo>
                  <a:lnTo>
                    <a:pt x="4602" y="1628"/>
                  </a:lnTo>
                  <a:lnTo>
                    <a:pt x="5345" y="1052"/>
                  </a:lnTo>
                  <a:lnTo>
                    <a:pt x="5347" y="1042"/>
                  </a:lnTo>
                  <a:lnTo>
                    <a:pt x="5351" y="977"/>
                  </a:lnTo>
                  <a:lnTo>
                    <a:pt x="5347" y="919"/>
                  </a:lnTo>
                  <a:lnTo>
                    <a:pt x="5332" y="853"/>
                  </a:lnTo>
                  <a:lnTo>
                    <a:pt x="5304" y="787"/>
                  </a:lnTo>
                  <a:lnTo>
                    <a:pt x="5269" y="743"/>
                  </a:lnTo>
                  <a:lnTo>
                    <a:pt x="5239" y="717"/>
                  </a:lnTo>
                  <a:lnTo>
                    <a:pt x="5203" y="694"/>
                  </a:lnTo>
                  <a:lnTo>
                    <a:pt x="5159" y="675"/>
                  </a:lnTo>
                  <a:lnTo>
                    <a:pt x="5136" y="668"/>
                  </a:lnTo>
                  <a:lnTo>
                    <a:pt x="5087" y="657"/>
                  </a:lnTo>
                  <a:lnTo>
                    <a:pt x="5000" y="651"/>
                  </a:lnTo>
                  <a:lnTo>
                    <a:pt x="4927" y="661"/>
                  </a:lnTo>
                  <a:lnTo>
                    <a:pt x="4868" y="682"/>
                  </a:lnTo>
                  <a:lnTo>
                    <a:pt x="4820" y="708"/>
                  </a:lnTo>
                  <a:lnTo>
                    <a:pt x="4786" y="735"/>
                  </a:lnTo>
                  <a:lnTo>
                    <a:pt x="4755" y="767"/>
                  </a:lnTo>
                  <a:lnTo>
                    <a:pt x="4751" y="773"/>
                  </a:lnTo>
                  <a:lnTo>
                    <a:pt x="2511" y="474"/>
                  </a:lnTo>
                  <a:lnTo>
                    <a:pt x="2452" y="465"/>
                  </a:lnTo>
                  <a:lnTo>
                    <a:pt x="2337" y="435"/>
                  </a:lnTo>
                  <a:lnTo>
                    <a:pt x="2227" y="392"/>
                  </a:lnTo>
                  <a:lnTo>
                    <a:pt x="2122" y="337"/>
                  </a:lnTo>
                  <a:lnTo>
                    <a:pt x="2073" y="304"/>
                  </a:lnTo>
                  <a:lnTo>
                    <a:pt x="1632" y="0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7507605" y="4364990"/>
              <a:ext cx="363855" cy="110490"/>
            </a:xfrm>
            <a:custGeom>
              <a:avLst/>
              <a:gdLst>
                <a:gd name="T0" fmla="*/ 2625 w 2840"/>
                <a:gd name="T1" fmla="*/ 194 h 860"/>
                <a:gd name="T2" fmla="*/ 2576 w 2840"/>
                <a:gd name="T3" fmla="*/ 183 h 860"/>
                <a:gd name="T4" fmla="*/ 2489 w 2840"/>
                <a:gd name="T5" fmla="*/ 177 h 860"/>
                <a:gd name="T6" fmla="*/ 2416 w 2840"/>
                <a:gd name="T7" fmla="*/ 187 h 860"/>
                <a:gd name="T8" fmla="*/ 2357 w 2840"/>
                <a:gd name="T9" fmla="*/ 208 h 860"/>
                <a:gd name="T10" fmla="*/ 2309 w 2840"/>
                <a:gd name="T11" fmla="*/ 234 h 860"/>
                <a:gd name="T12" fmla="*/ 2275 w 2840"/>
                <a:gd name="T13" fmla="*/ 261 h 860"/>
                <a:gd name="T14" fmla="*/ 2244 w 2840"/>
                <a:gd name="T15" fmla="*/ 293 h 860"/>
                <a:gd name="T16" fmla="*/ 2240 w 2840"/>
                <a:gd name="T17" fmla="*/ 299 h 860"/>
                <a:gd name="T18" fmla="*/ 0 w 2840"/>
                <a:gd name="T19" fmla="*/ 0 h 860"/>
                <a:gd name="T20" fmla="*/ 2139 w 2840"/>
                <a:gd name="T21" fmla="*/ 428 h 860"/>
                <a:gd name="T22" fmla="*/ 2122 w 2840"/>
                <a:gd name="T23" fmla="*/ 443 h 860"/>
                <a:gd name="T24" fmla="*/ 2004 w 2840"/>
                <a:gd name="T25" fmla="*/ 583 h 860"/>
                <a:gd name="T26" fmla="*/ 1927 w 2840"/>
                <a:gd name="T27" fmla="*/ 702 h 860"/>
                <a:gd name="T28" fmla="*/ 1870 w 2840"/>
                <a:gd name="T29" fmla="*/ 802 h 860"/>
                <a:gd name="T30" fmla="*/ 1842 w 2840"/>
                <a:gd name="T31" fmla="*/ 860 h 860"/>
                <a:gd name="T32" fmla="*/ 1889 w 2840"/>
                <a:gd name="T33" fmla="*/ 802 h 860"/>
                <a:gd name="T34" fmla="*/ 2148 w 2840"/>
                <a:gd name="T35" fmla="*/ 525 h 860"/>
                <a:gd name="T36" fmla="*/ 2288 w 2840"/>
                <a:gd name="T37" fmla="*/ 396 h 860"/>
                <a:gd name="T38" fmla="*/ 2371 w 2840"/>
                <a:gd name="T39" fmla="*/ 333 h 860"/>
                <a:gd name="T40" fmla="*/ 2406 w 2840"/>
                <a:gd name="T41" fmla="*/ 313 h 860"/>
                <a:gd name="T42" fmla="*/ 2441 w 2840"/>
                <a:gd name="T43" fmla="*/ 297 h 860"/>
                <a:gd name="T44" fmla="*/ 2515 w 2840"/>
                <a:gd name="T45" fmla="*/ 276 h 860"/>
                <a:gd name="T46" fmla="*/ 2593 w 2840"/>
                <a:gd name="T47" fmla="*/ 269 h 860"/>
                <a:gd name="T48" fmla="*/ 2667 w 2840"/>
                <a:gd name="T49" fmla="*/ 279 h 860"/>
                <a:gd name="T50" fmla="*/ 2718 w 2840"/>
                <a:gd name="T51" fmla="*/ 299 h 860"/>
                <a:gd name="T52" fmla="*/ 2747 w 2840"/>
                <a:gd name="T53" fmla="*/ 318 h 860"/>
                <a:gd name="T54" fmla="*/ 2775 w 2840"/>
                <a:gd name="T55" fmla="*/ 342 h 860"/>
                <a:gd name="T56" fmla="*/ 2797 w 2840"/>
                <a:gd name="T57" fmla="*/ 371 h 860"/>
                <a:gd name="T58" fmla="*/ 2816 w 2840"/>
                <a:gd name="T59" fmla="*/ 407 h 860"/>
                <a:gd name="T60" fmla="*/ 2829 w 2840"/>
                <a:gd name="T61" fmla="*/ 448 h 860"/>
                <a:gd name="T62" fmla="*/ 2836 w 2840"/>
                <a:gd name="T63" fmla="*/ 495 h 860"/>
                <a:gd name="T64" fmla="*/ 2837 w 2840"/>
                <a:gd name="T65" fmla="*/ 549 h 860"/>
                <a:gd name="T66" fmla="*/ 2834 w 2840"/>
                <a:gd name="T67" fmla="*/ 578 h 860"/>
                <a:gd name="T68" fmla="*/ 2836 w 2840"/>
                <a:gd name="T69" fmla="*/ 568 h 860"/>
                <a:gd name="T70" fmla="*/ 2840 w 2840"/>
                <a:gd name="T71" fmla="*/ 503 h 860"/>
                <a:gd name="T72" fmla="*/ 2836 w 2840"/>
                <a:gd name="T73" fmla="*/ 444 h 860"/>
                <a:gd name="T74" fmla="*/ 2821 w 2840"/>
                <a:gd name="T75" fmla="*/ 379 h 860"/>
                <a:gd name="T76" fmla="*/ 2793 w 2840"/>
                <a:gd name="T77" fmla="*/ 313 h 860"/>
                <a:gd name="T78" fmla="*/ 2758 w 2840"/>
                <a:gd name="T79" fmla="*/ 269 h 860"/>
                <a:gd name="T80" fmla="*/ 2728 w 2840"/>
                <a:gd name="T81" fmla="*/ 243 h 860"/>
                <a:gd name="T82" fmla="*/ 2692 w 2840"/>
                <a:gd name="T83" fmla="*/ 220 h 860"/>
                <a:gd name="T84" fmla="*/ 2648 w 2840"/>
                <a:gd name="T85" fmla="*/ 201 h 860"/>
                <a:gd name="T86" fmla="*/ 2625 w 2840"/>
                <a:gd name="T87" fmla="*/ 194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0" h="860">
                  <a:moveTo>
                    <a:pt x="2625" y="194"/>
                  </a:moveTo>
                  <a:lnTo>
                    <a:pt x="2576" y="183"/>
                  </a:lnTo>
                  <a:lnTo>
                    <a:pt x="2489" y="177"/>
                  </a:lnTo>
                  <a:lnTo>
                    <a:pt x="2416" y="187"/>
                  </a:lnTo>
                  <a:lnTo>
                    <a:pt x="2357" y="208"/>
                  </a:lnTo>
                  <a:lnTo>
                    <a:pt x="2309" y="234"/>
                  </a:lnTo>
                  <a:lnTo>
                    <a:pt x="2275" y="261"/>
                  </a:lnTo>
                  <a:lnTo>
                    <a:pt x="2244" y="293"/>
                  </a:lnTo>
                  <a:lnTo>
                    <a:pt x="2240" y="299"/>
                  </a:lnTo>
                  <a:lnTo>
                    <a:pt x="0" y="0"/>
                  </a:lnTo>
                  <a:lnTo>
                    <a:pt x="2139" y="428"/>
                  </a:lnTo>
                  <a:lnTo>
                    <a:pt x="2122" y="443"/>
                  </a:lnTo>
                  <a:lnTo>
                    <a:pt x="2004" y="583"/>
                  </a:lnTo>
                  <a:lnTo>
                    <a:pt x="1927" y="702"/>
                  </a:lnTo>
                  <a:lnTo>
                    <a:pt x="1870" y="802"/>
                  </a:lnTo>
                  <a:lnTo>
                    <a:pt x="1842" y="860"/>
                  </a:lnTo>
                  <a:lnTo>
                    <a:pt x="1889" y="802"/>
                  </a:lnTo>
                  <a:lnTo>
                    <a:pt x="2148" y="525"/>
                  </a:lnTo>
                  <a:lnTo>
                    <a:pt x="2288" y="396"/>
                  </a:lnTo>
                  <a:lnTo>
                    <a:pt x="2371" y="333"/>
                  </a:lnTo>
                  <a:lnTo>
                    <a:pt x="2406" y="313"/>
                  </a:lnTo>
                  <a:lnTo>
                    <a:pt x="2441" y="297"/>
                  </a:lnTo>
                  <a:lnTo>
                    <a:pt x="2515" y="276"/>
                  </a:lnTo>
                  <a:lnTo>
                    <a:pt x="2593" y="269"/>
                  </a:lnTo>
                  <a:lnTo>
                    <a:pt x="2667" y="279"/>
                  </a:lnTo>
                  <a:lnTo>
                    <a:pt x="2718" y="299"/>
                  </a:lnTo>
                  <a:lnTo>
                    <a:pt x="2747" y="318"/>
                  </a:lnTo>
                  <a:lnTo>
                    <a:pt x="2775" y="342"/>
                  </a:lnTo>
                  <a:lnTo>
                    <a:pt x="2797" y="371"/>
                  </a:lnTo>
                  <a:lnTo>
                    <a:pt x="2816" y="407"/>
                  </a:lnTo>
                  <a:lnTo>
                    <a:pt x="2829" y="448"/>
                  </a:lnTo>
                  <a:lnTo>
                    <a:pt x="2836" y="495"/>
                  </a:lnTo>
                  <a:lnTo>
                    <a:pt x="2837" y="549"/>
                  </a:lnTo>
                  <a:lnTo>
                    <a:pt x="2834" y="578"/>
                  </a:lnTo>
                  <a:lnTo>
                    <a:pt x="2836" y="568"/>
                  </a:lnTo>
                  <a:lnTo>
                    <a:pt x="2840" y="503"/>
                  </a:lnTo>
                  <a:lnTo>
                    <a:pt x="2836" y="444"/>
                  </a:lnTo>
                  <a:lnTo>
                    <a:pt x="2821" y="379"/>
                  </a:lnTo>
                  <a:lnTo>
                    <a:pt x="2793" y="313"/>
                  </a:lnTo>
                  <a:lnTo>
                    <a:pt x="2758" y="269"/>
                  </a:lnTo>
                  <a:lnTo>
                    <a:pt x="2728" y="243"/>
                  </a:lnTo>
                  <a:lnTo>
                    <a:pt x="2692" y="220"/>
                  </a:lnTo>
                  <a:lnTo>
                    <a:pt x="2648" y="201"/>
                  </a:lnTo>
                  <a:lnTo>
                    <a:pt x="2625" y="1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 rot="3600000">
            <a:off x="8409940" y="3429635"/>
            <a:ext cx="1778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3600000">
            <a:off x="8295005" y="3622040"/>
            <a:ext cx="1778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 rot="3600000">
            <a:off x="8196580" y="3390265"/>
            <a:ext cx="1778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>
            <a:spLocks/>
          </p:cNvSpPr>
          <p:nvPr/>
        </p:nvSpPr>
        <p:spPr>
          <a:xfrm>
            <a:off x="433070" y="3623310"/>
            <a:ext cx="5884545" cy="106108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dirty="0" smtClean="0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dirty="0" smtClean="0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7459980" y="2701925"/>
            <a:ext cx="667385" cy="45466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5234305" y="3298190"/>
            <a:ext cx="484505" cy="329565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9021445" y="4331335"/>
            <a:ext cx="522605" cy="35560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6" name="도형 1"/>
          <p:cNvSpPr>
            <a:spLocks/>
          </p:cNvSpPr>
          <p:nvPr/>
        </p:nvSpPr>
        <p:spPr>
          <a:xfrm rot="0">
            <a:off x="369570" y="1870075"/>
            <a:ext cx="6353175" cy="1107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Enum  Generic  lambda</a:t>
            </a:r>
            <a:endParaRPr lang="ko-KR" altLang="en-US" sz="44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93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551815" y="18415"/>
            <a:ext cx="5885180" cy="10617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05740" y="992505"/>
            <a:ext cx="11672570" cy="5723890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9566275" y="127000"/>
            <a:ext cx="658495" cy="807720"/>
            <a:chOff x="9566275" y="12700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9738995" y="127000"/>
              <a:ext cx="397510" cy="565150"/>
              <a:chOff x="9738995" y="12700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9868535" y="12700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001585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977836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994854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9953625" y="63500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988250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9886950" y="63500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9987915" y="32893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9738995" y="32893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9879965" y="22098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9879965" y="24701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9906000" y="23622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9871710" y="57150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9942195" y="61277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9879965" y="61277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9891395" y="30099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9566275" y="77089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0058400" y="63881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9707245" y="65151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0145395" y="85471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0" name="텍스트 상자 16"/>
          <p:cNvSpPr txBox="1">
            <a:spLocks/>
          </p:cNvSpPr>
          <p:nvPr/>
        </p:nvSpPr>
        <p:spPr>
          <a:xfrm rot="0">
            <a:off x="3670935" y="706120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Generic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sp>
        <p:nvSpPr>
          <p:cNvPr id="131" name="텍스트 상자 17"/>
          <p:cNvSpPr txBox="1">
            <a:spLocks/>
          </p:cNvSpPr>
          <p:nvPr/>
        </p:nvSpPr>
        <p:spPr>
          <a:xfrm rot="0">
            <a:off x="5109210" y="2930525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JDK 1.5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sp>
        <p:nvSpPr>
          <p:cNvPr id="132" name="텍스트 상자 18"/>
          <p:cNvSpPr txBox="1">
            <a:spLocks/>
          </p:cNvSpPr>
          <p:nvPr/>
        </p:nvSpPr>
        <p:spPr>
          <a:xfrm rot="0">
            <a:off x="998855" y="5010150"/>
            <a:ext cx="5356860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데이터 타입 외부 지정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sp>
        <p:nvSpPr>
          <p:cNvPr id="133" name="텍스트 상자 19"/>
          <p:cNvSpPr txBox="1">
            <a:spLocks/>
          </p:cNvSpPr>
          <p:nvPr/>
        </p:nvSpPr>
        <p:spPr>
          <a:xfrm rot="0">
            <a:off x="697865" y="2266315"/>
            <a:ext cx="5356860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&lt;T&gt; &lt;K,V&gt; &lt;E&gt;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sp>
        <p:nvSpPr>
          <p:cNvPr id="134" name="텍스트 상자 20"/>
          <p:cNvSpPr txBox="1">
            <a:spLocks/>
          </p:cNvSpPr>
          <p:nvPr/>
        </p:nvSpPr>
        <p:spPr>
          <a:xfrm rot="0">
            <a:off x="6701155" y="4295140"/>
            <a:ext cx="5356860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Vs Object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551815" y="18415"/>
            <a:ext cx="5885180" cy="10617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05740" y="992505"/>
            <a:ext cx="11672570" cy="5723890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9566275" y="127000"/>
            <a:ext cx="658495" cy="807720"/>
            <a:chOff x="9566275" y="12700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9738995" y="127000"/>
              <a:ext cx="397510" cy="565150"/>
              <a:chOff x="9738995" y="12700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9868535" y="12700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001585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977836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994854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9953625" y="63500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988250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9886950" y="63500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9987915" y="32893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9738995" y="32893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9879965" y="22098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9879965" y="24701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9906000" y="23622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9871710" y="57150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9942195" y="61277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9879965" y="61277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9891395" y="30099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9566275" y="77089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0058400" y="63881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9707245" y="65151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0145395" y="85471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0" name="Rect 0"/>
          <p:cNvSpPr txBox="1">
            <a:spLocks/>
          </p:cNvSpPr>
          <p:nvPr/>
        </p:nvSpPr>
        <p:spPr>
          <a:xfrm rot="0">
            <a:off x="3670935" y="706120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Generic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pic>
        <p:nvPicPr>
          <p:cNvPr id="131" name="그림 21" descr="C:/Users/SEC/AppData/Roaming/PolarisOffice/ETemp/5332_11401648/fImage39517885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9375" y="3078480"/>
            <a:ext cx="9478010" cy="2241550"/>
          </a:xfrm>
          <a:prstGeom prst="rect"/>
          <a:noFill/>
        </p:spPr>
      </p:pic>
      <p:sp>
        <p:nvSpPr>
          <p:cNvPr id="132" name="텍스트 상자 22"/>
          <p:cNvSpPr txBox="1">
            <a:spLocks/>
          </p:cNvSpPr>
          <p:nvPr/>
        </p:nvSpPr>
        <p:spPr>
          <a:xfrm rot="0">
            <a:off x="3347720" y="1873250"/>
            <a:ext cx="5356860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님들 맨날 쓰고있음;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551815" y="18415"/>
            <a:ext cx="5885180" cy="10617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05740" y="992505"/>
            <a:ext cx="11672570" cy="5723890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9566275" y="127000"/>
            <a:ext cx="658495" cy="807720"/>
            <a:chOff x="9566275" y="12700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9738995" y="127000"/>
              <a:ext cx="397510" cy="565150"/>
              <a:chOff x="9738995" y="12700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9868535" y="12700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001585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977836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994854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9953625" y="63500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988250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9886950" y="63500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9987915" y="32893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9738995" y="32893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9879965" y="22098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9879965" y="24701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9906000" y="23622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9871710" y="57150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9942195" y="61277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9879965" y="61277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9891395" y="30099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9566275" y="77089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0058400" y="63881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9707245" y="65151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0145395" y="85471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0" name="Rect 0"/>
          <p:cNvSpPr txBox="1">
            <a:spLocks/>
          </p:cNvSpPr>
          <p:nvPr/>
        </p:nvSpPr>
        <p:spPr>
          <a:xfrm rot="0">
            <a:off x="3670935" y="706120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Generic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sp>
        <p:nvSpPr>
          <p:cNvPr id="131" name="텍스트 상자 23"/>
          <p:cNvSpPr txBox="1">
            <a:spLocks/>
          </p:cNvSpPr>
          <p:nvPr/>
        </p:nvSpPr>
        <p:spPr>
          <a:xfrm rot="0">
            <a:off x="885825" y="1564005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이걸 왜 쓰냐고?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pic>
        <p:nvPicPr>
          <p:cNvPr id="132" name="그림 24" descr="C:/Users/SEC/AppData/Roaming/PolarisOffice/ETemp/5332_11401648/fImage81246888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5810" y="2220595"/>
            <a:ext cx="7924800" cy="2065020"/>
          </a:xfrm>
          <a:prstGeom prst="rect"/>
          <a:noFill/>
        </p:spPr>
      </p:pic>
      <p:pic>
        <p:nvPicPr>
          <p:cNvPr id="133" name="그림 26" descr="C:/Users/SEC/AppData/Roaming/PolarisOffice/ETemp/5332_11401648/fImage88355890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2160" y="4378325"/>
            <a:ext cx="7924800" cy="21107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551815" y="18415"/>
            <a:ext cx="5885180" cy="10617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05740" y="992505"/>
            <a:ext cx="11672570" cy="5723890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9566275" y="127000"/>
            <a:ext cx="658495" cy="807720"/>
            <a:chOff x="9566275" y="12700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9738995" y="127000"/>
              <a:ext cx="397510" cy="565150"/>
              <a:chOff x="9738995" y="12700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9868535" y="12700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001585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977836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994854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9953625" y="63500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988250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9886950" y="63500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9987915" y="32893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9738995" y="32893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9879965" y="22098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9879965" y="24701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9906000" y="23622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9871710" y="57150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9942195" y="61277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9879965" y="61277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9891395" y="30099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9566275" y="77089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0058400" y="63881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9707245" y="65151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0145395" y="85471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0" name="Rect 0"/>
          <p:cNvSpPr txBox="1">
            <a:spLocks/>
          </p:cNvSpPr>
          <p:nvPr/>
        </p:nvSpPr>
        <p:spPr>
          <a:xfrm rot="0">
            <a:off x="3670935" y="706120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Generic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pic>
        <p:nvPicPr>
          <p:cNvPr id="131" name="그림 27" descr="C:/Users/SEC/AppData/Roaming/PolarisOffice/ETemp/5332_11401648/fImage20161891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7525" y="2505075"/>
            <a:ext cx="11159490" cy="2687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551815" y="18415"/>
            <a:ext cx="5885180" cy="10617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05740" y="992505"/>
            <a:ext cx="11672570" cy="5723890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9566275" y="127000"/>
            <a:ext cx="658495" cy="807720"/>
            <a:chOff x="9566275" y="12700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9738995" y="127000"/>
              <a:ext cx="397510" cy="565150"/>
              <a:chOff x="9738995" y="12700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9868535" y="12700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001585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977836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994854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9953625" y="63500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988250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9886950" y="63500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9987915" y="32893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9738995" y="32893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9879965" y="22098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9879965" y="24701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9906000" y="23622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9871710" y="57150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9942195" y="61277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9879965" y="61277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9891395" y="30099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9566275" y="77089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0058400" y="63881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9707245" y="65151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0145395" y="85471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0" name="Rect 0"/>
          <p:cNvSpPr txBox="1">
            <a:spLocks/>
          </p:cNvSpPr>
          <p:nvPr/>
        </p:nvSpPr>
        <p:spPr>
          <a:xfrm rot="0">
            <a:off x="3670935" y="706120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Generic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pic>
        <p:nvPicPr>
          <p:cNvPr id="131" name="그림 28" descr="C:/Users/SEC/AppData/Roaming/PolarisOffice/ETemp/5332_11401648/fImage39949892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49855" y="1738630"/>
            <a:ext cx="6894195" cy="4229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551815" y="18415"/>
            <a:ext cx="5885180" cy="10617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05740" y="992505"/>
            <a:ext cx="11672570" cy="5723890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9566275" y="127000"/>
            <a:ext cx="658495" cy="807720"/>
            <a:chOff x="9566275" y="12700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9738995" y="127000"/>
              <a:ext cx="397510" cy="565150"/>
              <a:chOff x="9738995" y="12700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9868535" y="12700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001585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977836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994854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9953625" y="63500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988250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9886950" y="63500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9987915" y="32893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9738995" y="32893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9879965" y="22098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9879965" y="24701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9906000" y="23622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9871710" y="57150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9942195" y="61277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9879965" y="61277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9891395" y="30099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9566275" y="77089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0058400" y="63881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9707245" y="65151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0145395" y="85471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0" name="Rect 0"/>
          <p:cNvSpPr txBox="1">
            <a:spLocks/>
          </p:cNvSpPr>
          <p:nvPr/>
        </p:nvSpPr>
        <p:spPr>
          <a:xfrm rot="0">
            <a:off x="3670935" y="706120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Generic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sp>
        <p:nvSpPr>
          <p:cNvPr id="131" name="텍스트 상자 30"/>
          <p:cNvSpPr txBox="1">
            <a:spLocks/>
          </p:cNvSpPr>
          <p:nvPr/>
        </p:nvSpPr>
        <p:spPr>
          <a:xfrm rot="0">
            <a:off x="3639185" y="2765425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TEST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551815" y="18415"/>
            <a:ext cx="5885180" cy="10617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05740" y="992505"/>
            <a:ext cx="11672570" cy="5723890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9566275" y="127000"/>
            <a:ext cx="658495" cy="807720"/>
            <a:chOff x="9566275" y="12700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9738995" y="127000"/>
              <a:ext cx="397510" cy="565150"/>
              <a:chOff x="9738995" y="12700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9868535" y="12700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001585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977836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994854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9953625" y="63500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988250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9886950" y="63500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9987915" y="32893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9738995" y="32893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9879965" y="22098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9879965" y="24701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9906000" y="23622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9871710" y="57150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9942195" y="61277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9879965" y="61277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9891395" y="30099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9566275" y="77089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0058400" y="63881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9707245" y="65151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0145395" y="85471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0" name="Rect 0"/>
          <p:cNvSpPr txBox="1">
            <a:spLocks/>
          </p:cNvSpPr>
          <p:nvPr/>
        </p:nvSpPr>
        <p:spPr>
          <a:xfrm rot="0">
            <a:off x="3670935" y="706120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Generic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pic>
        <p:nvPicPr>
          <p:cNvPr id="131" name="그림 29" descr="C:/Users/SEC/AppData/Roaming/PolarisOffice/ETemp/5332_11401648/fImage26494893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5930" y="2814955"/>
            <a:ext cx="11282045" cy="2086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551815" y="18415"/>
            <a:ext cx="5885180" cy="10617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05740" y="992505"/>
            <a:ext cx="11672570" cy="5723890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9566275" y="127000"/>
            <a:ext cx="658495" cy="807720"/>
            <a:chOff x="9566275" y="12700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9738995" y="127000"/>
              <a:ext cx="397510" cy="565150"/>
              <a:chOff x="9738995" y="12700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9868535" y="12700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001585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977836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994854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9953625" y="63500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988250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9886950" y="63500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9987915" y="32893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9738995" y="32893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9879965" y="22098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9879965" y="24701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9906000" y="23622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9871710" y="57150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9942195" y="61277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9879965" y="61277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9891395" y="30099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9566275" y="77089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0058400" y="63881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9707245" y="65151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0145395" y="85471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0" name="텍스트 상자 31"/>
          <p:cNvSpPr txBox="1">
            <a:spLocks/>
          </p:cNvSpPr>
          <p:nvPr/>
        </p:nvSpPr>
        <p:spPr>
          <a:xfrm rot="0">
            <a:off x="3670935" y="706120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Lambda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sp>
        <p:nvSpPr>
          <p:cNvPr id="131" name="텍스트 상자 38"/>
          <p:cNvSpPr txBox="1">
            <a:spLocks/>
          </p:cNvSpPr>
          <p:nvPr/>
        </p:nvSpPr>
        <p:spPr>
          <a:xfrm rot="0">
            <a:off x="1424305" y="2599690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Anonymous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sp>
        <p:nvSpPr>
          <p:cNvPr id="132" name="텍스트 상자 39"/>
          <p:cNvSpPr txBox="1">
            <a:spLocks/>
          </p:cNvSpPr>
          <p:nvPr/>
        </p:nvSpPr>
        <p:spPr>
          <a:xfrm rot="0">
            <a:off x="5097780" y="4617085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단순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sp>
        <p:nvSpPr>
          <p:cNvPr id="133" name="텍스트 상자 40"/>
          <p:cNvSpPr txBox="1">
            <a:spLocks/>
          </p:cNvSpPr>
          <p:nvPr/>
        </p:nvSpPr>
        <p:spPr>
          <a:xfrm rot="0">
            <a:off x="718820" y="4958080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깔끔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sp>
        <p:nvSpPr>
          <p:cNvPr id="134" name="텍스트 상자 41"/>
          <p:cNvSpPr txBox="1">
            <a:spLocks/>
          </p:cNvSpPr>
          <p:nvPr/>
        </p:nvSpPr>
        <p:spPr>
          <a:xfrm rot="0">
            <a:off x="6090285" y="3145790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간결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551815" y="18415"/>
            <a:ext cx="5885180" cy="10617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05740" y="992505"/>
            <a:ext cx="11672570" cy="5723890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9566275" y="127000"/>
            <a:ext cx="658495" cy="807720"/>
            <a:chOff x="9566275" y="12700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9738995" y="127000"/>
              <a:ext cx="397510" cy="565150"/>
              <a:chOff x="9738995" y="12700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9868535" y="12700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001585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977836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994854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9953625" y="63500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988250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9886950" y="63500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9987915" y="32893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9738995" y="32893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9879965" y="22098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9879965" y="24701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9906000" y="23622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9871710" y="57150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9942195" y="61277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9879965" y="61277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9891395" y="30099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9566275" y="77089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0058400" y="63881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9707245" y="65151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0145395" y="85471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0" name="Rect 0"/>
          <p:cNvSpPr txBox="1">
            <a:spLocks/>
          </p:cNvSpPr>
          <p:nvPr/>
        </p:nvSpPr>
        <p:spPr>
          <a:xfrm rot="0">
            <a:off x="3670935" y="706120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Lambda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sp>
        <p:nvSpPr>
          <p:cNvPr id="131" name="Rect 0"/>
          <p:cNvSpPr txBox="1">
            <a:spLocks/>
          </p:cNvSpPr>
          <p:nvPr/>
        </p:nvSpPr>
        <p:spPr>
          <a:xfrm rot="0">
            <a:off x="1075055" y="1830070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Anonymous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pic>
        <p:nvPicPr>
          <p:cNvPr id="132" name="그림 47" descr="C:/Users/SEC/AppData/Roaming/PolarisOffice/ETemp/5332_11401648/fImage27167970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65630" y="2967355"/>
            <a:ext cx="8648700" cy="25876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551815" y="18415"/>
            <a:ext cx="5885180" cy="10617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05740" y="992505"/>
            <a:ext cx="11672570" cy="5723890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9566275" y="127000"/>
            <a:ext cx="658495" cy="807720"/>
            <a:chOff x="9566275" y="12700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9738995" y="127000"/>
              <a:ext cx="397510" cy="565150"/>
              <a:chOff x="9738995" y="12700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9868535" y="12700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001585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977836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994854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9953625" y="63500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988250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9886950" y="63500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9987915" y="32893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9738995" y="32893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9879965" y="22098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9879965" y="24701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9906000" y="23622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9871710" y="57150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9942195" y="61277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9879965" y="61277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9891395" y="30099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9566275" y="77089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0058400" y="63881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9707245" y="65151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0145395" y="85471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0" name="텍스트 상자 32"/>
          <p:cNvSpPr txBox="1">
            <a:spLocks/>
          </p:cNvSpPr>
          <p:nvPr/>
        </p:nvSpPr>
        <p:spPr>
          <a:xfrm rot="0">
            <a:off x="3670935" y="788670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Lambda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pic>
        <p:nvPicPr>
          <p:cNvPr id="131" name="그림 42" descr="C:/Users/SEC/AppData/Roaming/PolarisOffice/ETemp/5332_11401648/fImage15132934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4535" y="2504440"/>
            <a:ext cx="11000740" cy="21545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551815" y="18415"/>
            <a:ext cx="5885180" cy="10617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05740" y="992505"/>
            <a:ext cx="11672570" cy="5723890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9566275" y="127000"/>
            <a:ext cx="658495" cy="807720"/>
            <a:chOff x="9566275" y="12700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9738995" y="127000"/>
              <a:ext cx="397510" cy="565150"/>
              <a:chOff x="9738995" y="12700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9868535" y="12700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001585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977836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994854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9953625" y="63500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988250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9886950" y="63500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9987915" y="32893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9738995" y="32893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9879965" y="22098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9879965" y="24701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9906000" y="23622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9871710" y="57150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9942195" y="61277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9879965" y="61277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9891395" y="30099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9566275" y="77089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0058400" y="63881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9707245" y="65151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0145395" y="85471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0" name="텍스트 상자 2"/>
          <p:cNvSpPr txBox="1">
            <a:spLocks/>
          </p:cNvSpPr>
          <p:nvPr/>
        </p:nvSpPr>
        <p:spPr>
          <a:xfrm rot="0">
            <a:off x="3670935" y="706120"/>
            <a:ext cx="4830445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Enum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sp>
        <p:nvSpPr>
          <p:cNvPr id="131" name="텍스트 상자 4"/>
          <p:cNvSpPr txBox="1">
            <a:spLocks/>
          </p:cNvSpPr>
          <p:nvPr/>
        </p:nvSpPr>
        <p:spPr>
          <a:xfrm rot="0">
            <a:off x="1435100" y="2800985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관련 상수들의 집합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sp>
        <p:nvSpPr>
          <p:cNvPr id="132" name="텍스트 상자 5"/>
          <p:cNvSpPr txBox="1">
            <a:spLocks/>
          </p:cNvSpPr>
          <p:nvPr/>
        </p:nvSpPr>
        <p:spPr>
          <a:xfrm rot="0">
            <a:off x="1444625" y="4342765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명시적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sp>
        <p:nvSpPr>
          <p:cNvPr id="133" name="텍스트 상자 6"/>
          <p:cNvSpPr txBox="1">
            <a:spLocks/>
          </p:cNvSpPr>
          <p:nvPr/>
        </p:nvSpPr>
        <p:spPr>
          <a:xfrm rot="0">
            <a:off x="6826885" y="5046345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약속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sp>
        <p:nvSpPr>
          <p:cNvPr id="134" name="텍스트 상자 7"/>
          <p:cNvSpPr txBox="1">
            <a:spLocks/>
          </p:cNvSpPr>
          <p:nvPr/>
        </p:nvSpPr>
        <p:spPr>
          <a:xfrm rot="0">
            <a:off x="5875020" y="1692910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Constant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551815" y="18415"/>
            <a:ext cx="5885180" cy="10617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05740" y="992505"/>
            <a:ext cx="11672570" cy="5723890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9566275" y="127000"/>
            <a:ext cx="658495" cy="807720"/>
            <a:chOff x="9566275" y="12700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9738995" y="127000"/>
              <a:ext cx="397510" cy="565150"/>
              <a:chOff x="9738995" y="12700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9868535" y="12700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001585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977836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994854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9953625" y="63500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988250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9886950" y="63500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9987915" y="32893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9738995" y="32893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9879965" y="22098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9879965" y="24701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9906000" y="23622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9871710" y="57150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9942195" y="61277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9879965" y="61277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9891395" y="30099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9566275" y="77089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0058400" y="63881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9707245" y="65151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0145395" y="85471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0" name="텍스트 상자 34"/>
          <p:cNvSpPr txBox="1">
            <a:spLocks/>
          </p:cNvSpPr>
          <p:nvPr/>
        </p:nvSpPr>
        <p:spPr>
          <a:xfrm rot="0">
            <a:off x="3670935" y="706120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Lambda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pic>
        <p:nvPicPr>
          <p:cNvPr id="131" name="그림 45" descr="C:/Users/SEC/AppData/Roaming/PolarisOffice/ETemp/5332_11401648/fImage5852937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22425" y="1416050"/>
            <a:ext cx="7221220" cy="2157095"/>
          </a:xfrm>
          <a:prstGeom prst="rect"/>
          <a:noFill/>
        </p:spPr>
      </p:pic>
      <p:pic>
        <p:nvPicPr>
          <p:cNvPr id="132" name="그림 46" descr="C:/Users/SEC/AppData/Roaming/PolarisOffice/ETemp/5332_11401648/fImage35719384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02105" y="3846830"/>
            <a:ext cx="7259320" cy="22936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 bwMode="auto">
          <a:xfrm rot="0">
            <a:off x="5670550" y="311150"/>
            <a:ext cx="764540" cy="1087120"/>
            <a:chOff x="5670550" y="311150"/>
            <a:chExt cx="764540" cy="1087120"/>
          </a:xfrm>
        </p:grpSpPr>
        <p:sp>
          <p:nvSpPr>
            <p:cNvPr id="9" name="Freeform 8"/>
            <p:cNvSpPr>
              <a:spLocks/>
            </p:cNvSpPr>
            <p:nvPr/>
          </p:nvSpPr>
          <p:spPr bwMode="auto">
            <a:xfrm rot="0">
              <a:off x="5919470" y="311150"/>
              <a:ext cx="266065" cy="779145"/>
            </a:xfrm>
            <a:custGeom>
              <a:gdLst>
                <a:gd fmla="*/ 2208 w 2209" name="TX0"/>
                <a:gd fmla="*/ 6481 h 6482" name="TY0"/>
                <a:gd fmla="*/ 0 w 2209" name="TX1"/>
                <a:gd fmla="*/ 6481 h 6482" name="TY1"/>
                <a:gd fmla="*/ 0 w 2209" name="TX2"/>
                <a:gd fmla="*/ 1825 h 6482" name="TY2"/>
                <a:gd fmla="*/ 0 w 2209" name="TX3"/>
                <a:gd fmla="*/ 1766 h 6482" name="TY3"/>
                <a:gd fmla="*/ 11 w 2209" name="TX4"/>
                <a:gd fmla="*/ 1637 h 6482" name="TY4"/>
                <a:gd fmla="*/ 34 w 2209" name="TX5"/>
                <a:gd fmla="*/ 1501 h 6482" name="TY5"/>
                <a:gd fmla="*/ 66 w 2209" name="TX6"/>
                <a:gd fmla="*/ 1355 h 6482" name="TY6"/>
                <a:gd fmla="*/ 109 w 2209" name="TX7"/>
                <a:gd fmla="*/ 1205 h 6482" name="TY7"/>
                <a:gd fmla="*/ 160 w 2209" name="TX8"/>
                <a:gd fmla="*/ 1053 h 6482" name="TY8"/>
                <a:gd fmla="*/ 220 w 2209" name="TX9"/>
                <a:gd fmla="*/ 902 h 6482" name="TY9"/>
                <a:gd fmla="*/ 288 w 2209" name="TX10"/>
                <a:gd fmla="*/ 753 h 6482" name="TY10"/>
                <a:gd fmla="*/ 363 w 2209" name="TX11"/>
                <a:gd fmla="*/ 612 h 6482" name="TY11"/>
                <a:gd fmla="*/ 445 w 2209" name="TX12"/>
                <a:gd fmla="*/ 478 h 6482" name="TY12"/>
                <a:gd fmla="*/ 533 w 2209" name="TX13"/>
                <a:gd fmla="*/ 356 h 6482" name="TY13"/>
                <a:gd fmla="*/ 626 w 2209" name="TX14"/>
                <a:gd fmla="*/ 246 h 6482" name="TY14"/>
                <a:gd fmla="*/ 726 w 2209" name="TX15"/>
                <a:gd fmla="*/ 154 h 6482" name="TY15"/>
                <a:gd fmla="*/ 829 w 2209" name="TX16"/>
                <a:gd fmla="*/ 81 h 6482" name="TY16"/>
                <a:gd fmla="*/ 936 w 2209" name="TX17"/>
                <a:gd fmla="*/ 30 h 6482" name="TY17"/>
                <a:gd fmla="*/ 1019 w 2209" name="TX18"/>
                <a:gd fmla="*/ 9 h 6482" name="TY18"/>
                <a:gd fmla="*/ 1076 w 2209" name="TX19"/>
                <a:gd fmla="*/ 1 h 6482" name="TY19"/>
                <a:gd fmla="*/ 1103 w 2209" name="TX20"/>
                <a:gd fmla="*/ 0 h 6482" name="TY20"/>
                <a:gd fmla="*/ 1103 w 2209" name="TX21"/>
                <a:gd fmla="*/ 0 h 6482" name="TY21"/>
                <a:gd fmla="*/ 1132 w 2209" name="TX22"/>
                <a:gd fmla="*/ 1 h 6482" name="TY22"/>
                <a:gd fmla="*/ 1189 w 2209" name="TX23"/>
                <a:gd fmla="*/ 9 h 6482" name="TY23"/>
                <a:gd fmla="*/ 1273 w 2209" name="TX24"/>
                <a:gd fmla="*/ 30 h 6482" name="TY24"/>
                <a:gd fmla="*/ 1381 w 2209" name="TX25"/>
                <a:gd fmla="*/ 81 h 6482" name="TY25"/>
                <a:gd fmla="*/ 1485 w 2209" name="TX26"/>
                <a:gd fmla="*/ 154 h 6482" name="TY26"/>
                <a:gd fmla="*/ 1584 w 2209" name="TX27"/>
                <a:gd fmla="*/ 246 h 6482" name="TY27"/>
                <a:gd fmla="*/ 1678 w 2209" name="TX28"/>
                <a:gd fmla="*/ 356 h 6482" name="TY28"/>
                <a:gd fmla="*/ 1767 w 2209" name="TX29"/>
                <a:gd fmla="*/ 478 h 6482" name="TY29"/>
                <a:gd fmla="*/ 1848 w 2209" name="TX30"/>
                <a:gd fmla="*/ 612 h 6482" name="TY30"/>
                <a:gd fmla="*/ 1922 w 2209" name="TX31"/>
                <a:gd fmla="*/ 753 h 6482" name="TY31"/>
                <a:gd fmla="*/ 1990 w 2209" name="TX32"/>
                <a:gd fmla="*/ 902 h 6482" name="TY32"/>
                <a:gd fmla="*/ 2049 w 2209" name="TX33"/>
                <a:gd fmla="*/ 1053 h 6482" name="TY33"/>
                <a:gd fmla="*/ 2100 w 2209" name="TX34"/>
                <a:gd fmla="*/ 1205 h 6482" name="TY34"/>
                <a:gd fmla="*/ 2141 w 2209" name="TX35"/>
                <a:gd fmla="*/ 1355 h 6482" name="TY35"/>
                <a:gd fmla="*/ 2173 w 2209" name="TX36"/>
                <a:gd fmla="*/ 1501 h 6482" name="TY36"/>
                <a:gd fmla="*/ 2196 w 2209" name="TX37"/>
                <a:gd fmla="*/ 1637 h 6482" name="TY37"/>
                <a:gd fmla="*/ 2206 w 2209" name="TX38"/>
                <a:gd fmla="*/ 1766 h 6482" name="TY38"/>
                <a:gd fmla="*/ 2208 w 2209" name="TX39"/>
                <a:gd fmla="*/ 1825 h 6482" name="TY39"/>
                <a:gd fmla="*/ 2208 w 2209" name="TX40"/>
                <a:gd fmla="*/ 6481 h 6482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2209" h="6482">
                  <a:moveTo>
                    <a:pt x="2208" y="6481"/>
                  </a:moveTo>
                  <a:lnTo>
                    <a:pt x="0" y="6481"/>
                  </a:lnTo>
                  <a:lnTo>
                    <a:pt x="0" y="1825"/>
                  </a:lnTo>
                  <a:lnTo>
                    <a:pt x="0" y="1766"/>
                  </a:lnTo>
                  <a:lnTo>
                    <a:pt x="11" y="1637"/>
                  </a:lnTo>
                  <a:lnTo>
                    <a:pt x="34" y="1501"/>
                  </a:lnTo>
                  <a:lnTo>
                    <a:pt x="66" y="1355"/>
                  </a:lnTo>
                  <a:lnTo>
                    <a:pt x="109" y="1205"/>
                  </a:lnTo>
                  <a:lnTo>
                    <a:pt x="160" y="1053"/>
                  </a:lnTo>
                  <a:lnTo>
                    <a:pt x="220" y="902"/>
                  </a:lnTo>
                  <a:lnTo>
                    <a:pt x="288" y="753"/>
                  </a:lnTo>
                  <a:lnTo>
                    <a:pt x="363" y="612"/>
                  </a:lnTo>
                  <a:lnTo>
                    <a:pt x="445" y="478"/>
                  </a:lnTo>
                  <a:lnTo>
                    <a:pt x="533" y="356"/>
                  </a:lnTo>
                  <a:lnTo>
                    <a:pt x="626" y="246"/>
                  </a:lnTo>
                  <a:lnTo>
                    <a:pt x="726" y="154"/>
                  </a:lnTo>
                  <a:lnTo>
                    <a:pt x="829" y="81"/>
                  </a:lnTo>
                  <a:lnTo>
                    <a:pt x="936" y="30"/>
                  </a:lnTo>
                  <a:lnTo>
                    <a:pt x="1019" y="9"/>
                  </a:lnTo>
                  <a:lnTo>
                    <a:pt x="1076" y="1"/>
                  </a:lnTo>
                  <a:lnTo>
                    <a:pt x="1103" y="0"/>
                  </a:lnTo>
                  <a:lnTo>
                    <a:pt x="1103" y="0"/>
                  </a:lnTo>
                  <a:lnTo>
                    <a:pt x="1132" y="1"/>
                  </a:lnTo>
                  <a:lnTo>
                    <a:pt x="1189" y="9"/>
                  </a:lnTo>
                  <a:lnTo>
                    <a:pt x="1273" y="30"/>
                  </a:lnTo>
                  <a:lnTo>
                    <a:pt x="1381" y="81"/>
                  </a:lnTo>
                  <a:lnTo>
                    <a:pt x="1485" y="154"/>
                  </a:lnTo>
                  <a:lnTo>
                    <a:pt x="1584" y="246"/>
                  </a:lnTo>
                  <a:lnTo>
                    <a:pt x="1678" y="356"/>
                  </a:lnTo>
                  <a:lnTo>
                    <a:pt x="1767" y="478"/>
                  </a:lnTo>
                  <a:lnTo>
                    <a:pt x="1848" y="612"/>
                  </a:lnTo>
                  <a:lnTo>
                    <a:pt x="1922" y="753"/>
                  </a:lnTo>
                  <a:lnTo>
                    <a:pt x="1990" y="902"/>
                  </a:lnTo>
                  <a:lnTo>
                    <a:pt x="2049" y="1053"/>
                  </a:lnTo>
                  <a:lnTo>
                    <a:pt x="2100" y="1205"/>
                  </a:lnTo>
                  <a:lnTo>
                    <a:pt x="2141" y="1355"/>
                  </a:lnTo>
                  <a:lnTo>
                    <a:pt x="2173" y="1501"/>
                  </a:lnTo>
                  <a:lnTo>
                    <a:pt x="2196" y="1637"/>
                  </a:lnTo>
                  <a:lnTo>
                    <a:pt x="2206" y="1766"/>
                  </a:lnTo>
                  <a:lnTo>
                    <a:pt x="2208" y="1825"/>
                  </a:lnTo>
                  <a:lnTo>
                    <a:pt x="2208" y="6481"/>
                  </a:lnTo>
                  <a:close/>
                </a:path>
              </a:pathLst>
            </a:custGeom>
            <a:solidFill>
              <a:srgbClr val="FBCD4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 rot="0">
              <a:off x="6203950" y="472440"/>
              <a:ext cx="154940" cy="617855"/>
            </a:xfrm>
            <a:custGeom>
              <a:gdLst>
                <a:gd fmla="*/ 1286 w 1287" name="TX0"/>
                <a:gd fmla="*/ 5136 h 5137" name="TY0"/>
                <a:gd fmla="*/ 0 w 1287" name="TX1"/>
                <a:gd fmla="*/ 5136 h 5137" name="TY1"/>
                <a:gd fmla="*/ 0 w 1287" name="TX2"/>
                <a:gd fmla="*/ 1066 h 5137" name="TY2"/>
                <a:gd fmla="*/ 1 w 1287" name="TX3"/>
                <a:gd fmla="*/ 995 h 5137" name="TY3"/>
                <a:gd fmla="*/ 27 w 1287" name="TX4"/>
                <a:gd fmla="*/ 835 h 5137" name="TY4"/>
                <a:gd fmla="*/ 76 w 1287" name="TX5"/>
                <a:gd fmla="*/ 661 h 5137" name="TY5"/>
                <a:gd fmla="*/ 145 w 1287" name="TX6"/>
                <a:gd fmla="*/ 484 h 5137" name="TY6"/>
                <a:gd fmla="*/ 233 w 1287" name="TX7"/>
                <a:gd fmla="*/ 317 h 5137" name="TY7"/>
                <a:gd fmla="*/ 309 w 1287" name="TX8"/>
                <a:gd fmla="*/ 207 h 5137" name="TY8"/>
                <a:gd fmla="*/ 364 w 1287" name="TX9"/>
                <a:gd fmla="*/ 144 h 5137" name="TY9"/>
                <a:gd fmla="*/ 422 w 1287" name="TX10"/>
                <a:gd fmla="*/ 89 h 5137" name="TY10"/>
                <a:gd fmla="*/ 482 w 1287" name="TX11"/>
                <a:gd fmla="*/ 48 h 5137" name="TY11"/>
                <a:gd fmla="*/ 544 w 1287" name="TX12"/>
                <a:gd fmla="*/ 17 h 5137" name="TY12"/>
                <a:gd fmla="*/ 609 w 1287" name="TX13"/>
                <a:gd fmla="*/ 2 h 5137" name="TY13"/>
                <a:gd fmla="*/ 642 w 1287" name="TX14"/>
                <a:gd fmla="*/ 0 h 5137" name="TY14"/>
                <a:gd fmla="*/ 642 w 1287" name="TX15"/>
                <a:gd fmla="*/ 0 h 5137" name="TY15"/>
                <a:gd fmla="*/ 675 w 1287" name="TX16"/>
                <a:gd fmla="*/ 2 h 5137" name="TY16"/>
                <a:gd fmla="*/ 740 w 1287" name="TX17"/>
                <a:gd fmla="*/ 17 h 5137" name="TY17"/>
                <a:gd fmla="*/ 803 w 1287" name="TX18"/>
                <a:gd fmla="*/ 48 h 5137" name="TY18"/>
                <a:gd fmla="*/ 864 w 1287" name="TX19"/>
                <a:gd fmla="*/ 89 h 5137" name="TY19"/>
                <a:gd fmla="*/ 921 w 1287" name="TX20"/>
                <a:gd fmla="*/ 144 h 5137" name="TY20"/>
                <a:gd fmla="*/ 976 w 1287" name="TX21"/>
                <a:gd fmla="*/ 207 h 5137" name="TY21"/>
                <a:gd fmla="*/ 1052 w 1287" name="TX22"/>
                <a:gd fmla="*/ 317 h 5137" name="TY22"/>
                <a:gd fmla="*/ 1140 w 1287" name="TX23"/>
                <a:gd fmla="*/ 484 h 5137" name="TY23"/>
                <a:gd fmla="*/ 1209 w 1287" name="TX24"/>
                <a:gd fmla="*/ 661 h 5137" name="TY24"/>
                <a:gd fmla="*/ 1258 w 1287" name="TX25"/>
                <a:gd fmla="*/ 835 h 5137" name="TY25"/>
                <a:gd fmla="*/ 1283 w 1287" name="TX26"/>
                <a:gd fmla="*/ 995 h 5137" name="TY26"/>
                <a:gd fmla="*/ 1286 w 1287" name="TX27"/>
                <a:gd fmla="*/ 1066 h 5137" name="TY27"/>
                <a:gd fmla="*/ 1286 w 1287" name="TX28"/>
                <a:gd fmla="*/ 5136 h 5137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1287" h="5137">
                  <a:moveTo>
                    <a:pt x="1286" y="5136"/>
                  </a:moveTo>
                  <a:lnTo>
                    <a:pt x="0" y="5136"/>
                  </a:lnTo>
                  <a:lnTo>
                    <a:pt x="0" y="1066"/>
                  </a:lnTo>
                  <a:lnTo>
                    <a:pt x="1" y="995"/>
                  </a:lnTo>
                  <a:lnTo>
                    <a:pt x="27" y="835"/>
                  </a:lnTo>
                  <a:lnTo>
                    <a:pt x="76" y="661"/>
                  </a:lnTo>
                  <a:lnTo>
                    <a:pt x="145" y="484"/>
                  </a:lnTo>
                  <a:lnTo>
                    <a:pt x="233" y="317"/>
                  </a:lnTo>
                  <a:lnTo>
                    <a:pt x="309" y="207"/>
                  </a:lnTo>
                  <a:lnTo>
                    <a:pt x="364" y="144"/>
                  </a:lnTo>
                  <a:lnTo>
                    <a:pt x="422" y="89"/>
                  </a:lnTo>
                  <a:lnTo>
                    <a:pt x="482" y="48"/>
                  </a:lnTo>
                  <a:lnTo>
                    <a:pt x="544" y="17"/>
                  </a:lnTo>
                  <a:lnTo>
                    <a:pt x="609" y="2"/>
                  </a:lnTo>
                  <a:lnTo>
                    <a:pt x="642" y="0"/>
                  </a:lnTo>
                  <a:lnTo>
                    <a:pt x="642" y="0"/>
                  </a:lnTo>
                  <a:lnTo>
                    <a:pt x="675" y="2"/>
                  </a:lnTo>
                  <a:lnTo>
                    <a:pt x="740" y="17"/>
                  </a:lnTo>
                  <a:lnTo>
                    <a:pt x="803" y="48"/>
                  </a:lnTo>
                  <a:lnTo>
                    <a:pt x="864" y="89"/>
                  </a:lnTo>
                  <a:lnTo>
                    <a:pt x="921" y="144"/>
                  </a:lnTo>
                  <a:lnTo>
                    <a:pt x="976" y="207"/>
                  </a:lnTo>
                  <a:lnTo>
                    <a:pt x="1052" y="317"/>
                  </a:lnTo>
                  <a:lnTo>
                    <a:pt x="1140" y="484"/>
                  </a:lnTo>
                  <a:lnTo>
                    <a:pt x="1209" y="661"/>
                  </a:lnTo>
                  <a:lnTo>
                    <a:pt x="1258" y="835"/>
                  </a:lnTo>
                  <a:lnTo>
                    <a:pt x="1283" y="995"/>
                  </a:lnTo>
                  <a:lnTo>
                    <a:pt x="1286" y="1066"/>
                  </a:lnTo>
                  <a:lnTo>
                    <a:pt x="1286" y="5136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0">
              <a:off x="5746750" y="472440"/>
              <a:ext cx="155575" cy="617855"/>
            </a:xfrm>
            <a:custGeom>
              <a:gdLst>
                <a:gd fmla="*/ 1286 w 1287" name="TX0"/>
                <a:gd fmla="*/ 5136 h 5137" name="TY0"/>
                <a:gd fmla="*/ 0 w 1287" name="TX1"/>
                <a:gd fmla="*/ 5136 h 5137" name="TY1"/>
                <a:gd fmla="*/ 0 w 1287" name="TX2"/>
                <a:gd fmla="*/ 1066 h 5137" name="TY2"/>
                <a:gd fmla="*/ 1 w 1287" name="TX3"/>
                <a:gd fmla="*/ 995 h 5137" name="TY3"/>
                <a:gd fmla="*/ 27 w 1287" name="TX4"/>
                <a:gd fmla="*/ 835 h 5137" name="TY4"/>
                <a:gd fmla="*/ 76 w 1287" name="TX5"/>
                <a:gd fmla="*/ 661 h 5137" name="TY5"/>
                <a:gd fmla="*/ 145 w 1287" name="TX6"/>
                <a:gd fmla="*/ 484 h 5137" name="TY6"/>
                <a:gd fmla="*/ 233 w 1287" name="TX7"/>
                <a:gd fmla="*/ 317 h 5137" name="TY7"/>
                <a:gd fmla="*/ 309 w 1287" name="TX8"/>
                <a:gd fmla="*/ 207 h 5137" name="TY8"/>
                <a:gd fmla="*/ 364 w 1287" name="TX9"/>
                <a:gd fmla="*/ 144 h 5137" name="TY9"/>
                <a:gd fmla="*/ 422 w 1287" name="TX10"/>
                <a:gd fmla="*/ 89 h 5137" name="TY10"/>
                <a:gd fmla="*/ 482 w 1287" name="TX11"/>
                <a:gd fmla="*/ 48 h 5137" name="TY11"/>
                <a:gd fmla="*/ 544 w 1287" name="TX12"/>
                <a:gd fmla="*/ 17 h 5137" name="TY12"/>
                <a:gd fmla="*/ 609 w 1287" name="TX13"/>
                <a:gd fmla="*/ 2 h 5137" name="TY13"/>
                <a:gd fmla="*/ 642 w 1287" name="TX14"/>
                <a:gd fmla="*/ 0 h 5137" name="TY14"/>
                <a:gd fmla="*/ 642 w 1287" name="TX15"/>
                <a:gd fmla="*/ 0 h 5137" name="TY15"/>
                <a:gd fmla="*/ 675 w 1287" name="TX16"/>
                <a:gd fmla="*/ 2 h 5137" name="TY16"/>
                <a:gd fmla="*/ 740 w 1287" name="TX17"/>
                <a:gd fmla="*/ 17 h 5137" name="TY17"/>
                <a:gd fmla="*/ 803 w 1287" name="TX18"/>
                <a:gd fmla="*/ 48 h 5137" name="TY18"/>
                <a:gd fmla="*/ 864 w 1287" name="TX19"/>
                <a:gd fmla="*/ 89 h 5137" name="TY19"/>
                <a:gd fmla="*/ 921 w 1287" name="TX20"/>
                <a:gd fmla="*/ 144 h 5137" name="TY20"/>
                <a:gd fmla="*/ 976 w 1287" name="TX21"/>
                <a:gd fmla="*/ 207 h 5137" name="TY21"/>
                <a:gd fmla="*/ 1052 w 1287" name="TX22"/>
                <a:gd fmla="*/ 317 h 5137" name="TY22"/>
                <a:gd fmla="*/ 1140 w 1287" name="TX23"/>
                <a:gd fmla="*/ 484 h 5137" name="TY23"/>
                <a:gd fmla="*/ 1209 w 1287" name="TX24"/>
                <a:gd fmla="*/ 661 h 5137" name="TY24"/>
                <a:gd fmla="*/ 1258 w 1287" name="TX25"/>
                <a:gd fmla="*/ 835 h 5137" name="TY25"/>
                <a:gd fmla="*/ 1283 w 1287" name="TX26"/>
                <a:gd fmla="*/ 995 h 5137" name="TY26"/>
                <a:gd fmla="*/ 1286 w 1287" name="TX27"/>
                <a:gd fmla="*/ 1066 h 5137" name="TY27"/>
                <a:gd fmla="*/ 1286 w 1287" name="TX28"/>
                <a:gd fmla="*/ 5136 h 5137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1287" h="5137">
                  <a:moveTo>
                    <a:pt x="1286" y="5136"/>
                  </a:moveTo>
                  <a:lnTo>
                    <a:pt x="0" y="5136"/>
                  </a:lnTo>
                  <a:lnTo>
                    <a:pt x="0" y="1066"/>
                  </a:lnTo>
                  <a:lnTo>
                    <a:pt x="1" y="995"/>
                  </a:lnTo>
                  <a:lnTo>
                    <a:pt x="27" y="835"/>
                  </a:lnTo>
                  <a:lnTo>
                    <a:pt x="76" y="661"/>
                  </a:lnTo>
                  <a:lnTo>
                    <a:pt x="145" y="484"/>
                  </a:lnTo>
                  <a:lnTo>
                    <a:pt x="233" y="317"/>
                  </a:lnTo>
                  <a:lnTo>
                    <a:pt x="309" y="207"/>
                  </a:lnTo>
                  <a:lnTo>
                    <a:pt x="364" y="144"/>
                  </a:lnTo>
                  <a:lnTo>
                    <a:pt x="422" y="89"/>
                  </a:lnTo>
                  <a:lnTo>
                    <a:pt x="482" y="48"/>
                  </a:lnTo>
                  <a:lnTo>
                    <a:pt x="544" y="17"/>
                  </a:lnTo>
                  <a:lnTo>
                    <a:pt x="609" y="2"/>
                  </a:lnTo>
                  <a:lnTo>
                    <a:pt x="642" y="0"/>
                  </a:lnTo>
                  <a:lnTo>
                    <a:pt x="642" y="0"/>
                  </a:lnTo>
                  <a:lnTo>
                    <a:pt x="675" y="2"/>
                  </a:lnTo>
                  <a:lnTo>
                    <a:pt x="740" y="17"/>
                  </a:lnTo>
                  <a:lnTo>
                    <a:pt x="803" y="48"/>
                  </a:lnTo>
                  <a:lnTo>
                    <a:pt x="864" y="89"/>
                  </a:lnTo>
                  <a:lnTo>
                    <a:pt x="921" y="144"/>
                  </a:lnTo>
                  <a:lnTo>
                    <a:pt x="976" y="207"/>
                  </a:lnTo>
                  <a:lnTo>
                    <a:pt x="1052" y="317"/>
                  </a:lnTo>
                  <a:lnTo>
                    <a:pt x="1140" y="484"/>
                  </a:lnTo>
                  <a:lnTo>
                    <a:pt x="1209" y="661"/>
                  </a:lnTo>
                  <a:lnTo>
                    <a:pt x="1258" y="835"/>
                  </a:lnTo>
                  <a:lnTo>
                    <a:pt x="1283" y="995"/>
                  </a:lnTo>
                  <a:lnTo>
                    <a:pt x="1286" y="1066"/>
                  </a:lnTo>
                  <a:lnTo>
                    <a:pt x="1286" y="5136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0">
              <a:off x="6074410" y="1270635"/>
              <a:ext cx="86360" cy="127635"/>
            </a:xfrm>
            <a:custGeom>
              <a:gdLst>
                <a:gd fmla="*/ 710 w 711" name="TX0"/>
                <a:gd fmla="*/ 356 h 1057" name="TY0"/>
                <a:gd fmla="*/ 707 w 711" name="TX1"/>
                <a:gd fmla="*/ 396 h 1057" name="TY1"/>
                <a:gd fmla="*/ 678 w 711" name="TX2"/>
                <a:gd fmla="*/ 494 h 1057" name="TY2"/>
                <a:gd fmla="*/ 628 w 711" name="TX3"/>
                <a:gd fmla="*/ 607 h 1057" name="TY3"/>
                <a:gd fmla="*/ 566 w 711" name="TX4"/>
                <a:gd fmla="*/ 725 h 1057" name="TY4"/>
                <a:gd fmla="*/ 399 w 711" name="TX5"/>
                <a:gd fmla="*/ 994 h 1057" name="TY5"/>
                <a:gd fmla="*/ 356 w 711" name="TX6"/>
                <a:gd fmla="*/ 1056 h 1057" name="TY6"/>
                <a:gd fmla="*/ 311 w 711" name="TX7"/>
                <a:gd fmla="*/ 993 h 1057" name="TY7"/>
                <a:gd fmla="*/ 144 w 711" name="TX8"/>
                <a:gd fmla="*/ 720 h 1057" name="TY8"/>
                <a:gd fmla="*/ 82 w 711" name="TX9"/>
                <a:gd fmla="*/ 602 h 1057" name="TY9"/>
                <a:gd fmla="*/ 32 w 711" name="TX10"/>
                <a:gd fmla="*/ 491 h 1057" name="TY10"/>
                <a:gd fmla="*/ 3 w 711" name="TX11"/>
                <a:gd fmla="*/ 394 h 1057" name="TY11"/>
                <a:gd fmla="*/ 0 w 711" name="TX12"/>
                <a:gd fmla="*/ 356 h 1057" name="TY12"/>
                <a:gd fmla="*/ 1 w 711" name="TX13"/>
                <a:gd fmla="*/ 319 h 1057" name="TY13"/>
                <a:gd fmla="*/ 16 w 711" name="TX14"/>
                <a:gd fmla="*/ 248 h 1057" name="TY14"/>
                <a:gd fmla="*/ 43 w 711" name="TX15"/>
                <a:gd fmla="*/ 183 h 1057" name="TY15"/>
                <a:gd fmla="*/ 82 w 711" name="TX16"/>
                <a:gd fmla="*/ 127 h 1057" name="TY16"/>
                <a:gd fmla="*/ 131 w 711" name="TX17"/>
                <a:gd fmla="*/ 80 h 1057" name="TY17"/>
                <a:gd fmla="*/ 187 w 711" name="TX18"/>
                <a:gd fmla="*/ 42 h 1057" name="TY18"/>
                <a:gd fmla="*/ 250 w 711" name="TX19"/>
                <a:gd fmla="*/ 15 h 1057" name="TY19"/>
                <a:gd fmla="*/ 320 w 711" name="TX20"/>
                <a:gd fmla="*/ 2 h 1057" name="TY20"/>
                <a:gd fmla="*/ 356 w 711" name="TX21"/>
                <a:gd fmla="*/ 0 h 1057" name="TY21"/>
                <a:gd fmla="*/ 392 w 711" name="TX22"/>
                <a:gd fmla="*/ 2 h 1057" name="TY22"/>
                <a:gd fmla="*/ 459 w 711" name="TX23"/>
                <a:gd fmla="*/ 15 h 1057" name="TY23"/>
                <a:gd fmla="*/ 523 w 711" name="TX24"/>
                <a:gd fmla="*/ 42 h 1057" name="TY24"/>
                <a:gd fmla="*/ 580 w 711" name="TX25"/>
                <a:gd fmla="*/ 80 h 1057" name="TY25"/>
                <a:gd fmla="*/ 628 w 711" name="TX26"/>
                <a:gd fmla="*/ 127 h 1057" name="TY26"/>
                <a:gd fmla="*/ 667 w 711" name="TX27"/>
                <a:gd fmla="*/ 183 h 1057" name="TY27"/>
                <a:gd fmla="*/ 694 w 711" name="TX28"/>
                <a:gd fmla="*/ 248 h 1057" name="TY28"/>
                <a:gd fmla="*/ 708 w 711" name="TX29"/>
                <a:gd fmla="*/ 319 h 1057" name="TY29"/>
                <a:gd fmla="*/ 710 w 711" name="TX30"/>
                <a:gd fmla="*/ 356 h 1057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711" h="1057">
                  <a:moveTo>
                    <a:pt x="710" y="356"/>
                  </a:moveTo>
                  <a:lnTo>
                    <a:pt x="707" y="396"/>
                  </a:lnTo>
                  <a:lnTo>
                    <a:pt x="678" y="494"/>
                  </a:lnTo>
                  <a:lnTo>
                    <a:pt x="628" y="607"/>
                  </a:lnTo>
                  <a:lnTo>
                    <a:pt x="566" y="725"/>
                  </a:lnTo>
                  <a:lnTo>
                    <a:pt x="399" y="994"/>
                  </a:lnTo>
                  <a:lnTo>
                    <a:pt x="356" y="1056"/>
                  </a:lnTo>
                  <a:lnTo>
                    <a:pt x="311" y="993"/>
                  </a:lnTo>
                  <a:lnTo>
                    <a:pt x="144" y="720"/>
                  </a:lnTo>
                  <a:lnTo>
                    <a:pt x="82" y="602"/>
                  </a:lnTo>
                  <a:lnTo>
                    <a:pt x="32" y="491"/>
                  </a:lnTo>
                  <a:lnTo>
                    <a:pt x="3" y="394"/>
                  </a:lnTo>
                  <a:lnTo>
                    <a:pt x="0" y="356"/>
                  </a:lnTo>
                  <a:lnTo>
                    <a:pt x="1" y="319"/>
                  </a:lnTo>
                  <a:lnTo>
                    <a:pt x="16" y="248"/>
                  </a:lnTo>
                  <a:lnTo>
                    <a:pt x="43" y="183"/>
                  </a:lnTo>
                  <a:lnTo>
                    <a:pt x="82" y="127"/>
                  </a:lnTo>
                  <a:lnTo>
                    <a:pt x="131" y="80"/>
                  </a:lnTo>
                  <a:lnTo>
                    <a:pt x="187" y="42"/>
                  </a:lnTo>
                  <a:lnTo>
                    <a:pt x="250" y="15"/>
                  </a:lnTo>
                  <a:lnTo>
                    <a:pt x="320" y="2"/>
                  </a:lnTo>
                  <a:lnTo>
                    <a:pt x="356" y="0"/>
                  </a:lnTo>
                  <a:lnTo>
                    <a:pt x="392" y="2"/>
                  </a:lnTo>
                  <a:lnTo>
                    <a:pt x="459" y="15"/>
                  </a:lnTo>
                  <a:lnTo>
                    <a:pt x="523" y="42"/>
                  </a:lnTo>
                  <a:lnTo>
                    <a:pt x="580" y="80"/>
                  </a:lnTo>
                  <a:lnTo>
                    <a:pt x="628" y="127"/>
                  </a:lnTo>
                  <a:lnTo>
                    <a:pt x="667" y="183"/>
                  </a:lnTo>
                  <a:lnTo>
                    <a:pt x="694" y="248"/>
                  </a:lnTo>
                  <a:lnTo>
                    <a:pt x="708" y="319"/>
                  </a:lnTo>
                  <a:lnTo>
                    <a:pt x="710" y="356"/>
                  </a:lnTo>
                  <a:close/>
                </a:path>
              </a:pathLst>
            </a:custGeom>
            <a:solidFill>
              <a:srgbClr val="F2564E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0">
              <a:off x="6083300" y="1289685"/>
              <a:ext cx="65405" cy="95250"/>
            </a:xfrm>
            <a:custGeom>
              <a:gdLst>
                <a:gd fmla="*/ 539 w 540" name="TX0"/>
                <a:gd fmla="*/ 268 h 788" name="TY0"/>
                <a:gd fmla="*/ 536 w 540" name="TX1"/>
                <a:gd fmla="*/ 297 h 788" name="TY1"/>
                <a:gd fmla="*/ 514 w 540" name="TX2"/>
                <a:gd fmla="*/ 369 h 788" name="TY2"/>
                <a:gd fmla="*/ 454 w 540" name="TX3"/>
                <a:gd fmla="*/ 496 h 788" name="TY3"/>
                <a:gd fmla="*/ 303 w 540" name="TX4"/>
                <a:gd fmla="*/ 741 h 788" name="TY4"/>
                <a:gd fmla="*/ 270 w 540" name="TX5"/>
                <a:gd fmla="*/ 787 h 788" name="TY5"/>
                <a:gd fmla="*/ 236 w 540" name="TX6"/>
                <a:gd fmla="*/ 741 h 788" name="TY6"/>
                <a:gd fmla="*/ 85 w 540" name="TX7"/>
                <a:gd fmla="*/ 496 h 788" name="TY7"/>
                <a:gd fmla="*/ 25 w 540" name="TX8"/>
                <a:gd fmla="*/ 369 h 788" name="TY8"/>
                <a:gd fmla="*/ 3 w 540" name="TX9"/>
                <a:gd fmla="*/ 297 h 788" name="TY9"/>
                <a:gd fmla="*/ 0 w 540" name="TX10"/>
                <a:gd fmla="*/ 268 h 788" name="TY10"/>
                <a:gd fmla="*/ 2 w 540" name="TX11"/>
                <a:gd fmla="*/ 242 h 788" name="TY11"/>
                <a:gd fmla="*/ 12 w 540" name="TX12"/>
                <a:gd fmla="*/ 191 h 788" name="TY12"/>
                <a:gd fmla="*/ 32 w 540" name="TX13"/>
                <a:gd fmla="*/ 143 h 788" name="TY13"/>
                <a:gd fmla="*/ 61 w 540" name="TX14"/>
                <a:gd fmla="*/ 100 h 788" name="TY14"/>
                <a:gd fmla="*/ 97 w 540" name="TX15"/>
                <a:gd fmla="*/ 62 h 788" name="TY15"/>
                <a:gd fmla="*/ 138 w 540" name="TX16"/>
                <a:gd fmla="*/ 34 h 788" name="TY16"/>
                <a:gd fmla="*/ 187 w 540" name="TX17"/>
                <a:gd fmla="*/ 12 h 788" name="TY17"/>
                <a:gd fmla="*/ 241 w 540" name="TX18"/>
                <a:gd fmla="*/ 0 h 788" name="TY18"/>
                <a:gd fmla="*/ 270 w 540" name="TX19"/>
                <a:gd fmla="*/ 0 h 788" name="TY19"/>
                <a:gd fmla="*/ 298 w 540" name="TX20"/>
                <a:gd fmla="*/ 0 h 788" name="TY20"/>
                <a:gd fmla="*/ 352 w 540" name="TX21"/>
                <a:gd fmla="*/ 12 h 788" name="TY21"/>
                <a:gd fmla="*/ 401 w 540" name="TX22"/>
                <a:gd fmla="*/ 34 h 788" name="TY22"/>
                <a:gd fmla="*/ 442 w 540" name="TX23"/>
                <a:gd fmla="*/ 62 h 788" name="TY23"/>
                <a:gd fmla="*/ 478 w 540" name="TX24"/>
                <a:gd fmla="*/ 100 h 788" name="TY24"/>
                <a:gd fmla="*/ 507 w 540" name="TX25"/>
                <a:gd fmla="*/ 143 h 788" name="TY25"/>
                <a:gd fmla="*/ 527 w 540" name="TX26"/>
                <a:gd fmla="*/ 191 h 788" name="TY26"/>
                <a:gd fmla="*/ 537 w 540" name="TX27"/>
                <a:gd fmla="*/ 242 h 788" name="TY27"/>
                <a:gd fmla="*/ 539 w 540" name="TX28"/>
                <a:gd fmla="*/ 268 h 788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540" h="788">
                  <a:moveTo>
                    <a:pt x="539" y="268"/>
                  </a:moveTo>
                  <a:lnTo>
                    <a:pt x="536" y="297"/>
                  </a:lnTo>
                  <a:lnTo>
                    <a:pt x="514" y="369"/>
                  </a:lnTo>
                  <a:lnTo>
                    <a:pt x="454" y="496"/>
                  </a:lnTo>
                  <a:lnTo>
                    <a:pt x="303" y="741"/>
                  </a:lnTo>
                  <a:lnTo>
                    <a:pt x="270" y="787"/>
                  </a:lnTo>
                  <a:lnTo>
                    <a:pt x="236" y="741"/>
                  </a:lnTo>
                  <a:lnTo>
                    <a:pt x="85" y="496"/>
                  </a:lnTo>
                  <a:lnTo>
                    <a:pt x="25" y="369"/>
                  </a:lnTo>
                  <a:lnTo>
                    <a:pt x="3" y="297"/>
                  </a:lnTo>
                  <a:lnTo>
                    <a:pt x="0" y="268"/>
                  </a:lnTo>
                  <a:lnTo>
                    <a:pt x="2" y="242"/>
                  </a:lnTo>
                  <a:lnTo>
                    <a:pt x="12" y="191"/>
                  </a:lnTo>
                  <a:lnTo>
                    <a:pt x="32" y="143"/>
                  </a:lnTo>
                  <a:lnTo>
                    <a:pt x="61" y="100"/>
                  </a:lnTo>
                  <a:lnTo>
                    <a:pt x="97" y="62"/>
                  </a:lnTo>
                  <a:lnTo>
                    <a:pt x="138" y="34"/>
                  </a:lnTo>
                  <a:lnTo>
                    <a:pt x="187" y="12"/>
                  </a:lnTo>
                  <a:lnTo>
                    <a:pt x="241" y="0"/>
                  </a:lnTo>
                  <a:lnTo>
                    <a:pt x="270" y="0"/>
                  </a:lnTo>
                  <a:lnTo>
                    <a:pt x="298" y="0"/>
                  </a:lnTo>
                  <a:lnTo>
                    <a:pt x="352" y="12"/>
                  </a:lnTo>
                  <a:lnTo>
                    <a:pt x="401" y="34"/>
                  </a:lnTo>
                  <a:lnTo>
                    <a:pt x="442" y="62"/>
                  </a:lnTo>
                  <a:lnTo>
                    <a:pt x="478" y="100"/>
                  </a:lnTo>
                  <a:lnTo>
                    <a:pt x="507" y="143"/>
                  </a:lnTo>
                  <a:lnTo>
                    <a:pt x="527" y="191"/>
                  </a:lnTo>
                  <a:lnTo>
                    <a:pt x="537" y="242"/>
                  </a:lnTo>
                  <a:lnTo>
                    <a:pt x="539" y="268"/>
                  </a:lnTo>
                  <a:close/>
                </a:path>
              </a:pathLst>
            </a:custGeom>
            <a:solidFill>
              <a:srgbClr val="FBCD4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0">
              <a:off x="5946775" y="1270635"/>
              <a:ext cx="85725" cy="127635"/>
            </a:xfrm>
            <a:custGeom>
              <a:gdLst>
                <a:gd fmla="*/ 710 w 711" name="TX0"/>
                <a:gd fmla="*/ 356 h 1057" name="TY0"/>
                <a:gd fmla="*/ 707 w 711" name="TX1"/>
                <a:gd fmla="*/ 396 h 1057" name="TY1"/>
                <a:gd fmla="*/ 679 w 711" name="TX2"/>
                <a:gd fmla="*/ 494 h 1057" name="TY2"/>
                <a:gd fmla="*/ 628 w 711" name="TX3"/>
                <a:gd fmla="*/ 607 h 1057" name="TY3"/>
                <a:gd fmla="*/ 566 w 711" name="TX4"/>
                <a:gd fmla="*/ 725 h 1057" name="TY4"/>
                <a:gd fmla="*/ 399 w 711" name="TX5"/>
                <a:gd fmla="*/ 994 h 1057" name="TY5"/>
                <a:gd fmla="*/ 356 w 711" name="TX6"/>
                <a:gd fmla="*/ 1056 h 1057" name="TY6"/>
                <a:gd fmla="*/ 311 w 711" name="TX7"/>
                <a:gd fmla="*/ 993 h 1057" name="TY7"/>
                <a:gd fmla="*/ 144 w 711" name="TX8"/>
                <a:gd fmla="*/ 720 h 1057" name="TY8"/>
                <a:gd fmla="*/ 82 w 711" name="TX9"/>
                <a:gd fmla="*/ 602 h 1057" name="TY9"/>
                <a:gd fmla="*/ 32 w 711" name="TX10"/>
                <a:gd fmla="*/ 491 h 1057" name="TY10"/>
                <a:gd fmla="*/ 3 w 711" name="TX11"/>
                <a:gd fmla="*/ 394 h 1057" name="TY11"/>
                <a:gd fmla="*/ 0 w 711" name="TX12"/>
                <a:gd fmla="*/ 356 h 1057" name="TY12"/>
                <a:gd fmla="*/ 2 w 711" name="TX13"/>
                <a:gd fmla="*/ 319 h 1057" name="TY13"/>
                <a:gd fmla="*/ 16 w 711" name="TX14"/>
                <a:gd fmla="*/ 248 h 1057" name="TY14"/>
                <a:gd fmla="*/ 43 w 711" name="TX15"/>
                <a:gd fmla="*/ 183 h 1057" name="TY15"/>
                <a:gd fmla="*/ 82 w 711" name="TX16"/>
                <a:gd fmla="*/ 127 h 1057" name="TY16"/>
                <a:gd fmla="*/ 131 w 711" name="TX17"/>
                <a:gd fmla="*/ 80 h 1057" name="TY17"/>
                <a:gd fmla="*/ 187 w 711" name="TX18"/>
                <a:gd fmla="*/ 42 h 1057" name="TY18"/>
                <a:gd fmla="*/ 251 w 711" name="TX19"/>
                <a:gd fmla="*/ 15 h 1057" name="TY19"/>
                <a:gd fmla="*/ 320 w 711" name="TX20"/>
                <a:gd fmla="*/ 2 h 1057" name="TY20"/>
                <a:gd fmla="*/ 356 w 711" name="TX21"/>
                <a:gd fmla="*/ 0 h 1057" name="TY21"/>
                <a:gd fmla="*/ 392 w 711" name="TX22"/>
                <a:gd fmla="*/ 2 h 1057" name="TY22"/>
                <a:gd fmla="*/ 460 w 711" name="TX23"/>
                <a:gd fmla="*/ 15 h 1057" name="TY23"/>
                <a:gd fmla="*/ 523 w 711" name="TX24"/>
                <a:gd fmla="*/ 42 h 1057" name="TY24"/>
                <a:gd fmla="*/ 581 w 711" name="TX25"/>
                <a:gd fmla="*/ 80 h 1057" name="TY25"/>
                <a:gd fmla="*/ 628 w 711" name="TX26"/>
                <a:gd fmla="*/ 127 h 1057" name="TY26"/>
                <a:gd fmla="*/ 667 w 711" name="TX27"/>
                <a:gd fmla="*/ 183 h 1057" name="TY27"/>
                <a:gd fmla="*/ 694 w 711" name="TX28"/>
                <a:gd fmla="*/ 248 h 1057" name="TY28"/>
                <a:gd fmla="*/ 709 w 711" name="TX29"/>
                <a:gd fmla="*/ 319 h 1057" name="TY29"/>
                <a:gd fmla="*/ 710 w 711" name="TX30"/>
                <a:gd fmla="*/ 356 h 1057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711" h="1057">
                  <a:moveTo>
                    <a:pt x="710" y="356"/>
                  </a:moveTo>
                  <a:lnTo>
                    <a:pt x="707" y="396"/>
                  </a:lnTo>
                  <a:lnTo>
                    <a:pt x="679" y="494"/>
                  </a:lnTo>
                  <a:lnTo>
                    <a:pt x="628" y="607"/>
                  </a:lnTo>
                  <a:lnTo>
                    <a:pt x="566" y="725"/>
                  </a:lnTo>
                  <a:lnTo>
                    <a:pt x="399" y="994"/>
                  </a:lnTo>
                  <a:lnTo>
                    <a:pt x="356" y="1056"/>
                  </a:lnTo>
                  <a:lnTo>
                    <a:pt x="311" y="993"/>
                  </a:lnTo>
                  <a:lnTo>
                    <a:pt x="144" y="720"/>
                  </a:lnTo>
                  <a:lnTo>
                    <a:pt x="82" y="602"/>
                  </a:lnTo>
                  <a:lnTo>
                    <a:pt x="32" y="491"/>
                  </a:lnTo>
                  <a:lnTo>
                    <a:pt x="3" y="394"/>
                  </a:lnTo>
                  <a:lnTo>
                    <a:pt x="0" y="356"/>
                  </a:lnTo>
                  <a:lnTo>
                    <a:pt x="2" y="319"/>
                  </a:lnTo>
                  <a:lnTo>
                    <a:pt x="16" y="248"/>
                  </a:lnTo>
                  <a:lnTo>
                    <a:pt x="43" y="183"/>
                  </a:lnTo>
                  <a:lnTo>
                    <a:pt x="82" y="127"/>
                  </a:lnTo>
                  <a:lnTo>
                    <a:pt x="131" y="80"/>
                  </a:lnTo>
                  <a:lnTo>
                    <a:pt x="187" y="42"/>
                  </a:lnTo>
                  <a:lnTo>
                    <a:pt x="251" y="15"/>
                  </a:lnTo>
                  <a:lnTo>
                    <a:pt x="320" y="2"/>
                  </a:lnTo>
                  <a:lnTo>
                    <a:pt x="356" y="0"/>
                  </a:lnTo>
                  <a:lnTo>
                    <a:pt x="392" y="2"/>
                  </a:lnTo>
                  <a:lnTo>
                    <a:pt x="460" y="15"/>
                  </a:lnTo>
                  <a:lnTo>
                    <a:pt x="523" y="42"/>
                  </a:lnTo>
                  <a:lnTo>
                    <a:pt x="581" y="80"/>
                  </a:lnTo>
                  <a:lnTo>
                    <a:pt x="628" y="127"/>
                  </a:lnTo>
                  <a:lnTo>
                    <a:pt x="667" y="183"/>
                  </a:lnTo>
                  <a:lnTo>
                    <a:pt x="694" y="248"/>
                  </a:lnTo>
                  <a:lnTo>
                    <a:pt x="709" y="319"/>
                  </a:lnTo>
                  <a:lnTo>
                    <a:pt x="710" y="356"/>
                  </a:lnTo>
                  <a:close/>
                </a:path>
              </a:pathLst>
            </a:custGeom>
            <a:solidFill>
              <a:srgbClr val="F2564E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rot="0">
              <a:off x="5955665" y="1289685"/>
              <a:ext cx="65405" cy="95250"/>
            </a:xfrm>
            <a:custGeom>
              <a:gdLst>
                <a:gd fmla="*/ 538 w 539" name="TX0"/>
                <a:gd fmla="*/ 268 h 788" name="TY0"/>
                <a:gd fmla="*/ 535 w 539" name="TX1"/>
                <a:gd fmla="*/ 297 h 788" name="TY1"/>
                <a:gd fmla="*/ 514 w 539" name="TX2"/>
                <a:gd fmla="*/ 369 h 788" name="TY2"/>
                <a:gd fmla="*/ 453 w 539" name="TX3"/>
                <a:gd fmla="*/ 496 h 788" name="TY3"/>
                <a:gd fmla="*/ 302 w 539" name="TX4"/>
                <a:gd fmla="*/ 741 h 788" name="TY4"/>
                <a:gd fmla="*/ 269 w 539" name="TX5"/>
                <a:gd fmla="*/ 787 h 788" name="TY5"/>
                <a:gd fmla="*/ 236 w 539" name="TX6"/>
                <a:gd fmla="*/ 741 h 788" name="TY6"/>
                <a:gd fmla="*/ 85 w 539" name="TX7"/>
                <a:gd fmla="*/ 496 h 788" name="TY7"/>
                <a:gd fmla="*/ 24 w 539" name="TX8"/>
                <a:gd fmla="*/ 369 h 788" name="TY8"/>
                <a:gd fmla="*/ 2 w 539" name="TX9"/>
                <a:gd fmla="*/ 297 h 788" name="TY9"/>
                <a:gd fmla="*/ 0 w 539" name="TX10"/>
                <a:gd fmla="*/ 268 h 788" name="TY10"/>
                <a:gd fmla="*/ 1 w 539" name="TX11"/>
                <a:gd fmla="*/ 242 h 788" name="TY11"/>
                <a:gd fmla="*/ 11 w 539" name="TX12"/>
                <a:gd fmla="*/ 191 h 788" name="TY12"/>
                <a:gd fmla="*/ 31 w 539" name="TX13"/>
                <a:gd fmla="*/ 143 h 788" name="TY13"/>
                <a:gd fmla="*/ 60 w 539" name="TX14"/>
                <a:gd fmla="*/ 100 h 788" name="TY14"/>
                <a:gd fmla="*/ 96 w 539" name="TX15"/>
                <a:gd fmla="*/ 62 h 788" name="TY15"/>
                <a:gd fmla="*/ 138 w 539" name="TX16"/>
                <a:gd fmla="*/ 34 h 788" name="TY16"/>
                <a:gd fmla="*/ 187 w 539" name="TX17"/>
                <a:gd fmla="*/ 12 h 788" name="TY17"/>
                <a:gd fmla="*/ 240 w 539" name="TX18"/>
                <a:gd fmla="*/ 0 h 788" name="TY18"/>
                <a:gd fmla="*/ 269 w 539" name="TX19"/>
                <a:gd fmla="*/ 0 h 788" name="TY19"/>
                <a:gd fmla="*/ 298 w 539" name="TX20"/>
                <a:gd fmla="*/ 0 h 788" name="TY20"/>
                <a:gd fmla="*/ 351 w 539" name="TX21"/>
                <a:gd fmla="*/ 12 h 788" name="TY21"/>
                <a:gd fmla="*/ 400 w 539" name="TX22"/>
                <a:gd fmla="*/ 34 h 788" name="TY22"/>
                <a:gd fmla="*/ 442 w 539" name="TX23"/>
                <a:gd fmla="*/ 62 h 788" name="TY23"/>
                <a:gd fmla="*/ 478 w 539" name="TX24"/>
                <a:gd fmla="*/ 100 h 788" name="TY24"/>
                <a:gd fmla="*/ 506 w 539" name="TX25"/>
                <a:gd fmla="*/ 143 h 788" name="TY25"/>
                <a:gd fmla="*/ 527 w 539" name="TX26"/>
                <a:gd fmla="*/ 191 h 788" name="TY26"/>
                <a:gd fmla="*/ 537 w 539" name="TX27"/>
                <a:gd fmla="*/ 242 h 788" name="TY27"/>
                <a:gd fmla="*/ 538 w 539" name="TX28"/>
                <a:gd fmla="*/ 268 h 788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539" h="788">
                  <a:moveTo>
                    <a:pt x="538" y="268"/>
                  </a:moveTo>
                  <a:lnTo>
                    <a:pt x="535" y="297"/>
                  </a:lnTo>
                  <a:lnTo>
                    <a:pt x="514" y="369"/>
                  </a:lnTo>
                  <a:lnTo>
                    <a:pt x="453" y="496"/>
                  </a:lnTo>
                  <a:lnTo>
                    <a:pt x="302" y="741"/>
                  </a:lnTo>
                  <a:lnTo>
                    <a:pt x="269" y="787"/>
                  </a:lnTo>
                  <a:lnTo>
                    <a:pt x="236" y="741"/>
                  </a:lnTo>
                  <a:lnTo>
                    <a:pt x="85" y="496"/>
                  </a:lnTo>
                  <a:lnTo>
                    <a:pt x="24" y="369"/>
                  </a:lnTo>
                  <a:lnTo>
                    <a:pt x="2" y="297"/>
                  </a:lnTo>
                  <a:lnTo>
                    <a:pt x="0" y="268"/>
                  </a:lnTo>
                  <a:lnTo>
                    <a:pt x="1" y="242"/>
                  </a:lnTo>
                  <a:lnTo>
                    <a:pt x="11" y="191"/>
                  </a:lnTo>
                  <a:lnTo>
                    <a:pt x="31" y="143"/>
                  </a:lnTo>
                  <a:lnTo>
                    <a:pt x="60" y="100"/>
                  </a:lnTo>
                  <a:lnTo>
                    <a:pt x="96" y="62"/>
                  </a:lnTo>
                  <a:lnTo>
                    <a:pt x="138" y="34"/>
                  </a:lnTo>
                  <a:lnTo>
                    <a:pt x="187" y="12"/>
                  </a:lnTo>
                  <a:lnTo>
                    <a:pt x="240" y="0"/>
                  </a:lnTo>
                  <a:lnTo>
                    <a:pt x="269" y="0"/>
                  </a:lnTo>
                  <a:lnTo>
                    <a:pt x="298" y="0"/>
                  </a:lnTo>
                  <a:lnTo>
                    <a:pt x="351" y="12"/>
                  </a:lnTo>
                  <a:lnTo>
                    <a:pt x="400" y="34"/>
                  </a:lnTo>
                  <a:lnTo>
                    <a:pt x="442" y="62"/>
                  </a:lnTo>
                  <a:lnTo>
                    <a:pt x="478" y="100"/>
                  </a:lnTo>
                  <a:lnTo>
                    <a:pt x="506" y="143"/>
                  </a:lnTo>
                  <a:lnTo>
                    <a:pt x="527" y="191"/>
                  </a:lnTo>
                  <a:lnTo>
                    <a:pt x="537" y="242"/>
                  </a:lnTo>
                  <a:lnTo>
                    <a:pt x="538" y="268"/>
                  </a:lnTo>
                  <a:close/>
                </a:path>
              </a:pathLst>
            </a:custGeom>
            <a:solidFill>
              <a:srgbClr val="FBCD4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 rot="0">
              <a:off x="6149340" y="699770"/>
              <a:ext cx="285750" cy="440690"/>
            </a:xfrm>
            <a:custGeom>
              <a:gdLst>
                <a:gd fmla="*/ 1757 w 2373" name="TX0"/>
                <a:gd fmla="*/ 2621 h 3659" name="TY0"/>
                <a:gd fmla="*/ 1612 w 2373" name="TX1"/>
                <a:gd fmla="*/ 2543 h 3659" name="TY1"/>
                <a:gd fmla="*/ 1337 w 2373" name="TX2"/>
                <a:gd fmla="*/ 2376 h 3659" name="TY2"/>
                <a:gd fmla="*/ 1085 w 2373" name="TX3"/>
                <a:gd fmla="*/ 2196 h 3659" name="TY3"/>
                <a:gd fmla="*/ 857 w 2373" name="TX4"/>
                <a:gd fmla="*/ 2007 h 3659" name="TY4"/>
                <a:gd fmla="*/ 705 w 2373" name="TX5"/>
                <a:gd fmla="*/ 1858 h 3659" name="TY5"/>
                <a:gd fmla="*/ 611 w 2373" name="TX6"/>
                <a:gd fmla="*/ 1755 h 3659" name="TY6"/>
                <a:gd fmla="*/ 525 w 2373" name="TX7"/>
                <a:gd fmla="*/ 1650 h 3659" name="TY7"/>
                <a:gd fmla="*/ 444 w 2373" name="TX8"/>
                <a:gd fmla="*/ 1544 h 3659" name="TY8"/>
                <a:gd fmla="*/ 372 w 2373" name="TX9"/>
                <a:gd fmla="*/ 1434 h 3659" name="TY9"/>
                <a:gd fmla="*/ 309 w 2373" name="TX10"/>
                <a:gd fmla="*/ 1323 h 3659" name="TY10"/>
                <a:gd fmla="*/ 252 w 2373" name="TX11"/>
                <a:gd fmla="*/ 1210 h 3659" name="TY11"/>
                <a:gd fmla="*/ 204 w 2373" name="TX12"/>
                <a:gd fmla="*/ 1096 h 3659" name="TY12"/>
                <a:gd fmla="*/ 183 w 2373" name="TX13"/>
                <a:gd fmla="*/ 1037 h 3659" name="TY13"/>
                <a:gd fmla="*/ 142 w 2373" name="TX14"/>
                <a:gd fmla="*/ 910 h 3659" name="TY14"/>
                <a:gd fmla="*/ 74 w 2373" name="TX15"/>
                <a:gd fmla="*/ 652 h 3659" name="TY15"/>
                <a:gd fmla="*/ 28 w 2373" name="TX16"/>
                <a:gd fmla="*/ 392 h 3659" name="TY16"/>
                <a:gd fmla="*/ 3 w 2373" name="TX17"/>
                <a:gd fmla="*/ 130 h 3659" name="TY17"/>
                <a:gd fmla="*/ 0 w 2373" name="TX18"/>
                <a:gd fmla="*/ 0 h 3659" name="TY18"/>
                <a:gd fmla="*/ 0 w 2373" name="TX19"/>
                <a:gd fmla="*/ 3658 h 3659" name="TY19"/>
                <a:gd fmla="*/ 2372 w 2373" name="TX20"/>
                <a:gd fmla="*/ 3658 h 3659" name="TY20"/>
                <a:gd fmla="*/ 2372 w 2373" name="TX21"/>
                <a:gd fmla="*/ 3446 h 3659" name="TY21"/>
                <a:gd fmla="*/ 2371 w 2373" name="TX22"/>
                <a:gd fmla="*/ 3384 h 3659" name="TY22"/>
                <a:gd fmla="*/ 2349 w 2373" name="TX23"/>
                <a:gd fmla="*/ 3263 h 3659" name="TY23"/>
                <a:gd fmla="*/ 2306 w 2373" name="TX24"/>
                <a:gd fmla="*/ 3147 h 3659" name="TY24"/>
                <a:gd fmla="*/ 2244 w 2373" name="TX25"/>
                <a:gd fmla="*/ 3036 h 3659" name="TY25"/>
                <a:gd fmla="*/ 2164 w 2373" name="TX26"/>
                <a:gd fmla="*/ 2932 h 3659" name="TY26"/>
                <a:gd fmla="*/ 2067 w 2373" name="TX27"/>
                <a:gd fmla="*/ 2834 h 3659" name="TY27"/>
                <a:gd fmla="*/ 1955 w 2373" name="TX28"/>
                <a:gd fmla="*/ 2743 h 3659" name="TY28"/>
                <a:gd fmla="*/ 1827 w 2373" name="TX29"/>
                <a:gd fmla="*/ 2660 h 3659" name="TY29"/>
                <a:gd fmla="*/ 1757 w 2373" name="TX30"/>
                <a:gd fmla="*/ 2621 h 3659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2373" h="3659">
                  <a:moveTo>
                    <a:pt x="1757" y="2621"/>
                  </a:moveTo>
                  <a:lnTo>
                    <a:pt x="1612" y="2543"/>
                  </a:lnTo>
                  <a:lnTo>
                    <a:pt x="1337" y="2376"/>
                  </a:lnTo>
                  <a:lnTo>
                    <a:pt x="1085" y="2196"/>
                  </a:lnTo>
                  <a:lnTo>
                    <a:pt x="857" y="2007"/>
                  </a:lnTo>
                  <a:lnTo>
                    <a:pt x="705" y="1858"/>
                  </a:lnTo>
                  <a:lnTo>
                    <a:pt x="611" y="1755"/>
                  </a:lnTo>
                  <a:lnTo>
                    <a:pt x="525" y="1650"/>
                  </a:lnTo>
                  <a:lnTo>
                    <a:pt x="444" y="1544"/>
                  </a:lnTo>
                  <a:lnTo>
                    <a:pt x="372" y="1434"/>
                  </a:lnTo>
                  <a:lnTo>
                    <a:pt x="309" y="1323"/>
                  </a:lnTo>
                  <a:lnTo>
                    <a:pt x="252" y="1210"/>
                  </a:lnTo>
                  <a:lnTo>
                    <a:pt x="204" y="1096"/>
                  </a:lnTo>
                  <a:lnTo>
                    <a:pt x="183" y="1037"/>
                  </a:lnTo>
                  <a:lnTo>
                    <a:pt x="142" y="910"/>
                  </a:lnTo>
                  <a:lnTo>
                    <a:pt x="74" y="652"/>
                  </a:lnTo>
                  <a:lnTo>
                    <a:pt x="28" y="392"/>
                  </a:lnTo>
                  <a:lnTo>
                    <a:pt x="3" y="130"/>
                  </a:lnTo>
                  <a:lnTo>
                    <a:pt x="0" y="0"/>
                  </a:lnTo>
                  <a:lnTo>
                    <a:pt x="0" y="3658"/>
                  </a:lnTo>
                  <a:lnTo>
                    <a:pt x="2372" y="3658"/>
                  </a:lnTo>
                  <a:lnTo>
                    <a:pt x="2372" y="3446"/>
                  </a:lnTo>
                  <a:lnTo>
                    <a:pt x="2371" y="3384"/>
                  </a:lnTo>
                  <a:lnTo>
                    <a:pt x="2349" y="3263"/>
                  </a:lnTo>
                  <a:lnTo>
                    <a:pt x="2306" y="3147"/>
                  </a:lnTo>
                  <a:lnTo>
                    <a:pt x="2244" y="3036"/>
                  </a:lnTo>
                  <a:lnTo>
                    <a:pt x="2164" y="2932"/>
                  </a:lnTo>
                  <a:lnTo>
                    <a:pt x="2067" y="2834"/>
                  </a:lnTo>
                  <a:lnTo>
                    <a:pt x="1955" y="2743"/>
                  </a:lnTo>
                  <a:lnTo>
                    <a:pt x="1827" y="2660"/>
                  </a:lnTo>
                  <a:lnTo>
                    <a:pt x="1757" y="2621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 rot="0">
              <a:off x="5670550" y="699770"/>
              <a:ext cx="285750" cy="440690"/>
            </a:xfrm>
            <a:custGeom>
              <a:gdLst>
                <a:gd fmla="*/ 614 w 2372" name="TX0"/>
                <a:gd fmla="*/ 2621 h 3659" name="TY0"/>
                <a:gd fmla="*/ 760 w 2372" name="TX1"/>
                <a:gd fmla="*/ 2543 h 3659" name="TY1"/>
                <a:gd fmla="*/ 1034 w 2372" name="TX2"/>
                <a:gd fmla="*/ 2376 h 3659" name="TY2"/>
                <a:gd fmla="*/ 1286 w 2372" name="TX3"/>
                <a:gd fmla="*/ 2196 h 3659" name="TY3"/>
                <a:gd fmla="*/ 1514 w 2372" name="TX4"/>
                <a:gd fmla="*/ 2007 h 3659" name="TY4"/>
                <a:gd fmla="*/ 1668 w 2372" name="TX5"/>
                <a:gd fmla="*/ 1858 h 3659" name="TY5"/>
                <a:gd fmla="*/ 1761 w 2372" name="TX6"/>
                <a:gd fmla="*/ 1755 h 3659" name="TY6"/>
                <a:gd fmla="*/ 1848 w 2372" name="TX7"/>
                <a:gd fmla="*/ 1650 h 3659" name="TY7"/>
                <a:gd fmla="*/ 1927 w 2372" name="TX8"/>
                <a:gd fmla="*/ 1544 h 3659" name="TY8"/>
                <a:gd fmla="*/ 1999 w 2372" name="TX9"/>
                <a:gd fmla="*/ 1434 h 3659" name="TY9"/>
                <a:gd fmla="*/ 2064 w 2372" name="TX10"/>
                <a:gd fmla="*/ 1323 h 3659" name="TY10"/>
                <a:gd fmla="*/ 2120 w 2372" name="TX11"/>
                <a:gd fmla="*/ 1210 h 3659" name="TY11"/>
                <a:gd fmla="*/ 2167 w 2372" name="TX12"/>
                <a:gd fmla="*/ 1096 h 3659" name="TY12"/>
                <a:gd fmla="*/ 2189 w 2372" name="TX13"/>
                <a:gd fmla="*/ 1037 h 3659" name="TY13"/>
                <a:gd fmla="*/ 2231 w 2372" name="TX14"/>
                <a:gd fmla="*/ 910 h 3659" name="TY14"/>
                <a:gd fmla="*/ 2297 w 2372" name="TX15"/>
                <a:gd fmla="*/ 652 h 3659" name="TY15"/>
                <a:gd fmla="*/ 2345 w 2372" name="TX16"/>
                <a:gd fmla="*/ 392 h 3659" name="TY16"/>
                <a:gd fmla="*/ 2369 w 2372" name="TX17"/>
                <a:gd fmla="*/ 130 h 3659" name="TY17"/>
                <a:gd fmla="*/ 2371 w 2372" name="TX18"/>
                <a:gd fmla="*/ 0 h 3659" name="TY18"/>
                <a:gd fmla="*/ 2371 w 2372" name="TX19"/>
                <a:gd fmla="*/ 3658 h 3659" name="TY19"/>
                <a:gd fmla="*/ 0 w 2372" name="TX20"/>
                <a:gd fmla="*/ 3658 h 3659" name="TY20"/>
                <a:gd fmla="*/ 0 w 2372" name="TX21"/>
                <a:gd fmla="*/ 3446 h 3659" name="TY21"/>
                <a:gd fmla="*/ 2 w 2372" name="TX22"/>
                <a:gd fmla="*/ 3384 h 3659" name="TY22"/>
                <a:gd fmla="*/ 23 w 2372" name="TX23"/>
                <a:gd fmla="*/ 3263 h 3659" name="TY23"/>
                <a:gd fmla="*/ 66 w 2372" name="TX24"/>
                <a:gd fmla="*/ 3147 h 3659" name="TY24"/>
                <a:gd fmla="*/ 128 w 2372" name="TX25"/>
                <a:gd fmla="*/ 3036 h 3659" name="TY25"/>
                <a:gd fmla="*/ 207 w 2372" name="TX26"/>
                <a:gd fmla="*/ 2932 h 3659" name="TY26"/>
                <a:gd fmla="*/ 305 w 2372" name="TX27"/>
                <a:gd fmla="*/ 2834 h 3659" name="TY27"/>
                <a:gd fmla="*/ 418 w 2372" name="TX28"/>
                <a:gd fmla="*/ 2743 h 3659" name="TY28"/>
                <a:gd fmla="*/ 544 w 2372" name="TX29"/>
                <a:gd fmla="*/ 2660 h 3659" name="TY29"/>
                <a:gd fmla="*/ 614 w 2372" name="TX30"/>
                <a:gd fmla="*/ 2621 h 3659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2372" h="3659">
                  <a:moveTo>
                    <a:pt x="614" y="2621"/>
                  </a:moveTo>
                  <a:lnTo>
                    <a:pt x="760" y="2543"/>
                  </a:lnTo>
                  <a:lnTo>
                    <a:pt x="1034" y="2376"/>
                  </a:lnTo>
                  <a:lnTo>
                    <a:pt x="1286" y="2196"/>
                  </a:lnTo>
                  <a:lnTo>
                    <a:pt x="1514" y="2007"/>
                  </a:lnTo>
                  <a:lnTo>
                    <a:pt x="1668" y="1858"/>
                  </a:lnTo>
                  <a:lnTo>
                    <a:pt x="1761" y="1755"/>
                  </a:lnTo>
                  <a:lnTo>
                    <a:pt x="1848" y="1650"/>
                  </a:lnTo>
                  <a:lnTo>
                    <a:pt x="1927" y="1544"/>
                  </a:lnTo>
                  <a:lnTo>
                    <a:pt x="1999" y="1434"/>
                  </a:lnTo>
                  <a:lnTo>
                    <a:pt x="2064" y="1323"/>
                  </a:lnTo>
                  <a:lnTo>
                    <a:pt x="2120" y="1210"/>
                  </a:lnTo>
                  <a:lnTo>
                    <a:pt x="2167" y="1096"/>
                  </a:lnTo>
                  <a:lnTo>
                    <a:pt x="2189" y="1037"/>
                  </a:lnTo>
                  <a:lnTo>
                    <a:pt x="2231" y="910"/>
                  </a:lnTo>
                  <a:lnTo>
                    <a:pt x="2297" y="652"/>
                  </a:lnTo>
                  <a:lnTo>
                    <a:pt x="2345" y="392"/>
                  </a:lnTo>
                  <a:lnTo>
                    <a:pt x="2369" y="130"/>
                  </a:lnTo>
                  <a:lnTo>
                    <a:pt x="2371" y="0"/>
                  </a:lnTo>
                  <a:lnTo>
                    <a:pt x="2371" y="3658"/>
                  </a:lnTo>
                  <a:lnTo>
                    <a:pt x="0" y="3658"/>
                  </a:lnTo>
                  <a:lnTo>
                    <a:pt x="0" y="3446"/>
                  </a:lnTo>
                  <a:lnTo>
                    <a:pt x="2" y="3384"/>
                  </a:lnTo>
                  <a:lnTo>
                    <a:pt x="23" y="3263"/>
                  </a:lnTo>
                  <a:lnTo>
                    <a:pt x="66" y="3147"/>
                  </a:lnTo>
                  <a:lnTo>
                    <a:pt x="128" y="3036"/>
                  </a:lnTo>
                  <a:lnTo>
                    <a:pt x="207" y="2932"/>
                  </a:lnTo>
                  <a:lnTo>
                    <a:pt x="305" y="2834"/>
                  </a:lnTo>
                  <a:lnTo>
                    <a:pt x="418" y="2743"/>
                  </a:lnTo>
                  <a:lnTo>
                    <a:pt x="544" y="2660"/>
                  </a:lnTo>
                  <a:lnTo>
                    <a:pt x="614" y="2621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 rot="0">
              <a:off x="5941695" y="492125"/>
              <a:ext cx="222250" cy="173990"/>
            </a:xfrm>
            <a:custGeom>
              <a:gdLst>
                <a:gd fmla="*/ 1844 w 1845" name="TX0"/>
                <a:gd fmla="*/ 1440 h 1441" name="TY0"/>
                <a:gd fmla="*/ 1842 w 1845" name="TX1"/>
                <a:gd fmla="*/ 1391 h 1441" name="TY1"/>
                <a:gd fmla="*/ 1832 w 1845" name="TX2"/>
                <a:gd fmla="*/ 1287 h 1441" name="TY2"/>
                <a:gd fmla="*/ 1812 w 1845" name="TX3"/>
                <a:gd fmla="*/ 1176 h 1441" name="TY3"/>
                <a:gd fmla="*/ 1785 w 1845" name="TX4"/>
                <a:gd fmla="*/ 1060 h 1441" name="TY4"/>
                <a:gd fmla="*/ 1730 w 1845" name="TX5"/>
                <a:gd fmla="*/ 880 h 1441" name="TY5"/>
                <a:gd fmla="*/ 1656 w 1845" name="TX6"/>
                <a:gd fmla="*/ 701 h 1441" name="TY6"/>
                <a:gd fmla="*/ 1602 w 1845" name="TX7"/>
                <a:gd fmla="*/ 585 h 1441" name="TY7"/>
                <a:gd fmla="*/ 1538 w 1845" name="TX8"/>
                <a:gd fmla="*/ 474 h 1441" name="TY8"/>
                <a:gd fmla="*/ 1471 w 1845" name="TX9"/>
                <a:gd fmla="*/ 370 h 1441" name="TY9"/>
                <a:gd fmla="*/ 1399 w 1845" name="TX10"/>
                <a:gd fmla="*/ 275 h 1441" name="TY10"/>
                <a:gd fmla="*/ 1321 w 1845" name="TX11"/>
                <a:gd fmla="*/ 190 h 1441" name="TY11"/>
                <a:gd fmla="*/ 1239 w 1845" name="TX12"/>
                <a:gd fmla="*/ 119 h 1441" name="TY12"/>
                <a:gd fmla="*/ 1152 w 1845" name="TX13"/>
                <a:gd fmla="*/ 62 h 1441" name="TY13"/>
                <a:gd fmla="*/ 1063 w 1845" name="TX14"/>
                <a:gd fmla="*/ 23 h 1441" name="TY14"/>
                <a:gd fmla="*/ 970 w 1845" name="TX15"/>
                <a:gd fmla="*/ 1 h 1441" name="TY15"/>
                <a:gd fmla="*/ 922 w 1845" name="TX16"/>
                <a:gd fmla="*/ 0 h 1441" name="TY16"/>
                <a:gd fmla="*/ 922 w 1845" name="TX17"/>
                <a:gd fmla="*/ 0 h 1441" name="TY17"/>
                <a:gd fmla="*/ 876 w 1845" name="TX18"/>
                <a:gd fmla="*/ 1 h 1441" name="TY18"/>
                <a:gd fmla="*/ 785 w 1845" name="TX19"/>
                <a:gd fmla="*/ 23 h 1441" name="TY19"/>
                <a:gd fmla="*/ 696 w 1845" name="TX20"/>
                <a:gd fmla="*/ 62 h 1441" name="TY20"/>
                <a:gd fmla="*/ 611 w 1845" name="TX21"/>
                <a:gd fmla="*/ 119 h 1441" name="TY21"/>
                <a:gd fmla="*/ 529 w 1845" name="TX22"/>
                <a:gd fmla="*/ 190 h 1441" name="TY22"/>
                <a:gd fmla="*/ 451 w 1845" name="TX23"/>
                <a:gd fmla="*/ 275 h 1441" name="TY23"/>
                <a:gd fmla="*/ 378 w 1845" name="TX24"/>
                <a:gd fmla="*/ 370 h 1441" name="TY24"/>
                <a:gd fmla="*/ 310 w 1845" name="TX25"/>
                <a:gd fmla="*/ 474 h 1441" name="TY25"/>
                <a:gd fmla="*/ 247 w 1845" name="TX26"/>
                <a:gd fmla="*/ 585 h 1441" name="TY26"/>
                <a:gd fmla="*/ 190 w 1845" name="TX27"/>
                <a:gd fmla="*/ 701 h 1441" name="TY27"/>
                <a:gd fmla="*/ 117 w 1845" name="TX28"/>
                <a:gd fmla="*/ 880 h 1441" name="TY28"/>
                <a:gd fmla="*/ 61 w 1845" name="TX29"/>
                <a:gd fmla="*/ 1060 h 1441" name="TY29"/>
                <a:gd fmla="*/ 33 w 1845" name="TX30"/>
                <a:gd fmla="*/ 1176 h 1441" name="TY30"/>
                <a:gd fmla="*/ 13 w 1845" name="TX31"/>
                <a:gd fmla="*/ 1287 h 1441" name="TY31"/>
                <a:gd fmla="*/ 3 w 1845" name="TX32"/>
                <a:gd fmla="*/ 1391 h 1441" name="TY32"/>
                <a:gd fmla="*/ 0 w 1845" name="TX33"/>
                <a:gd fmla="*/ 1440 h 1441" name="TY33"/>
                <a:gd fmla="*/ 1844 w 1845" name="TX34"/>
                <a:gd fmla="*/ 1440 h 1441" name="TY3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</a:cxnLst>
              <a:rect l="l" t="t" r="r" b="b"/>
              <a:pathLst>
                <a:path w="1845" h="1441">
                  <a:moveTo>
                    <a:pt x="1844" y="1440"/>
                  </a:moveTo>
                  <a:lnTo>
                    <a:pt x="1842" y="1391"/>
                  </a:lnTo>
                  <a:lnTo>
                    <a:pt x="1832" y="1287"/>
                  </a:lnTo>
                  <a:lnTo>
                    <a:pt x="1812" y="1176"/>
                  </a:lnTo>
                  <a:lnTo>
                    <a:pt x="1785" y="1060"/>
                  </a:lnTo>
                  <a:lnTo>
                    <a:pt x="1730" y="880"/>
                  </a:lnTo>
                  <a:lnTo>
                    <a:pt x="1656" y="701"/>
                  </a:lnTo>
                  <a:lnTo>
                    <a:pt x="1602" y="585"/>
                  </a:lnTo>
                  <a:lnTo>
                    <a:pt x="1538" y="474"/>
                  </a:lnTo>
                  <a:lnTo>
                    <a:pt x="1471" y="370"/>
                  </a:lnTo>
                  <a:lnTo>
                    <a:pt x="1399" y="275"/>
                  </a:lnTo>
                  <a:lnTo>
                    <a:pt x="1321" y="190"/>
                  </a:lnTo>
                  <a:lnTo>
                    <a:pt x="1239" y="119"/>
                  </a:lnTo>
                  <a:lnTo>
                    <a:pt x="1152" y="62"/>
                  </a:lnTo>
                  <a:lnTo>
                    <a:pt x="1063" y="23"/>
                  </a:lnTo>
                  <a:lnTo>
                    <a:pt x="970" y="1"/>
                  </a:lnTo>
                  <a:lnTo>
                    <a:pt x="922" y="0"/>
                  </a:lnTo>
                  <a:lnTo>
                    <a:pt x="922" y="0"/>
                  </a:lnTo>
                  <a:lnTo>
                    <a:pt x="876" y="1"/>
                  </a:lnTo>
                  <a:lnTo>
                    <a:pt x="785" y="23"/>
                  </a:lnTo>
                  <a:lnTo>
                    <a:pt x="696" y="62"/>
                  </a:lnTo>
                  <a:lnTo>
                    <a:pt x="611" y="119"/>
                  </a:lnTo>
                  <a:lnTo>
                    <a:pt x="529" y="190"/>
                  </a:lnTo>
                  <a:lnTo>
                    <a:pt x="451" y="275"/>
                  </a:lnTo>
                  <a:lnTo>
                    <a:pt x="378" y="370"/>
                  </a:lnTo>
                  <a:lnTo>
                    <a:pt x="310" y="474"/>
                  </a:lnTo>
                  <a:lnTo>
                    <a:pt x="247" y="585"/>
                  </a:lnTo>
                  <a:lnTo>
                    <a:pt x="190" y="701"/>
                  </a:lnTo>
                  <a:lnTo>
                    <a:pt x="117" y="880"/>
                  </a:lnTo>
                  <a:lnTo>
                    <a:pt x="61" y="1060"/>
                  </a:lnTo>
                  <a:lnTo>
                    <a:pt x="33" y="1176"/>
                  </a:lnTo>
                  <a:lnTo>
                    <a:pt x="13" y="1287"/>
                  </a:lnTo>
                  <a:lnTo>
                    <a:pt x="3" y="1391"/>
                  </a:lnTo>
                  <a:lnTo>
                    <a:pt x="0" y="1440"/>
                  </a:lnTo>
                  <a:lnTo>
                    <a:pt x="1844" y="1440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 rot="0">
              <a:off x="5941695" y="541655"/>
              <a:ext cx="222250" cy="627380"/>
            </a:xfrm>
            <a:custGeom>
              <a:gdLst>
                <a:gd fmla="*/ 1681 w 1845" name="TX0"/>
                <a:gd fmla="*/ 5213 h 5214" name="TY0"/>
                <a:gd fmla="*/ 165 w 1845" name="TX1"/>
                <a:gd fmla="*/ 5213 h 5214" name="TY1"/>
                <a:gd fmla="*/ 131 w 1845" name="TX2"/>
                <a:gd fmla="*/ 5210 h 5214" name="TY2"/>
                <a:gd fmla="*/ 74 w 1845" name="TX3"/>
                <a:gd fmla="*/ 5185 h 5214" name="TY3"/>
                <a:gd fmla="*/ 29 w 1845" name="TX4"/>
                <a:gd fmla="*/ 5140 h 5214" name="TY4"/>
                <a:gd fmla="*/ 3 w 1845" name="TX5"/>
                <a:gd fmla="*/ 5082 h 5214" name="TY5"/>
                <a:gd fmla="*/ 0 w 1845" name="TX6"/>
                <a:gd fmla="*/ 5049 h 5214" name="TY6"/>
                <a:gd fmla="*/ 0 w 1845" name="TX7"/>
                <a:gd fmla="*/ 1046 h 5214" name="TY7"/>
                <a:gd fmla="*/ 2 w 1845" name="TX8"/>
                <a:gd fmla="*/ 998 h 5214" name="TY8"/>
                <a:gd fmla="*/ 10 w 1845" name="TX9"/>
                <a:gd fmla="*/ 903 h 5214" name="TY9"/>
                <a:gd fmla="*/ 29 w 1845" name="TX10"/>
                <a:gd fmla="*/ 808 h 5214" name="TY10"/>
                <a:gd fmla="*/ 56 w 1845" name="TX11"/>
                <a:gd fmla="*/ 714 h 5214" name="TY11"/>
                <a:gd fmla="*/ 91 w 1845" name="TX12"/>
                <a:gd fmla="*/ 622 h 5214" name="TY12"/>
                <a:gd fmla="*/ 134 w 1845" name="TX13"/>
                <a:gd fmla="*/ 534 h 5214" name="TY13"/>
                <a:gd fmla="*/ 183 w 1845" name="TX14"/>
                <a:gd fmla="*/ 449 h 5214" name="TY14"/>
                <a:gd fmla="*/ 239 w 1845" name="TX15"/>
                <a:gd fmla="*/ 370 h 5214" name="TY15"/>
                <a:gd fmla="*/ 303 w 1845" name="TX16"/>
                <a:gd fmla="*/ 295 h 5214" name="TY16"/>
                <a:gd fmla="*/ 370 w 1845" name="TX17"/>
                <a:gd fmla="*/ 228 h 5214" name="TY17"/>
                <a:gd fmla="*/ 444 w 1845" name="TX18"/>
                <a:gd fmla="*/ 167 h 5214" name="TY18"/>
                <a:gd fmla="*/ 523 w 1845" name="TX19"/>
                <a:gd fmla="*/ 114 h 5214" name="TY19"/>
                <a:gd fmla="*/ 605 w 1845" name="TX20"/>
                <a:gd fmla="*/ 71 h 5214" name="TY20"/>
                <a:gd fmla="*/ 692 w 1845" name="TX21"/>
                <a:gd fmla="*/ 36 h 5214" name="TY21"/>
                <a:gd fmla="*/ 782 w 1845" name="TX22"/>
                <a:gd fmla="*/ 13 h 5214" name="TY22"/>
                <a:gd fmla="*/ 874 w 1845" name="TX23"/>
                <a:gd fmla="*/ 0 h 5214" name="TY23"/>
                <a:gd fmla="*/ 922 w 1845" name="TX24"/>
                <a:gd fmla="*/ 0 h 5214" name="TY24"/>
                <a:gd fmla="*/ 922 w 1845" name="TX25"/>
                <a:gd fmla="*/ 0 h 5214" name="TY25"/>
                <a:gd fmla="*/ 970 w 1845" name="TX26"/>
                <a:gd fmla="*/ 0 h 5214" name="TY26"/>
                <a:gd fmla="*/ 1063 w 1845" name="TX27"/>
                <a:gd fmla="*/ 13 h 5214" name="TY27"/>
                <a:gd fmla="*/ 1152 w 1845" name="TX28"/>
                <a:gd fmla="*/ 36 h 5214" name="TY28"/>
                <a:gd fmla="*/ 1239 w 1845" name="TX29"/>
                <a:gd fmla="*/ 71 h 5214" name="TY29"/>
                <a:gd fmla="*/ 1322 w 1845" name="TX30"/>
                <a:gd fmla="*/ 114 h 5214" name="TY30"/>
                <a:gd fmla="*/ 1400 w 1845" name="TX31"/>
                <a:gd fmla="*/ 167 h 5214" name="TY31"/>
                <a:gd fmla="*/ 1474 w 1845" name="TX32"/>
                <a:gd fmla="*/ 228 h 5214" name="TY32"/>
                <a:gd fmla="*/ 1543 w 1845" name="TX33"/>
                <a:gd fmla="*/ 295 h 5214" name="TY33"/>
                <a:gd fmla="*/ 1605 w 1845" name="TX34"/>
                <a:gd fmla="*/ 370 h 5214" name="TY34"/>
                <a:gd fmla="*/ 1661 w 1845" name="TX35"/>
                <a:gd fmla="*/ 449 h 5214" name="TY35"/>
                <a:gd fmla="*/ 1711 w 1845" name="TX36"/>
                <a:gd fmla="*/ 534 h 5214" name="TY36"/>
                <a:gd fmla="*/ 1753 w 1845" name="TX37"/>
                <a:gd fmla="*/ 622 h 5214" name="TY37"/>
                <a:gd fmla="*/ 1789 w 1845" name="TX38"/>
                <a:gd fmla="*/ 714 h 5214" name="TY38"/>
                <a:gd fmla="*/ 1815 w 1845" name="TX39"/>
                <a:gd fmla="*/ 808 h 5214" name="TY39"/>
                <a:gd fmla="*/ 1834 w 1845" name="TX40"/>
                <a:gd fmla="*/ 903 h 5214" name="TY40"/>
                <a:gd fmla="*/ 1844 w 1845" name="TX41"/>
                <a:gd fmla="*/ 998 h 5214" name="TY41"/>
                <a:gd fmla="*/ 1844 w 1845" name="TX42"/>
                <a:gd fmla="*/ 1046 h 5214" name="TY42"/>
                <a:gd fmla="*/ 1844 w 1845" name="TX43"/>
                <a:gd fmla="*/ 5049 h 5214" name="TY43"/>
                <a:gd fmla="*/ 1842 w 1845" name="TX44"/>
                <a:gd fmla="*/ 5082 h 5214" name="TY44"/>
                <a:gd fmla="*/ 1816 w 1845" name="TX45"/>
                <a:gd fmla="*/ 5140 h 5214" name="TY45"/>
                <a:gd fmla="*/ 1772 w 1845" name="TX46"/>
                <a:gd fmla="*/ 5185 h 5214" name="TY46"/>
                <a:gd fmla="*/ 1713 w 1845" name="TX47"/>
                <a:gd fmla="*/ 5210 h 5214" name="TY47"/>
                <a:gd fmla="*/ 1681 w 1845" name="TX48"/>
                <a:gd fmla="*/ 5213 h 5214" name="TY4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</a:cxnLst>
              <a:rect l="l" t="t" r="r" b="b"/>
              <a:pathLst>
                <a:path w="1845" h="5214">
                  <a:moveTo>
                    <a:pt x="1681" y="5213"/>
                  </a:moveTo>
                  <a:lnTo>
                    <a:pt x="165" y="5213"/>
                  </a:lnTo>
                  <a:lnTo>
                    <a:pt x="131" y="5210"/>
                  </a:lnTo>
                  <a:lnTo>
                    <a:pt x="74" y="5185"/>
                  </a:lnTo>
                  <a:lnTo>
                    <a:pt x="29" y="5140"/>
                  </a:lnTo>
                  <a:lnTo>
                    <a:pt x="3" y="5082"/>
                  </a:lnTo>
                  <a:lnTo>
                    <a:pt x="0" y="5049"/>
                  </a:lnTo>
                  <a:lnTo>
                    <a:pt x="0" y="1046"/>
                  </a:lnTo>
                  <a:lnTo>
                    <a:pt x="2" y="998"/>
                  </a:lnTo>
                  <a:lnTo>
                    <a:pt x="10" y="903"/>
                  </a:lnTo>
                  <a:lnTo>
                    <a:pt x="29" y="808"/>
                  </a:lnTo>
                  <a:lnTo>
                    <a:pt x="56" y="714"/>
                  </a:lnTo>
                  <a:lnTo>
                    <a:pt x="91" y="622"/>
                  </a:lnTo>
                  <a:lnTo>
                    <a:pt x="134" y="534"/>
                  </a:lnTo>
                  <a:lnTo>
                    <a:pt x="183" y="449"/>
                  </a:lnTo>
                  <a:lnTo>
                    <a:pt x="239" y="370"/>
                  </a:lnTo>
                  <a:lnTo>
                    <a:pt x="303" y="295"/>
                  </a:lnTo>
                  <a:lnTo>
                    <a:pt x="370" y="228"/>
                  </a:lnTo>
                  <a:lnTo>
                    <a:pt x="444" y="167"/>
                  </a:lnTo>
                  <a:lnTo>
                    <a:pt x="523" y="114"/>
                  </a:lnTo>
                  <a:lnTo>
                    <a:pt x="605" y="71"/>
                  </a:lnTo>
                  <a:lnTo>
                    <a:pt x="692" y="36"/>
                  </a:lnTo>
                  <a:lnTo>
                    <a:pt x="782" y="13"/>
                  </a:lnTo>
                  <a:lnTo>
                    <a:pt x="874" y="0"/>
                  </a:lnTo>
                  <a:lnTo>
                    <a:pt x="922" y="0"/>
                  </a:lnTo>
                  <a:lnTo>
                    <a:pt x="922" y="0"/>
                  </a:lnTo>
                  <a:lnTo>
                    <a:pt x="970" y="0"/>
                  </a:lnTo>
                  <a:lnTo>
                    <a:pt x="1063" y="13"/>
                  </a:lnTo>
                  <a:lnTo>
                    <a:pt x="1152" y="36"/>
                  </a:lnTo>
                  <a:lnTo>
                    <a:pt x="1239" y="71"/>
                  </a:lnTo>
                  <a:lnTo>
                    <a:pt x="1322" y="114"/>
                  </a:lnTo>
                  <a:lnTo>
                    <a:pt x="1400" y="167"/>
                  </a:lnTo>
                  <a:lnTo>
                    <a:pt x="1474" y="228"/>
                  </a:lnTo>
                  <a:lnTo>
                    <a:pt x="1543" y="295"/>
                  </a:lnTo>
                  <a:lnTo>
                    <a:pt x="1605" y="370"/>
                  </a:lnTo>
                  <a:lnTo>
                    <a:pt x="1661" y="449"/>
                  </a:lnTo>
                  <a:lnTo>
                    <a:pt x="1711" y="534"/>
                  </a:lnTo>
                  <a:lnTo>
                    <a:pt x="1753" y="622"/>
                  </a:lnTo>
                  <a:lnTo>
                    <a:pt x="1789" y="714"/>
                  </a:lnTo>
                  <a:lnTo>
                    <a:pt x="1815" y="808"/>
                  </a:lnTo>
                  <a:lnTo>
                    <a:pt x="1834" y="903"/>
                  </a:lnTo>
                  <a:lnTo>
                    <a:pt x="1844" y="998"/>
                  </a:lnTo>
                  <a:lnTo>
                    <a:pt x="1844" y="1046"/>
                  </a:lnTo>
                  <a:lnTo>
                    <a:pt x="1844" y="5049"/>
                  </a:lnTo>
                  <a:lnTo>
                    <a:pt x="1842" y="5082"/>
                  </a:lnTo>
                  <a:lnTo>
                    <a:pt x="1816" y="5140"/>
                  </a:lnTo>
                  <a:lnTo>
                    <a:pt x="1772" y="5185"/>
                  </a:lnTo>
                  <a:lnTo>
                    <a:pt x="1713" y="5210"/>
                  </a:lnTo>
                  <a:lnTo>
                    <a:pt x="1681" y="521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 rot="0">
              <a:off x="5991225" y="521970"/>
              <a:ext cx="122555" cy="53975"/>
            </a:xfrm>
            <a:custGeom>
              <a:gdLst>
                <a:gd fmla="*/ 508 w 1019" name="TX0"/>
                <a:gd fmla="*/ 0 h 443" name="TY0"/>
                <a:gd fmla="*/ 561 w 1019" name="TX1"/>
                <a:gd fmla="*/ 1 h 443" name="TY1"/>
                <a:gd fmla="*/ 661 w 1019" name="TX2"/>
                <a:gd fmla="*/ 10 h 443" name="TY2"/>
                <a:gd fmla="*/ 751 w 1019" name="TX3"/>
                <a:gd fmla="*/ 27 h 443" name="TY3"/>
                <a:gd fmla="*/ 832 w 1019" name="TX4"/>
                <a:gd fmla="*/ 50 h 443" name="TY4"/>
                <a:gd fmla="*/ 901 w 1019" name="TX5"/>
                <a:gd fmla="*/ 81 h 443" name="TY5"/>
                <a:gd fmla="*/ 956 w 1019" name="TX6"/>
                <a:gd fmla="*/ 115 h 443" name="TY6"/>
                <a:gd fmla="*/ 995 w 1019" name="TX7"/>
                <a:gd fmla="*/ 156 h 443" name="TY7"/>
                <a:gd fmla="*/ 1015 w 1019" name="TX8"/>
                <a:gd fmla="*/ 199 h 443" name="TY8"/>
                <a:gd fmla="*/ 1018 w 1019" name="TX9"/>
                <a:gd fmla="*/ 222 h 443" name="TY9"/>
                <a:gd fmla="*/ 1015 w 1019" name="TX10"/>
                <a:gd fmla="*/ 243 h 443" name="TY10"/>
                <a:gd fmla="*/ 995 w 1019" name="TX11"/>
                <a:gd fmla="*/ 287 h 443" name="TY11"/>
                <a:gd fmla="*/ 956 w 1019" name="TX12"/>
                <a:gd fmla="*/ 327 h 443" name="TY12"/>
                <a:gd fmla="*/ 901 w 1019" name="TX13"/>
                <a:gd fmla="*/ 361 h 443" name="TY13"/>
                <a:gd fmla="*/ 832 w 1019" name="TX14"/>
                <a:gd fmla="*/ 392 h 443" name="TY14"/>
                <a:gd fmla="*/ 751 w 1019" name="TX15"/>
                <a:gd fmla="*/ 416 h 443" name="TY15"/>
                <a:gd fmla="*/ 661 w 1019" name="TX16"/>
                <a:gd fmla="*/ 432 h 443" name="TY16"/>
                <a:gd fmla="*/ 561 w 1019" name="TX17"/>
                <a:gd fmla="*/ 441 h 443" name="TY17"/>
                <a:gd fmla="*/ 508 w 1019" name="TX18"/>
                <a:gd fmla="*/ 442 h 443" name="TY18"/>
                <a:gd fmla="*/ 456 w 1019" name="TX19"/>
                <a:gd fmla="*/ 441 h 443" name="TY19"/>
                <a:gd fmla="*/ 357 w 1019" name="TX20"/>
                <a:gd fmla="*/ 432 h 443" name="TY20"/>
                <a:gd fmla="*/ 266 w 1019" name="TX21"/>
                <a:gd fmla="*/ 416 h 443" name="TY21"/>
                <a:gd fmla="*/ 184 w 1019" name="TX22"/>
                <a:gd fmla="*/ 392 h 443" name="TY22"/>
                <a:gd fmla="*/ 115 w 1019" name="TX23"/>
                <a:gd fmla="*/ 361 h 443" name="TY23"/>
                <a:gd fmla="*/ 60 w 1019" name="TX24"/>
                <a:gd fmla="*/ 327 h 443" name="TY24"/>
                <a:gd fmla="*/ 21 w 1019" name="TX25"/>
                <a:gd fmla="*/ 287 h 443" name="TY25"/>
                <a:gd fmla="*/ 1 w 1019" name="TX26"/>
                <a:gd fmla="*/ 243 h 443" name="TY26"/>
                <a:gd fmla="*/ 0 w 1019" name="TX27"/>
                <a:gd fmla="*/ 222 h 443" name="TY27"/>
                <a:gd fmla="*/ 1 w 1019" name="TX28"/>
                <a:gd fmla="*/ 199 h 443" name="TY28"/>
                <a:gd fmla="*/ 21 w 1019" name="TX29"/>
                <a:gd fmla="*/ 156 h 443" name="TY29"/>
                <a:gd fmla="*/ 60 w 1019" name="TX30"/>
                <a:gd fmla="*/ 115 h 443" name="TY30"/>
                <a:gd fmla="*/ 115 w 1019" name="TX31"/>
                <a:gd fmla="*/ 81 h 443" name="TY31"/>
                <a:gd fmla="*/ 184 w 1019" name="TX32"/>
                <a:gd fmla="*/ 50 h 443" name="TY32"/>
                <a:gd fmla="*/ 266 w 1019" name="TX33"/>
                <a:gd fmla="*/ 27 h 443" name="TY33"/>
                <a:gd fmla="*/ 357 w 1019" name="TX34"/>
                <a:gd fmla="*/ 10 h 443" name="TY34"/>
                <a:gd fmla="*/ 456 w 1019" name="TX35"/>
                <a:gd fmla="*/ 1 h 443" name="TY35"/>
                <a:gd fmla="*/ 508 w 1019" name="TX36"/>
                <a:gd fmla="*/ 0 h 443" name="TY3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</a:cxnLst>
              <a:rect l="l" t="t" r="r" b="b"/>
              <a:pathLst>
                <a:path w="1019" h="443">
                  <a:moveTo>
                    <a:pt x="508" y="0"/>
                  </a:moveTo>
                  <a:lnTo>
                    <a:pt x="561" y="1"/>
                  </a:lnTo>
                  <a:lnTo>
                    <a:pt x="661" y="10"/>
                  </a:lnTo>
                  <a:lnTo>
                    <a:pt x="751" y="27"/>
                  </a:lnTo>
                  <a:lnTo>
                    <a:pt x="832" y="50"/>
                  </a:lnTo>
                  <a:lnTo>
                    <a:pt x="901" y="81"/>
                  </a:lnTo>
                  <a:lnTo>
                    <a:pt x="956" y="115"/>
                  </a:lnTo>
                  <a:lnTo>
                    <a:pt x="995" y="156"/>
                  </a:lnTo>
                  <a:lnTo>
                    <a:pt x="1015" y="199"/>
                  </a:lnTo>
                  <a:lnTo>
                    <a:pt x="1018" y="222"/>
                  </a:lnTo>
                  <a:lnTo>
                    <a:pt x="1015" y="243"/>
                  </a:lnTo>
                  <a:lnTo>
                    <a:pt x="995" y="287"/>
                  </a:lnTo>
                  <a:lnTo>
                    <a:pt x="956" y="327"/>
                  </a:lnTo>
                  <a:lnTo>
                    <a:pt x="901" y="361"/>
                  </a:lnTo>
                  <a:lnTo>
                    <a:pt x="832" y="392"/>
                  </a:lnTo>
                  <a:lnTo>
                    <a:pt x="751" y="416"/>
                  </a:lnTo>
                  <a:lnTo>
                    <a:pt x="661" y="432"/>
                  </a:lnTo>
                  <a:lnTo>
                    <a:pt x="561" y="441"/>
                  </a:lnTo>
                  <a:lnTo>
                    <a:pt x="508" y="442"/>
                  </a:lnTo>
                  <a:lnTo>
                    <a:pt x="456" y="441"/>
                  </a:lnTo>
                  <a:lnTo>
                    <a:pt x="357" y="432"/>
                  </a:lnTo>
                  <a:lnTo>
                    <a:pt x="266" y="416"/>
                  </a:lnTo>
                  <a:lnTo>
                    <a:pt x="184" y="392"/>
                  </a:lnTo>
                  <a:lnTo>
                    <a:pt x="115" y="361"/>
                  </a:lnTo>
                  <a:lnTo>
                    <a:pt x="60" y="327"/>
                  </a:lnTo>
                  <a:lnTo>
                    <a:pt x="21" y="287"/>
                  </a:lnTo>
                  <a:lnTo>
                    <a:pt x="1" y="243"/>
                  </a:lnTo>
                  <a:lnTo>
                    <a:pt x="0" y="222"/>
                  </a:lnTo>
                  <a:lnTo>
                    <a:pt x="1" y="199"/>
                  </a:lnTo>
                  <a:lnTo>
                    <a:pt x="21" y="156"/>
                  </a:lnTo>
                  <a:lnTo>
                    <a:pt x="60" y="115"/>
                  </a:lnTo>
                  <a:lnTo>
                    <a:pt x="115" y="81"/>
                  </a:lnTo>
                  <a:lnTo>
                    <a:pt x="184" y="50"/>
                  </a:lnTo>
                  <a:lnTo>
                    <a:pt x="266" y="27"/>
                  </a:lnTo>
                  <a:lnTo>
                    <a:pt x="357" y="10"/>
                  </a:lnTo>
                  <a:lnTo>
                    <a:pt x="456" y="1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 rot="0">
              <a:off x="5926455" y="1167130"/>
              <a:ext cx="254635" cy="80010"/>
            </a:xfrm>
            <a:custGeom>
              <a:gdLst>
                <a:gd fmla="*/ 1944 w 2115" name="TX0"/>
                <a:gd fmla="*/ 663 h 664" name="TY0"/>
                <a:gd fmla="*/ 158 w 2115" name="TX1"/>
                <a:gd fmla="*/ 663 h 664" name="TY1"/>
                <a:gd fmla="*/ 139 w 2115" name="TX2"/>
                <a:gd fmla="*/ 661 h 664" name="TY2"/>
                <a:gd fmla="*/ 102 w 2115" name="TX3"/>
                <a:gd fmla="*/ 653 h 664" name="TY3"/>
                <a:gd fmla="*/ 70 w 2115" name="TX4"/>
                <a:gd fmla="*/ 635 h 664" name="TY4"/>
                <a:gd fmla="*/ 43 w 2115" name="TX5"/>
                <a:gd fmla="*/ 611 h 664" name="TY5"/>
                <a:gd fmla="*/ 21 w 2115" name="TX6"/>
                <a:gd fmla="*/ 582 h 664" name="TY6"/>
                <a:gd fmla="*/ 7 w 2115" name="TX7"/>
                <a:gd fmla="*/ 548 h 664" name="TY7"/>
                <a:gd fmla="*/ 0 w 2115" name="TX8"/>
                <a:gd fmla="*/ 510 h 664" name="TY8"/>
                <a:gd fmla="*/ 0 w 2115" name="TX9"/>
                <a:gd fmla="*/ 471 h 664" name="TY9"/>
                <a:gd fmla="*/ 5 w 2115" name="TX10"/>
                <a:gd fmla="*/ 451 h 664" name="TY10"/>
                <a:gd fmla="*/ 101 w 2115" name="TX11"/>
                <a:gd fmla="*/ 115 h 664" name="TY11"/>
                <a:gd fmla="*/ 109 w 2115" name="TX12"/>
                <a:gd fmla="*/ 91 h 664" name="TY12"/>
                <a:gd fmla="*/ 139 w 2115" name="TX13"/>
                <a:gd fmla="*/ 49 h 664" name="TY13"/>
                <a:gd fmla="*/ 181 w 2115" name="TX14"/>
                <a:gd fmla="*/ 19 h 664" name="TY14"/>
                <a:gd fmla="*/ 229 w 2115" name="TX15"/>
                <a:gd fmla="*/ 2 h 664" name="TY15"/>
                <a:gd fmla="*/ 255 w 2115" name="TX16"/>
                <a:gd fmla="*/ 0 h 664" name="TY16"/>
                <a:gd fmla="*/ 1857 w 2115" name="TX17"/>
                <a:gd fmla="*/ 0 h 664" name="TY17"/>
                <a:gd fmla="*/ 1883 w 2115" name="TX18"/>
                <a:gd fmla="*/ 2 h 664" name="TY18"/>
                <a:gd fmla="*/ 1931 w 2115" name="TX19"/>
                <a:gd fmla="*/ 19 h 664" name="TY19"/>
                <a:gd fmla="*/ 1973 w 2115" name="TX20"/>
                <a:gd fmla="*/ 49 h 664" name="TY20"/>
                <a:gd fmla="*/ 2003 w 2115" name="TX21"/>
                <a:gd fmla="*/ 91 h 664" name="TY21"/>
                <a:gd fmla="*/ 2012 w 2115" name="TX22"/>
                <a:gd fmla="*/ 115 h 664" name="TY22"/>
                <a:gd fmla="*/ 2108 w 2115" name="TX23"/>
                <a:gd fmla="*/ 451 h 664" name="TY23"/>
                <a:gd fmla="*/ 2112 w 2115" name="TX24"/>
                <a:gd fmla="*/ 471 h 664" name="TY24"/>
                <a:gd fmla="*/ 2114 w 2115" name="TX25"/>
                <a:gd fmla="*/ 510 h 664" name="TY25"/>
                <a:gd fmla="*/ 2107 w 2115" name="TX26"/>
                <a:gd fmla="*/ 548 h 664" name="TY26"/>
                <a:gd fmla="*/ 2091 w 2115" name="TX27"/>
                <a:gd fmla="*/ 582 h 664" name="TY27"/>
                <a:gd fmla="*/ 2068 w 2115" name="TX28"/>
                <a:gd fmla="*/ 611 h 664" name="TY28"/>
                <a:gd fmla="*/ 2039 w 2115" name="TX29"/>
                <a:gd fmla="*/ 635 h 664" name="TY29"/>
                <a:gd fmla="*/ 2004 w 2115" name="TX30"/>
                <a:gd fmla="*/ 653 h 664" name="TY30"/>
                <a:gd fmla="*/ 1965 w 2115" name="TX31"/>
                <a:gd fmla="*/ 661 h 664" name="TY31"/>
                <a:gd fmla="*/ 1944 w 2115" name="TX32"/>
                <a:gd fmla="*/ 663 h 664" name="TY3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</a:cxnLst>
              <a:rect l="l" t="t" r="r" b="b"/>
              <a:pathLst>
                <a:path w="2115" h="664">
                  <a:moveTo>
                    <a:pt x="1944" y="663"/>
                  </a:moveTo>
                  <a:lnTo>
                    <a:pt x="158" y="663"/>
                  </a:lnTo>
                  <a:lnTo>
                    <a:pt x="139" y="661"/>
                  </a:lnTo>
                  <a:lnTo>
                    <a:pt x="102" y="653"/>
                  </a:lnTo>
                  <a:lnTo>
                    <a:pt x="70" y="635"/>
                  </a:lnTo>
                  <a:lnTo>
                    <a:pt x="43" y="611"/>
                  </a:lnTo>
                  <a:lnTo>
                    <a:pt x="21" y="582"/>
                  </a:lnTo>
                  <a:lnTo>
                    <a:pt x="7" y="548"/>
                  </a:lnTo>
                  <a:lnTo>
                    <a:pt x="0" y="510"/>
                  </a:lnTo>
                  <a:lnTo>
                    <a:pt x="0" y="471"/>
                  </a:lnTo>
                  <a:lnTo>
                    <a:pt x="5" y="451"/>
                  </a:lnTo>
                  <a:lnTo>
                    <a:pt x="101" y="115"/>
                  </a:lnTo>
                  <a:lnTo>
                    <a:pt x="109" y="91"/>
                  </a:lnTo>
                  <a:lnTo>
                    <a:pt x="139" y="49"/>
                  </a:lnTo>
                  <a:lnTo>
                    <a:pt x="181" y="19"/>
                  </a:lnTo>
                  <a:lnTo>
                    <a:pt x="229" y="2"/>
                  </a:lnTo>
                  <a:lnTo>
                    <a:pt x="255" y="0"/>
                  </a:lnTo>
                  <a:lnTo>
                    <a:pt x="1857" y="0"/>
                  </a:lnTo>
                  <a:lnTo>
                    <a:pt x="1883" y="2"/>
                  </a:lnTo>
                  <a:lnTo>
                    <a:pt x="1931" y="19"/>
                  </a:lnTo>
                  <a:lnTo>
                    <a:pt x="1973" y="49"/>
                  </a:lnTo>
                  <a:lnTo>
                    <a:pt x="2003" y="91"/>
                  </a:lnTo>
                  <a:lnTo>
                    <a:pt x="2012" y="115"/>
                  </a:lnTo>
                  <a:lnTo>
                    <a:pt x="2108" y="451"/>
                  </a:lnTo>
                  <a:lnTo>
                    <a:pt x="2112" y="471"/>
                  </a:lnTo>
                  <a:lnTo>
                    <a:pt x="2114" y="510"/>
                  </a:lnTo>
                  <a:lnTo>
                    <a:pt x="2107" y="548"/>
                  </a:lnTo>
                  <a:lnTo>
                    <a:pt x="2091" y="582"/>
                  </a:lnTo>
                  <a:lnTo>
                    <a:pt x="2068" y="611"/>
                  </a:lnTo>
                  <a:lnTo>
                    <a:pt x="2039" y="635"/>
                  </a:lnTo>
                  <a:lnTo>
                    <a:pt x="2004" y="653"/>
                  </a:lnTo>
                  <a:lnTo>
                    <a:pt x="1965" y="661"/>
                  </a:lnTo>
                  <a:lnTo>
                    <a:pt x="1944" y="663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 rot="0">
              <a:off x="6061710" y="1246505"/>
              <a:ext cx="102235" cy="34290"/>
            </a:xfrm>
            <a:custGeom>
              <a:gdLst>
                <a:gd fmla="*/ 691 w 845" name="TX0"/>
                <a:gd fmla="*/ 0 h 279" name="TY0"/>
                <a:gd fmla="*/ 152 w 845" name="TX1"/>
                <a:gd fmla="*/ 0 h 279" name="TY1"/>
                <a:gd fmla="*/ 0 w 845" name="TX2"/>
                <a:gd fmla="*/ 278 h 279" name="TY2"/>
                <a:gd fmla="*/ 844 w 845" name="TX3"/>
                <a:gd fmla="*/ 278 h 279" name="TY3"/>
                <a:gd fmla="*/ 691 w 845" name="TX4"/>
                <a:gd fmla="*/ 0 h 279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45" h="279">
                  <a:moveTo>
                    <a:pt x="691" y="0"/>
                  </a:moveTo>
                  <a:lnTo>
                    <a:pt x="152" y="0"/>
                  </a:lnTo>
                  <a:lnTo>
                    <a:pt x="0" y="278"/>
                  </a:lnTo>
                  <a:lnTo>
                    <a:pt x="844" y="278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 rot="0">
              <a:off x="5941695" y="1246505"/>
              <a:ext cx="102235" cy="34290"/>
            </a:xfrm>
            <a:custGeom>
              <a:gdLst>
                <a:gd fmla="*/ 692 w 847" name="TX0"/>
                <a:gd fmla="*/ 0 h 279" name="TY0"/>
                <a:gd fmla="*/ 154 w 847" name="TX1"/>
                <a:gd fmla="*/ 0 h 279" name="TY1"/>
                <a:gd fmla="*/ 0 w 847" name="TX2"/>
                <a:gd fmla="*/ 278 h 279" name="TY2"/>
                <a:gd fmla="*/ 846 w 847" name="TX3"/>
                <a:gd fmla="*/ 278 h 279" name="TY3"/>
                <a:gd fmla="*/ 692 w 847" name="TX4"/>
                <a:gd fmla="*/ 0 h 279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47" h="279">
                  <a:moveTo>
                    <a:pt x="692" y="0"/>
                  </a:moveTo>
                  <a:lnTo>
                    <a:pt x="154" y="0"/>
                  </a:lnTo>
                  <a:lnTo>
                    <a:pt x="0" y="278"/>
                  </a:lnTo>
                  <a:lnTo>
                    <a:pt x="846" y="278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 rot="0">
              <a:off x="5963920" y="645795"/>
              <a:ext cx="178435" cy="77470"/>
            </a:xfrm>
            <a:custGeom>
              <a:gdLst>
                <a:gd fmla="*/ 1479 w 1480" name="TX0"/>
                <a:gd fmla="*/ 643 h 644" name="TY0"/>
                <a:gd fmla="*/ 1399 w 1480" name="TX1"/>
                <a:gd fmla="*/ 598 h 644" name="TY1"/>
                <a:gd fmla="*/ 1226 w 1480" name="TX2"/>
                <a:gd fmla="*/ 526 h 644" name="TY2"/>
                <a:gd fmla="*/ 1040 w 1480" name="TX3"/>
                <a:gd fmla="*/ 478 h 644" name="TY3"/>
                <a:gd fmla="*/ 843 w 1480" name="TX4"/>
                <a:gd fmla="*/ 452 h 644" name="TY4"/>
                <a:gd fmla="*/ 739 w 1480" name="TX5"/>
                <a:gd fmla="*/ 451 h 644" name="TY5"/>
                <a:gd fmla="*/ 687 w 1480" name="TX6"/>
                <a:gd fmla="*/ 451 h 644" name="TY6"/>
                <a:gd fmla="*/ 586 w 1480" name="TX7"/>
                <a:gd fmla="*/ 458 h 644" name="TY7"/>
                <a:gd fmla="*/ 438 w 1480" name="TX8"/>
                <a:gd fmla="*/ 480 h 644" name="TY8"/>
                <a:gd fmla="*/ 254 w 1480" name="TX9"/>
                <a:gd fmla="*/ 530 h 644" name="TY9"/>
                <a:gd fmla="*/ 81 w 1480" name="TX10"/>
                <a:gd fmla="*/ 601 h 644" name="TY10"/>
                <a:gd fmla="*/ 0 w 1480" name="TX11"/>
                <a:gd fmla="*/ 643 h 644" name="TY11"/>
                <a:gd fmla="*/ 23 w 1480" name="TX12"/>
                <a:gd fmla="*/ 573 h 644" name="TY12"/>
                <a:gd fmla="*/ 82 w 1480" name="TX13"/>
                <a:gd fmla="*/ 444 h 644" name="TY13"/>
                <a:gd fmla="*/ 154 w 1480" name="TX14"/>
                <a:gd fmla="*/ 327 h 644" name="TY14"/>
                <a:gd fmla="*/ 239 w 1480" name="TX15"/>
                <a:gd fmla="*/ 225 h 644" name="TY15"/>
                <a:gd fmla="*/ 336 w 1480" name="TX16"/>
                <a:gd fmla="*/ 140 h 644" name="TY16"/>
                <a:gd fmla="*/ 442 w 1480" name="TX17"/>
                <a:gd fmla="*/ 72 h 644" name="TY17"/>
                <a:gd fmla="*/ 556 w 1480" name="TX18"/>
                <a:gd fmla="*/ 26 h 644" name="TY18"/>
                <a:gd fmla="*/ 677 w 1480" name="TX19"/>
                <a:gd fmla="*/ 2 h 644" name="TY19"/>
                <a:gd fmla="*/ 739 w 1480" name="TX20"/>
                <a:gd fmla="*/ 0 h 644" name="TY20"/>
                <a:gd fmla="*/ 802 w 1480" name="TX21"/>
                <a:gd fmla="*/ 2 h 644" name="TY21"/>
                <a:gd fmla="*/ 922 w 1480" name="TX22"/>
                <a:gd fmla="*/ 26 h 644" name="TY22"/>
                <a:gd fmla="*/ 1036 w 1480" name="TX23"/>
                <a:gd fmla="*/ 72 h 644" name="TY23"/>
                <a:gd fmla="*/ 1139 w 1480" name="TX24"/>
                <a:gd fmla="*/ 140 h 644" name="TY24"/>
                <a:gd fmla="*/ 1236 w 1480" name="TX25"/>
                <a:gd fmla="*/ 225 h 644" name="TY25"/>
                <a:gd fmla="*/ 1321 w 1480" name="TX26"/>
                <a:gd fmla="*/ 327 h 644" name="TY26"/>
                <a:gd fmla="*/ 1393 w 1480" name="TX27"/>
                <a:gd fmla="*/ 444 h 644" name="TY27"/>
                <a:gd fmla="*/ 1455 w 1480" name="TX28"/>
                <a:gd fmla="*/ 573 h 644" name="TY28"/>
                <a:gd fmla="*/ 1479 w 1480" name="TX29"/>
                <a:gd fmla="*/ 643 h 644" name="TY2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</a:cxnLst>
              <a:rect l="l" t="t" r="r" b="b"/>
              <a:pathLst>
                <a:path w="1480" h="644">
                  <a:moveTo>
                    <a:pt x="1479" y="643"/>
                  </a:moveTo>
                  <a:lnTo>
                    <a:pt x="1399" y="598"/>
                  </a:lnTo>
                  <a:lnTo>
                    <a:pt x="1226" y="526"/>
                  </a:lnTo>
                  <a:lnTo>
                    <a:pt x="1040" y="478"/>
                  </a:lnTo>
                  <a:lnTo>
                    <a:pt x="843" y="452"/>
                  </a:lnTo>
                  <a:lnTo>
                    <a:pt x="739" y="451"/>
                  </a:lnTo>
                  <a:lnTo>
                    <a:pt x="687" y="451"/>
                  </a:lnTo>
                  <a:lnTo>
                    <a:pt x="586" y="458"/>
                  </a:lnTo>
                  <a:lnTo>
                    <a:pt x="438" y="480"/>
                  </a:lnTo>
                  <a:lnTo>
                    <a:pt x="254" y="530"/>
                  </a:lnTo>
                  <a:lnTo>
                    <a:pt x="81" y="601"/>
                  </a:lnTo>
                  <a:lnTo>
                    <a:pt x="0" y="643"/>
                  </a:lnTo>
                  <a:lnTo>
                    <a:pt x="23" y="573"/>
                  </a:lnTo>
                  <a:lnTo>
                    <a:pt x="82" y="444"/>
                  </a:lnTo>
                  <a:lnTo>
                    <a:pt x="154" y="327"/>
                  </a:lnTo>
                  <a:lnTo>
                    <a:pt x="239" y="225"/>
                  </a:lnTo>
                  <a:lnTo>
                    <a:pt x="336" y="140"/>
                  </a:lnTo>
                  <a:lnTo>
                    <a:pt x="442" y="72"/>
                  </a:lnTo>
                  <a:lnTo>
                    <a:pt x="556" y="26"/>
                  </a:lnTo>
                  <a:lnTo>
                    <a:pt x="677" y="2"/>
                  </a:lnTo>
                  <a:lnTo>
                    <a:pt x="739" y="0"/>
                  </a:lnTo>
                  <a:lnTo>
                    <a:pt x="802" y="2"/>
                  </a:lnTo>
                  <a:lnTo>
                    <a:pt x="922" y="26"/>
                  </a:lnTo>
                  <a:lnTo>
                    <a:pt x="1036" y="72"/>
                  </a:lnTo>
                  <a:lnTo>
                    <a:pt x="1139" y="140"/>
                  </a:lnTo>
                  <a:lnTo>
                    <a:pt x="1236" y="225"/>
                  </a:lnTo>
                  <a:lnTo>
                    <a:pt x="1321" y="327"/>
                  </a:lnTo>
                  <a:lnTo>
                    <a:pt x="1393" y="444"/>
                  </a:lnTo>
                  <a:lnTo>
                    <a:pt x="1455" y="573"/>
                  </a:lnTo>
                  <a:lnTo>
                    <a:pt x="1479" y="643"/>
                  </a:lnTo>
                  <a:close/>
                </a:path>
              </a:pathLst>
            </a:custGeom>
            <a:solidFill>
              <a:srgbClr val="96DDF8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1" name="구름 30"/>
          <p:cNvSpPr>
            <a:spLocks/>
          </p:cNvSpPr>
          <p:nvPr/>
        </p:nvSpPr>
        <p:spPr>
          <a:xfrm rot="0">
            <a:off x="5337810" y="1831340"/>
            <a:ext cx="313055" cy="313055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구름 31"/>
          <p:cNvSpPr>
            <a:spLocks/>
          </p:cNvSpPr>
          <p:nvPr/>
        </p:nvSpPr>
        <p:spPr>
          <a:xfrm rot="0">
            <a:off x="6285865" y="1528445"/>
            <a:ext cx="261620" cy="261620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구름 32"/>
          <p:cNvSpPr>
            <a:spLocks/>
          </p:cNvSpPr>
          <p:nvPr/>
        </p:nvSpPr>
        <p:spPr>
          <a:xfrm rot="0">
            <a:off x="5609590" y="1528445"/>
            <a:ext cx="81280" cy="81280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구름 33"/>
          <p:cNvSpPr>
            <a:spLocks/>
          </p:cNvSpPr>
          <p:nvPr/>
        </p:nvSpPr>
        <p:spPr>
          <a:xfrm rot="0">
            <a:off x="6452235" y="1992630"/>
            <a:ext cx="153035" cy="153035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1" name="자유형 70"/>
          <p:cNvSpPr>
            <a:spLocks/>
          </p:cNvSpPr>
          <p:nvPr/>
        </p:nvSpPr>
        <p:spPr>
          <a:xfrm rot="0" flipH="1">
            <a:off x="-17780" y="1658620"/>
            <a:ext cx="12219940" cy="5200015"/>
          </a:xfrm>
          <a:custGeom>
            <a:gdLst>
              <a:gd fmla="*/ 6193030 w 12219039" name="TX0"/>
              <a:gd fmla="*/ 0 h 5199195" name="TY0"/>
              <a:gd fmla="*/ 6121643 w 12219039" name="TX1"/>
              <a:gd fmla="*/ 0 h 5199195" name="TY1"/>
              <a:gd fmla="*/ 6084981 w 12219039" name="TX2"/>
              <a:gd fmla="*/ 240041 h 5199195" name="TY2"/>
              <a:gd fmla="*/ 4297050 w 12219039" name="TX3"/>
              <a:gd fmla="*/ 2941366 h 5199195" name="TY3"/>
              <a:gd fmla="*/ 4133340 w 12219039" name="TX4"/>
              <a:gd fmla="*/ 3044848 h 5199195" name="TY4"/>
              <a:gd fmla="*/ 4022709 w 12219039" name="TX5"/>
              <a:gd fmla="*/ 2953570 h 5199195" name="TY5"/>
              <a:gd fmla="*/ 3499286 w 12219039" name="TX6"/>
              <a:gd fmla="*/ 2793686 h 5199195" name="TY6"/>
              <a:gd fmla="*/ 2837312 w 12219039" name="TX7"/>
              <a:gd fmla="*/ 3067885 h 5199195" name="TY7"/>
              <a:gd fmla="*/ 2804361 w 12219039" name="TX8"/>
              <a:gd fmla="*/ 3107821 h 5199195" name="TY8"/>
              <a:gd fmla="*/ 2781559 w 12219039" name="TX9"/>
              <a:gd fmla="*/ 3080185 h 5199195" name="TY9"/>
              <a:gd fmla="*/ 2119585 w 12219039" name="TX10"/>
              <a:gd fmla="*/ 2805986 h 5199195" name="TY10"/>
              <a:gd fmla="*/ 1755184 w 12219039" name="TX11"/>
              <a:gd fmla="*/ 2879555 h 5199195" name="TY11"/>
              <a:gd fmla="*/ 1744613 w 12219039" name="TX12"/>
              <a:gd fmla="*/ 2884648 h 5199195" name="TY12"/>
              <a:gd fmla="*/ 1712461 w 12219039" name="TX13"/>
              <a:gd fmla="*/ 2825412 h 5199195" name="TY13"/>
              <a:gd fmla="*/ 936172 w 12219039" name="TX14"/>
              <a:gd fmla="*/ 2412663 h 5199195" name="TY14"/>
              <a:gd fmla="*/ 0 w 12219039" name="TX15"/>
              <a:gd fmla="*/ 3348835 h 5199195" name="TY15"/>
              <a:gd fmla="*/ 9013 w 12219039" name="TX16"/>
              <a:gd fmla="*/ 3438243 h 5199195" name="TY16"/>
              <a:gd fmla="*/ 9013 w 12219039" name="TX17"/>
              <a:gd fmla="*/ 4306565 h 5199195" name="TY17"/>
              <a:gd fmla="*/ 9013 w 12219039" name="TX18"/>
              <a:gd fmla="*/ 4678329 h 5199195" name="TY18"/>
              <a:gd fmla="*/ 9013 w 12219039" name="TX19"/>
              <a:gd fmla="*/ 5199194 h 5199195" name="TY19"/>
              <a:gd fmla="*/ 12210026 w 12219039" name="TX20"/>
              <a:gd fmla="*/ 5199194 h 5199195" name="TY20"/>
              <a:gd fmla="*/ 12210026 w 12219039" name="TX21"/>
              <a:gd fmla="*/ 4306565 h 5199195" name="TY21"/>
              <a:gd fmla="*/ 12210026 w 12219039" name="TX22"/>
              <a:gd fmla="*/ 4306565 h 5199195" name="TY22"/>
              <a:gd fmla="*/ 12210026 w 12219039" name="TX23"/>
              <a:gd fmla="*/ 3525084 h 5199195" name="TY23"/>
              <a:gd fmla="*/ 12219038 w 12219039" name="TX24"/>
              <a:gd fmla="*/ 3435685 h 5199195" name="TY24"/>
              <a:gd fmla="*/ 11282866 w 12219039" name="TX25"/>
              <a:gd fmla="*/ 2499513 h 5199195" name="TY25"/>
              <a:gd fmla="*/ 10506577 w 12219039" name="TX26"/>
              <a:gd fmla="*/ 2912262 h 5199195" name="TY26"/>
              <a:gd fmla="*/ 10474425 w 12219039" name="TX27"/>
              <a:gd fmla="*/ 2971498 h 5199195" name="TY27"/>
              <a:gd fmla="*/ 10463854 w 12219039" name="TX28"/>
              <a:gd fmla="*/ 2966405 h 5199195" name="TY28"/>
              <a:gd fmla="*/ 10099453 w 12219039" name="TX29"/>
              <a:gd fmla="*/ 2892836 h 5199195" name="TY29"/>
              <a:gd fmla="*/ 9437479 w 12219039" name="TX30"/>
              <a:gd fmla="*/ 3167035 h 5199195" name="TY30"/>
              <a:gd fmla="*/ 9414677 w 12219039" name="TX31"/>
              <a:gd fmla="*/ 3194671 h 5199195" name="TY31"/>
              <a:gd fmla="*/ 9381726 w 12219039" name="TX32"/>
              <a:gd fmla="*/ 3154735 h 5199195" name="TY32"/>
              <a:gd fmla="*/ 8719752 w 12219039" name="TX33"/>
              <a:gd fmla="*/ 2880536 h 5199195" name="TY33"/>
              <a:gd fmla="*/ 8196329 w 12219039" name="TX34"/>
              <a:gd fmla="*/ 3040420 h 5199195" name="TY34"/>
              <a:gd fmla="*/ 8186784 w 12219039" name="TX35"/>
              <a:gd fmla="*/ 3048295 h 5199195" name="TY35"/>
              <a:gd fmla="*/ 8017622 w 12219039" name="TX36"/>
              <a:gd fmla="*/ 2941367 h 5199195" name="TY36"/>
              <a:gd fmla="*/ 6229693 w 12219039" name="TX37"/>
              <a:gd fmla="*/ 240042 h 5199195" name="TY37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</a:cxnLst>
            <a:rect l="l" t="t" r="r" b="b"/>
            <a:pathLst>
              <a:path w="12219039" h="5199195">
                <a:moveTo>
                  <a:pt x="6193030" y="0"/>
                </a:moveTo>
                <a:lnTo>
                  <a:pt x="6121643" y="0"/>
                </a:lnTo>
                <a:lnTo>
                  <a:pt x="6084981" y="240041"/>
                </a:lnTo>
                <a:cubicBezTo>
                  <a:pt x="5856610" y="1355239"/>
                  <a:pt x="5201253" y="2315017"/>
                  <a:pt x="4297050" y="2941366"/>
                </a:cubicBezTo>
                <a:lnTo>
                  <a:pt x="4133340" y="3044848"/>
                </a:lnTo>
                <a:lnTo>
                  <a:pt x="4022709" y="2953570"/>
                </a:lnTo>
                <a:cubicBezTo>
                  <a:pt x="3873295" y="2852628"/>
                  <a:pt x="3693174" y="2793686"/>
                  <a:pt x="3499286" y="2793686"/>
                </a:cubicBezTo>
                <a:cubicBezTo>
                  <a:pt x="3240769" y="2793686"/>
                  <a:pt x="3006726" y="2898471"/>
                  <a:pt x="2837312" y="3067885"/>
                </a:cubicBezTo>
                <a:lnTo>
                  <a:pt x="2804361" y="3107821"/>
                </a:lnTo>
                <a:lnTo>
                  <a:pt x="2781559" y="3080185"/>
                </a:lnTo>
                <a:cubicBezTo>
                  <a:pt x="2612145" y="2910771"/>
                  <a:pt x="2378102" y="2805986"/>
                  <a:pt x="2119585" y="2805986"/>
                </a:cubicBezTo>
                <a:cubicBezTo>
                  <a:pt x="1990326" y="2805986"/>
                  <a:pt x="1867186" y="2832182"/>
                  <a:pt x="1755184" y="2879555"/>
                </a:cubicBezTo>
                <a:lnTo>
                  <a:pt x="1744613" y="2884648"/>
                </a:lnTo>
                <a:lnTo>
                  <a:pt x="1712461" y="2825412"/>
                </a:lnTo>
                <a:cubicBezTo>
                  <a:pt x="1544224" y="2576389"/>
                  <a:pt x="1259318" y="2412663"/>
                  <a:pt x="936172" y="2412663"/>
                </a:cubicBezTo>
                <a:cubicBezTo>
                  <a:pt x="419138" y="2412663"/>
                  <a:pt x="0" y="2831801"/>
                  <a:pt x="0" y="3348835"/>
                </a:cubicBezTo>
                <a:lnTo>
                  <a:pt x="9013" y="3438243"/>
                </a:lnTo>
                <a:lnTo>
                  <a:pt x="9013" y="4306565"/>
                </a:lnTo>
                <a:lnTo>
                  <a:pt x="9013" y="4678329"/>
                </a:lnTo>
                <a:lnTo>
                  <a:pt x="9013" y="5199194"/>
                </a:lnTo>
                <a:lnTo>
                  <a:pt x="12210026" y="5199194"/>
                </a:lnTo>
                <a:lnTo>
                  <a:pt x="12210026" y="4306565"/>
                </a:lnTo>
                <a:lnTo>
                  <a:pt x="12210026" y="4306565"/>
                </a:lnTo>
                <a:lnTo>
                  <a:pt x="12210026" y="3525084"/>
                </a:lnTo>
                <a:lnTo>
                  <a:pt x="12219038" y="3435685"/>
                </a:lnTo>
                <a:cubicBezTo>
                  <a:pt x="12219038" y="2918651"/>
                  <a:pt x="11799900" y="2499513"/>
                  <a:pt x="11282866" y="2499513"/>
                </a:cubicBezTo>
                <a:cubicBezTo>
                  <a:pt x="10959720" y="2499513"/>
                  <a:pt x="10674814" y="2663239"/>
                  <a:pt x="10506577" y="2912262"/>
                </a:cubicBezTo>
                <a:lnTo>
                  <a:pt x="10474425" y="2971498"/>
                </a:lnTo>
                <a:lnTo>
                  <a:pt x="10463854" y="2966405"/>
                </a:lnTo>
                <a:cubicBezTo>
                  <a:pt x="10351852" y="2919032"/>
                  <a:pt x="10228712" y="2892836"/>
                  <a:pt x="10099453" y="2892836"/>
                </a:cubicBezTo>
                <a:cubicBezTo>
                  <a:pt x="9840936" y="2892836"/>
                  <a:pt x="9606893" y="2997621"/>
                  <a:pt x="9437479" y="3167035"/>
                </a:cubicBezTo>
                <a:lnTo>
                  <a:pt x="9414677" y="3194671"/>
                </a:lnTo>
                <a:lnTo>
                  <a:pt x="9381726" y="3154735"/>
                </a:lnTo>
                <a:cubicBezTo>
                  <a:pt x="9212312" y="2985321"/>
                  <a:pt x="8978269" y="2880536"/>
                  <a:pt x="8719752" y="2880536"/>
                </a:cubicBezTo>
                <a:cubicBezTo>
                  <a:pt x="8525864" y="2880536"/>
                  <a:pt x="8345743" y="2939478"/>
                  <a:pt x="8196329" y="3040420"/>
                </a:cubicBezTo>
                <a:lnTo>
                  <a:pt x="8186784" y="3048295"/>
                </a:lnTo>
                <a:lnTo>
                  <a:pt x="8017622" y="2941367"/>
                </a:lnTo>
                <a:cubicBezTo>
                  <a:pt x="7113420" y="2315018"/>
                  <a:pt x="6458063" y="1355240"/>
                  <a:pt x="6229693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직사각형 34"/>
          <p:cNvSpPr>
            <a:spLocks/>
          </p:cNvSpPr>
          <p:nvPr/>
        </p:nvSpPr>
        <p:spPr>
          <a:xfrm>
            <a:off x="3046730" y="5160010"/>
            <a:ext cx="5884545" cy="106108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0" strike="noStrike">
                <a:solidFill>
                  <a:srgbClr val="96D1CF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dirty="0" smtClean="0" i="1" b="1" strike="noStrike">
                <a:solidFill>
                  <a:srgbClr val="96D1CF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dirty="0" smtClean="0" i="1" b="1" strike="noStrike">
              <a:solidFill>
                <a:srgbClr val="96D1CF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rgbClr val="96D1CF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dirty="0" smtClean="0" b="0" strike="noStrike">
              <a:solidFill>
                <a:srgbClr val="96D1C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79" name="Group 78"/>
          <p:cNvGrpSpPr/>
          <p:nvPr/>
        </p:nvGrpSpPr>
        <p:grpSpPr bwMode="auto">
          <a:xfrm rot="0">
            <a:off x="4673600" y="3039745"/>
            <a:ext cx="495935" cy="435610"/>
            <a:chOff x="4673600" y="3039745"/>
            <a:chExt cx="495935" cy="435610"/>
          </a:xfrm>
        </p:grpSpPr>
        <p:sp>
          <p:nvSpPr>
            <p:cNvPr id="81" name="Freeform 80"/>
            <p:cNvSpPr>
              <a:spLocks/>
            </p:cNvSpPr>
            <p:nvPr/>
          </p:nvSpPr>
          <p:spPr bwMode="auto">
            <a:xfrm rot="0">
              <a:off x="4696460" y="3218815"/>
              <a:ext cx="296545" cy="240030"/>
            </a:xfrm>
            <a:custGeom>
              <a:gdLst>
                <a:gd fmla="*/ 4479 w 5724" name="TX0"/>
                <a:gd fmla="*/ 660 h 4621" name="TY0"/>
                <a:gd fmla="*/ 5307 w 5724" name="TX1"/>
                <a:gd fmla="*/ 989 h 4621" name="TY1"/>
                <a:gd fmla="*/ 5553 w 5724" name="TX2"/>
                <a:gd fmla="*/ 806 h 4621" name="TY2"/>
                <a:gd fmla="*/ 5723 w 5724" name="TX3"/>
                <a:gd fmla="*/ 1650 h 4621" name="TY3"/>
                <a:gd fmla="*/ 5473 w 5724" name="TX4"/>
                <a:gd fmla="*/ 1815 h 4621" name="TY4"/>
                <a:gd fmla="*/ 4313 w 5724" name="TX5"/>
                <a:gd fmla="*/ 1650 h 4621" name="TY5"/>
                <a:gd fmla="*/ 4313 w 5724" name="TX6"/>
                <a:gd fmla="*/ 1650 h 4621" name="TY6"/>
                <a:gd fmla="*/ 2654 w 5724" name="TX7"/>
                <a:gd fmla="*/ 3465 h 4621" name="TY7"/>
                <a:gd fmla="*/ 2341 w 5724" name="TX8"/>
                <a:gd fmla="*/ 3776 h 4621" name="TY8"/>
                <a:gd fmla="*/ 1678 w 5724" name="TX9"/>
                <a:gd fmla="*/ 4435 h 4621" name="TY9"/>
                <a:gd fmla="*/ 1492 w 5724" name="TX10"/>
                <a:gd fmla="*/ 4620 h 4621" name="TY10"/>
                <a:gd fmla="*/ 1040 w 5724" name="TX11"/>
                <a:gd fmla="*/ 4080 h 4621" name="TY11"/>
                <a:gd fmla="*/ 1180 w 5724" name="TX12"/>
                <a:gd fmla="*/ 3940 h 4621" name="TY12"/>
                <a:gd fmla="*/ 1844 w 5724" name="TX13"/>
                <a:gd fmla="*/ 3280 h 4621" name="TY13"/>
                <a:gd fmla="*/ 1346 w 5724" name="TX14"/>
                <a:gd fmla="*/ 2785 h 4621" name="TY14"/>
                <a:gd fmla="*/ 683 w 5724" name="TX15"/>
                <a:gd fmla="*/ 3280 h 4621" name="TY15"/>
                <a:gd fmla="*/ 468 w 5724" name="TX16"/>
                <a:gd fmla="*/ 3494 h 4621" name="TY16"/>
                <a:gd fmla="*/ 0 w 5724" name="TX17"/>
                <a:gd fmla="*/ 2970 h 4621" name="TY17"/>
                <a:gd fmla="*/ 185 w 5724" name="TX18"/>
                <a:gd fmla="*/ 2785 h 4621" name="TY18"/>
                <a:gd fmla="*/ 848 w 5724" name="TX19"/>
                <a:gd fmla="*/ 2126 h 4621" name="TY19"/>
                <a:gd fmla="*/ 1162 w 5724" name="TX20"/>
                <a:gd fmla="*/ 1815 h 4621" name="TY20"/>
                <a:gd fmla="*/ 2157 w 5724" name="TX21"/>
                <a:gd fmla="*/ 824 h 4621" name="TY21"/>
                <a:gd fmla="*/ 1300 w 5724" name="TX22"/>
                <a:gd fmla="*/ 830 h 4621" name="TY22"/>
                <a:gd fmla="*/ 1170 w 5724" name="TX23"/>
                <a:gd fmla="*/ 894 h 4621" name="TY23"/>
                <a:gd fmla="*/ 1077 w 5724" name="TX24"/>
                <a:gd fmla="*/ 118 h 4621" name="TY24"/>
                <a:gd fmla="*/ 1315 w 5724" name="TX25"/>
                <a:gd fmla="*/ 0 h 4621" name="TY25"/>
                <a:gd fmla="*/ 2489 w 5724" name="TX26"/>
                <a:gd fmla="*/ 10 h 4621" name="TY26"/>
                <a:gd fmla="*/ 3124 w 5724" name="TX27"/>
                <a:gd fmla="*/ 0 h 4621" name="TY27"/>
                <a:gd fmla="*/ 4479 w 5724" name="TX28"/>
                <a:gd fmla="*/ 660 h 4621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5724" h="4621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 rot="0">
              <a:off x="4799965" y="3048000"/>
              <a:ext cx="206375" cy="205740"/>
            </a:xfrm>
            <a:custGeom>
              <a:gdLst>
                <a:gd fmla="*/ 1989 w 3980" name="TX0"/>
                <a:gd fmla="*/ 0 h 3962" name="TY0"/>
                <a:gd fmla="*/ 2092 w 3980" name="TX1"/>
                <a:gd fmla="*/ 2 h 3962" name="TY1"/>
                <a:gd fmla="*/ 2293 w 3980" name="TX2"/>
                <a:gd fmla="*/ 22 h 3962" name="TY2"/>
                <a:gd fmla="*/ 2487 w 3980" name="TX3"/>
                <a:gd fmla="*/ 62 h 3962" name="TY3"/>
                <a:gd fmla="*/ 2673 w 3980" name="TX4"/>
                <a:gd fmla="*/ 120 h 3962" name="TY4"/>
                <a:gd fmla="*/ 2852 w 3980" name="TX5"/>
                <a:gd fmla="*/ 195 h 3962" name="TY5"/>
                <a:gd fmla="*/ 3021 w 3980" name="TX6"/>
                <a:gd fmla="*/ 286 h 3962" name="TY6"/>
                <a:gd fmla="*/ 3181 w 3980" name="TX7"/>
                <a:gd fmla="*/ 392 h 3962" name="TY7"/>
                <a:gd fmla="*/ 3328 w 3980" name="TX8"/>
                <a:gd fmla="*/ 514 h 3962" name="TY8"/>
                <a:gd fmla="*/ 3462 w 3980" name="TX9"/>
                <a:gd fmla="*/ 648 h 3962" name="TY9"/>
                <a:gd fmla="*/ 3585 w 3980" name="TX10"/>
                <a:gd fmla="*/ 795 h 3962" name="TY10"/>
                <a:gd fmla="*/ 3691 w 3980" name="TX11"/>
                <a:gd fmla="*/ 953 h 3962" name="TY11"/>
                <a:gd fmla="*/ 3783 w 3980" name="TX12"/>
                <a:gd fmla="*/ 1122 h 3962" name="TY12"/>
                <a:gd fmla="*/ 3858 w 3980" name="TX13"/>
                <a:gd fmla="*/ 1299 h 3962" name="TY13"/>
                <a:gd fmla="*/ 3917 w 3980" name="TX14"/>
                <a:gd fmla="*/ 1485 h 3962" name="TY14"/>
                <a:gd fmla="*/ 3957 w 3980" name="TX15"/>
                <a:gd fmla="*/ 1679 h 3962" name="TY15"/>
                <a:gd fmla="*/ 3977 w 3980" name="TX16"/>
                <a:gd fmla="*/ 1879 h 3962" name="TY16"/>
                <a:gd fmla="*/ 3979 w 3980" name="TX17"/>
                <a:gd fmla="*/ 1981 h 3962" name="TY17"/>
                <a:gd fmla="*/ 3977 w 3980" name="TX18"/>
                <a:gd fmla="*/ 2083 h 3962" name="TY18"/>
                <a:gd fmla="*/ 3957 w 3980" name="TX19"/>
                <a:gd fmla="*/ 2283 h 3962" name="TY19"/>
                <a:gd fmla="*/ 3917 w 3980" name="TX20"/>
                <a:gd fmla="*/ 2475 h 3962" name="TY20"/>
                <a:gd fmla="*/ 3858 w 3980" name="TX21"/>
                <a:gd fmla="*/ 2662 h 3962" name="TY21"/>
                <a:gd fmla="*/ 3783 w 3980" name="TX22"/>
                <a:gd fmla="*/ 2839 h 3962" name="TY22"/>
                <a:gd fmla="*/ 3691 w 3980" name="TX23"/>
                <a:gd fmla="*/ 3008 h 3962" name="TY23"/>
                <a:gd fmla="*/ 3585 w 3980" name="TX24"/>
                <a:gd fmla="*/ 3165 h 3962" name="TY24"/>
                <a:gd fmla="*/ 3462 w 3980" name="TX25"/>
                <a:gd fmla="*/ 3312 h 3962" name="TY25"/>
                <a:gd fmla="*/ 3328 w 3980" name="TX26"/>
                <a:gd fmla="*/ 3447 h 3962" name="TY26"/>
                <a:gd fmla="*/ 3181 w 3980" name="TX27"/>
                <a:gd fmla="*/ 3568 h 3962" name="TY27"/>
                <a:gd fmla="*/ 3021 w 3980" name="TX28"/>
                <a:gd fmla="*/ 3675 h 3962" name="TY28"/>
                <a:gd fmla="*/ 2852 w 3980" name="TX29"/>
                <a:gd fmla="*/ 3767 h 3962" name="TY29"/>
                <a:gd fmla="*/ 2673 w 3980" name="TX30"/>
                <a:gd fmla="*/ 3842 h 3962" name="TY30"/>
                <a:gd fmla="*/ 2487 w 3980" name="TX31"/>
                <a:gd fmla="*/ 3899 h 3962" name="TY31"/>
                <a:gd fmla="*/ 2293 w 3980" name="TX32"/>
                <a:gd fmla="*/ 3939 h 3962" name="TY32"/>
                <a:gd fmla="*/ 2092 w 3980" name="TX33"/>
                <a:gd fmla="*/ 3959 h 3962" name="TY33"/>
                <a:gd fmla="*/ 1989 w 3980" name="TX34"/>
                <a:gd fmla="*/ 3961 h 3962" name="TY34"/>
                <a:gd fmla="*/ 1886 w 3980" name="TX35"/>
                <a:gd fmla="*/ 3959 h 3962" name="TY35"/>
                <a:gd fmla="*/ 1686 w 3980" name="TX36"/>
                <a:gd fmla="*/ 3939 h 3962" name="TY36"/>
                <a:gd fmla="*/ 1491 w 3980" name="TX37"/>
                <a:gd fmla="*/ 3899 h 3962" name="TY37"/>
                <a:gd fmla="*/ 1305 w 3980" name="TX38"/>
                <a:gd fmla="*/ 3842 h 3962" name="TY38"/>
                <a:gd fmla="*/ 1127 w 3980" name="TX39"/>
                <a:gd fmla="*/ 3767 h 3962" name="TY39"/>
                <a:gd fmla="*/ 957 w 3980" name="TX40"/>
                <a:gd fmla="*/ 3675 h 3962" name="TY40"/>
                <a:gd fmla="*/ 798 w 3980" name="TX41"/>
                <a:gd fmla="*/ 3568 h 3962" name="TY41"/>
                <a:gd fmla="*/ 651 w 3980" name="TX42"/>
                <a:gd fmla="*/ 3447 h 3962" name="TY42"/>
                <a:gd fmla="*/ 516 w 3980" name="TX43"/>
                <a:gd fmla="*/ 3312 h 3962" name="TY43"/>
                <a:gd fmla="*/ 394 w 3980" name="TX44"/>
                <a:gd fmla="*/ 3165 h 3962" name="TY44"/>
                <a:gd fmla="*/ 287 w 3980" name="TX45"/>
                <a:gd fmla="*/ 3008 h 3962" name="TY45"/>
                <a:gd fmla="*/ 195 w 3980" name="TX46"/>
                <a:gd fmla="*/ 2839 h 3962" name="TY46"/>
                <a:gd fmla="*/ 120 w 3980" name="TX47"/>
                <a:gd fmla="*/ 2662 h 3962" name="TY47"/>
                <a:gd fmla="*/ 62 w 3980" name="TX48"/>
                <a:gd fmla="*/ 2475 h 3962" name="TY48"/>
                <a:gd fmla="*/ 21 w 3980" name="TX49"/>
                <a:gd fmla="*/ 2283 h 3962" name="TY49"/>
                <a:gd fmla="*/ 1 w 3980" name="TX50"/>
                <a:gd fmla="*/ 2083 h 3962" name="TY50"/>
                <a:gd fmla="*/ 0 w 3980" name="TX51"/>
                <a:gd fmla="*/ 1981 h 3962" name="TY51"/>
                <a:gd fmla="*/ 1 w 3980" name="TX52"/>
                <a:gd fmla="*/ 1879 h 3962" name="TY52"/>
                <a:gd fmla="*/ 21 w 3980" name="TX53"/>
                <a:gd fmla="*/ 1679 h 3962" name="TY53"/>
                <a:gd fmla="*/ 62 w 3980" name="TX54"/>
                <a:gd fmla="*/ 1485 h 3962" name="TY54"/>
                <a:gd fmla="*/ 120 w 3980" name="TX55"/>
                <a:gd fmla="*/ 1299 h 3962" name="TY55"/>
                <a:gd fmla="*/ 195 w 3980" name="TX56"/>
                <a:gd fmla="*/ 1122 h 3962" name="TY56"/>
                <a:gd fmla="*/ 287 w 3980" name="TX57"/>
                <a:gd fmla="*/ 953 h 3962" name="TY57"/>
                <a:gd fmla="*/ 394 w 3980" name="TX58"/>
                <a:gd fmla="*/ 795 h 3962" name="TY58"/>
                <a:gd fmla="*/ 516 w 3980" name="TX59"/>
                <a:gd fmla="*/ 648 h 3962" name="TY59"/>
                <a:gd fmla="*/ 651 w 3980" name="TX60"/>
                <a:gd fmla="*/ 514 h 3962" name="TY60"/>
                <a:gd fmla="*/ 798 w 3980" name="TX61"/>
                <a:gd fmla="*/ 392 h 3962" name="TY61"/>
                <a:gd fmla="*/ 957 w 3980" name="TX62"/>
                <a:gd fmla="*/ 286 h 3962" name="TY62"/>
                <a:gd fmla="*/ 1127 w 3980" name="TX63"/>
                <a:gd fmla="*/ 195 h 3962" name="TY63"/>
                <a:gd fmla="*/ 1305 w 3980" name="TX64"/>
                <a:gd fmla="*/ 120 h 3962" name="TY64"/>
                <a:gd fmla="*/ 1491 w 3980" name="TX65"/>
                <a:gd fmla="*/ 62 h 3962" name="TY65"/>
                <a:gd fmla="*/ 1686 w 3980" name="TX66"/>
                <a:gd fmla="*/ 22 h 3962" name="TY66"/>
                <a:gd fmla="*/ 1886 w 3980" name="TX67"/>
                <a:gd fmla="*/ 2 h 3962" name="TY67"/>
                <a:gd fmla="*/ 1989 w 3980" name="TX68"/>
                <a:gd fmla="*/ 0 h 3962" name="TY6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</a:cxnLst>
              <a:rect l="l" t="t" r="r" b="b"/>
              <a:pathLst>
                <a:path w="3980" h="3962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 rot="0">
              <a:off x="4799965" y="3048000"/>
              <a:ext cx="191770" cy="205740"/>
            </a:xfrm>
            <a:custGeom>
              <a:gdLst>
                <a:gd fmla="*/ 1801 w 3703" name="TX0"/>
                <a:gd fmla="*/ 2146 h 3962" name="TY0"/>
                <a:gd fmla="*/ 2388 w 3703" name="TX1"/>
                <a:gd fmla="*/ 198 h 3962" name="TY1"/>
                <a:gd fmla="*/ 2443 w 3703" name="TX2"/>
                <a:gd fmla="*/ 54 h 3962" name="TY2"/>
                <a:gd fmla="*/ 2388 w 3703" name="TX3"/>
                <a:gd fmla="*/ 41 h 3962" name="TY3"/>
                <a:gd fmla="*/ 2277 w 3703" name="TX4"/>
                <a:gd fmla="*/ 21 h 3962" name="TY4"/>
                <a:gd fmla="*/ 2164 w 3703" name="TX5"/>
                <a:gd fmla="*/ 8 h 3962" name="TY5"/>
                <a:gd fmla="*/ 2049 w 3703" name="TX6"/>
                <a:gd fmla="*/ 1 h 3962" name="TY6"/>
                <a:gd fmla="*/ 1990 w 3703" name="TX7"/>
                <a:gd fmla="*/ 0 h 3962" name="TY7"/>
                <a:gd fmla="*/ 1887 w 3703" name="TX8"/>
                <a:gd fmla="*/ 2 h 3962" name="TY8"/>
                <a:gd fmla="*/ 1687 w 3703" name="TX9"/>
                <a:gd fmla="*/ 22 h 3962" name="TY9"/>
                <a:gd fmla="*/ 1492 w 3703" name="TX10"/>
                <a:gd fmla="*/ 62 h 3962" name="TY10"/>
                <a:gd fmla="*/ 1306 w 3703" name="TX11"/>
                <a:gd fmla="*/ 120 h 3962" name="TY11"/>
                <a:gd fmla="*/ 1127 w 3703" name="TX12"/>
                <a:gd fmla="*/ 195 h 3962" name="TY12"/>
                <a:gd fmla="*/ 958 w 3703" name="TX13"/>
                <a:gd fmla="*/ 286 h 3962" name="TY13"/>
                <a:gd fmla="*/ 799 w 3703" name="TX14"/>
                <a:gd fmla="*/ 392 h 3962" name="TY14"/>
                <a:gd fmla="*/ 652 w 3703" name="TX15"/>
                <a:gd fmla="*/ 514 h 3962" name="TY15"/>
                <a:gd fmla="*/ 517 w 3703" name="TX16"/>
                <a:gd fmla="*/ 648 h 3962" name="TY16"/>
                <a:gd fmla="*/ 395 w 3703" name="TX17"/>
                <a:gd fmla="*/ 795 h 3962" name="TY17"/>
                <a:gd fmla="*/ 288 w 3703" name="TX18"/>
                <a:gd fmla="*/ 953 h 3962" name="TY18"/>
                <a:gd fmla="*/ 196 w 3703" name="TX19"/>
                <a:gd fmla="*/ 1122 h 3962" name="TY19"/>
                <a:gd fmla="*/ 120 w 3703" name="TX20"/>
                <a:gd fmla="*/ 1299 h 3962" name="TY20"/>
                <a:gd fmla="*/ 63 w 3703" name="TX21"/>
                <a:gd fmla="*/ 1485 h 3962" name="TY21"/>
                <a:gd fmla="*/ 22 w 3703" name="TX22"/>
                <a:gd fmla="*/ 1679 h 3962" name="TY22"/>
                <a:gd fmla="*/ 2 w 3703" name="TX23"/>
                <a:gd fmla="*/ 1879 h 3962" name="TY23"/>
                <a:gd fmla="*/ 0 w 3703" name="TX24"/>
                <a:gd fmla="*/ 1981 h 3962" name="TY24"/>
                <a:gd fmla="*/ 2 w 3703" name="TX25"/>
                <a:gd fmla="*/ 2083 h 3962" name="TY25"/>
                <a:gd fmla="*/ 22 w 3703" name="TX26"/>
                <a:gd fmla="*/ 2283 h 3962" name="TY26"/>
                <a:gd fmla="*/ 63 w 3703" name="TX27"/>
                <a:gd fmla="*/ 2475 h 3962" name="TY27"/>
                <a:gd fmla="*/ 120 w 3703" name="TX28"/>
                <a:gd fmla="*/ 2662 h 3962" name="TY28"/>
                <a:gd fmla="*/ 196 w 3703" name="TX29"/>
                <a:gd fmla="*/ 2839 h 3962" name="TY29"/>
                <a:gd fmla="*/ 288 w 3703" name="TX30"/>
                <a:gd fmla="*/ 3008 h 3962" name="TY30"/>
                <a:gd fmla="*/ 395 w 3703" name="TX31"/>
                <a:gd fmla="*/ 3165 h 3962" name="TY31"/>
                <a:gd fmla="*/ 517 w 3703" name="TX32"/>
                <a:gd fmla="*/ 3312 h 3962" name="TY32"/>
                <a:gd fmla="*/ 652 w 3703" name="TX33"/>
                <a:gd fmla="*/ 3447 h 3962" name="TY33"/>
                <a:gd fmla="*/ 799 w 3703" name="TX34"/>
                <a:gd fmla="*/ 3568 h 3962" name="TY34"/>
                <a:gd fmla="*/ 958 w 3703" name="TX35"/>
                <a:gd fmla="*/ 3675 h 3962" name="TY35"/>
                <a:gd fmla="*/ 1127 w 3703" name="TX36"/>
                <a:gd fmla="*/ 3767 h 3962" name="TY36"/>
                <a:gd fmla="*/ 1306 w 3703" name="TX37"/>
                <a:gd fmla="*/ 3842 h 3962" name="TY37"/>
                <a:gd fmla="*/ 1492 w 3703" name="TX38"/>
                <a:gd fmla="*/ 3899 h 3962" name="TY38"/>
                <a:gd fmla="*/ 1687 w 3703" name="TX39"/>
                <a:gd fmla="*/ 3939 h 3962" name="TY39"/>
                <a:gd fmla="*/ 1887 w 3703" name="TX40"/>
                <a:gd fmla="*/ 3959 h 3962" name="TY40"/>
                <a:gd fmla="*/ 1990 w 3703" name="TX41"/>
                <a:gd fmla="*/ 3961 h 3962" name="TY41"/>
                <a:gd fmla="*/ 2058 w 3703" name="TX42"/>
                <a:gd fmla="*/ 3961 h 3962" name="TY42"/>
                <a:gd fmla="*/ 2193 w 3703" name="TX43"/>
                <a:gd fmla="*/ 3950 h 3962" name="TY43"/>
                <a:gd fmla="*/ 2325 w 3703" name="TX44"/>
                <a:gd fmla="*/ 3934 h 3962" name="TY44"/>
                <a:gd fmla="*/ 2454 w 3703" name="TX45"/>
                <a:gd fmla="*/ 3907 h 3962" name="TY45"/>
                <a:gd fmla="*/ 2580 w 3703" name="TX46"/>
                <a:gd fmla="*/ 3872 h 3962" name="TY46"/>
                <a:gd fmla="*/ 2702 w 3703" name="TX47"/>
                <a:gd fmla="*/ 3830 h 3962" name="TY47"/>
                <a:gd fmla="*/ 2820 w 3703" name="TX48"/>
                <a:gd fmla="*/ 3780 h 3962" name="TY48"/>
                <a:gd fmla="*/ 2935 w 3703" name="TX49"/>
                <a:gd fmla="*/ 3723 h 3962" name="TY49"/>
                <a:gd fmla="*/ 3045 w 3703" name="TX50"/>
                <a:gd fmla="*/ 3659 h 3962" name="TY50"/>
                <a:gd fmla="*/ 3150 w 3703" name="TX51"/>
                <a:gd fmla="*/ 3588 h 3962" name="TY51"/>
                <a:gd fmla="*/ 3251 w 3703" name="TX52"/>
                <a:gd fmla="*/ 3511 h 3962" name="TY52"/>
                <a:gd fmla="*/ 3347 w 3703" name="TX53"/>
                <a:gd fmla="*/ 3428 h 3962" name="TY53"/>
                <a:gd fmla="*/ 3436 w 3703" name="TX54"/>
                <a:gd fmla="*/ 3339 h 3962" name="TY54"/>
                <a:gd fmla="*/ 3521 w 3703" name="TX55"/>
                <a:gd fmla="*/ 3244 h 3962" name="TY55"/>
                <a:gd fmla="*/ 3598 w 3703" name="TX56"/>
                <a:gd fmla="*/ 3144 h 3962" name="TY56"/>
                <a:gd fmla="*/ 3670 w 3703" name="TX57"/>
                <a:gd fmla="*/ 3040 h 3962" name="TY57"/>
                <a:gd fmla="*/ 3702 w 3703" name="TX58"/>
                <a:gd fmla="*/ 2986 h 3962" name="TY58"/>
                <a:gd fmla="*/ 3668 w 3703" name="TX59"/>
                <a:gd fmla="*/ 2970 h 3962" name="TY59"/>
                <a:gd fmla="*/ 1801 w 3703" name="TX60"/>
                <a:gd fmla="*/ 2146 h 3962" name="TY6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</a:cxnLst>
              <a:rect l="l" t="t" r="r" b="b"/>
              <a:pathLst>
                <a:path w="3703" h="3962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 rot="0">
              <a:off x="5067300" y="3039745"/>
              <a:ext cx="102235" cy="97155"/>
            </a:xfrm>
            <a:custGeom>
              <a:gdLst>
                <a:gd fmla="*/ 981 w 1962" name="TX0"/>
                <a:gd fmla="*/ 0 h 1865" name="TY0"/>
                <a:gd fmla="*/ 1284 w 1962" name="TX1"/>
                <a:gd fmla="*/ 614 h 1865" name="TY1"/>
                <a:gd fmla="*/ 1961 w 1962" name="TX2"/>
                <a:gd fmla="*/ 712 h 1865" name="TY2"/>
                <a:gd fmla="*/ 1471 w 1962" name="TX3"/>
                <a:gd fmla="*/ 1190 h 1865" name="TY3"/>
                <a:gd fmla="*/ 1587 w 1962" name="TX4"/>
                <a:gd fmla="*/ 1864 h 1865" name="TY4"/>
                <a:gd fmla="*/ 981 w 1962" name="TX5"/>
                <a:gd fmla="*/ 1546 h 1865" name="TY5"/>
                <a:gd fmla="*/ 375 w 1962" name="TX6"/>
                <a:gd fmla="*/ 1864 h 1865" name="TY6"/>
                <a:gd fmla="*/ 491 w 1962" name="TX7"/>
                <a:gd fmla="*/ 1190 h 1865" name="TY7"/>
                <a:gd fmla="*/ 0 w 1962" name="TX8"/>
                <a:gd fmla="*/ 712 h 1865" name="TY8"/>
                <a:gd fmla="*/ 678 w 1962" name="TX9"/>
                <a:gd fmla="*/ 614 h 1865" name="TY9"/>
                <a:gd fmla="*/ 981 w 1962" name="TX10"/>
                <a:gd fmla="*/ 0 h 1865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1962" h="1865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 rot="0">
              <a:off x="5066665" y="3329305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Rectangle 85"/>
            <p:cNvSpPr>
              <a:spLocks/>
            </p:cNvSpPr>
            <p:nvPr/>
          </p:nvSpPr>
          <p:spPr bwMode="auto">
            <a:xfrm rot="0">
              <a:off x="5066665" y="3363595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7" name="Rectangle 86"/>
            <p:cNvSpPr>
              <a:spLocks/>
            </p:cNvSpPr>
            <p:nvPr/>
          </p:nvSpPr>
          <p:spPr bwMode="auto">
            <a:xfrm rot="0">
              <a:off x="5083810" y="3347085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8" name="Rectangle 87"/>
            <p:cNvSpPr>
              <a:spLocks/>
            </p:cNvSpPr>
            <p:nvPr/>
          </p:nvSpPr>
          <p:spPr bwMode="auto">
            <a:xfrm rot="0">
              <a:off x="5049520" y="3347085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 bwMode="auto">
            <a:xfrm rot="0">
              <a:off x="5006975" y="3423285"/>
              <a:ext cx="17780" cy="17780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 bwMode="auto">
            <a:xfrm rot="0">
              <a:off x="5006975" y="3457575"/>
              <a:ext cx="17780" cy="17780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1" name="Rectangle 90"/>
            <p:cNvSpPr>
              <a:spLocks/>
            </p:cNvSpPr>
            <p:nvPr/>
          </p:nvSpPr>
          <p:spPr bwMode="auto">
            <a:xfrm rot="0">
              <a:off x="5023485" y="3441065"/>
              <a:ext cx="17780" cy="17780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 bwMode="auto">
            <a:xfrm rot="0">
              <a:off x="4989830" y="3441065"/>
              <a:ext cx="17780" cy="17780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 bwMode="auto">
            <a:xfrm rot="0">
              <a:off x="4904105" y="3389630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Rectangle 93"/>
            <p:cNvSpPr>
              <a:spLocks/>
            </p:cNvSpPr>
            <p:nvPr/>
          </p:nvSpPr>
          <p:spPr bwMode="auto">
            <a:xfrm rot="0">
              <a:off x="4904105" y="3423285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 bwMode="auto">
            <a:xfrm rot="0">
              <a:off x="4921250" y="3406140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 bwMode="auto">
            <a:xfrm rot="0">
              <a:off x="4886960" y="3406140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 bwMode="auto">
            <a:xfrm rot="0">
              <a:off x="4742180" y="3098800"/>
              <a:ext cx="17780" cy="17780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 bwMode="auto">
            <a:xfrm rot="0">
              <a:off x="4742180" y="3133090"/>
              <a:ext cx="17780" cy="17780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 bwMode="auto">
            <a:xfrm rot="0">
              <a:off x="4758690" y="3116580"/>
              <a:ext cx="17780" cy="17780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 bwMode="auto">
            <a:xfrm rot="0">
              <a:off x="4725035" y="3116580"/>
              <a:ext cx="17780" cy="17780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 rot="0">
              <a:off x="4869180" y="3141980"/>
              <a:ext cx="43180" cy="43180"/>
            </a:xfrm>
            <a:custGeom>
              <a:gdLst>
                <a:gd fmla="*/ 415 w 831" name="TX0"/>
                <a:gd fmla="*/ 0 h 825" name="TY0"/>
                <a:gd fmla="*/ 457 w 831" name="TX1"/>
                <a:gd fmla="*/ 1 h 825" name="TY1"/>
                <a:gd fmla="*/ 538 w 831" name="TX2"/>
                <a:gd fmla="*/ 17 h 825" name="TY2"/>
                <a:gd fmla="*/ 613 w 831" name="TX3"/>
                <a:gd fmla="*/ 48 h 825" name="TY3"/>
                <a:gd fmla="*/ 679 w 831" name="TX4"/>
                <a:gd fmla="*/ 93 h 825" name="TY4"/>
                <a:gd fmla="*/ 736 w 831" name="TX5"/>
                <a:gd fmla="*/ 149 h 825" name="TY5"/>
                <a:gd fmla="*/ 780 w 831" name="TX6"/>
                <a:gd fmla="*/ 215 h 825" name="TY6"/>
                <a:gd fmla="*/ 812 w 831" name="TX7"/>
                <a:gd fmla="*/ 289 h 825" name="TY7"/>
                <a:gd fmla="*/ 828 w 831" name="TX8"/>
                <a:gd fmla="*/ 370 h 825" name="TY8"/>
                <a:gd fmla="*/ 830 w 831" name="TX9"/>
                <a:gd fmla="*/ 412 h 825" name="TY9"/>
                <a:gd fmla="*/ 828 w 831" name="TX10"/>
                <a:gd fmla="*/ 454 h 825" name="TY10"/>
                <a:gd fmla="*/ 812 w 831" name="TX11"/>
                <a:gd fmla="*/ 535 h 825" name="TY11"/>
                <a:gd fmla="*/ 780 w 831" name="TX12"/>
                <a:gd fmla="*/ 609 h 825" name="TY12"/>
                <a:gd fmla="*/ 736 w 831" name="TX13"/>
                <a:gd fmla="*/ 675 h 825" name="TY13"/>
                <a:gd fmla="*/ 679 w 831" name="TX14"/>
                <a:gd fmla="*/ 731 h 825" name="TY14"/>
                <a:gd fmla="*/ 613 w 831" name="TX15"/>
                <a:gd fmla="*/ 775 h 825" name="TY15"/>
                <a:gd fmla="*/ 538 w 831" name="TX16"/>
                <a:gd fmla="*/ 806 h 825" name="TY16"/>
                <a:gd fmla="*/ 457 w 831" name="TX17"/>
                <a:gd fmla="*/ 823 h 825" name="TY17"/>
                <a:gd fmla="*/ 415 w 831" name="TX18"/>
                <a:gd fmla="*/ 824 h 825" name="TY18"/>
                <a:gd fmla="*/ 372 w 831" name="TX19"/>
                <a:gd fmla="*/ 823 h 825" name="TY19"/>
                <a:gd fmla="*/ 291 w 831" name="TX20"/>
                <a:gd fmla="*/ 806 h 825" name="TY20"/>
                <a:gd fmla="*/ 217 w 831" name="TX21"/>
                <a:gd fmla="*/ 775 h 825" name="TY21"/>
                <a:gd fmla="*/ 151 w 831" name="TX22"/>
                <a:gd fmla="*/ 731 h 825" name="TY22"/>
                <a:gd fmla="*/ 95 w 831" name="TX23"/>
                <a:gd fmla="*/ 675 h 825" name="TY23"/>
                <a:gd fmla="*/ 50 w 831" name="TX24"/>
                <a:gd fmla="*/ 609 h 825" name="TY24"/>
                <a:gd fmla="*/ 18 w 831" name="TX25"/>
                <a:gd fmla="*/ 535 h 825" name="TY25"/>
                <a:gd fmla="*/ 1 w 831" name="TX26"/>
                <a:gd fmla="*/ 454 h 825" name="TY26"/>
                <a:gd fmla="*/ 0 w 831" name="TX27"/>
                <a:gd fmla="*/ 412 h 825" name="TY27"/>
                <a:gd fmla="*/ 1 w 831" name="TX28"/>
                <a:gd fmla="*/ 370 h 825" name="TY28"/>
                <a:gd fmla="*/ 18 w 831" name="TX29"/>
                <a:gd fmla="*/ 289 h 825" name="TY29"/>
                <a:gd fmla="*/ 50 w 831" name="TX30"/>
                <a:gd fmla="*/ 215 h 825" name="TY30"/>
                <a:gd fmla="*/ 95 w 831" name="TX31"/>
                <a:gd fmla="*/ 149 h 825" name="TY31"/>
                <a:gd fmla="*/ 151 w 831" name="TX32"/>
                <a:gd fmla="*/ 93 h 825" name="TY32"/>
                <a:gd fmla="*/ 217 w 831" name="TX33"/>
                <a:gd fmla="*/ 48 h 825" name="TY33"/>
                <a:gd fmla="*/ 291 w 831" name="TX34"/>
                <a:gd fmla="*/ 17 h 825" name="TY34"/>
                <a:gd fmla="*/ 372 w 831" name="TX35"/>
                <a:gd fmla="*/ 1 h 825" name="TY35"/>
                <a:gd fmla="*/ 415 w 831" name="TX36"/>
                <a:gd fmla="*/ 0 h 825" name="TY3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</a:cxnLst>
              <a:rect l="l" t="t" r="r" b="b"/>
              <a:pathLst>
                <a:path w="831" h="825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 rot="0">
              <a:off x="4892675" y="3050540"/>
              <a:ext cx="113030" cy="152400"/>
            </a:xfrm>
            <a:custGeom>
              <a:gdLst>
                <a:gd fmla="*/ 642 w 2180" name="TX0"/>
                <a:gd fmla="*/ 0 h 2933" name="TY0"/>
                <a:gd fmla="*/ 587 w 2180" name="TX1"/>
                <a:gd fmla="*/ 144 h 2933" name="TY1"/>
                <a:gd fmla="*/ 0 w 2180" name="TX2"/>
                <a:gd fmla="*/ 2092 h 2933" name="TY2"/>
                <a:gd fmla="*/ 1867 w 2180" name="TX3"/>
                <a:gd fmla="*/ 2916 h 2933" name="TY3"/>
                <a:gd fmla="*/ 1901 w 2180" name="TX4"/>
                <a:gd fmla="*/ 2932 h 2933" name="TY4"/>
                <a:gd fmla="*/ 1934 w 2180" name="TX5"/>
                <a:gd fmla="*/ 2876 h 2933" name="TY5"/>
                <a:gd fmla="*/ 1992 w 2180" name="TX6"/>
                <a:gd fmla="*/ 2761 h 2933" name="TY6"/>
                <a:gd fmla="*/ 2044 w 2180" name="TX7"/>
                <a:gd fmla="*/ 2641 h 2933" name="TY7"/>
                <a:gd fmla="*/ 2088 w 2180" name="TX8"/>
                <a:gd fmla="*/ 2519 h 2933" name="TY8"/>
                <a:gd fmla="*/ 2124 w 2180" name="TX9"/>
                <a:gd fmla="*/ 2392 h 2933" name="TY9"/>
                <a:gd fmla="*/ 2150 w 2180" name="TX10"/>
                <a:gd fmla="*/ 2263 h 2933" name="TY10"/>
                <a:gd fmla="*/ 2168 w 2180" name="TX11"/>
                <a:gd fmla="*/ 2131 h 2933" name="TY11"/>
                <a:gd fmla="*/ 2179 w 2180" name="TX12"/>
                <a:gd fmla="*/ 1995 h 2933" name="TY12"/>
                <a:gd fmla="*/ 2179 w 2180" name="TX13"/>
                <a:gd fmla="*/ 1927 h 2933" name="TY13"/>
                <a:gd fmla="*/ 2177 w 2180" name="TX14"/>
                <a:gd fmla="*/ 1839 h 2933" name="TY14"/>
                <a:gd fmla="*/ 2163 w 2180" name="TX15"/>
                <a:gd fmla="*/ 1667 h 2933" name="TY15"/>
                <a:gd fmla="*/ 2134 w 2180" name="TX16"/>
                <a:gd fmla="*/ 1499 h 2933" name="TY16"/>
                <a:gd fmla="*/ 2090 w 2180" name="TX17"/>
                <a:gd fmla="*/ 1337 h 2933" name="TY17"/>
                <a:gd fmla="*/ 2034 w 2180" name="TX18"/>
                <a:gd fmla="*/ 1181 h 2933" name="TY18"/>
                <a:gd fmla="*/ 1964 w 2180" name="TX19"/>
                <a:gd fmla="*/ 1031 h 2933" name="TY19"/>
                <a:gd fmla="*/ 1883 w 2180" name="TX20"/>
                <a:gd fmla="*/ 887 h 2933" name="TY20"/>
                <a:gd fmla="*/ 1791 w 2180" name="TX21"/>
                <a:gd fmla="*/ 752 h 2933" name="TY21"/>
                <a:gd fmla="*/ 1688 w 2180" name="TX22"/>
                <a:gd fmla="*/ 625 h 2933" name="TY22"/>
                <a:gd fmla="*/ 1576 w 2180" name="TX23"/>
                <a:gd fmla="*/ 507 h 2933" name="TY23"/>
                <a:gd fmla="*/ 1454 w 2180" name="TX24"/>
                <a:gd fmla="*/ 398 h 2933" name="TY24"/>
                <a:gd fmla="*/ 1323 w 2180" name="TX25"/>
                <a:gd fmla="*/ 299 h 2933" name="TY25"/>
                <a:gd fmla="*/ 1184 w 2180" name="TX26"/>
                <a:gd fmla="*/ 212 h 2933" name="TY26"/>
                <a:gd fmla="*/ 1037 w 2180" name="TX27"/>
                <a:gd fmla="*/ 135 h 2933" name="TY27"/>
                <a:gd fmla="*/ 884 w 2180" name="TX28"/>
                <a:gd fmla="*/ 72 h 2933" name="TY28"/>
                <a:gd fmla="*/ 724 w 2180" name="TX29"/>
                <a:gd fmla="*/ 20 h 2933" name="TY29"/>
                <a:gd fmla="*/ 642 w 2180" name="TX30"/>
                <a:gd fmla="*/ 0 h 2933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2180" h="2933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 rot="0">
              <a:off x="4971415" y="3234690"/>
              <a:ext cx="72390" cy="78740"/>
            </a:xfrm>
            <a:custGeom>
              <a:gdLst>
                <a:gd fmla="*/ 0 w 1393" name="TX0"/>
                <a:gd fmla="*/ 681 h 1508" name="TY0"/>
                <a:gd fmla="*/ 664 w 1393" name="TX1"/>
                <a:gd fmla="*/ 187 h 1508" name="TY1"/>
                <a:gd fmla="*/ 907 w 1393" name="TX2"/>
                <a:gd fmla="*/ 0 h 1508" name="TY2"/>
                <a:gd fmla="*/ 1392 w 1393" name="TX3"/>
                <a:gd fmla="*/ 631 h 1508" name="TY3"/>
                <a:gd fmla="*/ 1162 w 1393" name="TX4"/>
                <a:gd fmla="*/ 847 h 1508" name="TY4"/>
                <a:gd fmla="*/ 166 w 1393" name="TX5"/>
                <a:gd fmla="*/ 1507 h 1508" name="TY5"/>
                <a:gd fmla="*/ 0 w 1393" name="TX6"/>
                <a:gd fmla="*/ 681 h 1508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1393" h="1508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 rot="0">
              <a:off x="5005705" y="3224530"/>
              <a:ext cx="53340" cy="54610"/>
            </a:xfrm>
            <a:custGeom>
              <a:gdLst>
                <a:gd fmla="*/ 0 w 1015" name="TX0"/>
                <a:gd fmla="*/ 378 h 1039" name="TY0"/>
                <a:gd fmla="*/ 498 w 1015" name="TX1"/>
                <a:gd fmla="*/ 1038 h 1039" name="TY1"/>
                <a:gd fmla="*/ 892 w 1015" name="TX2"/>
                <a:gd fmla="*/ 669 h 1039" name="TY2"/>
                <a:gd fmla="*/ 918 w 1015" name="TX3"/>
                <a:gd fmla="*/ 644 h 1039" name="TY3"/>
                <a:gd fmla="*/ 959 w 1015" name="TX4"/>
                <a:gd fmla="*/ 586 h 1039" name="TY4"/>
                <a:gd fmla="*/ 989 w 1015" name="TX5"/>
                <a:gd fmla="*/ 522 h 1039" name="TY5"/>
                <a:gd fmla="*/ 1009 w 1015" name="TX6"/>
                <a:gd fmla="*/ 456 h 1039" name="TY6"/>
                <a:gd fmla="*/ 1014 w 1015" name="TX7"/>
                <a:gd fmla="*/ 388 h 1039" name="TY7"/>
                <a:gd fmla="*/ 1009 w 1015" name="TX8"/>
                <a:gd fmla="*/ 318 h 1039" name="TY8"/>
                <a:gd fmla="*/ 989 w 1015" name="TX9"/>
                <a:gd fmla="*/ 251 h 1039" name="TY9"/>
                <a:gd fmla="*/ 958 w 1015" name="TX10"/>
                <a:gd fmla="*/ 187 h 1039" name="TY10"/>
                <a:gd fmla="*/ 938 w 1015" name="TX11"/>
                <a:gd fmla="*/ 157 h 1039" name="TY11"/>
                <a:gd fmla="*/ 938 w 1015" name="TX12"/>
                <a:gd fmla="*/ 157 h 1039" name="TY12"/>
                <a:gd fmla="*/ 912 w 1015" name="TX13"/>
                <a:gd fmla="*/ 125 h 1039" name="TY13"/>
                <a:gd fmla="*/ 854 w 1015" name="TX14"/>
                <a:gd fmla="*/ 74 h 1039" name="TY14"/>
                <a:gd fmla="*/ 787 w 1015" name="TX15"/>
                <a:gd fmla="*/ 36 h 1039" name="TY15"/>
                <a:gd fmla="*/ 716 w 1015" name="TX16"/>
                <a:gd fmla="*/ 11 h 1039" name="TY16"/>
                <a:gd fmla="*/ 642 w 1015" name="TX17"/>
                <a:gd fmla="*/ 0 h 1039" name="TY17"/>
                <a:gd fmla="*/ 565 w 1015" name="TX18"/>
                <a:gd fmla="*/ 4 h 1039" name="TY18"/>
                <a:gd fmla="*/ 491 w 1015" name="TX19"/>
                <a:gd fmla="*/ 23 h 1039" name="TY19"/>
                <a:gd fmla="*/ 420 w 1015" name="TX20"/>
                <a:gd fmla="*/ 57 h 1039" name="TY20"/>
                <a:gd fmla="*/ 388 w 1015" name="TX21"/>
                <a:gd fmla="*/ 80 h 1039" name="TY21"/>
                <a:gd fmla="*/ 0 w 1015" name="TX22"/>
                <a:gd fmla="*/ 378 h 1039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15" h="1039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 rot="0">
              <a:off x="4700905" y="3218815"/>
              <a:ext cx="64135" cy="67945"/>
            </a:xfrm>
            <a:custGeom>
              <a:gdLst>
                <a:gd fmla="*/ 1210 w 1232" name="TX0"/>
                <a:gd fmla="*/ 830 h 1306" name="TY0"/>
                <a:gd fmla="*/ 473 w 1232" name="TX1"/>
                <a:gd fmla="*/ 1210 h 1306" name="TY1"/>
                <a:gd fmla="*/ 295 w 1232" name="TX2"/>
                <a:gd fmla="*/ 1305 h 1306" name="TY2"/>
                <a:gd fmla="*/ 0 w 1232" name="TX3"/>
                <a:gd fmla="*/ 605 h 1306" name="TY3"/>
                <a:gd fmla="*/ 229 w 1232" name="TX4"/>
                <a:gd fmla="*/ 495 h 1306" name="TY4"/>
                <a:gd fmla="*/ 1231 w 1232" name="TX5"/>
                <a:gd fmla="*/ 0 h 1306" name="TY5"/>
                <a:gd fmla="*/ 1210 w 1232" name="TX6"/>
                <a:gd fmla="*/ 830 h 1306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1232" h="1306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 rot="0">
              <a:off x="4673600" y="3244215"/>
              <a:ext cx="52070" cy="52070"/>
            </a:xfrm>
            <a:custGeom>
              <a:gdLst>
                <a:gd fmla="*/ 1003 w 1004" name="TX0"/>
                <a:gd fmla="*/ 715 h 991" name="TY0"/>
                <a:gd fmla="*/ 759 w 1004" name="TX1"/>
                <a:gd fmla="*/ 0 h 991" name="TY1"/>
                <a:gd fmla="*/ 173 w 1004" name="TX2"/>
                <a:gd fmla="*/ 281 h 991" name="TY2"/>
                <a:gd fmla="*/ 143 w 1004" name="TX3"/>
                <a:gd fmla="*/ 303 h 991" name="TY3"/>
                <a:gd fmla="*/ 92 w 1004" name="TX4"/>
                <a:gd fmla="*/ 353 h 991" name="TY4"/>
                <a:gd fmla="*/ 52 w 1004" name="TX5"/>
                <a:gd fmla="*/ 410 h 991" name="TY5"/>
                <a:gd fmla="*/ 22 w 1004" name="TX6"/>
                <a:gd fmla="*/ 473 h 991" name="TY6"/>
                <a:gd fmla="*/ 4 w 1004" name="TX7"/>
                <a:gd fmla="*/ 539 h 991" name="TY7"/>
                <a:gd fmla="*/ 0 w 1004" name="TX8"/>
                <a:gd fmla="*/ 608 h 991" name="TY8"/>
                <a:gd fmla="*/ 7 w 1004" name="TX9"/>
                <a:gd fmla="*/ 677 h 991" name="TY9"/>
                <a:gd fmla="*/ 27 w 1004" name="TX10"/>
                <a:gd fmla="*/ 746 h 991" name="TY10"/>
                <a:gd fmla="*/ 43 w 1004" name="TX11"/>
                <a:gd fmla="*/ 779 h 991" name="TY11"/>
                <a:gd fmla="*/ 43 w 1004" name="TX12"/>
                <a:gd fmla="*/ 779 h 991" name="TY12"/>
                <a:gd fmla="*/ 62 w 1004" name="TX13"/>
                <a:gd fmla="*/ 814 h 991" name="TY13"/>
                <a:gd fmla="*/ 111 w 1004" name="TX14"/>
                <a:gd fmla="*/ 875 h 991" name="TY14"/>
                <a:gd fmla="*/ 171 w 1004" name="TX15"/>
                <a:gd fmla="*/ 924 h 991" name="TY15"/>
                <a:gd fmla="*/ 237 w 1004" name="TX16"/>
                <a:gd fmla="*/ 960 h 991" name="TY16"/>
                <a:gd fmla="*/ 309 w 1004" name="TX17"/>
                <a:gd fmla="*/ 982 h 991" name="TY17"/>
                <a:gd fmla="*/ 384 w 1004" name="TX18"/>
                <a:gd fmla="*/ 990 h 991" name="TY18"/>
                <a:gd fmla="*/ 460 w 1004" name="TX19"/>
                <a:gd fmla="*/ 985 h 991" name="TY19"/>
                <a:gd fmla="*/ 535 w 1004" name="TX20"/>
                <a:gd fmla="*/ 962 h 991" name="TY20"/>
                <a:gd fmla="*/ 572 w 1004" name="TX21"/>
                <a:gd fmla="*/ 944 h 991" name="TY21"/>
                <a:gd fmla="*/ 1003 w 1004" name="TX22"/>
                <a:gd fmla="*/ 715 h 991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04" h="991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 rot="0">
              <a:off x="4679315" y="3362325"/>
              <a:ext cx="53340" cy="53340"/>
            </a:xfrm>
            <a:custGeom>
              <a:gdLst>
                <a:gd fmla="*/ 517 w 1016" name="TX0"/>
                <a:gd fmla="*/ 0 h 1011" name="TY0"/>
                <a:gd fmla="*/ 103 w 1016" name="TX1"/>
                <a:gd fmla="*/ 413 h 1011" name="TY1"/>
                <a:gd fmla="*/ 78 w 1016" name="TX2"/>
                <a:gd fmla="*/ 439 h 1011" name="TY2"/>
                <a:gd fmla="*/ 40 w 1016" name="TX3"/>
                <a:gd fmla="*/ 497 h 1011" name="TY3"/>
                <a:gd fmla="*/ 14 w 1016" name="TX4"/>
                <a:gd fmla="*/ 561 h 1011" name="TY4"/>
                <a:gd fmla="*/ 0 w 1016" name="TX5"/>
                <a:gd fmla="*/ 627 h 1011" name="TY5"/>
                <a:gd fmla="*/ 0 w 1016" name="TX6"/>
                <a:gd fmla="*/ 694 h 1011" name="TY6"/>
                <a:gd fmla="*/ 14 w 1016" name="TX7"/>
                <a:gd fmla="*/ 761 h 1011" name="TY7"/>
                <a:gd fmla="*/ 40 w 1016" name="TX8"/>
                <a:gd fmla="*/ 823 h 1011" name="TY8"/>
                <a:gd fmla="*/ 78 w 1016" name="TX9"/>
                <a:gd fmla="*/ 882 h 1011" name="TY9"/>
                <a:gd fmla="*/ 103 w 1016" name="TX10"/>
                <a:gd fmla="*/ 908 h 1011" name="TY10"/>
                <a:gd fmla="*/ 103 w 1016" name="TX11"/>
                <a:gd fmla="*/ 908 h 1011" name="TY11"/>
                <a:gd fmla="*/ 130 w 1016" name="TX12"/>
                <a:gd fmla="*/ 932 h 1011" name="TY12"/>
                <a:gd fmla="*/ 188 w 1016" name="TX13"/>
                <a:gd fmla="*/ 970 h 1011" name="TY13"/>
                <a:gd fmla="*/ 251 w 1016" name="TX14"/>
                <a:gd fmla="*/ 996 h 1011" name="TY14"/>
                <a:gd fmla="*/ 318 w 1016" name="TX15"/>
                <a:gd fmla="*/ 1010 h 1011" name="TY15"/>
                <a:gd fmla="*/ 385 w 1016" name="TX16"/>
                <a:gd fmla="*/ 1010 h 1011" name="TY16"/>
                <a:gd fmla="*/ 452 w 1016" name="TX17"/>
                <a:gd fmla="*/ 996 h 1011" name="TY17"/>
                <a:gd fmla="*/ 516 w 1016" name="TX18"/>
                <a:gd fmla="*/ 970 h 1011" name="TY18"/>
                <a:gd fmla="*/ 574 w 1016" name="TX19"/>
                <a:gd fmla="*/ 932 h 1011" name="TY19"/>
                <a:gd fmla="*/ 600 w 1016" name="TX20"/>
                <a:gd fmla="*/ 908 h 1011" name="TY20"/>
                <a:gd fmla="*/ 1015 w 1016" name="TX21"/>
                <a:gd fmla="*/ 495 h 1011" name="TY21"/>
                <a:gd fmla="*/ 517 w 1016" name="TX22"/>
                <a:gd fmla="*/ 0 h 1011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16" h="1011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 rot="0">
              <a:off x="4731385" y="3422650"/>
              <a:ext cx="52705" cy="52705"/>
            </a:xfrm>
            <a:custGeom>
              <a:gdLst>
                <a:gd fmla="*/ 516 w 1015" name="TX0"/>
                <a:gd fmla="*/ 0 h 1011" name="TY0"/>
                <a:gd fmla="*/ 1014 w 1015" name="TX1"/>
                <a:gd fmla="*/ 495 h 1011" name="TY1"/>
                <a:gd fmla="*/ 599 w 1015" name="TX2"/>
                <a:gd fmla="*/ 908 h 1011" name="TY2"/>
                <a:gd fmla="*/ 572 w 1015" name="TX3"/>
                <a:gd fmla="*/ 933 h 1011" name="TY3"/>
                <a:gd fmla="*/ 514 w 1015" name="TX4"/>
                <a:gd fmla="*/ 971 h 1011" name="TY4"/>
                <a:gd fmla="*/ 451 w 1015" name="TX5"/>
                <a:gd fmla="*/ 997 h 1011" name="TY5"/>
                <a:gd fmla="*/ 384 w 1015" name="TX6"/>
                <a:gd fmla="*/ 1010 h 1011" name="TY6"/>
                <a:gd fmla="*/ 317 w 1015" name="TX7"/>
                <a:gd fmla="*/ 1010 h 1011" name="TY7"/>
                <a:gd fmla="*/ 250 w 1015" name="TX8"/>
                <a:gd fmla="*/ 997 h 1011" name="TY8"/>
                <a:gd fmla="*/ 186 w 1015" name="TX9"/>
                <a:gd fmla="*/ 971 h 1011" name="TY9"/>
                <a:gd fmla="*/ 128 w 1015" name="TX10"/>
                <a:gd fmla="*/ 933 h 1011" name="TY10"/>
                <a:gd fmla="*/ 102 w 1015" name="TX11"/>
                <a:gd fmla="*/ 908 h 1011" name="TY11"/>
                <a:gd fmla="*/ 102 w 1015" name="TX12"/>
                <a:gd fmla="*/ 908 h 1011" name="TY12"/>
                <a:gd fmla="*/ 77 w 1015" name="TX13"/>
                <a:gd fmla="*/ 882 h 1011" name="TY13"/>
                <a:gd fmla="*/ 38 w 1015" name="TX14"/>
                <a:gd fmla="*/ 824 h 1011" name="TY14"/>
                <a:gd fmla="*/ 12 w 1015" name="TX15"/>
                <a:gd fmla="*/ 760 h 1011" name="TY15"/>
                <a:gd fmla="*/ 0 w 1015" name="TX16"/>
                <a:gd fmla="*/ 694 h 1011" name="TY16"/>
                <a:gd fmla="*/ 0 w 1015" name="TX17"/>
                <a:gd fmla="*/ 626 h 1011" name="TY17"/>
                <a:gd fmla="*/ 12 w 1015" name="TX18"/>
                <a:gd fmla="*/ 560 h 1011" name="TY18"/>
                <a:gd fmla="*/ 38 w 1015" name="TX19"/>
                <a:gd fmla="*/ 497 h 1011" name="TY19"/>
                <a:gd fmla="*/ 77 w 1015" name="TX20"/>
                <a:gd fmla="*/ 439 h 1011" name="TY20"/>
                <a:gd fmla="*/ 102 w 1015" name="TX21"/>
                <a:gd fmla="*/ 413 h 1011" name="TY21"/>
                <a:gd fmla="*/ 516 w 1015" name="TX22"/>
                <a:gd fmla="*/ 0 h 1011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15" h="1011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 rot="0">
              <a:off x="4808220" y="3269615"/>
              <a:ext cx="69215" cy="69215"/>
            </a:xfrm>
            <a:custGeom>
              <a:gdLst>
                <a:gd fmla="*/ 663 w 1327" name="TX0"/>
                <a:gd fmla="*/ 0 h 1322" name="TY0"/>
                <a:gd fmla="*/ 0 w 1327" name="TX1"/>
                <a:gd fmla="*/ 661 h 1322" name="TY1"/>
                <a:gd fmla="*/ 663 w 1327" name="TX2"/>
                <a:gd fmla="*/ 1321 h 1322" name="TY2"/>
                <a:gd fmla="*/ 1326 w 1327" name="TX3"/>
                <a:gd fmla="*/ 661 h 1322" name="TY3"/>
                <a:gd fmla="*/ 663 w 1327" name="TX4"/>
                <a:gd fmla="*/ 0 h 1322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327" h="1322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 rot="0">
              <a:off x="4935855" y="3082290"/>
              <a:ext cx="45085" cy="51435"/>
            </a:xfrm>
            <a:custGeom>
              <a:gdLst>
                <a:gd fmla="*/ 868 w 869" name="TX0"/>
                <a:gd fmla="*/ 985 h 986" name="TY0"/>
                <a:gd fmla="*/ 538 w 869" name="TX1"/>
                <a:gd fmla="*/ 985 h 986" name="TY1"/>
                <a:gd fmla="*/ 537 w 869" name="TX2"/>
                <a:gd fmla="*/ 937 h 986" name="TY2"/>
                <a:gd fmla="*/ 526 w 869" name="TX3"/>
                <a:gd fmla="*/ 847 h 986" name="TY3"/>
                <a:gd fmla="*/ 505 w 869" name="TX4"/>
                <a:gd fmla="*/ 766 h 986" name="TY4"/>
                <a:gd fmla="*/ 475 w 869" name="TX5"/>
                <a:gd fmla="*/ 693 h 986" name="TY5"/>
                <a:gd fmla="*/ 438 w 869" name="TX6"/>
                <a:gd fmla="*/ 629 h 986" name="TY6"/>
                <a:gd fmla="*/ 397 w 869" name="TX7"/>
                <a:gd fmla="*/ 571 h 986" name="TY7"/>
                <a:gd fmla="*/ 351 w 869" name="TX8"/>
                <a:gd fmla="*/ 521 h 986" name="TY8"/>
                <a:gd fmla="*/ 302 w 869" name="TX9"/>
                <a:gd fmla="*/ 477 h 986" name="TY9"/>
                <a:gd fmla="*/ 227 w 869" name="TX10"/>
                <a:gd fmla="*/ 423 h 986" name="TY10"/>
                <a:gd fmla="*/ 134 w 869" name="TX11"/>
                <a:gd fmla="*/ 370 h 986" name="TY11"/>
                <a:gd fmla="*/ 24 w 869" name="TX12"/>
                <a:gd fmla="*/ 326 h 986" name="TY12"/>
                <a:gd fmla="*/ 0 w 869" name="TX13"/>
                <a:gd fmla="*/ 321 h 986" name="TY13"/>
                <a:gd fmla="*/ 79 w 869" name="TX14"/>
                <a:gd fmla="*/ 0 h 986" name="TY14"/>
                <a:gd fmla="*/ 133 w 869" name="TX15"/>
                <a:gd fmla="*/ 15 h 986" name="TY15"/>
                <a:gd fmla="*/ 253 w 869" name="TX16"/>
                <a:gd fmla="*/ 62 h 986" name="TY16"/>
                <a:gd fmla="*/ 383 w 869" name="TX17"/>
                <a:gd fmla="*/ 132 h 986" name="TY17"/>
                <a:gd fmla="*/ 482 w 869" name="TX18"/>
                <a:gd fmla="*/ 201 h 986" name="TY18"/>
                <a:gd fmla="*/ 545 w 869" name="TX19"/>
                <a:gd fmla="*/ 255 h 986" name="TY19"/>
                <a:gd fmla="*/ 607 w 869" name="TX20"/>
                <a:gd fmla="*/ 314 h 986" name="TY20"/>
                <a:gd fmla="*/ 664 w 869" name="TX21"/>
                <a:gd fmla="*/ 381 h 986" name="TY21"/>
                <a:gd fmla="*/ 717 w 869" name="TX22"/>
                <a:gd fmla="*/ 454 h 986" name="TY22"/>
                <a:gd fmla="*/ 763 w 869" name="TX23"/>
                <a:gd fmla="*/ 535 h 986" name="TY23"/>
                <a:gd fmla="*/ 803 w 869" name="TX24"/>
                <a:gd fmla="*/ 621 h 986" name="TY24"/>
                <a:gd fmla="*/ 834 w 869" name="TX25"/>
                <a:gd fmla="*/ 717 h 986" name="TY25"/>
                <a:gd fmla="*/ 856 w 869" name="TX26"/>
                <a:gd fmla="*/ 818 h 986" name="TY26"/>
                <a:gd fmla="*/ 867 w 869" name="TX27"/>
                <a:gd fmla="*/ 928 h 986" name="TY27"/>
                <a:gd fmla="*/ 868 w 869" name="TX28"/>
                <a:gd fmla="*/ 985 h 986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869" h="986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 bwMode="auto">
            <a:xfrm rot="0">
              <a:off x="4963795" y="3150235"/>
              <a:ext cx="17780" cy="17780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 rot="0">
              <a:off x="4750435" y="3306445"/>
              <a:ext cx="93980" cy="93345"/>
            </a:xfrm>
            <a:custGeom>
              <a:gdLst>
                <a:gd fmla="*/ 1743 w 1805" name="TX0"/>
                <a:gd fmla="*/ 1484 h 1797" name="TY0"/>
                <a:gd fmla="*/ 233 w 1805" name="TX1"/>
                <a:gd fmla="*/ 0 h 1797" name="TY1"/>
                <a:gd fmla="*/ 120 w 1805" name="TX2"/>
                <a:gd fmla="*/ 114 h 1797" name="TY2"/>
                <a:gd fmla="*/ 0 w 1805" name="TX3"/>
                <a:gd fmla="*/ 235 h 1797" name="TY3"/>
                <a:gd fmla="*/ 1504 w 1805" name="TX4"/>
                <a:gd fmla="*/ 1712 h 1797" name="TY4"/>
                <a:gd fmla="*/ 1579 w 1805" name="TX5"/>
                <a:gd fmla="*/ 1796 h 1797" name="TY5"/>
                <a:gd fmla="*/ 1608 w 1805" name="TX6"/>
                <a:gd fmla="*/ 1767 h 1797" name="TY6"/>
                <a:gd fmla="*/ 1804 w 1805" name="TX7"/>
                <a:gd fmla="*/ 1553 h 1797" name="TY7"/>
                <a:gd fmla="*/ 1743 w 1805" name="TX8"/>
                <a:gd fmla="*/ 1484 h 179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1805" h="1797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 rot="0">
            <a:off x="4130040" y="2303780"/>
            <a:ext cx="762635" cy="726440"/>
            <a:chOff x="4130040" y="2303780"/>
            <a:chExt cx="762635" cy="726440"/>
          </a:xfrm>
        </p:grpSpPr>
        <p:sp>
          <p:nvSpPr>
            <p:cNvPr id="116" name="이등변 삼각형 115"/>
            <p:cNvSpPr>
              <a:spLocks/>
            </p:cNvSpPr>
            <p:nvPr/>
          </p:nvSpPr>
          <p:spPr>
            <a:xfrm rot="8580000">
              <a:off x="4625340" y="2690495"/>
              <a:ext cx="170815" cy="339725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5" name="구름 114"/>
            <p:cNvSpPr>
              <a:spLocks/>
            </p:cNvSpPr>
            <p:nvPr/>
          </p:nvSpPr>
          <p:spPr>
            <a:xfrm rot="0">
              <a:off x="4130040" y="2303780"/>
              <a:ext cx="762635" cy="6318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9" name="텍스트 상자 44"/>
          <p:cNvSpPr txBox="1">
            <a:spLocks/>
          </p:cNvSpPr>
          <p:nvPr/>
        </p:nvSpPr>
        <p:spPr>
          <a:xfrm rot="0">
            <a:off x="3670935" y="3148965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끝 ;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551815" y="18415"/>
            <a:ext cx="5885180" cy="10617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05740" y="992505"/>
            <a:ext cx="11672570" cy="5723890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9566275" y="127000"/>
            <a:ext cx="658495" cy="807720"/>
            <a:chOff x="9566275" y="12700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9738995" y="127000"/>
              <a:ext cx="397510" cy="565150"/>
              <a:chOff x="9738995" y="12700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9868535" y="12700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001585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977836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994854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9953625" y="63500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988250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9886950" y="63500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9987915" y="32893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9738995" y="32893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9879965" y="22098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9879965" y="24701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9906000" y="23622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9871710" y="57150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9942195" y="61277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9879965" y="61277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9891395" y="30099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9566275" y="77089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0058400" y="63881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9707245" y="65151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0145395" y="85471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0" name="Rect 0"/>
          <p:cNvSpPr txBox="1">
            <a:spLocks/>
          </p:cNvSpPr>
          <p:nvPr/>
        </p:nvSpPr>
        <p:spPr>
          <a:xfrm rot="0">
            <a:off x="3670935" y="706120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Enum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pic>
        <p:nvPicPr>
          <p:cNvPr id="131" name="그림 8" descr="C:/Users/SEC/AppData/Roaming/PolarisOffice/ETemp/5332_11401648/fImage8234470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7600" y="2277110"/>
            <a:ext cx="9928225" cy="4112895"/>
          </a:xfrm>
          <a:prstGeom prst="rect"/>
          <a:noFill/>
        </p:spPr>
      </p:pic>
      <p:sp>
        <p:nvSpPr>
          <p:cNvPr id="132" name="텍스트 상자 9"/>
          <p:cNvSpPr txBox="1">
            <a:spLocks/>
          </p:cNvSpPr>
          <p:nvPr/>
        </p:nvSpPr>
        <p:spPr>
          <a:xfrm rot="0">
            <a:off x="1393825" y="1558925"/>
            <a:ext cx="9495790" cy="58547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3200">
                <a:latin typeface="맑은 고딕" charset="0"/>
                <a:ea typeface="맑은 고딕" charset="0"/>
              </a:rPr>
              <a:t>클래스를 상수처럼 사용할 수 있다</a:t>
            </a:r>
            <a:endParaRPr lang="ko-KR" altLang="en-US" sz="3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551815" y="18415"/>
            <a:ext cx="5885180" cy="10617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05740" y="992505"/>
            <a:ext cx="11672570" cy="5723890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9566275" y="127000"/>
            <a:ext cx="658495" cy="807720"/>
            <a:chOff x="9566275" y="12700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9738995" y="127000"/>
              <a:ext cx="397510" cy="565150"/>
              <a:chOff x="9738995" y="12700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9868535" y="12700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001585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977836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994854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9953625" y="63500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988250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9886950" y="63500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9987915" y="32893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9738995" y="32893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9879965" y="22098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9879965" y="24701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9906000" y="23622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9871710" y="57150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9942195" y="61277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9879965" y="61277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9891395" y="30099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9566275" y="77089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0058400" y="63881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9707245" y="65151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0145395" y="85471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0" name="Rect 0"/>
          <p:cNvSpPr txBox="1">
            <a:spLocks/>
          </p:cNvSpPr>
          <p:nvPr/>
        </p:nvSpPr>
        <p:spPr>
          <a:xfrm rot="0">
            <a:off x="3670935" y="706120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Enum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sp>
        <p:nvSpPr>
          <p:cNvPr id="132" name="Rect 0"/>
          <p:cNvSpPr txBox="1">
            <a:spLocks/>
          </p:cNvSpPr>
          <p:nvPr/>
        </p:nvSpPr>
        <p:spPr>
          <a:xfrm rot="0">
            <a:off x="1393825" y="1558925"/>
            <a:ext cx="9495790" cy="58547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3200">
                <a:latin typeface="맑은 고딕" charset="0"/>
                <a:ea typeface="맑은 고딕" charset="0"/>
              </a:rPr>
              <a:t>상수 값과 같이 유일하게 하나의 인스턴스가 생성</a:t>
            </a:r>
            <a:endParaRPr lang="ko-KR" altLang="en-US" sz="3200">
              <a:latin typeface="맑은 고딕" charset="0"/>
              <a:ea typeface="맑은 고딕" charset="0"/>
            </a:endParaRPr>
          </a:p>
        </p:txBody>
      </p:sp>
      <p:pic>
        <p:nvPicPr>
          <p:cNvPr id="133" name="그림 10" descr="C:/Users/SEC/AppData/Roaming/PolarisOffice/ETemp/5332_11401648/fImage8564473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8750" y="2153285"/>
            <a:ext cx="9336405" cy="44094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551815" y="18415"/>
            <a:ext cx="5885180" cy="10617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05740" y="992505"/>
            <a:ext cx="11672570" cy="5723890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9566275" y="127000"/>
            <a:ext cx="658495" cy="807720"/>
            <a:chOff x="9566275" y="12700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9738995" y="127000"/>
              <a:ext cx="397510" cy="565150"/>
              <a:chOff x="9738995" y="12700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9868535" y="12700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001585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977836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994854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9953625" y="63500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988250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9886950" y="63500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9987915" y="32893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9738995" y="32893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9879965" y="22098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9879965" y="24701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9906000" y="23622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9871710" y="57150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9942195" y="61277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9879965" y="61277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9891395" y="30099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9566275" y="77089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0058400" y="63881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9707245" y="65151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0145395" y="85471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0" name="Rect 0"/>
          <p:cNvSpPr txBox="1">
            <a:spLocks/>
          </p:cNvSpPr>
          <p:nvPr/>
        </p:nvSpPr>
        <p:spPr>
          <a:xfrm rot="0">
            <a:off x="3670935" y="706120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Enum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sp>
        <p:nvSpPr>
          <p:cNvPr id="131" name="텍스트 상자 11"/>
          <p:cNvSpPr txBox="1">
            <a:spLocks/>
          </p:cNvSpPr>
          <p:nvPr/>
        </p:nvSpPr>
        <p:spPr>
          <a:xfrm rot="0">
            <a:off x="1352550" y="3215005"/>
            <a:ext cx="9495790" cy="156972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3200">
                <a:latin typeface="맑은 고딕" charset="0"/>
                <a:ea typeface="맑은 고딕" charset="0"/>
              </a:rPr>
              <a:t>서</a:t>
            </a:r>
            <a:r>
              <a:rPr lang="ko-KR" sz="3200">
                <a:latin typeface="맑은 고딕" charset="0"/>
                <a:ea typeface="맑은 고딕" charset="0"/>
              </a:rPr>
              <a:t>로 관련있는 상수를 모아서 Enum으로 만듦</a:t>
            </a:r>
            <a:endParaRPr lang="ko-KR" altLang="en-US" sz="32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3200">
                <a:latin typeface="맑은 고딕" charset="0"/>
                <a:ea typeface="맑은 고딕" charset="0"/>
              </a:rPr>
              <a:t>클래스와 같은 문법 체계를 따름</a:t>
            </a:r>
            <a:endParaRPr lang="ko-KR" altLang="en-US" sz="32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3200">
                <a:latin typeface="맑은 고딕" charset="0"/>
                <a:ea typeface="맑은 고딕" charset="0"/>
              </a:rPr>
              <a:t>상속을 지원하지 않는다</a:t>
            </a:r>
            <a:endParaRPr lang="ko-KR" altLang="en-US" sz="3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551815" y="18415"/>
            <a:ext cx="5885180" cy="10617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05740" y="992505"/>
            <a:ext cx="11672570" cy="5723890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9566275" y="127000"/>
            <a:ext cx="658495" cy="807720"/>
            <a:chOff x="9566275" y="12700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9738995" y="127000"/>
              <a:ext cx="397510" cy="565150"/>
              <a:chOff x="9738995" y="12700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9868535" y="12700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001585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977836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994854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9953625" y="63500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988250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9886950" y="63500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9987915" y="32893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9738995" y="32893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9879965" y="22098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9879965" y="24701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9906000" y="23622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9871710" y="57150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9942195" y="61277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9879965" y="61277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9891395" y="30099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9566275" y="77089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0058400" y="63881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9707245" y="65151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0145395" y="85471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0" name="Rect 0"/>
          <p:cNvSpPr txBox="1">
            <a:spLocks/>
          </p:cNvSpPr>
          <p:nvPr/>
        </p:nvSpPr>
        <p:spPr>
          <a:xfrm rot="0">
            <a:off x="3670935" y="706120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Enum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pic>
        <p:nvPicPr>
          <p:cNvPr id="131" name="그림 12" descr="C:/Users/SEC/AppData/Roaming/PolarisOffice/ETemp/5332_11401648/fImage38642741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8555" y="1718310"/>
            <a:ext cx="9815830" cy="4690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551815" y="18415"/>
            <a:ext cx="5885180" cy="10617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05740" y="992505"/>
            <a:ext cx="11672570" cy="5723890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9566275" y="127000"/>
            <a:ext cx="658495" cy="807720"/>
            <a:chOff x="9566275" y="12700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9738995" y="127000"/>
              <a:ext cx="397510" cy="565150"/>
              <a:chOff x="9738995" y="12700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9868535" y="12700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001585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977836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994854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9953625" y="63500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988250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9886950" y="63500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9987915" y="32893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9738995" y="32893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9879965" y="22098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9879965" y="24701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9906000" y="23622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9871710" y="57150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9942195" y="61277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9879965" y="61277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9891395" y="30099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9566275" y="77089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0058400" y="63881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9707245" y="65151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0145395" y="85471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0" name="Rect 0"/>
          <p:cNvSpPr txBox="1">
            <a:spLocks/>
          </p:cNvSpPr>
          <p:nvPr/>
        </p:nvSpPr>
        <p:spPr>
          <a:xfrm rot="0">
            <a:off x="3670935" y="706120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Enum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pic>
        <p:nvPicPr>
          <p:cNvPr id="131" name="그림 13" descr="C:/Users/SEC/AppData/Roaming/PolarisOffice/ETemp/5332_11401648/fImage31895742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76325" y="2090420"/>
            <a:ext cx="9709785" cy="35325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551815" y="18415"/>
            <a:ext cx="5885180" cy="10617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05740" y="992505"/>
            <a:ext cx="11672570" cy="5723890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9566275" y="127000"/>
            <a:ext cx="658495" cy="807720"/>
            <a:chOff x="9566275" y="12700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9738995" y="127000"/>
              <a:ext cx="397510" cy="565150"/>
              <a:chOff x="9738995" y="12700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9868535" y="12700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001585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977836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994854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9953625" y="63500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988250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9886950" y="63500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9987915" y="32893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9738995" y="32893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9879965" y="22098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9879965" y="24701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9906000" y="23622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9871710" y="57150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9942195" y="61277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9879965" y="61277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9891395" y="30099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9566275" y="77089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0058400" y="63881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9707245" y="65151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0145395" y="85471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0" name="Rect 0"/>
          <p:cNvSpPr txBox="1">
            <a:spLocks/>
          </p:cNvSpPr>
          <p:nvPr/>
        </p:nvSpPr>
        <p:spPr>
          <a:xfrm rot="0">
            <a:off x="3670935" y="706120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Enum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pic>
        <p:nvPicPr>
          <p:cNvPr id="131" name="그림 14" descr="C:/Users/SEC/AppData/Roaming/PolarisOffice/ETemp/5332_11401648/fImage12673743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2305" y="2691765"/>
            <a:ext cx="10848340" cy="14281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551815" y="18415"/>
            <a:ext cx="5885180" cy="10617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05740" y="992505"/>
            <a:ext cx="11672570" cy="5723890"/>
          </a:xfrm>
          <a:custGeom>
            <a:gdLst>
              <a:gd fmla="*/ 289472 w 11670557" name="TX0"/>
              <a:gd fmla="*/ 994603 h 5385062" name="TY0"/>
              <a:gd fmla="*/ 302172 w 11670557" name="TX1"/>
              <a:gd fmla="*/ 308803 h 5385062" name="TY1"/>
              <a:gd fmla="*/ 1737272 w 11670557" name="TX2"/>
              <a:gd fmla="*/ 194503 h 5385062" name="TY2"/>
              <a:gd fmla="*/ 3985172 w 11670557" name="TX3"/>
              <a:gd fmla="*/ 321503 h 5385062" name="TY3"/>
              <a:gd fmla="*/ 6309272 w 11670557" name="TX4"/>
              <a:gd fmla="*/ 118303 h 5385062" name="TY4"/>
              <a:gd fmla="*/ 8976272 w 11670557" name="TX5"/>
              <a:gd fmla="*/ 16703 h 5385062" name="TY5"/>
              <a:gd fmla="*/ 11008272 w 11670557" name="TX6"/>
              <a:gd fmla="*/ 67503 h 5385062" name="TY6"/>
              <a:gd fmla="*/ 11592472 w 11670557" name="TX7"/>
              <a:gd fmla="*/ 639003 h 5385062" name="TY7"/>
              <a:gd fmla="*/ 11605172 w 11670557" name="TX8"/>
              <a:gd fmla="*/ 3712403 h 5385062" name="TY8"/>
              <a:gd fmla="*/ 11605172 w 11670557" name="TX9"/>
              <a:gd fmla="*/ 5045903 h 5385062" name="TY9"/>
              <a:gd fmla="*/ 10728872 w 11670557" name="TX10"/>
              <a:gd fmla="*/ 5299903 h 5385062" name="TY10"/>
              <a:gd fmla="*/ 8328572 w 11670557" name="TX11"/>
              <a:gd fmla="*/ 5249103 h 5385062" name="TY11"/>
              <a:gd fmla="*/ 4543972 w 11670557" name="TX12"/>
              <a:gd fmla="*/ 5274503 h 5385062" name="TY12"/>
              <a:gd fmla="*/ 2943772 w 11670557" name="TX13"/>
              <a:gd fmla="*/ 5376103 h 5385062" name="TY13"/>
              <a:gd fmla="*/ 518072 w 11670557" name="TX14"/>
              <a:gd fmla="*/ 5249103 h 5385062" name="TY14"/>
              <a:gd fmla="*/ 10072 w 11670557" name="TX15"/>
              <a:gd fmla="*/ 4220403 h 5385062" name="TY15"/>
              <a:gd fmla="*/ 187872 w 11670557" name="TX16"/>
              <a:gd fmla="*/ 2340803 h 5385062" name="TY16"/>
              <a:gd fmla="*/ 289472 w 11670557" name="TX17"/>
              <a:gd fmla="*/ 1299403 h 5385062" name="TY17"/>
              <a:gd fmla="*/ 289472 w 11670557" name="TX18"/>
              <a:gd fmla="*/ 994603 h 5385062" name="TY1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</a:cxnLst>
            <a:rect l="l" t="t" r="r" b="b"/>
            <a:pathLst>
              <a:path w="11670557" h="5385062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 rot="0">
            <a:off x="8696325" y="783590"/>
            <a:ext cx="2507615" cy="526415"/>
          </a:xfrm>
          <a:custGeom>
            <a:gdLst>
              <a:gd fmla="*/ 6012551 w 12192001" name="TX0"/>
              <a:gd fmla="*/ 0 h 4678330" name="TY0"/>
              <a:gd fmla="*/ 6083886 w 12192001" name="TX1"/>
              <a:gd fmla="*/ 0 h 4678330" name="TY1"/>
              <a:gd fmla="*/ 6120521 w 12192001" name="TX2"/>
              <a:gd fmla="*/ 240041 h 4678330" name="TY2"/>
              <a:gd fmla="*/ 10382903 w 12192001" name="TX3"/>
              <a:gd fmla="*/ 3713983 h 4678330" name="TY3"/>
              <a:gd fmla="*/ 12076421 w 12192001" name="TX4"/>
              <a:gd fmla="*/ 3372078 h 4678330" name="TY4"/>
              <a:gd fmla="*/ 12192000 w 12192001" name="TX5"/>
              <a:gd fmla="*/ 3319826 h 4678330" name="TY5"/>
              <a:gd fmla="*/ 12192000 w 12192001" name="TX6"/>
              <a:gd fmla="*/ 4678329 h 4678330" name="TY6"/>
              <a:gd fmla="*/ 0 w 12192001" name="TX7"/>
              <a:gd fmla="*/ 4678329 h 4678330" name="TY7"/>
              <a:gd fmla="*/ 0 w 12192001" name="TX8"/>
              <a:gd fmla="*/ 3363030 h 4678330" name="TY8"/>
              <a:gd fmla="*/ 20015 w 12192001" name="TX9"/>
              <a:gd fmla="*/ 3372079 h 4678330" name="TY9"/>
              <a:gd fmla="*/ 1713534 w 12192001" name="TX10"/>
              <a:gd fmla="*/ 3713984 h 4678330" name="TY10"/>
              <a:gd fmla="*/ 5975916 w 12192001" name="TX11"/>
              <a:gd fmla="*/ 240042 h 4678330" name="TY1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</a:cxnLst>
            <a:rect l="l" t="t" r="r" b="b"/>
            <a:pathLst>
              <a:path w="12192001" h="4678330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9566275" y="127000"/>
            <a:ext cx="658495" cy="807720"/>
            <a:chOff x="9566275" y="127000"/>
            <a:chExt cx="658495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9738995" y="127000"/>
              <a:ext cx="397510" cy="565150"/>
              <a:chOff x="9738995" y="12700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9868535" y="12700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001585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9778365" y="2108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994854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9953625" y="63500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9882505" y="6254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9886950" y="63500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9987915" y="32893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9738995" y="32893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9879965" y="22098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9879965" y="24701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9906000" y="23622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9871710" y="57150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9942195" y="61277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9879965" y="61277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9891395" y="30099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9566275" y="77089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0058400" y="63881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9707245" y="65151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0145395" y="85471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0" name="Rect 0"/>
          <p:cNvSpPr txBox="1">
            <a:spLocks/>
          </p:cNvSpPr>
          <p:nvPr/>
        </p:nvSpPr>
        <p:spPr>
          <a:xfrm rot="0">
            <a:off x="3670935" y="706120"/>
            <a:ext cx="4830445" cy="7086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4000">
                <a:latin typeface="맑은 고딕" charset="0"/>
                <a:ea typeface="맑은 고딕" charset="0"/>
              </a:rPr>
              <a:t>Enum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pic>
        <p:nvPicPr>
          <p:cNvPr id="131" name="그림 15" descr="C:/Users/SEC/AppData/Roaming/PolarisOffice/ETemp/5332_11401648/fImage207703744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72895" y="1469390"/>
            <a:ext cx="9017635" cy="47904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21</Pages>
  <Paragraphs>8</Paragraphs>
  <Words>44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박 한샘</dc:creator>
  <cp:lastModifiedBy>박 한샘</cp:lastModifiedBy>
  <dc:title>airplane</dc:title>
  <cp:version>9.103.97.45139</cp:version>
  <dcterms:modified xsi:type="dcterms:W3CDTF">2018-10-29T03:31:22Z</dcterms:modified>
</cp:coreProperties>
</file>