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3" y="1350989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69174"/>
              </p:ext>
            </p:extLst>
          </p:nvPr>
        </p:nvGraphicFramePr>
        <p:xfrm>
          <a:off x="2098403" y="4406900"/>
          <a:ext cx="8492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AJAI BHALAJI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19eucs005@skcet.ac.in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BINESH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19eucs024@skcet.ac.in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JAYANTH C 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19eucs049@skcet.ac.in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JEBA REGAN RAJ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jebaregan20@gmail.com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756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3832" y="3018769"/>
            <a:ext cx="39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mHN1pfWNYU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5" y="3910654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	 </a:t>
            </a:r>
            <a:r>
              <a:rPr lang="en-US" sz="2400" dirty="0"/>
              <a:t>Address Update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Problem Statement: </a:t>
            </a:r>
          </a:p>
          <a:p>
            <a:pPr lvl="1"/>
            <a:r>
              <a:rPr lang="en-US" b="1" dirty="0"/>
              <a:t>Address Update Challenge in Urban Areas: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	Imagine you have been selected through Campus recruitment by the UIDAI to join its Technology Centre at Bangalore to work on cutting-edge opensource technologies. Having moved to Bangalore, you landed up in a situation, wherein you need to provide your updated Aadhaar to apply for a Broadband connection. You do not have any supporting documentation to prove your current address. As per the current policy, Aadhaar requires a supporting Proof of Address (</a:t>
            </a:r>
            <a:r>
              <a:rPr lang="en-US" dirty="0" err="1"/>
              <a:t>PoA</a:t>
            </a:r>
            <a:r>
              <a:rPr lang="en-US" dirty="0"/>
              <a:t>) document or an Introducer who can lend his address to update the </a:t>
            </a:r>
            <a:r>
              <a:rPr lang="en-US" dirty="0" err="1"/>
              <a:t>aadhaar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For updating address in </a:t>
            </a:r>
            <a:r>
              <a:rPr lang="en-US" sz="2600" dirty="0" err="1"/>
              <a:t>aadhaar</a:t>
            </a:r>
            <a:r>
              <a:rPr lang="en-US" sz="26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user has to provide donor’s </a:t>
            </a:r>
            <a:r>
              <a:rPr lang="en-US" sz="2000" dirty="0" err="1"/>
              <a:t>aadhaar</a:t>
            </a:r>
            <a:r>
              <a:rPr lang="en-US" sz="2000" dirty="0"/>
              <a:t> credentials(phone number or </a:t>
            </a:r>
            <a:r>
              <a:rPr lang="en-US" sz="2000" dirty="0" err="1"/>
              <a:t>aadhaar</a:t>
            </a:r>
            <a:r>
              <a:rPr lang="en-US" sz="2000" dirty="0"/>
              <a:t> number) to send request.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donor can view user’s request and either accept or rejects the request.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the donor rejects the request , the user will be redirected to the home page , else he can proceed through further steps.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address of the donor will be shared with the user and he can undertake minor edit to the address.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modified address will be verified with the current location of the user through GPS.    If it matches, address of the user will be updated , else he will be asked to enter appropriate address.</a:t>
            </a:r>
          </a:p>
          <a:p>
            <a:pPr lvl="2"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1EA3A-4150-437B-836D-C853A21BF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43" y="1825625"/>
            <a:ext cx="9994313" cy="467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OTP API: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	OTP Request API is used to generate OTP for resident whose mobile number is registered with his/her Aadhaar number. The generated OTP will be subsequently used for authentication.</a:t>
            </a:r>
            <a:endParaRPr lang="en-IN" sz="20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Aadhaar EKYC API: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	Aadhaar E-KYC API is used to fetch the E-KYC details of a resident.</a:t>
            </a:r>
            <a:endParaRPr lang="en-IN" sz="2000" b="1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requesting access from donor , the user can’t able to view the address of the donor until the donor accepts his/her request.</a:t>
            </a:r>
          </a:p>
          <a:p>
            <a:endParaRPr lang="en-US" sz="2400" dirty="0"/>
          </a:p>
          <a:p>
            <a:r>
              <a:rPr lang="en-US" sz="2400" dirty="0"/>
              <a:t>In audit log, we store only user and donor’s  phone number and address.</a:t>
            </a:r>
          </a:p>
          <a:p>
            <a:endParaRPr lang="en-US" sz="2400" dirty="0"/>
          </a:p>
          <a:p>
            <a:r>
              <a:rPr lang="en-US" sz="2400" dirty="0"/>
              <a:t>We won’t share or store user’s </a:t>
            </a:r>
            <a:r>
              <a:rPr lang="en-US" sz="2400" dirty="0" err="1"/>
              <a:t>aadhaar</a:t>
            </a:r>
            <a:r>
              <a:rPr lang="en-US" sz="2400" dirty="0"/>
              <a:t> number anywhere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410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UIDAI Hackathon</vt:lpstr>
      <vt:lpstr>About the Problem Statement</vt:lpstr>
      <vt:lpstr>Approach</vt:lpstr>
      <vt:lpstr>Architectural Diagram</vt:lpstr>
      <vt:lpstr>API Usage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Ajai Bhalaji S</cp:lastModifiedBy>
  <cp:revision>184</cp:revision>
  <dcterms:created xsi:type="dcterms:W3CDTF">2020-07-08T09:37:44Z</dcterms:created>
  <dcterms:modified xsi:type="dcterms:W3CDTF">2021-10-26T15:19:36Z</dcterms:modified>
</cp:coreProperties>
</file>