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FBD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62384-27D6-46E5-8772-C13D401C7995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3C24-5A8B-4B1E-9FB6-42C4C6A5A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46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73C24-5A8B-4B1E-9FB6-42C4C6A5A5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73C24-5A8B-4B1E-9FB6-42C4C6A5A5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4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73C24-5A8B-4B1E-9FB6-42C4C6A5A5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4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0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35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5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02B11-A4D3-44D1-8E05-EA1842EC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3704" y="1321189"/>
            <a:ext cx="5716774" cy="333939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Cash Controller</a:t>
            </a:r>
            <a:endParaRPr lang="ru-RU" sz="5400" b="1" dirty="0">
              <a:latin typeface="+mn-lt"/>
            </a:endParaRPr>
          </a:p>
        </p:txBody>
      </p:sp>
      <p:pic>
        <p:nvPicPr>
          <p:cNvPr id="4" name="Picture 3" descr="Черные макеты с рисованной рукой на желтом фоне">
            <a:extLst>
              <a:ext uri="{FF2B5EF4-FFF2-40B4-BE49-F238E27FC236}">
                <a16:creationId xmlns:a16="http://schemas.microsoft.com/office/drawing/2014/main" id="{7C95B54C-14B2-4A8A-845E-0032B048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9" r="144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0DDE77-161E-4502-B35B-483B8311CE15}"/>
              </a:ext>
            </a:extLst>
          </p:cNvPr>
          <p:cNvSpPr/>
          <p:nvPr/>
        </p:nvSpPr>
        <p:spPr>
          <a:xfrm>
            <a:off x="5934808" y="4343400"/>
            <a:ext cx="6257192" cy="237392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E83C0A7-903E-4B6A-BF9E-1AEB8F5EE173}"/>
              </a:ext>
            </a:extLst>
          </p:cNvPr>
          <p:cNvCxnSpPr/>
          <p:nvPr/>
        </p:nvCxnSpPr>
        <p:spPr>
          <a:xfrm>
            <a:off x="5833704" y="3472961"/>
            <a:ext cx="57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FF04C-279B-40A5-A7BF-EDA3B736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578D1F-06F3-4030-AFEF-4D0BB4E49023}"/>
              </a:ext>
            </a:extLst>
          </p:cNvPr>
          <p:cNvSpPr/>
          <p:nvPr/>
        </p:nvSpPr>
        <p:spPr>
          <a:xfrm>
            <a:off x="0" y="1494693"/>
            <a:ext cx="12191999" cy="5363308"/>
          </a:xfrm>
          <a:prstGeom prst="rect">
            <a:avLst/>
          </a:prstGeom>
          <a:solidFill>
            <a:srgbClr val="FBD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C3DCC-DA3E-4FF6-90DA-4EFC588DF8CB}"/>
              </a:ext>
            </a:extLst>
          </p:cNvPr>
          <p:cNvSpPr txBox="1"/>
          <p:nvPr/>
        </p:nvSpPr>
        <p:spPr>
          <a:xfrm>
            <a:off x="2698041" y="264426"/>
            <a:ext cx="679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>
                <a:solidFill>
                  <a:schemeClr val="bg1"/>
                </a:solidFill>
              </a:rPr>
              <a:t>Проблема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74B7-EDFB-4BCC-BA4A-8D8B439C8525}"/>
              </a:ext>
            </a:extLst>
          </p:cNvPr>
          <p:cNvSpPr txBox="1"/>
          <p:nvPr/>
        </p:nvSpPr>
        <p:spPr>
          <a:xfrm>
            <a:off x="6347930" y="2010977"/>
            <a:ext cx="5301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Нет умения планировать бюджет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 замечают как быстро уходят деньги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Нет понимания на чем можно экономить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 могут проанализировать ненужные расходы</a:t>
            </a:r>
          </a:p>
        </p:txBody>
      </p:sp>
      <p:pic>
        <p:nvPicPr>
          <p:cNvPr id="1030" name="Picture 6" descr="Туринские финансы не поют романсы. &amp;quot;Ювентус&amp;quot; отчитался о полугодии -  Juveleggria">
            <a:extLst>
              <a:ext uri="{FF2B5EF4-FFF2-40B4-BE49-F238E27FC236}">
                <a16:creationId xmlns:a16="http://schemas.microsoft.com/office/drawing/2014/main" id="{B133FB53-4633-4C6E-A89B-BB4E7701B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/>
          <a:stretch/>
        </p:blipFill>
        <p:spPr bwMode="auto">
          <a:xfrm>
            <a:off x="542308" y="2132266"/>
            <a:ext cx="5701004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3C35EB-D270-4390-B879-E7076011FD60}"/>
              </a:ext>
            </a:extLst>
          </p:cNvPr>
          <p:cNvSpPr/>
          <p:nvPr/>
        </p:nvSpPr>
        <p:spPr>
          <a:xfrm>
            <a:off x="-1" y="0"/>
            <a:ext cx="12191999" cy="149469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FF04C-279B-40A5-A7BF-EDA3B736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578D1F-06F3-4030-AFEF-4D0BB4E49023}"/>
              </a:ext>
            </a:extLst>
          </p:cNvPr>
          <p:cNvSpPr/>
          <p:nvPr/>
        </p:nvSpPr>
        <p:spPr>
          <a:xfrm>
            <a:off x="0" y="1494693"/>
            <a:ext cx="12191999" cy="5363308"/>
          </a:xfrm>
          <a:prstGeom prst="rect">
            <a:avLst/>
          </a:prstGeom>
          <a:solidFill>
            <a:srgbClr val="FBD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C3DCC-DA3E-4FF6-90DA-4EFC588DF8CB}"/>
              </a:ext>
            </a:extLst>
          </p:cNvPr>
          <p:cNvSpPr txBox="1"/>
          <p:nvPr/>
        </p:nvSpPr>
        <p:spPr>
          <a:xfrm>
            <a:off x="2698041" y="264426"/>
            <a:ext cx="679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>
                <a:solidFill>
                  <a:schemeClr val="bg1"/>
                </a:solidFill>
              </a:rPr>
              <a:t>Решение</a:t>
            </a:r>
          </a:p>
        </p:txBody>
      </p:sp>
      <p:pic>
        <p:nvPicPr>
          <p:cNvPr id="4098" name="Picture 2" descr="Модуль SAP FI «Финансы» для финансового отдела и бухгалтерии: внедрение и  поддержка ООО ИТИК">
            <a:extLst>
              <a:ext uri="{FF2B5EF4-FFF2-40B4-BE49-F238E27FC236}">
                <a16:creationId xmlns:a16="http://schemas.microsoft.com/office/drawing/2014/main" id="{01F6CECC-8F9D-4245-9C08-DE160BB17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07" y="2343306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318DF-D46C-443E-B704-BCCABF4D6062}"/>
              </a:ext>
            </a:extLst>
          </p:cNvPr>
          <p:cNvSpPr txBox="1"/>
          <p:nvPr/>
        </p:nvSpPr>
        <p:spPr>
          <a:xfrm>
            <a:off x="399122" y="2163709"/>
            <a:ext cx="639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Разработать приложение для контроля финансов </a:t>
            </a:r>
            <a:r>
              <a:rPr lang="en-US" sz="2800" dirty="0"/>
              <a:t>- </a:t>
            </a:r>
            <a:r>
              <a:rPr lang="en-US" sz="2800" b="1" dirty="0"/>
              <a:t>“Cash Controller”</a:t>
            </a:r>
            <a:endParaRPr lang="ru-RU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0851B-2D27-4B27-AC17-C4BAED30D846}"/>
              </a:ext>
            </a:extLst>
          </p:cNvPr>
          <p:cNvSpPr txBox="1"/>
          <p:nvPr/>
        </p:nvSpPr>
        <p:spPr>
          <a:xfrm>
            <a:off x="758824" y="3197282"/>
            <a:ext cx="5440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Обязательные пункты: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устанавливать цели и откладывать для них средства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Таблицы и графики для подробного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32542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3C35EB-D270-4390-B879-E7076011FD60}"/>
              </a:ext>
            </a:extLst>
          </p:cNvPr>
          <p:cNvSpPr/>
          <p:nvPr/>
        </p:nvSpPr>
        <p:spPr>
          <a:xfrm>
            <a:off x="-1" y="0"/>
            <a:ext cx="12191999" cy="1494693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FF04C-279B-40A5-A7BF-EDA3B736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578D1F-06F3-4030-AFEF-4D0BB4E49023}"/>
              </a:ext>
            </a:extLst>
          </p:cNvPr>
          <p:cNvSpPr/>
          <p:nvPr/>
        </p:nvSpPr>
        <p:spPr>
          <a:xfrm>
            <a:off x="0" y="1494693"/>
            <a:ext cx="12191999" cy="5363308"/>
          </a:xfrm>
          <a:prstGeom prst="rect">
            <a:avLst/>
          </a:prstGeom>
          <a:solidFill>
            <a:srgbClr val="FBD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C3DCC-DA3E-4FF6-90DA-4EFC588DF8CB}"/>
              </a:ext>
            </a:extLst>
          </p:cNvPr>
          <p:cNvSpPr txBox="1"/>
          <p:nvPr/>
        </p:nvSpPr>
        <p:spPr>
          <a:xfrm>
            <a:off x="2698041" y="264426"/>
            <a:ext cx="679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i="1" dirty="0">
                <a:solidFill>
                  <a:schemeClr val="bg1"/>
                </a:solidFill>
              </a:rPr>
              <a:t>Конкуренты</a:t>
            </a:r>
          </a:p>
        </p:txBody>
      </p:sp>
      <p:pic>
        <p:nvPicPr>
          <p:cNvPr id="3074" name="Picture 2" descr="App Store: CoinKeeper: учет расходов">
            <a:extLst>
              <a:ext uri="{FF2B5EF4-FFF2-40B4-BE49-F238E27FC236}">
                <a16:creationId xmlns:a16="http://schemas.microsoft.com/office/drawing/2014/main" id="{3DC15EE1-4657-427E-9816-EFF5789F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1" t="6016" r="26609" b="6959"/>
          <a:stretch/>
        </p:blipFill>
        <p:spPr bwMode="auto">
          <a:xfrm>
            <a:off x="2817640" y="2226938"/>
            <a:ext cx="1124754" cy="10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92D59-7495-4639-9D60-57622B26C571}"/>
              </a:ext>
            </a:extLst>
          </p:cNvPr>
          <p:cNvSpPr txBox="1"/>
          <p:nvPr/>
        </p:nvSpPr>
        <p:spPr>
          <a:xfrm>
            <a:off x="2031270" y="3301762"/>
            <a:ext cx="269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Coin Keeper</a:t>
            </a:r>
          </a:p>
        </p:txBody>
      </p:sp>
      <p:pic>
        <p:nvPicPr>
          <p:cNvPr id="3076" name="Picture 4" descr="Приложения в Google Play – Monefy — планирование бюджета и учет расходов">
            <a:extLst>
              <a:ext uri="{FF2B5EF4-FFF2-40B4-BE49-F238E27FC236}">
                <a16:creationId xmlns:a16="http://schemas.microsoft.com/office/drawing/2014/main" id="{69C5DA02-36E8-4EA0-A5CC-40BB7217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372" y="2235119"/>
            <a:ext cx="1079325" cy="10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68DFF-232B-4156-B51D-1742D521AB21}"/>
              </a:ext>
            </a:extLst>
          </p:cNvPr>
          <p:cNvSpPr txBox="1"/>
          <p:nvPr/>
        </p:nvSpPr>
        <p:spPr>
          <a:xfrm>
            <a:off x="7914651" y="3348158"/>
            <a:ext cx="174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Monefy</a:t>
            </a:r>
            <a:endParaRPr lang="ru-RU" sz="2800" b="1" dirty="0"/>
          </a:p>
        </p:txBody>
      </p:sp>
      <p:pic>
        <p:nvPicPr>
          <p:cNvPr id="3078" name="Picture 6" descr="Приложения в Google Play – Expensify - Expense Reports">
            <a:extLst>
              <a:ext uri="{FF2B5EF4-FFF2-40B4-BE49-F238E27FC236}">
                <a16:creationId xmlns:a16="http://schemas.microsoft.com/office/drawing/2014/main" id="{9E684020-706A-41E0-BA6C-DEE17B8D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86" y="2237804"/>
            <a:ext cx="1055594" cy="1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5E826-9A25-467B-A378-316C4A8A6044}"/>
              </a:ext>
            </a:extLst>
          </p:cNvPr>
          <p:cNvSpPr txBox="1"/>
          <p:nvPr/>
        </p:nvSpPr>
        <p:spPr>
          <a:xfrm>
            <a:off x="4878020" y="3348158"/>
            <a:ext cx="243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Expensify</a:t>
            </a:r>
            <a:endParaRPr lang="ru-RU" sz="2800" b="1" dirty="0"/>
          </a:p>
        </p:txBody>
      </p:sp>
      <p:pic>
        <p:nvPicPr>
          <p:cNvPr id="3080" name="Picture 8" descr="Приложения в Google Play – YNAB — Budget, Personal Finance">
            <a:extLst>
              <a:ext uri="{FF2B5EF4-FFF2-40B4-BE49-F238E27FC236}">
                <a16:creationId xmlns:a16="http://schemas.microsoft.com/office/drawing/2014/main" id="{D29A080C-C055-4265-95EF-586C8733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67" y="3877039"/>
            <a:ext cx="1124754" cy="112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7753EB-556B-4B13-AE2F-9898C3792FDE}"/>
              </a:ext>
            </a:extLst>
          </p:cNvPr>
          <p:cNvSpPr txBox="1"/>
          <p:nvPr/>
        </p:nvSpPr>
        <p:spPr>
          <a:xfrm>
            <a:off x="3603083" y="5048728"/>
            <a:ext cx="230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Ynab</a:t>
            </a:r>
            <a:endParaRPr lang="en-US" sz="2800" b="1" dirty="0"/>
          </a:p>
        </p:txBody>
      </p:sp>
      <p:pic>
        <p:nvPicPr>
          <p:cNvPr id="3082" name="Picture 10" descr="Money Flow - Учет расходов Обзор приложение, Комментарии, Советы,  обслуживание клиентов">
            <a:extLst>
              <a:ext uri="{FF2B5EF4-FFF2-40B4-BE49-F238E27FC236}">
                <a16:creationId xmlns:a16="http://schemas.microsoft.com/office/drawing/2014/main" id="{C4B43338-CA06-4CEB-945D-3FAD8635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32" y="3926138"/>
            <a:ext cx="1103187" cy="110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A420A1-0E39-4F66-A202-4796BF27B087}"/>
              </a:ext>
            </a:extLst>
          </p:cNvPr>
          <p:cNvSpPr txBox="1"/>
          <p:nvPr/>
        </p:nvSpPr>
        <p:spPr>
          <a:xfrm>
            <a:off x="6112437" y="5048728"/>
            <a:ext cx="264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Money Flow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0227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Черные макеты с рисованной рукой на желтом фоне">
            <a:extLst>
              <a:ext uri="{FF2B5EF4-FFF2-40B4-BE49-F238E27FC236}">
                <a16:creationId xmlns:a16="http://schemas.microsoft.com/office/drawing/2014/main" id="{A0DBD1AD-D3E6-461C-BD14-CE4E09814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" r="-85" b="43779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7DF20-90F5-4696-979E-B568C49D294E}"/>
              </a:ext>
            </a:extLst>
          </p:cNvPr>
          <p:cNvSpPr/>
          <p:nvPr/>
        </p:nvSpPr>
        <p:spPr>
          <a:xfrm>
            <a:off x="2391747" y="2878494"/>
            <a:ext cx="7408506" cy="1101012"/>
          </a:xfrm>
          <a:prstGeom prst="round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0568721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71</Words>
  <Application>Microsoft Office PowerPoint</Application>
  <PresentationFormat>Широкоэкранный</PresentationFormat>
  <Paragraphs>22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Sitka Banner</vt:lpstr>
      <vt:lpstr>HeadlinesVTI</vt:lpstr>
      <vt:lpstr>Cash Controller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Controller</dc:title>
  <dc:creator>Выпускник Дамир Давлетшин</dc:creator>
  <cp:lastModifiedBy>Выпускник Дамир Давлетшин</cp:lastModifiedBy>
  <cp:revision>3</cp:revision>
  <dcterms:created xsi:type="dcterms:W3CDTF">2021-10-16T11:15:43Z</dcterms:created>
  <dcterms:modified xsi:type="dcterms:W3CDTF">2021-10-16T12:00:16Z</dcterms:modified>
</cp:coreProperties>
</file>