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6"/>
  </p:notesMasterIdLst>
  <p:handoutMasterIdLst>
    <p:handoutMasterId r:id="rId7"/>
  </p:handoutMasterIdLst>
  <p:sldIdLst>
    <p:sldId id="286" r:id="rId3"/>
    <p:sldId id="287" r:id="rId4"/>
    <p:sldId id="290" r:id="rId5"/>
  </p:sldIdLst>
  <p:sldSz cx="12192000" cy="6858000"/>
  <p:notesSz cx="6797675" cy="9928225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CC66FF"/>
    <a:srgbClr val="48A9C4"/>
    <a:srgbClr val="FF9933"/>
    <a:srgbClr val="B9D721"/>
    <a:srgbClr val="0000FF"/>
    <a:srgbClr val="E73A1C"/>
    <a:srgbClr val="FF66FF"/>
    <a:srgbClr val="5EC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E5AE-1762-46F6-8CA1-AE8D14C01A66}" type="datetimeFigureOut">
              <a:rPr lang="zh-TW" altLang="en-US" smtClean="0"/>
              <a:pPr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19AB-8662-41D0-ACB6-6CC92A225F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0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B78EE-1990-480A-8B54-33338C5F203E}" type="datetimeFigureOut">
              <a:rPr lang="zh-TW" altLang="en-US" smtClean="0"/>
              <a:pPr/>
              <a:t>2018/11/1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A683D-BDC1-4A25-B348-3566189B37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0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8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677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5BBEAD13-0566-4C6C-97E7-55F17F24B09F}" type="datetimeFigureOut">
              <a:rPr lang="zh-TW" altLang="en-US" smtClean="0"/>
              <a:pPr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9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10348537" y="0"/>
            <a:ext cx="1843465" cy="1775141"/>
            <a:chOff x="10348535" y="0"/>
            <a:chExt cx="1843465" cy="1775141"/>
          </a:xfrm>
        </p:grpSpPr>
        <p:sp>
          <p:nvSpPr>
            <p:cNvPr id="9" name="等腰三角形 8"/>
            <p:cNvSpPr/>
            <p:nvPr/>
          </p:nvSpPr>
          <p:spPr>
            <a:xfrm rot="16200000">
              <a:off x="11063654" y="-14654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0348535" y="0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3469302">
              <a:off x="10800016" y="10044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06378">
              <a:off x="11154905" y="45211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3456451">
              <a:off x="11509643" y="79710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3586090">
              <a:off x="10781090" y="79878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0681166" y="1056242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5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8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677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5BBEAD13-0566-4C6C-97E7-55F17F24B09F}" type="datetimeFigureOut">
              <a:rPr lang="zh-TW" altLang="en-US" smtClean="0"/>
              <a:pPr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0348537" y="0"/>
            <a:ext cx="1843465" cy="1775141"/>
            <a:chOff x="10348535" y="0"/>
            <a:chExt cx="1843465" cy="1775141"/>
          </a:xfrm>
        </p:grpSpPr>
        <p:sp>
          <p:nvSpPr>
            <p:cNvPr id="9" name="等腰三角形 8"/>
            <p:cNvSpPr/>
            <p:nvPr/>
          </p:nvSpPr>
          <p:spPr>
            <a:xfrm rot="16200000">
              <a:off x="11063654" y="-14654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0348535" y="0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3469302">
              <a:off x="10800016" y="10044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06378">
              <a:off x="11154905" y="45211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3456451">
              <a:off x="11509643" y="79710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3586090">
              <a:off x="10781090" y="79878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0681166" y="1056242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5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F9483C12-993A-4641-895A-4144AE7A78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1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0"/>
          <p:cNvSpPr>
            <a:spLocks/>
          </p:cNvSpPr>
          <p:nvPr userDrawn="1"/>
        </p:nvSpPr>
        <p:spPr bwMode="auto">
          <a:xfrm>
            <a:off x="388676" y="268942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rgbClr val="333F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连接符 2"/>
          <p:cNvCxnSpPr/>
          <p:nvPr userDrawn="1"/>
        </p:nvCxnSpPr>
        <p:spPr>
          <a:xfrm>
            <a:off x="388676" y="847165"/>
            <a:ext cx="3965611" cy="0"/>
          </a:xfrm>
          <a:prstGeom prst="line">
            <a:avLst/>
          </a:prstGeom>
          <a:ln w="127000">
            <a:solidFill>
              <a:srgbClr val="5ECB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rot="16200000">
            <a:off x="11063655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348537" y="0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3469302">
            <a:off x="10800017" y="10044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5EC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8206378">
            <a:off x="11154906" y="45211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0A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3456451">
            <a:off x="11509643" y="797100"/>
            <a:ext cx="508071" cy="52144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3586090">
            <a:off x="10781091" y="798783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681168" y="1056243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3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0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3" r:id="rId5"/>
    <p:sldLayoutId id="2147483678" r:id="rId6"/>
    <p:sldLayoutId id="2147483674" r:id="rId7"/>
    <p:sldLayoutId id="2147483687" r:id="rId8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6200000">
            <a:off x="11063655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348537" y="0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3469302">
            <a:off x="10800017" y="10044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5EC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8206378">
            <a:off x="11154906" y="45211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0A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3456451">
            <a:off x="11509643" y="797100"/>
            <a:ext cx="508071" cy="52144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3586090">
            <a:off x="10781091" y="798783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681168" y="1056243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3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0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2594" y="2130302"/>
            <a:ext cx="11479601" cy="1015661"/>
          </a:xfrm>
          <a:prstGeom prst="rect">
            <a:avLst/>
          </a:prstGeom>
          <a:solidFill>
            <a:srgbClr val="00B0F0"/>
          </a:solidFill>
        </p:spPr>
        <p:txBody>
          <a:bodyPr wrap="square" lIns="91438" tIns="45719" rIns="91438" bIns="45719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60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MFG3 </a:t>
            </a:r>
            <a:r>
              <a:rPr lang="zh-CN" altLang="en-US" sz="60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自</a:t>
            </a:r>
            <a:r>
              <a:rPr lang="zh-CN" altLang="en-US" sz="6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動</a:t>
            </a:r>
            <a:r>
              <a:rPr lang="zh-CN" altLang="en-US" sz="60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化</a:t>
            </a:r>
            <a:r>
              <a:rPr lang="en-US" altLang="zh-CN" sz="6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Layout </a:t>
            </a:r>
            <a:r>
              <a:rPr lang="zh-CN" altLang="en-US" sz="6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及設備名稱</a:t>
            </a:r>
            <a:endParaRPr lang="zh-CN" altLang="en-US" sz="6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17125" y="5532034"/>
            <a:ext cx="1775071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altLang="zh-CN" sz="2400" b="1" dirty="0">
                <a:latin typeface="+mj-ea"/>
                <a:ea typeface="+mj-ea"/>
              </a:rPr>
              <a:t>NSDI MFG3</a:t>
            </a:r>
          </a:p>
          <a:p>
            <a:pPr algn="r"/>
            <a:r>
              <a:rPr lang="en-US" altLang="zh-CN" sz="2400" b="1" dirty="0" smtClean="0">
                <a:latin typeface="+mj-ea"/>
                <a:ea typeface="+mj-ea"/>
              </a:rPr>
              <a:t>2018/11/1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11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3022" y="164365"/>
            <a:ext cx="5772730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MFG3  E6-1.5F 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動組裝智能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5511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/>
        </p:nvGrpSpPr>
        <p:grpSpPr>
          <a:xfrm>
            <a:off x="6894012" y="300744"/>
            <a:ext cx="491491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16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3938" y="1283316"/>
            <a:ext cx="9667317" cy="4545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201924" y="5169517"/>
            <a:ext cx="1147643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90298" y="5169517"/>
            <a:ext cx="849269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742768" y="5169517"/>
            <a:ext cx="2421057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9572765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7617797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791897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5" name="矩形圖說文字 4"/>
          <p:cNvSpPr/>
          <p:nvPr/>
        </p:nvSpPr>
        <p:spPr>
          <a:xfrm>
            <a:off x="9435168" y="5823014"/>
            <a:ext cx="1485899" cy="692703"/>
          </a:xfrm>
          <a:prstGeom prst="wedgeRectCallout">
            <a:avLst>
              <a:gd name="adj1" fmla="val -25908"/>
              <a:gd name="adj2" fmla="val -9789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PTH</a:t>
            </a:r>
          </a:p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PCBA </a:t>
            </a:r>
            <a:r>
              <a:rPr lang="zh-CN" altLang="en-US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測試</a:t>
            </a:r>
          </a:p>
        </p:txBody>
      </p:sp>
      <p:sp>
        <p:nvSpPr>
          <p:cNvPr id="29" name="矩形圖說文字 28"/>
          <p:cNvSpPr/>
          <p:nvPr/>
        </p:nvSpPr>
        <p:spPr>
          <a:xfrm>
            <a:off x="7419205" y="5823013"/>
            <a:ext cx="1531621" cy="686640"/>
          </a:xfrm>
          <a:prstGeom prst="wedgeRectCallout">
            <a:avLst>
              <a:gd name="adj1" fmla="val -19274"/>
              <a:gd name="adj2" fmla="val -978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Assy</a:t>
            </a: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</a:p>
          <a:p>
            <a:pPr defTabSz="685783">
              <a:defRPr/>
            </a:pPr>
            <a:r>
              <a:rPr lang="zh-CN" altLang="en-US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系統組裝</a:t>
            </a:r>
            <a:endParaRPr lang="zh-CN" altLang="en-US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0" name="矩形圖說文字 29"/>
          <p:cNvSpPr/>
          <p:nvPr/>
        </p:nvSpPr>
        <p:spPr>
          <a:xfrm>
            <a:off x="5557856" y="5829076"/>
            <a:ext cx="1375411" cy="686640"/>
          </a:xfrm>
          <a:prstGeom prst="wedgeRectCallout">
            <a:avLst>
              <a:gd name="adj1" fmla="val -13904"/>
              <a:gd name="adj2" fmla="val -960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SI </a:t>
            </a:r>
          </a:p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FST </a:t>
            </a:r>
            <a:r>
              <a:rPr lang="zh-CN" altLang="en-US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測試</a:t>
            </a:r>
            <a:endParaRPr lang="zh-CN" altLang="en-US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01924" y="4521817"/>
            <a:ext cx="1173043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677596" y="4534517"/>
            <a:ext cx="887371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68168" y="4521817"/>
            <a:ext cx="2395656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9572765" y="45535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605097" y="45662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5779197" y="4578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01924" y="3848717"/>
            <a:ext cx="1173043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690296" y="3861417"/>
            <a:ext cx="887371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780869" y="3848717"/>
            <a:ext cx="2382957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9585465" y="38804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3-1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7617797" y="38804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3-2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5791897" y="39058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3-3</a:t>
            </a:r>
            <a:endParaRPr lang="zh-TW" altLang="en-US" dirty="0"/>
          </a:p>
        </p:txBody>
      </p:sp>
      <p:sp>
        <p:nvSpPr>
          <p:cNvPr id="43" name="文本框 5"/>
          <p:cNvSpPr txBox="1"/>
          <p:nvPr/>
        </p:nvSpPr>
        <p:spPr>
          <a:xfrm>
            <a:off x="7331890" y="140735"/>
            <a:ext cx="2489780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Layout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4" name="文本框 5"/>
          <p:cNvSpPr txBox="1"/>
          <p:nvPr/>
        </p:nvSpPr>
        <p:spPr>
          <a:xfrm>
            <a:off x="10508779" y="5187941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5" name="文本框 5"/>
          <p:cNvSpPr txBox="1"/>
          <p:nvPr/>
        </p:nvSpPr>
        <p:spPr>
          <a:xfrm>
            <a:off x="10505064" y="4557472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6" name="文本框 5"/>
          <p:cNvSpPr txBox="1"/>
          <p:nvPr/>
        </p:nvSpPr>
        <p:spPr>
          <a:xfrm>
            <a:off x="10488953" y="3904472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8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25511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1"/>
          <p:cNvGrpSpPr/>
          <p:nvPr/>
        </p:nvGrpSpPr>
        <p:grpSpPr>
          <a:xfrm>
            <a:off x="6790208" y="300743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7163331" y="186797"/>
            <a:ext cx="4230416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組裝設備名稱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987985" y="164365"/>
            <a:ext cx="5772730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MFG3  E6-1.5F 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動組裝智能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grpSp>
        <p:nvGrpSpPr>
          <p:cNvPr id="109" name="群組 108"/>
          <p:cNvGrpSpPr/>
          <p:nvPr/>
        </p:nvGrpSpPr>
        <p:grpSpPr>
          <a:xfrm>
            <a:off x="187884" y="1717604"/>
            <a:ext cx="11481825" cy="1714535"/>
            <a:chOff x="59976" y="2435359"/>
            <a:chExt cx="11481825" cy="1714535"/>
          </a:xfrm>
        </p:grpSpPr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954597" y="2436147"/>
              <a:ext cx="865552" cy="213688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  <a:ea typeface="標楷體" pitchFamily="65" charset="-120"/>
                </a:rPr>
                <a:t>S</a:t>
              </a:r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1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1" name="Rectangle 5"/>
            <p:cNvSpPr>
              <a:spLocks noChangeArrowheads="1"/>
            </p:cNvSpPr>
            <p:nvPr/>
          </p:nvSpPr>
          <p:spPr bwMode="auto">
            <a:xfrm>
              <a:off x="1845969" y="2436147"/>
              <a:ext cx="865552" cy="213688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S2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2" name="Rectangle 16"/>
            <p:cNvSpPr>
              <a:spLocks noChangeArrowheads="1"/>
            </p:cNvSpPr>
            <p:nvPr/>
          </p:nvSpPr>
          <p:spPr bwMode="auto">
            <a:xfrm>
              <a:off x="63786" y="2436147"/>
              <a:ext cx="865552" cy="213688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ea typeface="標楷體" pitchFamily="65" charset="-120"/>
                </a:rPr>
                <a:t>線別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3" name="Rectangle 4"/>
            <p:cNvSpPr>
              <a:spLocks noChangeArrowheads="1"/>
            </p:cNvSpPr>
            <p:nvPr/>
          </p:nvSpPr>
          <p:spPr bwMode="auto">
            <a:xfrm>
              <a:off x="3602427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S4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4" name="Rectangle 5"/>
            <p:cNvSpPr>
              <a:spLocks noChangeArrowheads="1"/>
            </p:cNvSpPr>
            <p:nvPr/>
          </p:nvSpPr>
          <p:spPr bwMode="auto">
            <a:xfrm>
              <a:off x="4505324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S5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5" name="Rectangle 16"/>
            <p:cNvSpPr>
              <a:spLocks noChangeArrowheads="1"/>
            </p:cNvSpPr>
            <p:nvPr/>
          </p:nvSpPr>
          <p:spPr bwMode="auto">
            <a:xfrm>
              <a:off x="2711521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S3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6250444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S8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7" name="Rectangle 5"/>
            <p:cNvSpPr>
              <a:spLocks noChangeArrowheads="1"/>
            </p:cNvSpPr>
            <p:nvPr/>
          </p:nvSpPr>
          <p:spPr bwMode="auto">
            <a:xfrm>
              <a:off x="7141911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S9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5359538" y="2436147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S7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19" name="Rectangle 4"/>
            <p:cNvSpPr>
              <a:spLocks noChangeArrowheads="1"/>
            </p:cNvSpPr>
            <p:nvPr/>
          </p:nvSpPr>
          <p:spPr bwMode="auto">
            <a:xfrm>
              <a:off x="8915236" y="2436159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S13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20" name="Rectangle 5"/>
            <p:cNvSpPr>
              <a:spLocks noChangeArrowheads="1"/>
            </p:cNvSpPr>
            <p:nvPr/>
          </p:nvSpPr>
          <p:spPr bwMode="auto">
            <a:xfrm>
              <a:off x="9806703" y="2436159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S14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8024330" y="2436159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S10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10672347" y="2435359"/>
              <a:ext cx="865644" cy="213755"/>
            </a:xfrm>
            <a:prstGeom prst="rect">
              <a:avLst/>
            </a:prstGeom>
            <a:solidFill>
              <a:srgbClr val="782878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 smtClean="0">
                  <a:solidFill>
                    <a:schemeClr val="bg1"/>
                  </a:solidFill>
                  <a:ea typeface="標楷體" pitchFamily="65" charset="-120"/>
                </a:rPr>
                <a:t>S15</a:t>
              </a:r>
              <a:endParaRPr lang="zh-TW" altLang="zh-TW" sz="2000" dirty="0">
                <a:solidFill>
                  <a:schemeClr val="bg1"/>
                </a:solidFill>
                <a:ea typeface="標楷體" pitchFamily="65" charset="-120"/>
              </a:endParaRPr>
            </a:p>
          </p:txBody>
        </p:sp>
        <p:grpSp>
          <p:nvGrpSpPr>
            <p:cNvPr id="123" name="群組 122"/>
            <p:cNvGrpSpPr/>
            <p:nvPr/>
          </p:nvGrpSpPr>
          <p:grpSpPr>
            <a:xfrm>
              <a:off x="63786" y="2684478"/>
              <a:ext cx="11474205" cy="429096"/>
              <a:chOff x="63786" y="2684478"/>
              <a:chExt cx="11474205" cy="429096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954597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入前蓋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3" name="Rectangle 7"/>
              <p:cNvSpPr>
                <a:spLocks noChangeArrowheads="1"/>
              </p:cNvSpPr>
              <p:nvPr/>
            </p:nvSpPr>
            <p:spPr bwMode="auto">
              <a:xfrm>
                <a:off x="1834743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取螺絲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4" name="Rectangle 17"/>
              <p:cNvSpPr>
                <a:spLocks noChangeArrowheads="1"/>
              </p:cNvSpPr>
              <p:nvPr/>
            </p:nvSpPr>
            <p:spPr bwMode="auto">
              <a:xfrm>
                <a:off x="63786" y="2685188"/>
                <a:ext cx="865552" cy="428163"/>
              </a:xfrm>
              <a:prstGeom prst="rect">
                <a:avLst/>
              </a:prstGeom>
              <a:solidFill>
                <a:srgbClr val="B888B8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dirty="0" smtClean="0">
                    <a:ea typeface="標楷體" pitchFamily="65" charset="-120"/>
                  </a:rPr>
                  <a:t>A01</a:t>
                </a:r>
                <a:endParaRPr lang="zh-TW" altLang="zh-TW" sz="2400" dirty="0">
                  <a:ea typeface="標楷體" pitchFamily="65" charset="-120"/>
                </a:endParaRPr>
              </a:p>
            </p:txBody>
          </p:sp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3602427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6" name="Rectangle 7"/>
              <p:cNvSpPr>
                <a:spLocks noChangeArrowheads="1"/>
              </p:cNvSpPr>
              <p:nvPr/>
            </p:nvSpPr>
            <p:spPr bwMode="auto">
              <a:xfrm>
                <a:off x="449389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400" dirty="0" smtClean="0">
                    <a:ea typeface="標楷體" pitchFamily="65" charset="-120"/>
                  </a:rPr>
                  <a:t>裝導航鍵</a:t>
                </a:r>
                <a:endParaRPr lang="zh-TW" altLang="zh-TW" sz="1400" dirty="0">
                  <a:ea typeface="標楷體" pitchFamily="65" charset="-120"/>
                </a:endParaRPr>
              </a:p>
            </p:txBody>
          </p:sp>
          <p:sp>
            <p:nvSpPr>
              <p:cNvPr id="157" name="Rectangle 17"/>
              <p:cNvSpPr>
                <a:spLocks noChangeArrowheads="1"/>
              </p:cNvSpPr>
              <p:nvPr/>
            </p:nvSpPr>
            <p:spPr bwMode="auto">
              <a:xfrm>
                <a:off x="2711521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625044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TW" sz="1600" dirty="0" smtClean="0">
                    <a:ea typeface="標楷體" pitchFamily="65" charset="-120"/>
                  </a:rPr>
                  <a:t>*2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9" name="Rectangle 7"/>
              <p:cNvSpPr>
                <a:spLocks noChangeArrowheads="1"/>
              </p:cNvSpPr>
              <p:nvPr/>
            </p:nvSpPr>
            <p:spPr bwMode="auto">
              <a:xfrm>
                <a:off x="7141911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*3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60" name="Rectangle 17"/>
              <p:cNvSpPr>
                <a:spLocks noChangeArrowheads="1"/>
              </p:cNvSpPr>
              <p:nvPr/>
            </p:nvSpPr>
            <p:spPr bwMode="auto">
              <a:xfrm>
                <a:off x="5359538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*1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8915236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貼</a:t>
                </a:r>
                <a:r>
                  <a:rPr lang="en-US" altLang="zh-CN" sz="1600" dirty="0" smtClean="0">
                    <a:ea typeface="標楷體" pitchFamily="65" charset="-120"/>
                  </a:rPr>
                  <a:t>Label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62" name="Rectangle 7"/>
              <p:cNvSpPr>
                <a:spLocks noChangeArrowheads="1"/>
              </p:cNvSpPr>
              <p:nvPr/>
            </p:nvSpPr>
            <p:spPr bwMode="auto">
              <a:xfrm>
                <a:off x="9806703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鎖後蓋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63" name="Rectangle 17"/>
              <p:cNvSpPr>
                <a:spLocks noChangeArrowheads="1"/>
              </p:cNvSpPr>
              <p:nvPr/>
            </p:nvSpPr>
            <p:spPr bwMode="auto">
              <a:xfrm>
                <a:off x="8024330" y="26852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裝燈罩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0672347" y="26844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鎖面板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67596" y="3191208"/>
              <a:ext cx="11474205" cy="429096"/>
              <a:chOff x="63786" y="2684478"/>
              <a:chExt cx="11474205" cy="429096"/>
            </a:xfrm>
          </p:grpSpPr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954597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入前蓋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0" name="Rectangle 7"/>
              <p:cNvSpPr>
                <a:spLocks noChangeArrowheads="1"/>
              </p:cNvSpPr>
              <p:nvPr/>
            </p:nvSpPr>
            <p:spPr bwMode="auto">
              <a:xfrm>
                <a:off x="1834743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取螺絲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1" name="Rectangle 17"/>
              <p:cNvSpPr>
                <a:spLocks noChangeArrowheads="1"/>
              </p:cNvSpPr>
              <p:nvPr/>
            </p:nvSpPr>
            <p:spPr bwMode="auto">
              <a:xfrm>
                <a:off x="63786" y="2685188"/>
                <a:ext cx="865552" cy="428163"/>
              </a:xfrm>
              <a:prstGeom prst="rect">
                <a:avLst/>
              </a:prstGeom>
              <a:solidFill>
                <a:srgbClr val="B888B8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dirty="0" smtClean="0">
                    <a:ea typeface="標楷體" pitchFamily="65" charset="-120"/>
                  </a:rPr>
                  <a:t>A02</a:t>
                </a:r>
                <a:endParaRPr lang="zh-TW" altLang="zh-TW" sz="2400" dirty="0">
                  <a:ea typeface="標楷體" pitchFamily="65" charset="-120"/>
                </a:endParaRPr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3602427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3" name="Rectangle 7"/>
              <p:cNvSpPr>
                <a:spLocks noChangeArrowheads="1"/>
              </p:cNvSpPr>
              <p:nvPr/>
            </p:nvSpPr>
            <p:spPr bwMode="auto">
              <a:xfrm>
                <a:off x="449389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400" dirty="0" smtClean="0">
                    <a:ea typeface="標楷體" pitchFamily="65" charset="-120"/>
                  </a:rPr>
                  <a:t>裝導航鍵</a:t>
                </a:r>
                <a:endParaRPr lang="zh-TW" altLang="zh-TW" sz="1400" dirty="0">
                  <a:ea typeface="標楷體" pitchFamily="65" charset="-120"/>
                </a:endParaRPr>
              </a:p>
            </p:txBody>
          </p:sp>
          <p:sp>
            <p:nvSpPr>
              <p:cNvPr id="144" name="Rectangle 17"/>
              <p:cNvSpPr>
                <a:spLocks noChangeArrowheads="1"/>
              </p:cNvSpPr>
              <p:nvPr/>
            </p:nvSpPr>
            <p:spPr bwMode="auto">
              <a:xfrm>
                <a:off x="2711521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625044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TW" sz="1600" dirty="0" smtClean="0">
                    <a:ea typeface="標楷體" pitchFamily="65" charset="-120"/>
                  </a:rPr>
                  <a:t>*2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6" name="Rectangle 7"/>
              <p:cNvSpPr>
                <a:spLocks noChangeArrowheads="1"/>
              </p:cNvSpPr>
              <p:nvPr/>
            </p:nvSpPr>
            <p:spPr bwMode="auto">
              <a:xfrm>
                <a:off x="7141911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*3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7" name="Rectangle 17"/>
              <p:cNvSpPr>
                <a:spLocks noChangeArrowheads="1"/>
              </p:cNvSpPr>
              <p:nvPr/>
            </p:nvSpPr>
            <p:spPr bwMode="auto">
              <a:xfrm>
                <a:off x="5359538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*1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915236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貼</a:t>
                </a:r>
                <a:r>
                  <a:rPr lang="en-US" altLang="zh-CN" sz="1600" dirty="0" smtClean="0">
                    <a:ea typeface="標楷體" pitchFamily="65" charset="-120"/>
                  </a:rPr>
                  <a:t>Label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49" name="Rectangle 7"/>
              <p:cNvSpPr>
                <a:spLocks noChangeArrowheads="1"/>
              </p:cNvSpPr>
              <p:nvPr/>
            </p:nvSpPr>
            <p:spPr bwMode="auto">
              <a:xfrm>
                <a:off x="9806703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鎖後蓋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0" name="Rectangle 17"/>
              <p:cNvSpPr>
                <a:spLocks noChangeArrowheads="1"/>
              </p:cNvSpPr>
              <p:nvPr/>
            </p:nvSpPr>
            <p:spPr bwMode="auto">
              <a:xfrm>
                <a:off x="8024330" y="26852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裝燈罩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51" name="Rectangle 17"/>
              <p:cNvSpPr>
                <a:spLocks noChangeArrowheads="1"/>
              </p:cNvSpPr>
              <p:nvPr/>
            </p:nvSpPr>
            <p:spPr bwMode="auto">
              <a:xfrm>
                <a:off x="10672347" y="26844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鎖面板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59976" y="3720798"/>
              <a:ext cx="11474205" cy="429096"/>
              <a:chOff x="63786" y="2684478"/>
              <a:chExt cx="11474205" cy="429096"/>
            </a:xfrm>
          </p:grpSpPr>
          <p:sp>
            <p:nvSpPr>
              <p:cNvPr id="126" name="Rectangle 6"/>
              <p:cNvSpPr>
                <a:spLocks noChangeArrowheads="1"/>
              </p:cNvSpPr>
              <p:nvPr/>
            </p:nvSpPr>
            <p:spPr bwMode="auto">
              <a:xfrm>
                <a:off x="954597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入前蓋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27" name="Rectangle 7"/>
              <p:cNvSpPr>
                <a:spLocks noChangeArrowheads="1"/>
              </p:cNvSpPr>
              <p:nvPr/>
            </p:nvSpPr>
            <p:spPr bwMode="auto">
              <a:xfrm>
                <a:off x="1834743" y="2685188"/>
                <a:ext cx="865552" cy="428163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取螺絲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3786" y="2685188"/>
                <a:ext cx="865552" cy="428163"/>
              </a:xfrm>
              <a:prstGeom prst="rect">
                <a:avLst/>
              </a:prstGeom>
              <a:solidFill>
                <a:srgbClr val="B888B8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dirty="0" smtClean="0">
                    <a:ea typeface="標楷體" pitchFamily="65" charset="-120"/>
                  </a:rPr>
                  <a:t>A03</a:t>
                </a:r>
                <a:endParaRPr lang="zh-TW" altLang="zh-TW" sz="2400" dirty="0">
                  <a:ea typeface="標楷體" pitchFamily="65" charset="-120"/>
                </a:endParaRPr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3602427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0" name="Rectangle 7"/>
              <p:cNvSpPr>
                <a:spLocks noChangeArrowheads="1"/>
              </p:cNvSpPr>
              <p:nvPr/>
            </p:nvSpPr>
            <p:spPr bwMode="auto">
              <a:xfrm>
                <a:off x="449389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400" dirty="0" smtClean="0">
                    <a:ea typeface="標楷體" pitchFamily="65" charset="-120"/>
                  </a:rPr>
                  <a:t>裝導航鍵</a:t>
                </a:r>
                <a:endParaRPr lang="zh-TW" altLang="zh-TW" sz="1400" dirty="0">
                  <a:ea typeface="標楷體" pitchFamily="65" charset="-120"/>
                </a:endParaRPr>
              </a:p>
            </p:txBody>
          </p:sp>
          <p:sp>
            <p:nvSpPr>
              <p:cNvPr id="131" name="Rectangle 17"/>
              <p:cNvSpPr>
                <a:spLocks noChangeArrowheads="1"/>
              </p:cNvSpPr>
              <p:nvPr/>
            </p:nvSpPr>
            <p:spPr bwMode="auto">
              <a:xfrm>
                <a:off x="2711521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</a:t>
                </a:r>
                <a:r>
                  <a:rPr lang="en-US" altLang="zh-CN" sz="1600" dirty="0" smtClean="0">
                    <a:ea typeface="標楷體" pitchFamily="65" charset="-120"/>
                  </a:rPr>
                  <a:t>LCD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6250444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TW" sz="1600" dirty="0" smtClean="0">
                    <a:ea typeface="標楷體" pitchFamily="65" charset="-120"/>
                  </a:rPr>
                  <a:t>*2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3" name="Rectangle 7"/>
              <p:cNvSpPr>
                <a:spLocks noChangeArrowheads="1"/>
              </p:cNvSpPr>
              <p:nvPr/>
            </p:nvSpPr>
            <p:spPr bwMode="auto">
              <a:xfrm>
                <a:off x="7141911" y="2685266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*3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4" name="Rectangle 17"/>
              <p:cNvSpPr>
                <a:spLocks noChangeArrowheads="1"/>
              </p:cNvSpPr>
              <p:nvPr/>
            </p:nvSpPr>
            <p:spPr bwMode="auto">
              <a:xfrm>
                <a:off x="5359538" y="2685266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鎖主板</a:t>
                </a:r>
                <a:r>
                  <a:rPr lang="en-US" altLang="zh-CN" sz="1600" dirty="0" smtClean="0">
                    <a:ea typeface="標楷體" pitchFamily="65" charset="-120"/>
                  </a:rPr>
                  <a:t>*1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5" name="Rectangle 6"/>
              <p:cNvSpPr>
                <a:spLocks noChangeArrowheads="1"/>
              </p:cNvSpPr>
              <p:nvPr/>
            </p:nvSpPr>
            <p:spPr bwMode="auto">
              <a:xfrm>
                <a:off x="8915236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貼</a:t>
                </a:r>
                <a:r>
                  <a:rPr lang="en-US" altLang="zh-CN" sz="1600" dirty="0" smtClean="0">
                    <a:ea typeface="標楷體" pitchFamily="65" charset="-120"/>
                  </a:rPr>
                  <a:t>Label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6" name="Rectangle 7"/>
              <p:cNvSpPr>
                <a:spLocks noChangeArrowheads="1"/>
              </p:cNvSpPr>
              <p:nvPr/>
            </p:nvSpPr>
            <p:spPr bwMode="auto">
              <a:xfrm>
                <a:off x="9806703" y="2685278"/>
                <a:ext cx="865644" cy="428296"/>
              </a:xfrm>
              <a:prstGeom prst="rect">
                <a:avLst/>
              </a:prstGeom>
              <a:solidFill>
                <a:srgbClr val="F7C1F7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鎖後蓋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7" name="Rectangle 17"/>
              <p:cNvSpPr>
                <a:spLocks noChangeArrowheads="1"/>
              </p:cNvSpPr>
              <p:nvPr/>
            </p:nvSpPr>
            <p:spPr bwMode="auto">
              <a:xfrm>
                <a:off x="8024330" y="26852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裝燈罩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  <p:sp>
            <p:nvSpPr>
              <p:cNvPr id="138" name="Rectangle 17"/>
              <p:cNvSpPr>
                <a:spLocks noChangeArrowheads="1"/>
              </p:cNvSpPr>
              <p:nvPr/>
            </p:nvSpPr>
            <p:spPr bwMode="auto">
              <a:xfrm>
                <a:off x="10672347" y="2684478"/>
                <a:ext cx="865644" cy="428296"/>
              </a:xfrm>
              <a:prstGeom prst="rect">
                <a:avLst/>
              </a:prstGeom>
              <a:solidFill>
                <a:srgbClr val="FFCCFF"/>
              </a:solidFill>
              <a:ln w="19050" algn="ctr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dirty="0" smtClean="0">
                    <a:ea typeface="標楷體" pitchFamily="65" charset="-120"/>
                  </a:rPr>
                  <a:t>鎖面板</a:t>
                </a:r>
                <a:endParaRPr lang="zh-TW" altLang="zh-TW" sz="1600" dirty="0">
                  <a:ea typeface="標楷體" pitchFamily="65" charset="-120"/>
                </a:endParaRPr>
              </a:p>
            </p:txBody>
          </p:sp>
        </p:grpSp>
      </p:grpSp>
      <p:sp>
        <p:nvSpPr>
          <p:cNvPr id="165" name="文本框 5"/>
          <p:cNvSpPr txBox="1"/>
          <p:nvPr/>
        </p:nvSpPr>
        <p:spPr>
          <a:xfrm>
            <a:off x="57107" y="3757638"/>
            <a:ext cx="1031413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說明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</a:p>
          <a:p>
            <a:pPr defTabSz="685783">
              <a:defRPr/>
            </a:pPr>
            <a:r>
              <a:rPr lang="en-US" altLang="zh-CN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1.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目前組裝自動化只有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A01(1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條組裝線有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12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臺設備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),</a:t>
            </a: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後面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會有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A02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和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A03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en-US" altLang="zh-CN" sz="2400" kern="0" dirty="0" smtClean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defTabSz="685783">
              <a:defRPr/>
            </a:pPr>
            <a:r>
              <a:rPr lang="en-US" altLang="zh-CN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2.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設備的運行狀態</a:t>
            </a:r>
            <a:r>
              <a:rPr lang="en-US" altLang="zh-CN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,</a:t>
            </a:r>
            <a:r>
              <a:rPr lang="zh-CN" altLang="en-US" sz="2400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用下面的顏色標識</a:t>
            </a:r>
            <a:endParaRPr lang="zh-CN" altLang="en-US" sz="2400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0" y="5080629"/>
            <a:ext cx="449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254</Words>
  <Application>Microsoft Office PowerPoint</Application>
  <PresentationFormat>自訂</PresentationFormat>
  <Paragraphs>83</Paragraphs>
  <Slides>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蘇丹</cp:lastModifiedBy>
  <cp:revision>635</cp:revision>
  <dcterms:created xsi:type="dcterms:W3CDTF">2015-07-27T10:28:25Z</dcterms:created>
  <dcterms:modified xsi:type="dcterms:W3CDTF">2018-11-01T10:02:25Z</dcterms:modified>
</cp:coreProperties>
</file>