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38" y="-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F0D9-24B5-4620-9581-9B38BA482AD6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CBA3-7335-49B8-A8BE-7F140D03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8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F0D9-24B5-4620-9581-9B38BA482AD6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CBA3-7335-49B8-A8BE-7F140D03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02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F0D9-24B5-4620-9581-9B38BA482AD6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CBA3-7335-49B8-A8BE-7F140D03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70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F0D9-24B5-4620-9581-9B38BA482AD6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CBA3-7335-49B8-A8BE-7F140D03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51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F0D9-24B5-4620-9581-9B38BA482AD6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CBA3-7335-49B8-A8BE-7F140D03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27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F0D9-24B5-4620-9581-9B38BA482AD6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CBA3-7335-49B8-A8BE-7F140D03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97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F0D9-24B5-4620-9581-9B38BA482AD6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CBA3-7335-49B8-A8BE-7F140D03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73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F0D9-24B5-4620-9581-9B38BA482AD6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CBA3-7335-49B8-A8BE-7F140D03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56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F0D9-24B5-4620-9581-9B38BA482AD6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CBA3-7335-49B8-A8BE-7F140D03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25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F0D9-24B5-4620-9581-9B38BA482AD6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CBA3-7335-49B8-A8BE-7F140D03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66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F0D9-24B5-4620-9581-9B38BA482AD6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CBA3-7335-49B8-A8BE-7F140D03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38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F0D9-24B5-4620-9581-9B38BA482AD6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BCBA3-7335-49B8-A8BE-7F140D03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40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14" y="740160"/>
            <a:ext cx="606627" cy="86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9" b="16582"/>
          <a:stretch/>
        </p:blipFill>
        <p:spPr bwMode="auto">
          <a:xfrm>
            <a:off x="1949569" y="715949"/>
            <a:ext cx="1208448" cy="85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6" b="16115"/>
          <a:stretch/>
        </p:blipFill>
        <p:spPr bwMode="auto">
          <a:xfrm>
            <a:off x="214261" y="723534"/>
            <a:ext cx="538101" cy="85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7" b="16694"/>
          <a:stretch/>
        </p:blipFill>
        <p:spPr bwMode="auto">
          <a:xfrm>
            <a:off x="754480" y="723534"/>
            <a:ext cx="1208448" cy="85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圓角矩形 73"/>
          <p:cNvSpPr/>
          <p:nvPr/>
        </p:nvSpPr>
        <p:spPr>
          <a:xfrm>
            <a:off x="191625" y="1771951"/>
            <a:ext cx="513401" cy="759333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入前盖</a:t>
            </a:r>
            <a:endParaRPr lang="zh-TW" altLang="en-US" sz="1200" dirty="0"/>
          </a:p>
        </p:txBody>
      </p:sp>
      <p:sp>
        <p:nvSpPr>
          <p:cNvPr id="75" name="圓角矩形 74"/>
          <p:cNvSpPr/>
          <p:nvPr/>
        </p:nvSpPr>
        <p:spPr>
          <a:xfrm>
            <a:off x="796126" y="1748431"/>
            <a:ext cx="513401" cy="759333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取保</a:t>
            </a:r>
            <a:endParaRPr lang="en-US" altLang="zh-CN" sz="1200" b="1" dirty="0">
              <a:solidFill>
                <a:schemeClr val="tx1"/>
              </a:solidFill>
              <a:latin typeface="Arial Narrow" pitchFamily="34" charset="0"/>
              <a:ea typeface="標楷體" pitchFamily="65" charset="-120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護板</a:t>
            </a:r>
            <a:endParaRPr lang="zh-TW" altLang="en-US" sz="1200" b="1" dirty="0">
              <a:solidFill>
                <a:schemeClr val="tx1"/>
              </a:solidFill>
              <a:latin typeface="Arial Narrow" pitchFamily="34" charset="0"/>
              <a:ea typeface="標楷體" pitchFamily="65" charset="-120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423243" y="1767775"/>
            <a:ext cx="513401" cy="759333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裝</a:t>
            </a:r>
            <a:r>
              <a:rPr lang="en-US" altLang="zh-CN" sz="1200" b="1" dirty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LCD</a:t>
            </a:r>
            <a:endParaRPr lang="zh-TW" altLang="en-US" sz="1200" b="1" dirty="0">
              <a:solidFill>
                <a:schemeClr val="tx1"/>
              </a:solidFill>
              <a:latin typeface="Arial Narrow" pitchFamily="34" charset="0"/>
              <a:ea typeface="標楷體" pitchFamily="65" charset="-120"/>
            </a:endParaRPr>
          </a:p>
        </p:txBody>
      </p:sp>
      <p:sp>
        <p:nvSpPr>
          <p:cNvPr id="77" name="圓角矩形 76"/>
          <p:cNvSpPr/>
          <p:nvPr/>
        </p:nvSpPr>
        <p:spPr>
          <a:xfrm>
            <a:off x="2040392" y="1705372"/>
            <a:ext cx="513401" cy="759333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鎖</a:t>
            </a:r>
            <a:r>
              <a:rPr lang="en-US" altLang="zh-CN" sz="1200" b="1" dirty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LCD</a:t>
            </a:r>
            <a:endParaRPr lang="zh-TW" altLang="en-US" sz="1200" b="1" dirty="0">
              <a:solidFill>
                <a:schemeClr val="tx1"/>
              </a:solidFill>
              <a:latin typeface="Arial Narrow" pitchFamily="34" charset="0"/>
              <a:ea typeface="標楷體" pitchFamily="65" charset="-120"/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2616433" y="1725782"/>
            <a:ext cx="562652" cy="759333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裝導航鍵</a:t>
            </a:r>
            <a:endParaRPr lang="zh-TW" altLang="en-US" sz="1200" b="1" dirty="0">
              <a:solidFill>
                <a:schemeClr val="tx1"/>
              </a:solidFill>
              <a:latin typeface="Arial Narrow" pitchFamily="34" charset="0"/>
              <a:ea typeface="標楷體" pitchFamily="65" charset="-120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2" b="14942"/>
          <a:stretch/>
        </p:blipFill>
        <p:spPr bwMode="auto">
          <a:xfrm>
            <a:off x="4877896" y="708047"/>
            <a:ext cx="1208448" cy="85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0" b="15781"/>
          <a:stretch/>
        </p:blipFill>
        <p:spPr bwMode="auto">
          <a:xfrm>
            <a:off x="3675890" y="723533"/>
            <a:ext cx="1208448" cy="85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圓角矩形 83"/>
          <p:cNvSpPr/>
          <p:nvPr/>
        </p:nvSpPr>
        <p:spPr>
          <a:xfrm>
            <a:off x="5539635" y="1758540"/>
            <a:ext cx="562652" cy="759333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組</a:t>
            </a:r>
            <a:endParaRPr lang="en-US" altLang="zh-CN" sz="1200" b="1" dirty="0">
              <a:solidFill>
                <a:schemeClr val="tx1"/>
              </a:solidFill>
              <a:latin typeface="Arial Narrow" pitchFamily="34" charset="0"/>
              <a:ea typeface="標楷體" pitchFamily="65" charset="-120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燈罩</a:t>
            </a:r>
            <a:endParaRPr lang="zh-TW" altLang="en-US" sz="1200" b="1" dirty="0">
              <a:solidFill>
                <a:schemeClr val="tx1"/>
              </a:solidFill>
              <a:latin typeface="Arial Narrow" pitchFamily="34" charset="0"/>
              <a:ea typeface="標楷體" pitchFamily="65" charset="-120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6" b="15907"/>
          <a:stretch/>
        </p:blipFill>
        <p:spPr bwMode="auto">
          <a:xfrm>
            <a:off x="6578529" y="740888"/>
            <a:ext cx="1208448" cy="858670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圓角矩形 85"/>
          <p:cNvSpPr/>
          <p:nvPr/>
        </p:nvSpPr>
        <p:spPr>
          <a:xfrm>
            <a:off x="6578529" y="1725782"/>
            <a:ext cx="513401" cy="759333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貼條碼</a:t>
            </a:r>
            <a:endParaRPr lang="zh-TW" altLang="en-US" sz="1200" b="1" dirty="0">
              <a:solidFill>
                <a:schemeClr val="tx1"/>
              </a:solidFill>
              <a:latin typeface="Arial Narrow" pitchFamily="34" charset="0"/>
              <a:ea typeface="標楷體" pitchFamily="65" charset="-120"/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7302677" y="1723159"/>
            <a:ext cx="513401" cy="759333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鎖后蓋</a:t>
            </a:r>
            <a:endParaRPr lang="zh-TW" altLang="en-US" sz="1200" b="1" dirty="0">
              <a:solidFill>
                <a:schemeClr val="tx1"/>
              </a:solidFill>
              <a:latin typeface="Arial Narrow" pitchFamily="34" charset="0"/>
              <a:ea typeface="標楷體" pitchFamily="65" charset="-120"/>
            </a:endParaRPr>
          </a:p>
        </p:txBody>
      </p:sp>
      <p:sp>
        <p:nvSpPr>
          <p:cNvPr id="88" name="圓角矩形 87"/>
          <p:cNvSpPr/>
          <p:nvPr/>
        </p:nvSpPr>
        <p:spPr>
          <a:xfrm>
            <a:off x="7824857" y="1594111"/>
            <a:ext cx="513401" cy="759333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鎖面板</a:t>
            </a:r>
            <a:endParaRPr lang="zh-TW" altLang="en-US" dirty="0"/>
          </a:p>
        </p:txBody>
      </p:sp>
      <p:pic>
        <p:nvPicPr>
          <p:cNvPr id="8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56" y="1044503"/>
            <a:ext cx="523905" cy="51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694" y="1031625"/>
            <a:ext cx="523905" cy="51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79" y="1065416"/>
            <a:ext cx="523905" cy="51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圓角矩形 126"/>
          <p:cNvSpPr/>
          <p:nvPr/>
        </p:nvSpPr>
        <p:spPr>
          <a:xfrm>
            <a:off x="3707668" y="1723159"/>
            <a:ext cx="562652" cy="759333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鎖螺絲</a:t>
            </a:r>
            <a:r>
              <a:rPr lang="en-US" altLang="zh-CN" sz="1200" b="1" dirty="0" smtClean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1</a:t>
            </a:r>
            <a:endParaRPr lang="zh-TW" altLang="en-US" sz="1200" b="1" dirty="0">
              <a:solidFill>
                <a:schemeClr val="tx1"/>
              </a:solidFill>
              <a:latin typeface="Arial Narrow" pitchFamily="34" charset="0"/>
              <a:ea typeface="標楷體" pitchFamily="65" charset="-120"/>
            </a:endParaRPr>
          </a:p>
        </p:txBody>
      </p:sp>
      <p:sp>
        <p:nvSpPr>
          <p:cNvPr id="128" name="圓角矩形 127"/>
          <p:cNvSpPr/>
          <p:nvPr/>
        </p:nvSpPr>
        <p:spPr>
          <a:xfrm>
            <a:off x="4332485" y="1723158"/>
            <a:ext cx="562652" cy="759333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鎖螺絲</a:t>
            </a:r>
            <a:r>
              <a:rPr lang="en-US" altLang="zh-CN" sz="1200" b="1" dirty="0" smtClean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2</a:t>
            </a:r>
            <a:endParaRPr lang="zh-TW" altLang="en-US" sz="1200" b="1" dirty="0">
              <a:solidFill>
                <a:schemeClr val="tx1"/>
              </a:solidFill>
              <a:latin typeface="Arial Narrow" pitchFamily="34" charset="0"/>
              <a:ea typeface="標楷體" pitchFamily="65" charset="-120"/>
            </a:endParaRPr>
          </a:p>
        </p:txBody>
      </p:sp>
      <p:sp>
        <p:nvSpPr>
          <p:cNvPr id="129" name="圓角矩形 128"/>
          <p:cNvSpPr/>
          <p:nvPr/>
        </p:nvSpPr>
        <p:spPr>
          <a:xfrm>
            <a:off x="4919468" y="1723157"/>
            <a:ext cx="562652" cy="759333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鎖螺絲</a:t>
            </a:r>
            <a:r>
              <a:rPr lang="en-US" altLang="zh-CN" sz="1200" b="1" dirty="0" smtClean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3</a:t>
            </a:r>
            <a:endParaRPr lang="zh-TW" altLang="en-US" sz="1200" b="1" dirty="0">
              <a:solidFill>
                <a:schemeClr val="tx1"/>
              </a:solidFill>
              <a:latin typeface="Arial Narrow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03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31</Words>
  <Application>Microsoft Office PowerPoint</Application>
  <PresentationFormat>如螢幕大小 (16:10)</PresentationFormat>
  <Paragraphs>14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H61</dc:creator>
  <cp:lastModifiedBy>張杰</cp:lastModifiedBy>
  <cp:revision>7</cp:revision>
  <dcterms:created xsi:type="dcterms:W3CDTF">2018-11-16T03:05:13Z</dcterms:created>
  <dcterms:modified xsi:type="dcterms:W3CDTF">2018-11-16T07:25:19Z</dcterms:modified>
</cp:coreProperties>
</file>