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FB79"/>
    <a:srgbClr val="C1C1C1"/>
    <a:srgbClr val="005493"/>
    <a:srgbClr val="521B93"/>
    <a:srgbClr val="942092"/>
    <a:srgbClr val="202126"/>
    <a:srgbClr val="FFFC00"/>
    <a:srgbClr val="FF40FF"/>
    <a:srgbClr val="FF9300"/>
    <a:srgbClr val="4E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2"/>
    <p:restoredTop sz="94662"/>
  </p:normalViewPr>
  <p:slideViewPr>
    <p:cSldViewPr snapToGrid="0" snapToObjects="1">
      <p:cViewPr varScale="1">
        <p:scale>
          <a:sx n="136" d="100"/>
          <a:sy n="136" d="100"/>
        </p:scale>
        <p:origin x="248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1DB1B-274F-154D-ABC3-0F28710EDC4E}" type="datetimeFigureOut">
              <a:rPr kumimoji="1" lang="zh-TW" altLang="en-US" smtClean="0"/>
              <a:t>2018/11/27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D9964-C0FE-1045-B7C4-3813E6010F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29949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D9964-C0FE-1045-B7C4-3813E6010FF0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76327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D9964-C0FE-1045-B7C4-3813E6010FF0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60392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D9964-C0FE-1045-B7C4-3813E6010FF0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42613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697063-A278-E643-869F-EC3BD9BDB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2CC4CEF-5A4C-7E4E-8A6F-07F7E879C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C1CBD8-FC35-C547-8625-4FA58637F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05D7-8810-0642-BD20-5F011ACA3417}" type="datetimeFigureOut">
              <a:rPr kumimoji="1" lang="zh-TW" altLang="en-US" smtClean="0"/>
              <a:t>2018/11/26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84ECBA-3EDE-8D44-B333-6664A10F3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8D0F70-F57C-0C47-8BF9-3C3947CDA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4FED-5271-7242-9BFF-E3B4CC2CCF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84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57F1DE-EA35-9E43-B403-E43107C22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329B3AD-6CB3-AA44-9B99-6DDCCC2CC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91B6F0-1B5B-BD4F-B38E-A84D4B527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05D7-8810-0642-BD20-5F011ACA3417}" type="datetimeFigureOut">
              <a:rPr kumimoji="1" lang="zh-TW" altLang="en-US" smtClean="0"/>
              <a:t>2018/11/26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E57224-B97E-8F4A-A110-2B2B9F1FE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AC565C-E068-2C41-BD82-552AC0467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4FED-5271-7242-9BFF-E3B4CC2CCF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30216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>
            <a:extLst>
              <a:ext uri="{FF2B5EF4-FFF2-40B4-BE49-F238E27FC236}">
                <a16:creationId xmlns:a16="http://schemas.microsoft.com/office/drawing/2014/main" id="{90C953D6-D8DD-3742-91E9-A218613B3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853147B-5044-444D-A4F7-2BF5F8516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10012A-5FA2-C241-B390-5A9873D0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05D7-8810-0642-BD20-5F011ACA3417}" type="datetimeFigureOut">
              <a:rPr kumimoji="1" lang="zh-TW" altLang="en-US" smtClean="0"/>
              <a:t>2018/11/26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2E53CC-9B21-C64E-9778-9A002D50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B345F6-93E0-3246-946A-19B2A8B5F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4FED-5271-7242-9BFF-E3B4CC2CCF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6796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AB06C8-F778-2849-B6BF-057409632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539921-C08E-5D4A-AE12-FB05E1691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0805F3-FBAD-2A47-B340-DD60BD928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05D7-8810-0642-BD20-5F011ACA3417}" type="datetimeFigureOut">
              <a:rPr kumimoji="1" lang="zh-TW" altLang="en-US" smtClean="0"/>
              <a:t>2018/11/26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398529-906B-134D-BE66-7BAB327CE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8E2168-2059-9D41-B4A0-6BEA4691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4FED-5271-7242-9BFF-E3B4CC2CCF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6850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2016EB-0A34-7746-9CCA-976B88759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C48A8F-99EF-4647-8331-AFC08E74F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27E6EC-0683-CD48-8827-FDE25302E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05D7-8810-0642-BD20-5F011ACA3417}" type="datetimeFigureOut">
              <a:rPr kumimoji="1" lang="zh-TW" altLang="en-US" smtClean="0"/>
              <a:t>2018/11/26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A075D1-5C78-9943-AF83-844E1948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E7B85F-CCCE-5F43-A7FC-651048CD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4FED-5271-7242-9BFF-E3B4CC2CCF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2653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614474-50E8-3D4A-9F8E-7A244AC11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711D4F-0ADE-004A-9804-725246A79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8FE14CE-6163-9349-9259-2F25A5CB9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EB46471-ACDE-9F4B-9595-0692F6631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05D7-8810-0642-BD20-5F011ACA3417}" type="datetimeFigureOut">
              <a:rPr kumimoji="1" lang="zh-TW" altLang="en-US" smtClean="0"/>
              <a:t>2018/11/26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EB72EF-2F6F-3747-B3B0-C81B363F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50A0F2-320B-6E45-B75B-B64197828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4FED-5271-7242-9BFF-E3B4CC2CCF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27202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82CF6A-AA94-AE42-B841-5816D3C41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BB902B1-2383-624A-B7DB-096B743FA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38E85A-993E-7047-B5EB-023A7F9C2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7851116-CEB9-E84E-BD12-136447765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66A0967-5F77-FF4F-B7BD-E1722A46F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7E8AC6D-5034-DF4E-B158-FEB10949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05D7-8810-0642-BD20-5F011ACA3417}" type="datetimeFigureOut">
              <a:rPr kumimoji="1" lang="zh-TW" altLang="en-US" smtClean="0"/>
              <a:t>2018/11/26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B19DAEF-1C83-474E-AA0E-FFC988E39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77AF1C7-2D84-5640-96F3-D9DA7D64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4FED-5271-7242-9BFF-E3B4CC2CCF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7163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871491-E73E-824A-B608-5D0597EE4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4C34046-F11A-754B-A207-66390843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05D7-8810-0642-BD20-5F011ACA3417}" type="datetimeFigureOut">
              <a:rPr kumimoji="1" lang="zh-TW" altLang="en-US" smtClean="0"/>
              <a:t>2018/11/26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DAD5333-6DC7-B942-9939-C92EC89E8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2F7341D-8630-5E40-8FC6-F5ED0D6F7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4FED-5271-7242-9BFF-E3B4CC2CCF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5701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E993843-FA3D-B246-8132-0DC1F0662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05D7-8810-0642-BD20-5F011ACA3417}" type="datetimeFigureOut">
              <a:rPr kumimoji="1" lang="zh-TW" altLang="en-US" smtClean="0"/>
              <a:t>2018/11/26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140E8A5-4420-C54F-96D4-DE0AD56E8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EE93876-29A3-AF49-B609-F1AE4A82D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4FED-5271-7242-9BFF-E3B4CC2CCF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5299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B460CB-7BFC-3B40-BD23-1C4401ABC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1D2E94-EAEC-9543-A697-E265BF63D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E41247F-4C80-B740-9403-B91757232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86BC87-8C49-2D46-A576-CDA863A54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05D7-8810-0642-BD20-5F011ACA3417}" type="datetimeFigureOut">
              <a:rPr kumimoji="1" lang="zh-TW" altLang="en-US" smtClean="0"/>
              <a:t>2018/11/26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1AAF43-8843-0144-90E5-661CBA95D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C972A5F-F1F3-7F42-A311-6D50DB547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4FED-5271-7242-9BFF-E3B4CC2CCF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4483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DE816-5990-9243-9C1F-1B7ECD964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0B89393-672D-FB41-8E59-6E330D17C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26342F9-9151-8245-9730-5BFC6335F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CC114C8-3566-EB44-803F-96AD22A95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05D7-8810-0642-BD20-5F011ACA3417}" type="datetimeFigureOut">
              <a:rPr kumimoji="1" lang="zh-TW" altLang="en-US" smtClean="0"/>
              <a:t>2018/11/26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C1A5703-0FA4-8B4A-9BC1-591A4F29E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A43A88C-4899-5444-AC3B-B90EAE48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4FED-5271-7242-9BFF-E3B4CC2CCF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47996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B1899BC-B4DD-4743-96D7-548A759C4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D8D462-5802-1A45-ADCF-F542CE78F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5CD9EB-FDC5-8A4B-A332-62ED1F564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605D7-8810-0642-BD20-5F011ACA3417}" type="datetimeFigureOut">
              <a:rPr kumimoji="1" lang="zh-TW" altLang="en-US" smtClean="0"/>
              <a:t>2018/11/26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65ABAD-A59E-3B41-BED2-B98D732F79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DB2EFC-5E50-F14E-8E21-40EB2B07C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54FED-5271-7242-9BFF-E3B4CC2CCF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0081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1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7799F6F-3838-6245-93F0-320F7D5AF2BA}"/>
              </a:ext>
            </a:extLst>
          </p:cNvPr>
          <p:cNvSpPr/>
          <p:nvPr/>
        </p:nvSpPr>
        <p:spPr>
          <a:xfrm>
            <a:off x="0" y="0"/>
            <a:ext cx="12192000" cy="794657"/>
          </a:xfrm>
          <a:prstGeom prst="rect">
            <a:avLst/>
          </a:prstGeom>
          <a:solidFill>
            <a:srgbClr val="2426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b="1" dirty="0"/>
              <a:t>24262C</a:t>
            </a:r>
            <a:endParaRPr kumimoji="1" lang="zh-TW" altLang="en-US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14068ED-717C-3D4D-873D-8F142B1B9A0C}"/>
              </a:ext>
            </a:extLst>
          </p:cNvPr>
          <p:cNvSpPr/>
          <p:nvPr/>
        </p:nvSpPr>
        <p:spPr>
          <a:xfrm>
            <a:off x="0" y="1077686"/>
            <a:ext cx="2144486" cy="5627914"/>
          </a:xfrm>
          <a:prstGeom prst="rect">
            <a:avLst/>
          </a:prstGeom>
          <a:solidFill>
            <a:srgbClr val="303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b="1" dirty="0"/>
              <a:t>30333B</a:t>
            </a:r>
            <a:endParaRPr kumimoji="1" lang="zh-TW" altLang="en-US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F9A5F75-0CF5-DE49-BF0E-176DAACDC12A}"/>
              </a:ext>
            </a:extLst>
          </p:cNvPr>
          <p:cNvSpPr/>
          <p:nvPr/>
        </p:nvSpPr>
        <p:spPr>
          <a:xfrm>
            <a:off x="2516221" y="3376432"/>
            <a:ext cx="8991601" cy="3004813"/>
          </a:xfrm>
          <a:prstGeom prst="rect">
            <a:avLst/>
          </a:prstGeom>
          <a:solidFill>
            <a:srgbClr val="28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FA6CB82-A88B-2F4F-A182-19CA985206BF}"/>
              </a:ext>
            </a:extLst>
          </p:cNvPr>
          <p:cNvSpPr/>
          <p:nvPr/>
        </p:nvSpPr>
        <p:spPr>
          <a:xfrm>
            <a:off x="2601679" y="1077686"/>
            <a:ext cx="8991601" cy="1925515"/>
          </a:xfrm>
          <a:prstGeom prst="rect">
            <a:avLst/>
          </a:prstGeom>
          <a:solidFill>
            <a:srgbClr val="28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6A0324C-5204-7B40-BCBD-5C3FAE7179F8}"/>
              </a:ext>
            </a:extLst>
          </p:cNvPr>
          <p:cNvSpPr txBox="1"/>
          <p:nvPr/>
        </p:nvSpPr>
        <p:spPr>
          <a:xfrm>
            <a:off x="5571657" y="6374539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 dirty="0">
                <a:solidFill>
                  <a:schemeClr val="bg1"/>
                </a:solidFill>
              </a:rPr>
              <a:t>202126</a:t>
            </a:r>
            <a:endParaRPr kumimoji="1"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F295C00-E1AC-6846-B3AA-79215C196263}"/>
              </a:ext>
            </a:extLst>
          </p:cNvPr>
          <p:cNvSpPr txBox="1"/>
          <p:nvPr/>
        </p:nvSpPr>
        <p:spPr>
          <a:xfrm>
            <a:off x="5521964" y="1809610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 dirty="0">
                <a:solidFill>
                  <a:schemeClr val="bg1"/>
                </a:solidFill>
              </a:rPr>
              <a:t>282A30 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2C69F3C-56F8-494C-A21B-D9C60D29F53D}"/>
              </a:ext>
            </a:extLst>
          </p:cNvPr>
          <p:cNvSpPr/>
          <p:nvPr/>
        </p:nvSpPr>
        <p:spPr>
          <a:xfrm>
            <a:off x="9718603" y="4791559"/>
            <a:ext cx="810017" cy="347526"/>
          </a:xfrm>
          <a:prstGeom prst="rect">
            <a:avLst/>
          </a:prstGeom>
          <a:solidFill>
            <a:srgbClr val="D81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9B04050-81A8-5742-B552-2B112E059B74}"/>
              </a:ext>
            </a:extLst>
          </p:cNvPr>
          <p:cNvSpPr txBox="1"/>
          <p:nvPr/>
        </p:nvSpPr>
        <p:spPr>
          <a:xfrm>
            <a:off x="8725912" y="589082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Run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F94C657-147F-6E40-9A23-4062AEFF1CAF}"/>
              </a:ext>
            </a:extLst>
          </p:cNvPr>
          <p:cNvSpPr txBox="1"/>
          <p:nvPr/>
        </p:nvSpPr>
        <p:spPr>
          <a:xfrm>
            <a:off x="8532557" y="5283293"/>
            <a:ext cx="94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Standy1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5AC88C0-8B0A-7E42-A281-9D3CE25163EB}"/>
              </a:ext>
            </a:extLst>
          </p:cNvPr>
          <p:cNvSpPr txBox="1"/>
          <p:nvPr/>
        </p:nvSpPr>
        <p:spPr>
          <a:xfrm>
            <a:off x="8372450" y="4401728"/>
            <a:ext cx="110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Unready1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200D886-BDE2-554B-8BE2-786B6B1CDAF8}"/>
              </a:ext>
            </a:extLst>
          </p:cNvPr>
          <p:cNvSpPr txBox="1"/>
          <p:nvPr/>
        </p:nvSpPr>
        <p:spPr>
          <a:xfrm>
            <a:off x="8559918" y="4730174"/>
            <a:ext cx="772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Error1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04C15EF-B524-2E4D-BD75-2BDD3873215B}"/>
              </a:ext>
            </a:extLst>
          </p:cNvPr>
          <p:cNvSpPr/>
          <p:nvPr/>
        </p:nvSpPr>
        <p:spPr>
          <a:xfrm>
            <a:off x="9718604" y="5846626"/>
            <a:ext cx="810017" cy="530214"/>
          </a:xfrm>
          <a:prstGeom prst="rect">
            <a:avLst/>
          </a:prstGeom>
          <a:solidFill>
            <a:srgbClr val="218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8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261D7BD-AACD-284D-8D9D-E7AA1340F23D}"/>
              </a:ext>
            </a:extLst>
          </p:cNvPr>
          <p:cNvSpPr/>
          <p:nvPr/>
        </p:nvSpPr>
        <p:spPr>
          <a:xfrm>
            <a:off x="9718604" y="5139085"/>
            <a:ext cx="810017" cy="707541"/>
          </a:xfrm>
          <a:prstGeom prst="rect">
            <a:avLst/>
          </a:prstGeom>
          <a:solidFill>
            <a:srgbClr val="8F2D56"/>
          </a:solidFill>
          <a:ln>
            <a:solidFill>
              <a:srgbClr val="8F2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2D1AA51-F09D-2D44-96DB-C72BF18F6444}"/>
              </a:ext>
            </a:extLst>
          </p:cNvPr>
          <p:cNvSpPr/>
          <p:nvPr/>
        </p:nvSpPr>
        <p:spPr>
          <a:xfrm>
            <a:off x="9718602" y="4446333"/>
            <a:ext cx="810017" cy="347527"/>
          </a:xfrm>
          <a:prstGeom prst="rect">
            <a:avLst/>
          </a:prstGeom>
          <a:solidFill>
            <a:srgbClr val="FFB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A9FC1C9-65BD-6147-9144-83FE0F941BA8}"/>
              </a:ext>
            </a:extLst>
          </p:cNvPr>
          <p:cNvSpPr txBox="1"/>
          <p:nvPr/>
        </p:nvSpPr>
        <p:spPr>
          <a:xfrm>
            <a:off x="10612761" y="599234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dirty="0">
                <a:solidFill>
                  <a:schemeClr val="bg1"/>
                </a:solidFill>
              </a:rPr>
              <a:t>54BE35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D6EDC0F-5BC0-2148-91C3-2F429A244D8F}"/>
              </a:ext>
            </a:extLst>
          </p:cNvPr>
          <p:cNvSpPr txBox="1"/>
          <p:nvPr/>
        </p:nvSpPr>
        <p:spPr>
          <a:xfrm>
            <a:off x="10592467" y="5421511"/>
            <a:ext cx="88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dirty="0">
                <a:solidFill>
                  <a:schemeClr val="bg1"/>
                </a:solidFill>
              </a:rPr>
              <a:t>4496EC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AF21D5F-4AF6-3446-AEF1-38BE7F4DF09B}"/>
              </a:ext>
            </a:extLst>
          </p:cNvPr>
          <p:cNvSpPr txBox="1"/>
          <p:nvPr/>
        </p:nvSpPr>
        <p:spPr>
          <a:xfrm>
            <a:off x="10567877" y="4795531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dirty="0">
                <a:solidFill>
                  <a:schemeClr val="bg1"/>
                </a:solidFill>
              </a:rPr>
              <a:t>CA211D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F466C26-34AB-7849-94DB-69F9E3586A5E}"/>
              </a:ext>
            </a:extLst>
          </p:cNvPr>
          <p:cNvSpPr txBox="1"/>
          <p:nvPr/>
        </p:nvSpPr>
        <p:spPr>
          <a:xfrm>
            <a:off x="10600962" y="4401728"/>
            <a:ext cx="868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dirty="0">
                <a:solidFill>
                  <a:schemeClr val="bg1"/>
                </a:solidFill>
              </a:rPr>
              <a:t>FFC000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8FF662-A367-D34E-A420-574CDB2ACDED}"/>
              </a:ext>
            </a:extLst>
          </p:cNvPr>
          <p:cNvSpPr/>
          <p:nvPr/>
        </p:nvSpPr>
        <p:spPr>
          <a:xfrm>
            <a:off x="6800048" y="5844325"/>
            <a:ext cx="810017" cy="530214"/>
          </a:xfrm>
          <a:prstGeom prst="rect">
            <a:avLst/>
          </a:prstGeom>
          <a:solidFill>
            <a:srgbClr val="4549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8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90497BF-17D4-3B4E-B6E2-BD1968E9F91D}"/>
              </a:ext>
            </a:extLst>
          </p:cNvPr>
          <p:cNvSpPr/>
          <p:nvPr/>
        </p:nvSpPr>
        <p:spPr>
          <a:xfrm>
            <a:off x="6800048" y="5136784"/>
            <a:ext cx="810017" cy="707541"/>
          </a:xfrm>
          <a:prstGeom prst="rect">
            <a:avLst/>
          </a:prstGeom>
          <a:solidFill>
            <a:srgbClr val="914D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038FB27-FDF2-7F42-84C1-7E233C51E5D9}"/>
              </a:ext>
            </a:extLst>
          </p:cNvPr>
          <p:cNvSpPr/>
          <p:nvPr/>
        </p:nvSpPr>
        <p:spPr>
          <a:xfrm>
            <a:off x="6800046" y="4446333"/>
            <a:ext cx="810017" cy="345226"/>
          </a:xfrm>
          <a:prstGeom prst="rect">
            <a:avLst/>
          </a:prstGeom>
          <a:solidFill>
            <a:srgbClr val="ECA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98E0E0D-4D5B-1E48-8976-D7CEE7A38238}"/>
              </a:ext>
            </a:extLst>
          </p:cNvPr>
          <p:cNvSpPr/>
          <p:nvPr/>
        </p:nvSpPr>
        <p:spPr>
          <a:xfrm>
            <a:off x="3707368" y="4809951"/>
            <a:ext cx="810017" cy="347526"/>
          </a:xfrm>
          <a:prstGeom prst="rect">
            <a:avLst/>
          </a:prstGeom>
          <a:solidFill>
            <a:srgbClr val="FF2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36E94B6-7CB2-014D-81E7-DC2C32EC0392}"/>
              </a:ext>
            </a:extLst>
          </p:cNvPr>
          <p:cNvSpPr/>
          <p:nvPr/>
        </p:nvSpPr>
        <p:spPr>
          <a:xfrm>
            <a:off x="3707369" y="5157477"/>
            <a:ext cx="810015" cy="707541"/>
          </a:xfrm>
          <a:prstGeom prst="rect">
            <a:avLst/>
          </a:prstGeom>
          <a:solidFill>
            <a:srgbClr val="0096FF"/>
          </a:solidFill>
          <a:ln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4B12AD0-5D90-374A-B4C2-5F9C0F9D9D2E}"/>
              </a:ext>
            </a:extLst>
          </p:cNvPr>
          <p:cNvSpPr/>
          <p:nvPr/>
        </p:nvSpPr>
        <p:spPr>
          <a:xfrm>
            <a:off x="3707369" y="5652625"/>
            <a:ext cx="810017" cy="742607"/>
          </a:xfrm>
          <a:prstGeom prst="rect">
            <a:avLst/>
          </a:prstGeom>
          <a:solidFill>
            <a:srgbClr val="D5FC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8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EE89B4F-F27E-7D45-8FCB-702E03702752}"/>
              </a:ext>
            </a:extLst>
          </p:cNvPr>
          <p:cNvSpPr/>
          <p:nvPr/>
        </p:nvSpPr>
        <p:spPr>
          <a:xfrm>
            <a:off x="3707367" y="4102411"/>
            <a:ext cx="810017" cy="709842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26709C6-4F04-DE49-AEFA-7F1084411444}"/>
              </a:ext>
            </a:extLst>
          </p:cNvPr>
          <p:cNvSpPr txBox="1"/>
          <p:nvPr/>
        </p:nvSpPr>
        <p:spPr>
          <a:xfrm>
            <a:off x="5835357" y="4419925"/>
            <a:ext cx="9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ECAB82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745ECC0-D602-4145-AAAE-A716BCCC60F2}"/>
              </a:ext>
            </a:extLst>
          </p:cNvPr>
          <p:cNvSpPr txBox="1"/>
          <p:nvPr/>
        </p:nvSpPr>
        <p:spPr>
          <a:xfrm>
            <a:off x="5833933" y="4829290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DC4B98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B95C663D-ED82-D441-AA2F-DA8E911E1DBB}"/>
              </a:ext>
            </a:extLst>
          </p:cNvPr>
          <p:cNvSpPr txBox="1"/>
          <p:nvPr/>
        </p:nvSpPr>
        <p:spPr>
          <a:xfrm>
            <a:off x="5868636" y="5396729"/>
            <a:ext cx="9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914D97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DE875E05-3D3B-394C-A729-F39F0A08C2DE}"/>
              </a:ext>
            </a:extLst>
          </p:cNvPr>
          <p:cNvSpPr txBox="1"/>
          <p:nvPr/>
        </p:nvSpPr>
        <p:spPr>
          <a:xfrm>
            <a:off x="5865069" y="5966726"/>
            <a:ext cx="9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454998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BED2813-6312-4C45-85CE-97A88BA52D72}"/>
              </a:ext>
            </a:extLst>
          </p:cNvPr>
          <p:cNvSpPr/>
          <p:nvPr/>
        </p:nvSpPr>
        <p:spPr>
          <a:xfrm>
            <a:off x="6800047" y="4789257"/>
            <a:ext cx="810017" cy="494035"/>
          </a:xfrm>
          <a:prstGeom prst="rect">
            <a:avLst/>
          </a:prstGeom>
          <a:solidFill>
            <a:srgbClr val="DC4B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4A0C8E16-B589-0C4A-ADEB-4AA02167E461}"/>
              </a:ext>
            </a:extLst>
          </p:cNvPr>
          <p:cNvSpPr txBox="1"/>
          <p:nvPr/>
        </p:nvSpPr>
        <p:spPr>
          <a:xfrm>
            <a:off x="744718" y="1225485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err="1">
                <a:solidFill>
                  <a:schemeClr val="bg1"/>
                </a:solidFill>
              </a:rPr>
              <a:t>meue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37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1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7799F6F-3838-6245-93F0-320F7D5AF2BA}"/>
              </a:ext>
            </a:extLst>
          </p:cNvPr>
          <p:cNvSpPr/>
          <p:nvPr/>
        </p:nvSpPr>
        <p:spPr>
          <a:xfrm>
            <a:off x="0" y="0"/>
            <a:ext cx="12192000" cy="794657"/>
          </a:xfrm>
          <a:prstGeom prst="rect">
            <a:avLst/>
          </a:prstGeom>
          <a:solidFill>
            <a:srgbClr val="2426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b="1" dirty="0"/>
              <a:t>24262C</a:t>
            </a:r>
            <a:endParaRPr kumimoji="1" lang="zh-TW" altLang="en-US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14068ED-717C-3D4D-873D-8F142B1B9A0C}"/>
              </a:ext>
            </a:extLst>
          </p:cNvPr>
          <p:cNvSpPr/>
          <p:nvPr/>
        </p:nvSpPr>
        <p:spPr>
          <a:xfrm>
            <a:off x="0" y="1077686"/>
            <a:ext cx="2144486" cy="5627914"/>
          </a:xfrm>
          <a:prstGeom prst="rect">
            <a:avLst/>
          </a:prstGeom>
          <a:solidFill>
            <a:srgbClr val="303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b="1" dirty="0"/>
              <a:t>30333B</a:t>
            </a:r>
            <a:endParaRPr kumimoji="1" lang="zh-TW" altLang="en-US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FA6CB82-A88B-2F4F-A182-19CA985206BF}"/>
              </a:ext>
            </a:extLst>
          </p:cNvPr>
          <p:cNvSpPr/>
          <p:nvPr/>
        </p:nvSpPr>
        <p:spPr>
          <a:xfrm>
            <a:off x="2601679" y="1077686"/>
            <a:ext cx="8991601" cy="1925515"/>
          </a:xfrm>
          <a:prstGeom prst="rect">
            <a:avLst/>
          </a:prstGeom>
          <a:solidFill>
            <a:srgbClr val="28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6A0324C-5204-7B40-BCBD-5C3FAE7179F8}"/>
              </a:ext>
            </a:extLst>
          </p:cNvPr>
          <p:cNvSpPr txBox="1"/>
          <p:nvPr/>
        </p:nvSpPr>
        <p:spPr>
          <a:xfrm>
            <a:off x="5571657" y="6374539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 dirty="0">
                <a:solidFill>
                  <a:schemeClr val="bg1"/>
                </a:solidFill>
              </a:rPr>
              <a:t>202126</a:t>
            </a:r>
            <a:endParaRPr kumimoji="1"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F295C00-E1AC-6846-B3AA-79215C196263}"/>
              </a:ext>
            </a:extLst>
          </p:cNvPr>
          <p:cNvSpPr txBox="1"/>
          <p:nvPr/>
        </p:nvSpPr>
        <p:spPr>
          <a:xfrm>
            <a:off x="5521964" y="1809610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 dirty="0">
                <a:solidFill>
                  <a:schemeClr val="bg1"/>
                </a:solidFill>
              </a:rPr>
              <a:t>282A30 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80E14BA-B12B-B549-ABDD-20BE0F96DEA8}"/>
              </a:ext>
            </a:extLst>
          </p:cNvPr>
          <p:cNvSpPr/>
          <p:nvPr/>
        </p:nvSpPr>
        <p:spPr>
          <a:xfrm>
            <a:off x="2601678" y="3225033"/>
            <a:ext cx="8991601" cy="3632967"/>
          </a:xfrm>
          <a:prstGeom prst="rect">
            <a:avLst/>
          </a:prstGeom>
          <a:solidFill>
            <a:srgbClr val="28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82524F-8A9B-F74D-996B-CB5E3A79BF78}"/>
              </a:ext>
            </a:extLst>
          </p:cNvPr>
          <p:cNvSpPr/>
          <p:nvPr/>
        </p:nvSpPr>
        <p:spPr>
          <a:xfrm>
            <a:off x="3204673" y="4465609"/>
            <a:ext cx="495656" cy="23923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34AA2BA-F5D1-6549-A72E-1231B0319A60}"/>
              </a:ext>
            </a:extLst>
          </p:cNvPr>
          <p:cNvSpPr/>
          <p:nvPr/>
        </p:nvSpPr>
        <p:spPr>
          <a:xfrm>
            <a:off x="4303324" y="5383348"/>
            <a:ext cx="495656" cy="14746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75CE5311-F697-2646-A5CA-77D5D5F34C3F}"/>
              </a:ext>
            </a:extLst>
          </p:cNvPr>
          <p:cNvGrpSpPr/>
          <p:nvPr/>
        </p:nvGrpSpPr>
        <p:grpSpPr>
          <a:xfrm>
            <a:off x="2901297" y="5119856"/>
            <a:ext cx="2028737" cy="806159"/>
            <a:chOff x="2901297" y="5119856"/>
            <a:chExt cx="2028737" cy="806159"/>
          </a:xfrm>
        </p:grpSpPr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CD64F518-8487-F74E-9123-C5F548697E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01297" y="5153114"/>
              <a:ext cx="551204" cy="230234"/>
            </a:xfrm>
            <a:prstGeom prst="line">
              <a:avLst/>
            </a:prstGeom>
            <a:ln w="15875">
              <a:solidFill>
                <a:srgbClr val="FFF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9205FB5E-A4AE-D744-834D-AC8E035FA678}"/>
                </a:ext>
              </a:extLst>
            </p:cNvPr>
            <p:cNvCxnSpPr>
              <a:cxnSpLocks/>
            </p:cNvCxnSpPr>
            <p:nvPr/>
          </p:nvCxnSpPr>
          <p:spPr>
            <a:xfrm>
              <a:off x="3452501" y="5153114"/>
              <a:ext cx="1088691" cy="772901"/>
            </a:xfrm>
            <a:prstGeom prst="line">
              <a:avLst/>
            </a:prstGeom>
            <a:ln w="15875">
              <a:solidFill>
                <a:srgbClr val="FFF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6114A706-A53C-374B-AF5D-4AA569BEEA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41192" y="5119856"/>
              <a:ext cx="388842" cy="806159"/>
            </a:xfrm>
            <a:prstGeom prst="line">
              <a:avLst/>
            </a:prstGeom>
            <a:ln w="15875">
              <a:solidFill>
                <a:srgbClr val="FFF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02D08C84-9359-F04D-AB49-1AA90D3500FE}"/>
              </a:ext>
            </a:extLst>
          </p:cNvPr>
          <p:cNvSpPr/>
          <p:nvPr/>
        </p:nvSpPr>
        <p:spPr>
          <a:xfrm>
            <a:off x="6174016" y="4465609"/>
            <a:ext cx="495656" cy="239239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6459B3E-34B6-3F4B-86C7-2FC713A31ACD}"/>
              </a:ext>
            </a:extLst>
          </p:cNvPr>
          <p:cNvSpPr/>
          <p:nvPr/>
        </p:nvSpPr>
        <p:spPr>
          <a:xfrm>
            <a:off x="7272667" y="5383348"/>
            <a:ext cx="495656" cy="147465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E2233CA5-2BB8-AC4B-B380-8FE3A80DFF22}"/>
              </a:ext>
            </a:extLst>
          </p:cNvPr>
          <p:cNvGrpSpPr/>
          <p:nvPr/>
        </p:nvGrpSpPr>
        <p:grpSpPr>
          <a:xfrm>
            <a:off x="5884820" y="5030497"/>
            <a:ext cx="2028737" cy="806159"/>
            <a:chOff x="5884820" y="5030497"/>
            <a:chExt cx="2028737" cy="806159"/>
          </a:xfrm>
        </p:grpSpPr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C7BC0B34-E720-CA44-99B0-73F4D750DB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4820" y="5063755"/>
              <a:ext cx="551204" cy="230234"/>
            </a:xfrm>
            <a:prstGeom prst="line">
              <a:avLst/>
            </a:prstGeom>
            <a:ln w="15875">
              <a:solidFill>
                <a:srgbClr val="73FB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8AEC30B6-8DD6-174D-9D4F-ADB6CDE2BF72}"/>
                </a:ext>
              </a:extLst>
            </p:cNvPr>
            <p:cNvCxnSpPr>
              <a:cxnSpLocks/>
            </p:cNvCxnSpPr>
            <p:nvPr/>
          </p:nvCxnSpPr>
          <p:spPr>
            <a:xfrm>
              <a:off x="6436024" y="5063755"/>
              <a:ext cx="1088691" cy="772901"/>
            </a:xfrm>
            <a:prstGeom prst="line">
              <a:avLst/>
            </a:prstGeom>
            <a:ln w="15875">
              <a:solidFill>
                <a:srgbClr val="73FB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A3A60D36-F25B-1C47-BBA6-F14BF444CA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4715" y="5030497"/>
              <a:ext cx="388842" cy="806159"/>
            </a:xfrm>
            <a:prstGeom prst="line">
              <a:avLst/>
            </a:prstGeom>
            <a:ln w="15875">
              <a:solidFill>
                <a:srgbClr val="73FB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矩形 58">
            <a:extLst>
              <a:ext uri="{FF2B5EF4-FFF2-40B4-BE49-F238E27FC236}">
                <a16:creationId xmlns:a16="http://schemas.microsoft.com/office/drawing/2014/main" id="{86927827-5253-DF4F-9363-2BEB76505CCD}"/>
              </a:ext>
            </a:extLst>
          </p:cNvPr>
          <p:cNvSpPr/>
          <p:nvPr/>
        </p:nvSpPr>
        <p:spPr>
          <a:xfrm>
            <a:off x="9126332" y="4465609"/>
            <a:ext cx="495656" cy="23923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F307FFE-E43B-0E46-95A1-3087D75102BC}"/>
              </a:ext>
            </a:extLst>
          </p:cNvPr>
          <p:cNvSpPr/>
          <p:nvPr/>
        </p:nvSpPr>
        <p:spPr>
          <a:xfrm>
            <a:off x="10224983" y="5383348"/>
            <a:ext cx="495656" cy="1474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578B7BB2-7A09-9E41-AF87-21FC3B495542}"/>
              </a:ext>
            </a:extLst>
          </p:cNvPr>
          <p:cNvGrpSpPr/>
          <p:nvPr/>
        </p:nvGrpSpPr>
        <p:grpSpPr>
          <a:xfrm>
            <a:off x="8837136" y="5030497"/>
            <a:ext cx="2028737" cy="806159"/>
            <a:chOff x="8837136" y="5030497"/>
            <a:chExt cx="2028737" cy="806159"/>
          </a:xfrm>
        </p:grpSpPr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BFE28F59-C736-9D46-B0AB-2C0CD3EA60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37136" y="5063755"/>
              <a:ext cx="551204" cy="230234"/>
            </a:xfrm>
            <a:prstGeom prst="line">
              <a:avLst/>
            </a:prstGeom>
            <a:ln w="15875">
              <a:solidFill>
                <a:srgbClr val="FF4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15CDB949-8102-CF41-B769-30F565FF894F}"/>
                </a:ext>
              </a:extLst>
            </p:cNvPr>
            <p:cNvCxnSpPr>
              <a:cxnSpLocks/>
            </p:cNvCxnSpPr>
            <p:nvPr/>
          </p:nvCxnSpPr>
          <p:spPr>
            <a:xfrm>
              <a:off x="9388340" y="5063755"/>
              <a:ext cx="1088691" cy="772901"/>
            </a:xfrm>
            <a:prstGeom prst="line">
              <a:avLst/>
            </a:prstGeom>
            <a:ln w="15875">
              <a:solidFill>
                <a:srgbClr val="FF4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7878DB32-F81C-A64A-BE02-5C1D32DDED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7031" y="5030497"/>
              <a:ext cx="388842" cy="806159"/>
            </a:xfrm>
            <a:prstGeom prst="line">
              <a:avLst/>
            </a:prstGeom>
            <a:ln w="15875">
              <a:solidFill>
                <a:srgbClr val="FF4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E237AD13-7B3E-6A4A-BEE7-5D90682343D1}"/>
              </a:ext>
            </a:extLst>
          </p:cNvPr>
          <p:cNvSpPr txBox="1"/>
          <p:nvPr/>
        </p:nvSpPr>
        <p:spPr>
          <a:xfrm>
            <a:off x="2294793" y="3291323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t" altLang="en-US" b="1" dirty="0">
                <a:solidFill>
                  <a:schemeClr val="bg1"/>
                </a:solidFill>
              </a:rPr>
              <a:t>稼動率 </a:t>
            </a:r>
            <a:r>
              <a:rPr kumimoji="1" lang="en-US" altLang="zh-Hant" b="1" dirty="0">
                <a:solidFill>
                  <a:schemeClr val="bg1"/>
                </a:solidFill>
              </a:rPr>
              <a:t>/</a:t>
            </a:r>
            <a:r>
              <a:rPr lang="zh-Hant" altLang="en-US" b="1" dirty="0">
                <a:solidFill>
                  <a:schemeClr val="bg1"/>
                </a:solidFill>
              </a:rPr>
              <a:t>產出</a:t>
            </a:r>
            <a:r>
              <a:rPr kumimoji="1" lang="zh-Hant" altLang="en-US" b="1" dirty="0">
                <a:solidFill>
                  <a:schemeClr val="bg1"/>
                </a:solidFill>
              </a:rPr>
              <a:t>分佈</a:t>
            </a:r>
            <a:endParaRPr kumimoji="1" lang="zh-TW" altLang="en-US" b="1" dirty="0">
              <a:solidFill>
                <a:schemeClr val="bg1"/>
              </a:solidFill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D041AF63-34F5-7E48-A776-3F1218C4DCA2}"/>
              </a:ext>
            </a:extLst>
          </p:cNvPr>
          <p:cNvSpPr txBox="1"/>
          <p:nvPr/>
        </p:nvSpPr>
        <p:spPr>
          <a:xfrm>
            <a:off x="2989136" y="4495660"/>
            <a:ext cx="941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chemeClr val="bg1"/>
                </a:solidFill>
              </a:rPr>
              <a:t>8FAADC</a:t>
            </a:r>
            <a:endParaRPr kumimoji="1" lang="zh-TW" altLang="en-US" b="1" dirty="0">
              <a:solidFill>
                <a:schemeClr val="bg1"/>
              </a:solidFill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D242F227-ED3F-5541-8091-A8734AD3B9EE}"/>
              </a:ext>
            </a:extLst>
          </p:cNvPr>
          <p:cNvSpPr txBox="1"/>
          <p:nvPr/>
        </p:nvSpPr>
        <p:spPr>
          <a:xfrm>
            <a:off x="2361118" y="5393841"/>
            <a:ext cx="85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FFFC00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8DA99922-8051-7445-A641-BFA0E9470E47}"/>
              </a:ext>
            </a:extLst>
          </p:cNvPr>
          <p:cNvSpPr txBox="1"/>
          <p:nvPr/>
        </p:nvSpPr>
        <p:spPr>
          <a:xfrm>
            <a:off x="5894162" y="4487804"/>
            <a:ext cx="953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chemeClr val="bg1"/>
                </a:solidFill>
              </a:rPr>
              <a:t>AFABAB</a:t>
            </a:r>
            <a:endParaRPr kumimoji="1" lang="zh-TW" altLang="en-US" b="1" dirty="0">
              <a:solidFill>
                <a:schemeClr val="bg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3AB63CAD-1F29-D642-B182-2B1EE74E0D9F}"/>
              </a:ext>
            </a:extLst>
          </p:cNvPr>
          <p:cNvSpPr/>
          <p:nvPr/>
        </p:nvSpPr>
        <p:spPr>
          <a:xfrm>
            <a:off x="8905121" y="4041175"/>
            <a:ext cx="9380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2000" b="1" dirty="0">
                <a:solidFill>
                  <a:schemeClr val="bg1"/>
                </a:solidFill>
              </a:rPr>
              <a:t>FFF2CC</a:t>
            </a:r>
            <a:endParaRPr kumimoji="1"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4F0D4376-27EC-064A-93F8-070080767A50}"/>
              </a:ext>
            </a:extLst>
          </p:cNvPr>
          <p:cNvSpPr txBox="1"/>
          <p:nvPr/>
        </p:nvSpPr>
        <p:spPr>
          <a:xfrm>
            <a:off x="10524855" y="471999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FF40FF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1020CCF0-52E8-854A-AFD5-42787671B835}"/>
              </a:ext>
            </a:extLst>
          </p:cNvPr>
          <p:cNvSpPr txBox="1"/>
          <p:nvPr/>
        </p:nvSpPr>
        <p:spPr>
          <a:xfrm>
            <a:off x="7390810" y="471521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73FB79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30F14D3F-4B0F-2344-8515-597E490F107E}"/>
              </a:ext>
            </a:extLst>
          </p:cNvPr>
          <p:cNvSpPr txBox="1"/>
          <p:nvPr/>
        </p:nvSpPr>
        <p:spPr>
          <a:xfrm>
            <a:off x="744718" y="1225485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err="1">
                <a:solidFill>
                  <a:schemeClr val="bg1"/>
                </a:solidFill>
              </a:rPr>
              <a:t>meue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02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1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7799F6F-3838-6245-93F0-320F7D5AF2BA}"/>
              </a:ext>
            </a:extLst>
          </p:cNvPr>
          <p:cNvSpPr/>
          <p:nvPr/>
        </p:nvSpPr>
        <p:spPr>
          <a:xfrm>
            <a:off x="0" y="0"/>
            <a:ext cx="12192000" cy="794657"/>
          </a:xfrm>
          <a:prstGeom prst="rect">
            <a:avLst/>
          </a:prstGeom>
          <a:solidFill>
            <a:srgbClr val="2426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b="1" dirty="0"/>
              <a:t>24262C</a:t>
            </a:r>
            <a:endParaRPr kumimoji="1" lang="zh-TW" altLang="en-US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14068ED-717C-3D4D-873D-8F142B1B9A0C}"/>
              </a:ext>
            </a:extLst>
          </p:cNvPr>
          <p:cNvSpPr/>
          <p:nvPr/>
        </p:nvSpPr>
        <p:spPr>
          <a:xfrm>
            <a:off x="0" y="1077686"/>
            <a:ext cx="2144486" cy="5627914"/>
          </a:xfrm>
          <a:prstGeom prst="rect">
            <a:avLst/>
          </a:prstGeom>
          <a:solidFill>
            <a:srgbClr val="303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b="1" dirty="0"/>
              <a:t>30333B</a:t>
            </a:r>
            <a:endParaRPr kumimoji="1" lang="zh-TW" altLang="en-US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FA6CB82-A88B-2F4F-A182-19CA985206BF}"/>
              </a:ext>
            </a:extLst>
          </p:cNvPr>
          <p:cNvSpPr/>
          <p:nvPr/>
        </p:nvSpPr>
        <p:spPr>
          <a:xfrm>
            <a:off x="2601679" y="1077686"/>
            <a:ext cx="8991601" cy="1925515"/>
          </a:xfrm>
          <a:prstGeom prst="rect">
            <a:avLst/>
          </a:prstGeom>
          <a:solidFill>
            <a:srgbClr val="28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F295C00-E1AC-6846-B3AA-79215C196263}"/>
              </a:ext>
            </a:extLst>
          </p:cNvPr>
          <p:cNvSpPr txBox="1"/>
          <p:nvPr/>
        </p:nvSpPr>
        <p:spPr>
          <a:xfrm>
            <a:off x="5521964" y="1809610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 dirty="0">
                <a:solidFill>
                  <a:schemeClr val="bg1"/>
                </a:solidFill>
              </a:rPr>
              <a:t>282A30 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381CFE7-7865-C946-9351-EFBDFF3F4A1A}"/>
              </a:ext>
            </a:extLst>
          </p:cNvPr>
          <p:cNvSpPr/>
          <p:nvPr/>
        </p:nvSpPr>
        <p:spPr>
          <a:xfrm>
            <a:off x="2601678" y="3410578"/>
            <a:ext cx="8991601" cy="3368291"/>
          </a:xfrm>
          <a:prstGeom prst="rect">
            <a:avLst/>
          </a:prstGeom>
          <a:solidFill>
            <a:srgbClr val="28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C7F0559-5C23-7747-BEE9-F258F60386F1}"/>
              </a:ext>
            </a:extLst>
          </p:cNvPr>
          <p:cNvSpPr txBox="1"/>
          <p:nvPr/>
        </p:nvSpPr>
        <p:spPr>
          <a:xfrm>
            <a:off x="2347546" y="35223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t" altLang="en-US" b="1" dirty="0">
                <a:solidFill>
                  <a:schemeClr val="bg1"/>
                </a:solidFill>
              </a:rPr>
              <a:t>異常次數</a:t>
            </a:r>
            <a:endParaRPr kumimoji="1" lang="zh-TW" altLang="en-US" b="1" dirty="0">
              <a:solidFill>
                <a:schemeClr val="bg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248AB42-0AEC-4343-A830-616673F46004}"/>
              </a:ext>
            </a:extLst>
          </p:cNvPr>
          <p:cNvSpPr/>
          <p:nvPr/>
        </p:nvSpPr>
        <p:spPr>
          <a:xfrm>
            <a:off x="4031150" y="4448024"/>
            <a:ext cx="495656" cy="23923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61C2DD1-858B-4C43-AB3F-6DAB45B15985}"/>
              </a:ext>
            </a:extLst>
          </p:cNvPr>
          <p:cNvSpPr/>
          <p:nvPr/>
        </p:nvSpPr>
        <p:spPr>
          <a:xfrm>
            <a:off x="5956278" y="4826977"/>
            <a:ext cx="495656" cy="20134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052A946-ADEB-F240-A5F4-E0C4B6BF64FE}"/>
              </a:ext>
            </a:extLst>
          </p:cNvPr>
          <p:cNvSpPr/>
          <p:nvPr/>
        </p:nvSpPr>
        <p:spPr>
          <a:xfrm>
            <a:off x="4993714" y="3815862"/>
            <a:ext cx="495656" cy="30421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6236959-DA1D-F148-8B08-D0EAB0C9ED4F}"/>
              </a:ext>
            </a:extLst>
          </p:cNvPr>
          <p:cNvSpPr/>
          <p:nvPr/>
        </p:nvSpPr>
        <p:spPr>
          <a:xfrm>
            <a:off x="7881406" y="4273062"/>
            <a:ext cx="495656" cy="25849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5AF7ABF-D838-5E49-A624-39806ABA4335}"/>
              </a:ext>
            </a:extLst>
          </p:cNvPr>
          <p:cNvSpPr/>
          <p:nvPr/>
        </p:nvSpPr>
        <p:spPr>
          <a:xfrm>
            <a:off x="6972036" y="5222630"/>
            <a:ext cx="495656" cy="16353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4" name="手繪多邊形 3">
            <a:extLst>
              <a:ext uri="{FF2B5EF4-FFF2-40B4-BE49-F238E27FC236}">
                <a16:creationId xmlns:a16="http://schemas.microsoft.com/office/drawing/2014/main" id="{F7401703-37E3-B749-BDA7-8640CD3AA2A7}"/>
              </a:ext>
            </a:extLst>
          </p:cNvPr>
          <p:cNvSpPr/>
          <p:nvPr/>
        </p:nvSpPr>
        <p:spPr>
          <a:xfrm>
            <a:off x="4014945" y="4273062"/>
            <a:ext cx="4730262" cy="1288816"/>
          </a:xfrm>
          <a:custGeom>
            <a:avLst/>
            <a:gdLst>
              <a:gd name="connsiteX0" fmla="*/ 0 w 4730262"/>
              <a:gd name="connsiteY0" fmla="*/ 1288816 h 1288816"/>
              <a:gd name="connsiteX1" fmla="*/ 17585 w 4730262"/>
              <a:gd name="connsiteY1" fmla="*/ 1192101 h 1288816"/>
              <a:gd name="connsiteX2" fmla="*/ 35169 w 4730262"/>
              <a:gd name="connsiteY2" fmla="*/ 1148140 h 1288816"/>
              <a:gd name="connsiteX3" fmla="*/ 43962 w 4730262"/>
              <a:gd name="connsiteY3" fmla="*/ 1121763 h 1288816"/>
              <a:gd name="connsiteX4" fmla="*/ 61546 w 4730262"/>
              <a:gd name="connsiteY4" fmla="*/ 1095386 h 1288816"/>
              <a:gd name="connsiteX5" fmla="*/ 96716 w 4730262"/>
              <a:gd name="connsiteY5" fmla="*/ 1007463 h 1288816"/>
              <a:gd name="connsiteX6" fmla="*/ 158262 w 4730262"/>
              <a:gd name="connsiteY6" fmla="*/ 910747 h 1288816"/>
              <a:gd name="connsiteX7" fmla="*/ 175846 w 4730262"/>
              <a:gd name="connsiteY7" fmla="*/ 875578 h 1288816"/>
              <a:gd name="connsiteX8" fmla="*/ 184639 w 4730262"/>
              <a:gd name="connsiteY8" fmla="*/ 849201 h 1288816"/>
              <a:gd name="connsiteX9" fmla="*/ 211016 w 4730262"/>
              <a:gd name="connsiteY9" fmla="*/ 814032 h 1288816"/>
              <a:gd name="connsiteX10" fmla="*/ 228600 w 4730262"/>
              <a:gd name="connsiteY10" fmla="*/ 787655 h 1288816"/>
              <a:gd name="connsiteX11" fmla="*/ 281354 w 4730262"/>
              <a:gd name="connsiteY11" fmla="*/ 699732 h 1288816"/>
              <a:gd name="connsiteX12" fmla="*/ 334108 w 4730262"/>
              <a:gd name="connsiteY12" fmla="*/ 638186 h 1288816"/>
              <a:gd name="connsiteX13" fmla="*/ 360485 w 4730262"/>
              <a:gd name="connsiteY13" fmla="*/ 603016 h 1288816"/>
              <a:gd name="connsiteX14" fmla="*/ 413239 w 4730262"/>
              <a:gd name="connsiteY14" fmla="*/ 550263 h 1288816"/>
              <a:gd name="connsiteX15" fmla="*/ 430823 w 4730262"/>
              <a:gd name="connsiteY15" fmla="*/ 523886 h 1288816"/>
              <a:gd name="connsiteX16" fmla="*/ 492369 w 4730262"/>
              <a:gd name="connsiteY16" fmla="*/ 453547 h 1288816"/>
              <a:gd name="connsiteX17" fmla="*/ 641839 w 4730262"/>
              <a:gd name="connsiteY17" fmla="*/ 312870 h 1288816"/>
              <a:gd name="connsiteX18" fmla="*/ 677008 w 4730262"/>
              <a:gd name="connsiteY18" fmla="*/ 277701 h 1288816"/>
              <a:gd name="connsiteX19" fmla="*/ 712177 w 4730262"/>
              <a:gd name="connsiteY19" fmla="*/ 260116 h 1288816"/>
              <a:gd name="connsiteX20" fmla="*/ 738554 w 4730262"/>
              <a:gd name="connsiteY20" fmla="*/ 233740 h 1288816"/>
              <a:gd name="connsiteX21" fmla="*/ 782516 w 4730262"/>
              <a:gd name="connsiteY21" fmla="*/ 207363 h 1288816"/>
              <a:gd name="connsiteX22" fmla="*/ 852854 w 4730262"/>
              <a:gd name="connsiteY22" fmla="*/ 154609 h 1288816"/>
              <a:gd name="connsiteX23" fmla="*/ 888023 w 4730262"/>
              <a:gd name="connsiteY23" fmla="*/ 137024 h 1288816"/>
              <a:gd name="connsiteX24" fmla="*/ 1002323 w 4730262"/>
              <a:gd name="connsiteY24" fmla="*/ 93063 h 1288816"/>
              <a:gd name="connsiteX25" fmla="*/ 1072662 w 4730262"/>
              <a:gd name="connsiteY25" fmla="*/ 66686 h 1288816"/>
              <a:gd name="connsiteX26" fmla="*/ 1160585 w 4730262"/>
              <a:gd name="connsiteY26" fmla="*/ 40309 h 1288816"/>
              <a:gd name="connsiteX27" fmla="*/ 1186962 w 4730262"/>
              <a:gd name="connsiteY27" fmla="*/ 31516 h 1288816"/>
              <a:gd name="connsiteX28" fmla="*/ 1283677 w 4730262"/>
              <a:gd name="connsiteY28" fmla="*/ 22724 h 1288816"/>
              <a:gd name="connsiteX29" fmla="*/ 1608992 w 4730262"/>
              <a:gd name="connsiteY29" fmla="*/ 22724 h 1288816"/>
              <a:gd name="connsiteX30" fmla="*/ 1705708 w 4730262"/>
              <a:gd name="connsiteY30" fmla="*/ 49101 h 1288816"/>
              <a:gd name="connsiteX31" fmla="*/ 1758462 w 4730262"/>
              <a:gd name="connsiteY31" fmla="*/ 57893 h 1288816"/>
              <a:gd name="connsiteX32" fmla="*/ 1811216 w 4730262"/>
              <a:gd name="connsiteY32" fmla="*/ 75478 h 1288816"/>
              <a:gd name="connsiteX33" fmla="*/ 1837592 w 4730262"/>
              <a:gd name="connsiteY33" fmla="*/ 84270 h 1288816"/>
              <a:gd name="connsiteX34" fmla="*/ 1872762 w 4730262"/>
              <a:gd name="connsiteY34" fmla="*/ 93063 h 1288816"/>
              <a:gd name="connsiteX35" fmla="*/ 1916723 w 4730262"/>
              <a:gd name="connsiteY35" fmla="*/ 110647 h 1288816"/>
              <a:gd name="connsiteX36" fmla="*/ 1978269 w 4730262"/>
              <a:gd name="connsiteY36" fmla="*/ 128232 h 1288816"/>
              <a:gd name="connsiteX37" fmla="*/ 2004646 w 4730262"/>
              <a:gd name="connsiteY37" fmla="*/ 145816 h 1288816"/>
              <a:gd name="connsiteX38" fmla="*/ 2039816 w 4730262"/>
              <a:gd name="connsiteY38" fmla="*/ 163401 h 1288816"/>
              <a:gd name="connsiteX39" fmla="*/ 2092569 w 4730262"/>
              <a:gd name="connsiteY39" fmla="*/ 189778 h 1288816"/>
              <a:gd name="connsiteX40" fmla="*/ 2180492 w 4730262"/>
              <a:gd name="connsiteY40" fmla="*/ 251324 h 1288816"/>
              <a:gd name="connsiteX41" fmla="*/ 2206869 w 4730262"/>
              <a:gd name="connsiteY41" fmla="*/ 260116 h 1288816"/>
              <a:gd name="connsiteX42" fmla="*/ 2294792 w 4730262"/>
              <a:gd name="connsiteY42" fmla="*/ 330455 h 1288816"/>
              <a:gd name="connsiteX43" fmla="*/ 2321169 w 4730262"/>
              <a:gd name="connsiteY43" fmla="*/ 348040 h 1288816"/>
              <a:gd name="connsiteX44" fmla="*/ 2347546 w 4730262"/>
              <a:gd name="connsiteY44" fmla="*/ 356832 h 1288816"/>
              <a:gd name="connsiteX45" fmla="*/ 2373923 w 4730262"/>
              <a:gd name="connsiteY45" fmla="*/ 374416 h 1288816"/>
              <a:gd name="connsiteX46" fmla="*/ 2444262 w 4730262"/>
              <a:gd name="connsiteY46" fmla="*/ 409586 h 1288816"/>
              <a:gd name="connsiteX47" fmla="*/ 2514600 w 4730262"/>
              <a:gd name="connsiteY47" fmla="*/ 444755 h 1288816"/>
              <a:gd name="connsiteX48" fmla="*/ 2549769 w 4730262"/>
              <a:gd name="connsiteY48" fmla="*/ 471132 h 1288816"/>
              <a:gd name="connsiteX49" fmla="*/ 2593731 w 4730262"/>
              <a:gd name="connsiteY49" fmla="*/ 488716 h 1288816"/>
              <a:gd name="connsiteX50" fmla="*/ 2655277 w 4730262"/>
              <a:gd name="connsiteY50" fmla="*/ 532678 h 1288816"/>
              <a:gd name="connsiteX51" fmla="*/ 2690446 w 4730262"/>
              <a:gd name="connsiteY51" fmla="*/ 550263 h 1288816"/>
              <a:gd name="connsiteX52" fmla="*/ 2734408 w 4730262"/>
              <a:gd name="connsiteY52" fmla="*/ 585432 h 1288816"/>
              <a:gd name="connsiteX53" fmla="*/ 2769577 w 4730262"/>
              <a:gd name="connsiteY53" fmla="*/ 594224 h 1288816"/>
              <a:gd name="connsiteX54" fmla="*/ 2831123 w 4730262"/>
              <a:gd name="connsiteY54" fmla="*/ 629393 h 1288816"/>
              <a:gd name="connsiteX55" fmla="*/ 2857500 w 4730262"/>
              <a:gd name="connsiteY55" fmla="*/ 646978 h 1288816"/>
              <a:gd name="connsiteX56" fmla="*/ 2892669 w 4730262"/>
              <a:gd name="connsiteY56" fmla="*/ 664563 h 1288816"/>
              <a:gd name="connsiteX57" fmla="*/ 2919046 w 4730262"/>
              <a:gd name="connsiteY57" fmla="*/ 682147 h 1288816"/>
              <a:gd name="connsiteX58" fmla="*/ 2954216 w 4730262"/>
              <a:gd name="connsiteY58" fmla="*/ 699732 h 1288816"/>
              <a:gd name="connsiteX59" fmla="*/ 2980592 w 4730262"/>
              <a:gd name="connsiteY59" fmla="*/ 717316 h 1288816"/>
              <a:gd name="connsiteX60" fmla="*/ 3015762 w 4730262"/>
              <a:gd name="connsiteY60" fmla="*/ 734901 h 1288816"/>
              <a:gd name="connsiteX61" fmla="*/ 3068516 w 4730262"/>
              <a:gd name="connsiteY61" fmla="*/ 752486 h 1288816"/>
              <a:gd name="connsiteX62" fmla="*/ 3094892 w 4730262"/>
              <a:gd name="connsiteY62" fmla="*/ 770070 h 1288816"/>
              <a:gd name="connsiteX63" fmla="*/ 3217985 w 4730262"/>
              <a:gd name="connsiteY63" fmla="*/ 805240 h 1288816"/>
              <a:gd name="connsiteX64" fmla="*/ 3332285 w 4730262"/>
              <a:gd name="connsiteY64" fmla="*/ 831616 h 1288816"/>
              <a:gd name="connsiteX65" fmla="*/ 3402623 w 4730262"/>
              <a:gd name="connsiteY65" fmla="*/ 849201 h 1288816"/>
              <a:gd name="connsiteX66" fmla="*/ 3446585 w 4730262"/>
              <a:gd name="connsiteY66" fmla="*/ 857993 h 1288816"/>
              <a:gd name="connsiteX67" fmla="*/ 3508131 w 4730262"/>
              <a:gd name="connsiteY67" fmla="*/ 875578 h 1288816"/>
              <a:gd name="connsiteX68" fmla="*/ 3604846 w 4730262"/>
              <a:gd name="connsiteY68" fmla="*/ 884370 h 1288816"/>
              <a:gd name="connsiteX69" fmla="*/ 3798277 w 4730262"/>
              <a:gd name="connsiteY69" fmla="*/ 875578 h 1288816"/>
              <a:gd name="connsiteX70" fmla="*/ 3851031 w 4730262"/>
              <a:gd name="connsiteY70" fmla="*/ 857993 h 1288816"/>
              <a:gd name="connsiteX71" fmla="*/ 3877408 w 4730262"/>
              <a:gd name="connsiteY71" fmla="*/ 849201 h 1288816"/>
              <a:gd name="connsiteX72" fmla="*/ 3903785 w 4730262"/>
              <a:gd name="connsiteY72" fmla="*/ 840409 h 1288816"/>
              <a:gd name="connsiteX73" fmla="*/ 3930162 w 4730262"/>
              <a:gd name="connsiteY73" fmla="*/ 822824 h 1288816"/>
              <a:gd name="connsiteX74" fmla="*/ 3982916 w 4730262"/>
              <a:gd name="connsiteY74" fmla="*/ 805240 h 1288816"/>
              <a:gd name="connsiteX75" fmla="*/ 4062046 w 4730262"/>
              <a:gd name="connsiteY75" fmla="*/ 770070 h 1288816"/>
              <a:gd name="connsiteX76" fmla="*/ 4088423 w 4730262"/>
              <a:gd name="connsiteY76" fmla="*/ 761278 h 1288816"/>
              <a:gd name="connsiteX77" fmla="*/ 4114800 w 4730262"/>
              <a:gd name="connsiteY77" fmla="*/ 752486 h 1288816"/>
              <a:gd name="connsiteX78" fmla="*/ 4167554 w 4730262"/>
              <a:gd name="connsiteY78" fmla="*/ 717316 h 1288816"/>
              <a:gd name="connsiteX79" fmla="*/ 4193931 w 4730262"/>
              <a:gd name="connsiteY79" fmla="*/ 708524 h 1288816"/>
              <a:gd name="connsiteX80" fmla="*/ 4273062 w 4730262"/>
              <a:gd name="connsiteY80" fmla="*/ 664563 h 1288816"/>
              <a:gd name="connsiteX81" fmla="*/ 4334608 w 4730262"/>
              <a:gd name="connsiteY81" fmla="*/ 620601 h 1288816"/>
              <a:gd name="connsiteX82" fmla="*/ 4360985 w 4730262"/>
              <a:gd name="connsiteY82" fmla="*/ 611809 h 1288816"/>
              <a:gd name="connsiteX83" fmla="*/ 4413739 w 4730262"/>
              <a:gd name="connsiteY83" fmla="*/ 576640 h 1288816"/>
              <a:gd name="connsiteX84" fmla="*/ 4466492 w 4730262"/>
              <a:gd name="connsiteY84" fmla="*/ 532678 h 1288816"/>
              <a:gd name="connsiteX85" fmla="*/ 4510454 w 4730262"/>
              <a:gd name="connsiteY85" fmla="*/ 488716 h 1288816"/>
              <a:gd name="connsiteX86" fmla="*/ 4528039 w 4730262"/>
              <a:gd name="connsiteY86" fmla="*/ 462340 h 1288816"/>
              <a:gd name="connsiteX87" fmla="*/ 4580792 w 4730262"/>
              <a:gd name="connsiteY87" fmla="*/ 427170 h 1288816"/>
              <a:gd name="connsiteX88" fmla="*/ 4607169 w 4730262"/>
              <a:gd name="connsiteY88" fmla="*/ 409586 h 1288816"/>
              <a:gd name="connsiteX89" fmla="*/ 4633546 w 4730262"/>
              <a:gd name="connsiteY89" fmla="*/ 392001 h 1288816"/>
              <a:gd name="connsiteX90" fmla="*/ 4695092 w 4730262"/>
              <a:gd name="connsiteY90" fmla="*/ 321663 h 1288816"/>
              <a:gd name="connsiteX91" fmla="*/ 4712677 w 4730262"/>
              <a:gd name="connsiteY91" fmla="*/ 295286 h 1288816"/>
              <a:gd name="connsiteX92" fmla="*/ 4730262 w 4730262"/>
              <a:gd name="connsiteY92" fmla="*/ 260116 h 1288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4730262" h="1288816">
                <a:moveTo>
                  <a:pt x="0" y="1288816"/>
                </a:moveTo>
                <a:cubicBezTo>
                  <a:pt x="2089" y="1276284"/>
                  <a:pt x="12975" y="1207469"/>
                  <a:pt x="17585" y="1192101"/>
                </a:cubicBezTo>
                <a:cubicBezTo>
                  <a:pt x="22120" y="1176984"/>
                  <a:pt x="29627" y="1162918"/>
                  <a:pt x="35169" y="1148140"/>
                </a:cubicBezTo>
                <a:cubicBezTo>
                  <a:pt x="38423" y="1139462"/>
                  <a:pt x="39817" y="1130053"/>
                  <a:pt x="43962" y="1121763"/>
                </a:cubicBezTo>
                <a:cubicBezTo>
                  <a:pt x="48688" y="1112312"/>
                  <a:pt x="57118" y="1104980"/>
                  <a:pt x="61546" y="1095386"/>
                </a:cubicBezTo>
                <a:cubicBezTo>
                  <a:pt x="74774" y="1066726"/>
                  <a:pt x="79207" y="1033727"/>
                  <a:pt x="96716" y="1007463"/>
                </a:cubicBezTo>
                <a:cubicBezTo>
                  <a:pt x="120889" y="971203"/>
                  <a:pt x="137568" y="947996"/>
                  <a:pt x="158262" y="910747"/>
                </a:cubicBezTo>
                <a:cubicBezTo>
                  <a:pt x="164627" y="899290"/>
                  <a:pt x="170683" y="887625"/>
                  <a:pt x="175846" y="875578"/>
                </a:cubicBezTo>
                <a:cubicBezTo>
                  <a:pt x="179497" y="867059"/>
                  <a:pt x="180041" y="857248"/>
                  <a:pt x="184639" y="849201"/>
                </a:cubicBezTo>
                <a:cubicBezTo>
                  <a:pt x="191909" y="836478"/>
                  <a:pt x="202499" y="825956"/>
                  <a:pt x="211016" y="814032"/>
                </a:cubicBezTo>
                <a:cubicBezTo>
                  <a:pt x="217158" y="805433"/>
                  <a:pt x="223357" y="796830"/>
                  <a:pt x="228600" y="787655"/>
                </a:cubicBezTo>
                <a:cubicBezTo>
                  <a:pt x="258955" y="734534"/>
                  <a:pt x="233564" y="761858"/>
                  <a:pt x="281354" y="699732"/>
                </a:cubicBezTo>
                <a:cubicBezTo>
                  <a:pt x="297829" y="678315"/>
                  <a:pt x="316998" y="659099"/>
                  <a:pt x="334108" y="638186"/>
                </a:cubicBezTo>
                <a:cubicBezTo>
                  <a:pt x="343387" y="626844"/>
                  <a:pt x="350682" y="613908"/>
                  <a:pt x="360485" y="603016"/>
                </a:cubicBezTo>
                <a:cubicBezTo>
                  <a:pt x="377121" y="584532"/>
                  <a:pt x="396717" y="568850"/>
                  <a:pt x="413239" y="550263"/>
                </a:cubicBezTo>
                <a:cubicBezTo>
                  <a:pt x="420259" y="542365"/>
                  <a:pt x="424132" y="532064"/>
                  <a:pt x="430823" y="523886"/>
                </a:cubicBezTo>
                <a:cubicBezTo>
                  <a:pt x="450551" y="499774"/>
                  <a:pt x="470911" y="476134"/>
                  <a:pt x="492369" y="453547"/>
                </a:cubicBezTo>
                <a:cubicBezTo>
                  <a:pt x="692087" y="243318"/>
                  <a:pt x="528500" y="413617"/>
                  <a:pt x="641839" y="312870"/>
                </a:cubicBezTo>
                <a:cubicBezTo>
                  <a:pt x="654230" y="301856"/>
                  <a:pt x="663745" y="287648"/>
                  <a:pt x="677008" y="277701"/>
                </a:cubicBezTo>
                <a:cubicBezTo>
                  <a:pt x="687493" y="269837"/>
                  <a:pt x="701512" y="267734"/>
                  <a:pt x="712177" y="260116"/>
                </a:cubicBezTo>
                <a:cubicBezTo>
                  <a:pt x="722295" y="252889"/>
                  <a:pt x="728607" y="241200"/>
                  <a:pt x="738554" y="233740"/>
                </a:cubicBezTo>
                <a:cubicBezTo>
                  <a:pt x="752226" y="223487"/>
                  <a:pt x="768465" y="217090"/>
                  <a:pt x="782516" y="207363"/>
                </a:cubicBezTo>
                <a:cubicBezTo>
                  <a:pt x="806612" y="190681"/>
                  <a:pt x="826641" y="167716"/>
                  <a:pt x="852854" y="154609"/>
                </a:cubicBezTo>
                <a:cubicBezTo>
                  <a:pt x="864577" y="148747"/>
                  <a:pt x="875976" y="142187"/>
                  <a:pt x="888023" y="137024"/>
                </a:cubicBezTo>
                <a:cubicBezTo>
                  <a:pt x="1031610" y="75486"/>
                  <a:pt x="932183" y="118568"/>
                  <a:pt x="1002323" y="93063"/>
                </a:cubicBezTo>
                <a:cubicBezTo>
                  <a:pt x="1025856" y="84506"/>
                  <a:pt x="1049080" y="75108"/>
                  <a:pt x="1072662" y="66686"/>
                </a:cubicBezTo>
                <a:cubicBezTo>
                  <a:pt x="1156261" y="36829"/>
                  <a:pt x="1094798" y="59106"/>
                  <a:pt x="1160585" y="40309"/>
                </a:cubicBezTo>
                <a:cubicBezTo>
                  <a:pt x="1169496" y="37763"/>
                  <a:pt x="1177787" y="32827"/>
                  <a:pt x="1186962" y="31516"/>
                </a:cubicBezTo>
                <a:cubicBezTo>
                  <a:pt x="1219008" y="26938"/>
                  <a:pt x="1251439" y="25655"/>
                  <a:pt x="1283677" y="22724"/>
                </a:cubicBezTo>
                <a:cubicBezTo>
                  <a:pt x="1401653" y="-16600"/>
                  <a:pt x="1332785" y="2995"/>
                  <a:pt x="1608992" y="22724"/>
                </a:cubicBezTo>
                <a:cubicBezTo>
                  <a:pt x="1689111" y="28447"/>
                  <a:pt x="1656101" y="38078"/>
                  <a:pt x="1705708" y="49101"/>
                </a:cubicBezTo>
                <a:cubicBezTo>
                  <a:pt x="1723111" y="52968"/>
                  <a:pt x="1740877" y="54962"/>
                  <a:pt x="1758462" y="57893"/>
                </a:cubicBezTo>
                <a:lnTo>
                  <a:pt x="1811216" y="75478"/>
                </a:lnTo>
                <a:cubicBezTo>
                  <a:pt x="1820008" y="78409"/>
                  <a:pt x="1828601" y="82022"/>
                  <a:pt x="1837592" y="84270"/>
                </a:cubicBezTo>
                <a:cubicBezTo>
                  <a:pt x="1849315" y="87201"/>
                  <a:pt x="1861298" y="89242"/>
                  <a:pt x="1872762" y="93063"/>
                </a:cubicBezTo>
                <a:cubicBezTo>
                  <a:pt x="1887735" y="98054"/>
                  <a:pt x="1901750" y="105656"/>
                  <a:pt x="1916723" y="110647"/>
                </a:cubicBezTo>
                <a:cubicBezTo>
                  <a:pt x="1933618" y="116279"/>
                  <a:pt x="1961339" y="119767"/>
                  <a:pt x="1978269" y="128232"/>
                </a:cubicBezTo>
                <a:cubicBezTo>
                  <a:pt x="1987720" y="132958"/>
                  <a:pt x="1995471" y="140573"/>
                  <a:pt x="2004646" y="145816"/>
                </a:cubicBezTo>
                <a:cubicBezTo>
                  <a:pt x="2016026" y="152319"/>
                  <a:pt x="2028436" y="156898"/>
                  <a:pt x="2039816" y="163401"/>
                </a:cubicBezTo>
                <a:cubicBezTo>
                  <a:pt x="2087540" y="190673"/>
                  <a:pt x="2044207" y="173658"/>
                  <a:pt x="2092569" y="189778"/>
                </a:cubicBezTo>
                <a:cubicBezTo>
                  <a:pt x="2108617" y="201814"/>
                  <a:pt x="2167506" y="246995"/>
                  <a:pt x="2180492" y="251324"/>
                </a:cubicBezTo>
                <a:lnTo>
                  <a:pt x="2206869" y="260116"/>
                </a:lnTo>
                <a:cubicBezTo>
                  <a:pt x="2256983" y="310230"/>
                  <a:pt x="2228244" y="286089"/>
                  <a:pt x="2294792" y="330455"/>
                </a:cubicBezTo>
                <a:cubicBezTo>
                  <a:pt x="2303584" y="336317"/>
                  <a:pt x="2311144" y="344698"/>
                  <a:pt x="2321169" y="348040"/>
                </a:cubicBezTo>
                <a:cubicBezTo>
                  <a:pt x="2329961" y="350971"/>
                  <a:pt x="2339256" y="352687"/>
                  <a:pt x="2347546" y="356832"/>
                </a:cubicBezTo>
                <a:cubicBezTo>
                  <a:pt x="2356997" y="361558"/>
                  <a:pt x="2364646" y="369356"/>
                  <a:pt x="2373923" y="374416"/>
                </a:cubicBezTo>
                <a:cubicBezTo>
                  <a:pt x="2396936" y="386969"/>
                  <a:pt x="2420816" y="397863"/>
                  <a:pt x="2444262" y="409586"/>
                </a:cubicBezTo>
                <a:lnTo>
                  <a:pt x="2514600" y="444755"/>
                </a:lnTo>
                <a:cubicBezTo>
                  <a:pt x="2526323" y="453547"/>
                  <a:pt x="2536959" y="464016"/>
                  <a:pt x="2549769" y="471132"/>
                </a:cubicBezTo>
                <a:cubicBezTo>
                  <a:pt x="2563566" y="478797"/>
                  <a:pt x="2579614" y="481658"/>
                  <a:pt x="2593731" y="488716"/>
                </a:cubicBezTo>
                <a:cubicBezTo>
                  <a:pt x="2612327" y="498014"/>
                  <a:pt x="2639352" y="522725"/>
                  <a:pt x="2655277" y="532678"/>
                </a:cubicBezTo>
                <a:cubicBezTo>
                  <a:pt x="2666391" y="539625"/>
                  <a:pt x="2679540" y="542993"/>
                  <a:pt x="2690446" y="550263"/>
                </a:cubicBezTo>
                <a:cubicBezTo>
                  <a:pt x="2706060" y="560673"/>
                  <a:pt x="2718003" y="576318"/>
                  <a:pt x="2734408" y="585432"/>
                </a:cubicBezTo>
                <a:cubicBezTo>
                  <a:pt x="2744971" y="591300"/>
                  <a:pt x="2757854" y="591293"/>
                  <a:pt x="2769577" y="594224"/>
                </a:cubicBezTo>
                <a:cubicBezTo>
                  <a:pt x="2833841" y="637067"/>
                  <a:pt x="2753037" y="584772"/>
                  <a:pt x="2831123" y="629393"/>
                </a:cubicBezTo>
                <a:cubicBezTo>
                  <a:pt x="2840298" y="634636"/>
                  <a:pt x="2848325" y="641735"/>
                  <a:pt x="2857500" y="646978"/>
                </a:cubicBezTo>
                <a:cubicBezTo>
                  <a:pt x="2868880" y="653481"/>
                  <a:pt x="2881289" y="658060"/>
                  <a:pt x="2892669" y="664563"/>
                </a:cubicBezTo>
                <a:cubicBezTo>
                  <a:pt x="2901844" y="669806"/>
                  <a:pt x="2909871" y="676904"/>
                  <a:pt x="2919046" y="682147"/>
                </a:cubicBezTo>
                <a:cubicBezTo>
                  <a:pt x="2930426" y="688650"/>
                  <a:pt x="2942836" y="693229"/>
                  <a:pt x="2954216" y="699732"/>
                </a:cubicBezTo>
                <a:cubicBezTo>
                  <a:pt x="2963390" y="704975"/>
                  <a:pt x="2971418" y="712073"/>
                  <a:pt x="2980592" y="717316"/>
                </a:cubicBezTo>
                <a:cubicBezTo>
                  <a:pt x="2991972" y="723819"/>
                  <a:pt x="3003592" y="730033"/>
                  <a:pt x="3015762" y="734901"/>
                </a:cubicBezTo>
                <a:cubicBezTo>
                  <a:pt x="3032972" y="741785"/>
                  <a:pt x="3053093" y="742204"/>
                  <a:pt x="3068516" y="752486"/>
                </a:cubicBezTo>
                <a:cubicBezTo>
                  <a:pt x="3077308" y="758347"/>
                  <a:pt x="3085236" y="765778"/>
                  <a:pt x="3094892" y="770070"/>
                </a:cubicBezTo>
                <a:cubicBezTo>
                  <a:pt x="3145693" y="792648"/>
                  <a:pt x="3162104" y="786614"/>
                  <a:pt x="3217985" y="805240"/>
                </a:cubicBezTo>
                <a:cubicBezTo>
                  <a:pt x="3290775" y="829502"/>
                  <a:pt x="3177037" y="792803"/>
                  <a:pt x="3332285" y="831616"/>
                </a:cubicBezTo>
                <a:cubicBezTo>
                  <a:pt x="3355731" y="837478"/>
                  <a:pt x="3378925" y="844462"/>
                  <a:pt x="3402623" y="849201"/>
                </a:cubicBezTo>
                <a:cubicBezTo>
                  <a:pt x="3417277" y="852132"/>
                  <a:pt x="3432087" y="854368"/>
                  <a:pt x="3446585" y="857993"/>
                </a:cubicBezTo>
                <a:cubicBezTo>
                  <a:pt x="3477593" y="865745"/>
                  <a:pt x="3472879" y="870878"/>
                  <a:pt x="3508131" y="875578"/>
                </a:cubicBezTo>
                <a:cubicBezTo>
                  <a:pt x="3540218" y="879856"/>
                  <a:pt x="3572608" y="881439"/>
                  <a:pt x="3604846" y="884370"/>
                </a:cubicBezTo>
                <a:cubicBezTo>
                  <a:pt x="3669323" y="881439"/>
                  <a:pt x="3734101" y="882454"/>
                  <a:pt x="3798277" y="875578"/>
                </a:cubicBezTo>
                <a:cubicBezTo>
                  <a:pt x="3816707" y="873603"/>
                  <a:pt x="3833446" y="863855"/>
                  <a:pt x="3851031" y="857993"/>
                </a:cubicBezTo>
                <a:lnTo>
                  <a:pt x="3877408" y="849201"/>
                </a:lnTo>
                <a:lnTo>
                  <a:pt x="3903785" y="840409"/>
                </a:lnTo>
                <a:cubicBezTo>
                  <a:pt x="3912577" y="834547"/>
                  <a:pt x="3920506" y="827116"/>
                  <a:pt x="3930162" y="822824"/>
                </a:cubicBezTo>
                <a:cubicBezTo>
                  <a:pt x="3947100" y="815296"/>
                  <a:pt x="3982916" y="805240"/>
                  <a:pt x="3982916" y="805240"/>
                </a:cubicBezTo>
                <a:cubicBezTo>
                  <a:pt x="4024714" y="777373"/>
                  <a:pt x="3999269" y="790996"/>
                  <a:pt x="4062046" y="770070"/>
                </a:cubicBezTo>
                <a:lnTo>
                  <a:pt x="4088423" y="761278"/>
                </a:lnTo>
                <a:lnTo>
                  <a:pt x="4114800" y="752486"/>
                </a:lnTo>
                <a:cubicBezTo>
                  <a:pt x="4132385" y="740763"/>
                  <a:pt x="4147504" y="723999"/>
                  <a:pt x="4167554" y="717316"/>
                </a:cubicBezTo>
                <a:cubicBezTo>
                  <a:pt x="4176346" y="714385"/>
                  <a:pt x="4185829" y="713025"/>
                  <a:pt x="4193931" y="708524"/>
                </a:cubicBezTo>
                <a:cubicBezTo>
                  <a:pt x="4284629" y="658137"/>
                  <a:pt x="4213377" y="684457"/>
                  <a:pt x="4273062" y="664563"/>
                </a:cubicBezTo>
                <a:cubicBezTo>
                  <a:pt x="4281026" y="658590"/>
                  <a:pt x="4321753" y="627029"/>
                  <a:pt x="4334608" y="620601"/>
                </a:cubicBezTo>
                <a:cubicBezTo>
                  <a:pt x="4342897" y="616456"/>
                  <a:pt x="4352193" y="614740"/>
                  <a:pt x="4360985" y="611809"/>
                </a:cubicBezTo>
                <a:cubicBezTo>
                  <a:pt x="4378570" y="600086"/>
                  <a:pt x="4398795" y="591584"/>
                  <a:pt x="4413739" y="576640"/>
                </a:cubicBezTo>
                <a:cubicBezTo>
                  <a:pt x="4447588" y="542791"/>
                  <a:pt x="4429770" y="557161"/>
                  <a:pt x="4466492" y="532678"/>
                </a:cubicBezTo>
                <a:cubicBezTo>
                  <a:pt x="4513383" y="462343"/>
                  <a:pt x="4451841" y="547328"/>
                  <a:pt x="4510454" y="488716"/>
                </a:cubicBezTo>
                <a:cubicBezTo>
                  <a:pt x="4517926" y="481244"/>
                  <a:pt x="4520087" y="469298"/>
                  <a:pt x="4528039" y="462340"/>
                </a:cubicBezTo>
                <a:cubicBezTo>
                  <a:pt x="4543944" y="448423"/>
                  <a:pt x="4563208" y="438893"/>
                  <a:pt x="4580792" y="427170"/>
                </a:cubicBezTo>
                <a:lnTo>
                  <a:pt x="4607169" y="409586"/>
                </a:lnTo>
                <a:lnTo>
                  <a:pt x="4633546" y="392001"/>
                </a:lnTo>
                <a:cubicBezTo>
                  <a:pt x="4674577" y="330455"/>
                  <a:pt x="4651131" y="350970"/>
                  <a:pt x="4695092" y="321663"/>
                </a:cubicBezTo>
                <a:cubicBezTo>
                  <a:pt x="4700954" y="312871"/>
                  <a:pt x="4707951" y="304738"/>
                  <a:pt x="4712677" y="295286"/>
                </a:cubicBezTo>
                <a:cubicBezTo>
                  <a:pt x="4732884" y="254873"/>
                  <a:pt x="4710397" y="279981"/>
                  <a:pt x="4730262" y="260116"/>
                </a:cubicBezTo>
              </a:path>
            </a:pathLst>
          </a:custGeom>
          <a:noFill/>
          <a:ln w="19050">
            <a:solidFill>
              <a:srgbClr val="73FB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4DDDAD3-FCDC-F34C-9F16-77150AAF7F6C}"/>
              </a:ext>
            </a:extLst>
          </p:cNvPr>
          <p:cNvSpPr txBox="1"/>
          <p:nvPr/>
        </p:nvSpPr>
        <p:spPr>
          <a:xfrm>
            <a:off x="3167331" y="46423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BFBFBF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1C2CEA8-23E2-4946-B6B6-A1053DEC22B0}"/>
              </a:ext>
            </a:extLst>
          </p:cNvPr>
          <p:cNvCxnSpPr>
            <a:cxnSpLocks/>
          </p:cNvCxnSpPr>
          <p:nvPr/>
        </p:nvCxnSpPr>
        <p:spPr>
          <a:xfrm>
            <a:off x="3978505" y="4826977"/>
            <a:ext cx="3037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334A02B-6B72-A14D-8D76-20B6DA0521AB}"/>
              </a:ext>
            </a:extLst>
          </p:cNvPr>
          <p:cNvSpPr txBox="1"/>
          <p:nvPr/>
        </p:nvSpPr>
        <p:spPr>
          <a:xfrm>
            <a:off x="8950482" y="444733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73FB79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E54BDB94-9C69-384F-9748-C23AD77B2BAA}"/>
              </a:ext>
            </a:extLst>
          </p:cNvPr>
          <p:cNvCxnSpPr>
            <a:cxnSpLocks/>
          </p:cNvCxnSpPr>
          <p:nvPr/>
        </p:nvCxnSpPr>
        <p:spPr>
          <a:xfrm>
            <a:off x="8679218" y="4632004"/>
            <a:ext cx="2995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A5808DA-A3CF-C74A-89A4-4BA0814D2591}"/>
              </a:ext>
            </a:extLst>
          </p:cNvPr>
          <p:cNvSpPr txBox="1"/>
          <p:nvPr/>
        </p:nvSpPr>
        <p:spPr>
          <a:xfrm>
            <a:off x="744718" y="1225485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err="1">
                <a:solidFill>
                  <a:schemeClr val="bg1"/>
                </a:solidFill>
              </a:rPr>
              <a:t>meue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847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45</Words>
  <Application>Microsoft Macintosh PowerPoint</Application>
  <PresentationFormat>寬螢幕</PresentationFormat>
  <Paragraphs>39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昕 袁</dc:creator>
  <cp:lastModifiedBy>昕 袁</cp:lastModifiedBy>
  <cp:revision>14</cp:revision>
  <dcterms:created xsi:type="dcterms:W3CDTF">2018-11-26T11:07:32Z</dcterms:created>
  <dcterms:modified xsi:type="dcterms:W3CDTF">2018-11-27T04:27:17Z</dcterms:modified>
</cp:coreProperties>
</file>