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9236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7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1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8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5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7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00" autoAdjust="0"/>
  </p:normalViewPr>
  <p:slideViewPr>
    <p:cSldViewPr>
      <p:cViewPr varScale="1">
        <p:scale>
          <a:sx n="85" d="100"/>
          <a:sy n="85" d="100"/>
        </p:scale>
        <p:origin x="-97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89AC-FF60-42B1-B893-21726F7CE377}" type="datetimeFigureOut">
              <a:rPr lang="de-DE" smtClean="0"/>
              <a:pPr/>
              <a:t>08.07.2008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7A83-332C-41FC-8823-481B9CC15330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89AC-FF60-42B1-B893-21726F7CE377}" type="datetimeFigureOut">
              <a:rPr lang="de-DE" smtClean="0"/>
              <a:pPr/>
              <a:t>08.07.2008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7A83-332C-41FC-8823-481B9CC15330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74638"/>
            <a:ext cx="2057400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38"/>
            <a:ext cx="6019799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89AC-FF60-42B1-B893-21726F7CE377}" type="datetimeFigureOut">
              <a:rPr lang="de-DE" smtClean="0"/>
              <a:pPr/>
              <a:t>08.07.2008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7A83-332C-41FC-8823-481B9CC15330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89AC-FF60-42B1-B893-21726F7CE377}" type="datetimeFigureOut">
              <a:rPr lang="de-DE" smtClean="0"/>
              <a:pPr/>
              <a:t>08.07.2008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7A83-332C-41FC-8823-481B9CC15330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5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7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88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0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1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89AC-FF60-42B1-B893-21726F7CE377}" type="datetimeFigureOut">
              <a:rPr lang="de-DE" smtClean="0"/>
              <a:pPr/>
              <a:t>08.07.2008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7A83-332C-41FC-8823-481B9CC15330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89AC-FF60-42B1-B893-21726F7CE377}" type="datetimeFigureOut">
              <a:rPr lang="de-DE" smtClean="0"/>
              <a:pPr/>
              <a:t>08.07.2008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7A83-332C-41FC-8823-481B9CC15330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47" indent="0">
              <a:buNone/>
              <a:defRPr sz="2000" b="1"/>
            </a:lvl2pPr>
            <a:lvl3pPr marL="914294" indent="0">
              <a:buNone/>
              <a:defRPr sz="1800" b="1"/>
            </a:lvl3pPr>
            <a:lvl4pPr marL="1371441" indent="0">
              <a:buNone/>
              <a:defRPr sz="1600" b="1"/>
            </a:lvl4pPr>
            <a:lvl5pPr marL="1828588" indent="0">
              <a:buNone/>
              <a:defRPr sz="1600" b="1"/>
            </a:lvl5pPr>
            <a:lvl6pPr marL="2285735" indent="0">
              <a:buNone/>
              <a:defRPr sz="1600" b="1"/>
            </a:lvl6pPr>
            <a:lvl7pPr marL="2742882" indent="0">
              <a:buNone/>
              <a:defRPr sz="1600" b="1"/>
            </a:lvl7pPr>
            <a:lvl8pPr marL="3200030" indent="0">
              <a:buNone/>
              <a:defRPr sz="1600" b="1"/>
            </a:lvl8pPr>
            <a:lvl9pPr marL="365717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4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47" indent="0">
              <a:buNone/>
              <a:defRPr sz="2000" b="1"/>
            </a:lvl2pPr>
            <a:lvl3pPr marL="914294" indent="0">
              <a:buNone/>
              <a:defRPr sz="1800" b="1"/>
            </a:lvl3pPr>
            <a:lvl4pPr marL="1371441" indent="0">
              <a:buNone/>
              <a:defRPr sz="1600" b="1"/>
            </a:lvl4pPr>
            <a:lvl5pPr marL="1828588" indent="0">
              <a:buNone/>
              <a:defRPr sz="1600" b="1"/>
            </a:lvl5pPr>
            <a:lvl6pPr marL="2285735" indent="0">
              <a:buNone/>
              <a:defRPr sz="1600" b="1"/>
            </a:lvl6pPr>
            <a:lvl7pPr marL="2742882" indent="0">
              <a:buNone/>
              <a:defRPr sz="1600" b="1"/>
            </a:lvl7pPr>
            <a:lvl8pPr marL="3200030" indent="0">
              <a:buNone/>
              <a:defRPr sz="1600" b="1"/>
            </a:lvl8pPr>
            <a:lvl9pPr marL="365717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4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89AC-FF60-42B1-B893-21726F7CE377}" type="datetimeFigureOut">
              <a:rPr lang="de-DE" smtClean="0"/>
              <a:pPr/>
              <a:t>08.07.2008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7A83-332C-41FC-8823-481B9CC15330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89AC-FF60-42B1-B893-21726F7CE377}" type="datetimeFigureOut">
              <a:rPr lang="de-DE" smtClean="0"/>
              <a:pPr/>
              <a:t>08.07.2008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7A83-332C-41FC-8823-481B9CC15330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89AC-FF60-42B1-B893-21726F7CE377}" type="datetimeFigureOut">
              <a:rPr lang="de-DE" smtClean="0"/>
              <a:pPr/>
              <a:t>08.07.2008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7A83-332C-41FC-8823-481B9CC15330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49" cy="585311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7" indent="0">
              <a:buNone/>
              <a:defRPr sz="1200"/>
            </a:lvl2pPr>
            <a:lvl3pPr marL="914294" indent="0">
              <a:buNone/>
              <a:defRPr sz="1000"/>
            </a:lvl3pPr>
            <a:lvl4pPr marL="1371441" indent="0">
              <a:buNone/>
              <a:defRPr sz="800"/>
            </a:lvl4pPr>
            <a:lvl5pPr marL="1828588" indent="0">
              <a:buNone/>
              <a:defRPr sz="800"/>
            </a:lvl5pPr>
            <a:lvl6pPr marL="2285735" indent="0">
              <a:buNone/>
              <a:defRPr sz="800"/>
            </a:lvl6pPr>
            <a:lvl7pPr marL="2742882" indent="0">
              <a:buNone/>
              <a:defRPr sz="800"/>
            </a:lvl7pPr>
            <a:lvl8pPr marL="3200030" indent="0">
              <a:buNone/>
              <a:defRPr sz="800"/>
            </a:lvl8pPr>
            <a:lvl9pPr marL="36571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89AC-FF60-42B1-B893-21726F7CE377}" type="datetimeFigureOut">
              <a:rPr lang="de-DE" smtClean="0"/>
              <a:pPr/>
              <a:t>08.07.2008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7A83-332C-41FC-8823-481B9CC15330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6"/>
            <a:ext cx="5486400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57147" indent="0">
              <a:buNone/>
              <a:defRPr sz="2800"/>
            </a:lvl2pPr>
            <a:lvl3pPr marL="914294" indent="0">
              <a:buNone/>
              <a:defRPr sz="2500"/>
            </a:lvl3pPr>
            <a:lvl4pPr marL="1371441" indent="0">
              <a:buNone/>
              <a:defRPr sz="2000"/>
            </a:lvl4pPr>
            <a:lvl5pPr marL="1828588" indent="0">
              <a:buNone/>
              <a:defRPr sz="2000"/>
            </a:lvl5pPr>
            <a:lvl6pPr marL="2285735" indent="0">
              <a:buNone/>
              <a:defRPr sz="2000"/>
            </a:lvl6pPr>
            <a:lvl7pPr marL="2742882" indent="0">
              <a:buNone/>
              <a:defRPr sz="2000"/>
            </a:lvl7pPr>
            <a:lvl8pPr marL="3200030" indent="0">
              <a:buNone/>
              <a:defRPr sz="2000"/>
            </a:lvl8pPr>
            <a:lvl9pPr marL="3657177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7" indent="0">
              <a:buNone/>
              <a:defRPr sz="1200"/>
            </a:lvl2pPr>
            <a:lvl3pPr marL="914294" indent="0">
              <a:buNone/>
              <a:defRPr sz="1000"/>
            </a:lvl3pPr>
            <a:lvl4pPr marL="1371441" indent="0">
              <a:buNone/>
              <a:defRPr sz="800"/>
            </a:lvl4pPr>
            <a:lvl5pPr marL="1828588" indent="0">
              <a:buNone/>
              <a:defRPr sz="800"/>
            </a:lvl5pPr>
            <a:lvl6pPr marL="2285735" indent="0">
              <a:buNone/>
              <a:defRPr sz="800"/>
            </a:lvl6pPr>
            <a:lvl7pPr marL="2742882" indent="0">
              <a:buNone/>
              <a:defRPr sz="800"/>
            </a:lvl7pPr>
            <a:lvl8pPr marL="3200030" indent="0">
              <a:buNone/>
              <a:defRPr sz="800"/>
            </a:lvl8pPr>
            <a:lvl9pPr marL="36571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89AC-FF60-42B1-B893-21726F7CE377}" type="datetimeFigureOut">
              <a:rPr lang="de-DE" smtClean="0"/>
              <a:pPr/>
              <a:t>08.07.2008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7A83-332C-41FC-8823-481B9CC15330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1" cy="114300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1" cy="4525963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1" cy="365126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189AC-FF60-42B1-B893-21726F7CE377}" type="datetimeFigureOut">
              <a:rPr lang="de-DE" smtClean="0"/>
              <a:pPr/>
              <a:t>08.07.2008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6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1" cy="365126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7A83-332C-41FC-8823-481B9CC15330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91429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4" indent="-285717" algn="l" defTabSz="91429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9" indent="-228574" algn="l" defTabSz="91429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6" indent="-228574" algn="l" defTabSz="91429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3" indent="-228574" algn="l" defTabSz="91429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0" indent="-228574" algn="l" defTabSz="914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7" indent="-228574" algn="l" defTabSz="914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4" indent="-228574" algn="l" defTabSz="914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1" indent="-228574" algn="l" defTabSz="914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4" algn="l" defTabSz="9142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8" algn="l" defTabSz="9142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5" algn="l" defTabSz="9142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2" algn="l" defTabSz="9142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0" algn="l" defTabSz="9142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7" algn="l" defTabSz="9142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214290"/>
            <a:ext cx="5429288" cy="357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t" anchorCtr="0"/>
          <a:lstStyle/>
          <a:p>
            <a:pPr algn="ctr"/>
            <a:r>
              <a:rPr lang="de-CH" dirty="0" smtClean="0"/>
              <a:t>Java VM</a:t>
            </a:r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3071802" y="642918"/>
            <a:ext cx="2286016" cy="29289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0" tIns="45715" rIns="91430" bIns="45715" rtlCol="0" anchor="t" anchorCtr="0"/>
          <a:lstStyle/>
          <a:p>
            <a:r>
              <a:rPr lang="de-CH" dirty="0" smtClean="0"/>
              <a:t>Native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3214678" y="3071810"/>
            <a:ext cx="2000264" cy="3571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 anchorCtr="0"/>
          <a:lstStyle/>
          <a:p>
            <a:pPr algn="ctr"/>
            <a:r>
              <a:rPr lang="de-CH" sz="1600" dirty="0" err="1" smtClean="0"/>
              <a:t>Lua</a:t>
            </a:r>
            <a:endParaRPr lang="de-CH" sz="1600" dirty="0"/>
          </a:p>
        </p:txBody>
      </p:sp>
      <p:sp>
        <p:nvSpPr>
          <p:cNvPr id="10" name="Rectangle 9"/>
          <p:cNvSpPr/>
          <p:nvPr/>
        </p:nvSpPr>
        <p:spPr>
          <a:xfrm>
            <a:off x="500034" y="642918"/>
            <a:ext cx="2286016" cy="29289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0" tIns="45715" rIns="91430" bIns="45715" rtlCol="0" anchor="t" anchorCtr="0"/>
          <a:lstStyle/>
          <a:p>
            <a:r>
              <a:rPr lang="de-CH" dirty="0" smtClean="0"/>
              <a:t>Java</a:t>
            </a:r>
            <a:endParaRPr lang="de-CH" dirty="0"/>
          </a:p>
        </p:txBody>
      </p:sp>
      <p:sp>
        <p:nvSpPr>
          <p:cNvPr id="12" name="Rectangle 11"/>
          <p:cNvSpPr/>
          <p:nvPr/>
        </p:nvSpPr>
        <p:spPr>
          <a:xfrm>
            <a:off x="357158" y="1643050"/>
            <a:ext cx="5143536" cy="1000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0" tIns="45715" rIns="91430" bIns="45715" rtlCol="0" anchor="t" anchorCtr="0"/>
          <a:lstStyle/>
          <a:p>
            <a:r>
              <a:rPr lang="de-CH" smtClean="0"/>
              <a:t>JNLua</a:t>
            </a:r>
            <a:endParaRPr lang="de-CH" dirty="0" smtClean="0"/>
          </a:p>
        </p:txBody>
      </p:sp>
      <p:sp>
        <p:nvSpPr>
          <p:cNvPr id="7" name="Rectangle 6"/>
          <p:cNvSpPr/>
          <p:nvPr/>
        </p:nvSpPr>
        <p:spPr>
          <a:xfrm>
            <a:off x="3214678" y="2071678"/>
            <a:ext cx="2000264" cy="3571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 anchorCtr="0"/>
          <a:lstStyle/>
          <a:p>
            <a:pPr algn="ctr"/>
            <a:r>
              <a:rPr lang="de-CH" sz="1600" dirty="0" err="1" smtClean="0"/>
              <a:t>JNLua</a:t>
            </a:r>
            <a:r>
              <a:rPr lang="de-CH" sz="1600" dirty="0" smtClean="0"/>
              <a:t> Native Library</a:t>
            </a:r>
            <a:endParaRPr lang="de-CH" sz="1600" dirty="0"/>
          </a:p>
        </p:txBody>
      </p:sp>
      <p:sp>
        <p:nvSpPr>
          <p:cNvPr id="8" name="Rectangle 7"/>
          <p:cNvSpPr/>
          <p:nvPr/>
        </p:nvSpPr>
        <p:spPr>
          <a:xfrm>
            <a:off x="642910" y="2071678"/>
            <a:ext cx="2000264" cy="3571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 anchorCtr="0"/>
          <a:lstStyle/>
          <a:p>
            <a:pPr algn="ctr"/>
            <a:r>
              <a:rPr lang="de-CH" sz="1600" dirty="0" err="1" smtClean="0"/>
              <a:t>JNLua</a:t>
            </a:r>
            <a:r>
              <a:rPr lang="de-CH" sz="1600" dirty="0" smtClean="0"/>
              <a:t> Java Library</a:t>
            </a:r>
            <a:endParaRPr lang="de-CH" sz="1600" dirty="0"/>
          </a:p>
        </p:txBody>
      </p:sp>
      <p:sp>
        <p:nvSpPr>
          <p:cNvPr id="9" name="Rectangle 8"/>
          <p:cNvSpPr/>
          <p:nvPr/>
        </p:nvSpPr>
        <p:spPr>
          <a:xfrm>
            <a:off x="642910" y="1071546"/>
            <a:ext cx="2000264" cy="3571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0" tIns="45715" rIns="91430" bIns="45715" rtlCol="0" anchor="ctr" anchorCtr="0"/>
          <a:lstStyle/>
          <a:p>
            <a:pPr algn="ctr"/>
            <a:r>
              <a:rPr lang="de-CH" sz="1600" dirty="0" smtClean="0"/>
              <a:t>Client</a:t>
            </a:r>
            <a:endParaRPr lang="de-CH" sz="1600" dirty="0"/>
          </a:p>
        </p:txBody>
      </p:sp>
      <p:cxnSp>
        <p:nvCxnSpPr>
          <p:cNvPr id="13" name="Elbow Connector 12"/>
          <p:cNvCxnSpPr>
            <a:stCxn id="9" idx="2"/>
            <a:endCxn id="8" idx="0"/>
          </p:cNvCxnSpPr>
          <p:nvPr/>
        </p:nvCxnSpPr>
        <p:spPr>
          <a:xfrm rot="5400000">
            <a:off x="1321571" y="1750207"/>
            <a:ext cx="642942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3"/>
            <a:endCxn id="7" idx="1"/>
          </p:cNvCxnSpPr>
          <p:nvPr/>
        </p:nvCxnSpPr>
        <p:spPr>
          <a:xfrm>
            <a:off x="2643174" y="2250273"/>
            <a:ext cx="571504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2"/>
            <a:endCxn id="5" idx="0"/>
          </p:cNvCxnSpPr>
          <p:nvPr/>
        </p:nvCxnSpPr>
        <p:spPr>
          <a:xfrm rot="5400000">
            <a:off x="3893339" y="2750339"/>
            <a:ext cx="642942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André Naef</dc:creator>
  <cp:lastModifiedBy>André Naef</cp:lastModifiedBy>
  <cp:revision>3</cp:revision>
  <dcterms:created xsi:type="dcterms:W3CDTF">2008-07-07T09:58:13Z</dcterms:created>
  <dcterms:modified xsi:type="dcterms:W3CDTF">2008-07-08T15:05:18Z</dcterms:modified>
</cp:coreProperties>
</file>