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ruze" initials="tc" lastIdx="1" clrIdx="0">
    <p:extLst>
      <p:ext uri="{19B8F6BF-5375-455C-9EA6-DF929625EA0E}">
        <p15:presenceInfo xmlns:p15="http://schemas.microsoft.com/office/powerpoint/2012/main" userId="S-1-5-21-4259024537-698848434-25067127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5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8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7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5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56FD7F-47C8-4B38-BEE7-977A09D023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ED6D-D1FC-421F-A4BD-F8407CF5B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8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F43A-522D-48DA-ADF3-310EA893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03" y="697245"/>
            <a:ext cx="9144000" cy="1733379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 And Sales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49A4-7536-4303-BDAB-27B57951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8228" y="2894483"/>
            <a:ext cx="7662203" cy="773724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Dashboard presentation with screenshots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83EEA-D990-4015-B30D-37FDAC55CEA8}"/>
              </a:ext>
            </a:extLst>
          </p:cNvPr>
          <p:cNvSpPr txBox="1"/>
          <p:nvPr/>
        </p:nvSpPr>
        <p:spPr>
          <a:xfrm>
            <a:off x="8914228" y="6041181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 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Shubham  Bharti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51968-E536-46DC-B10E-6B509A1BD7C3}"/>
              </a:ext>
            </a:extLst>
          </p:cNvPr>
          <p:cNvSpPr txBox="1"/>
          <p:nvPr/>
        </p:nvSpPr>
        <p:spPr>
          <a:xfrm>
            <a:off x="365760" y="6133514"/>
            <a:ext cx="462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Gmail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shubbharti001@gmail.com</a:t>
            </a:r>
          </a:p>
        </p:txBody>
      </p:sp>
    </p:spTree>
    <p:extLst>
      <p:ext uri="{BB962C8B-B14F-4D97-AF65-F5344CB8AC3E}">
        <p14:creationId xmlns:p14="http://schemas.microsoft.com/office/powerpoint/2010/main" val="17320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5876B-4E70-4ECE-BE61-7711EA47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" y="203937"/>
            <a:ext cx="5247485" cy="280654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38D27-621F-4C73-B2AE-51EDA5E39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" y="3193366"/>
            <a:ext cx="5247485" cy="348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BA741-4618-488C-9DC1-BBE4AD17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14" y="203937"/>
            <a:ext cx="4459334" cy="2806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E90E4-A85B-4DD9-AE85-0B1468FB3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92" y="3193365"/>
            <a:ext cx="4348355" cy="34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B3D4-E054-4029-8515-AD863FCD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3" y="280370"/>
            <a:ext cx="3525998" cy="2068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E546E-599D-4107-A636-9AA88B5715D3}"/>
              </a:ext>
            </a:extLst>
          </p:cNvPr>
          <p:cNvSpPr txBox="1"/>
          <p:nvPr/>
        </p:nvSpPr>
        <p:spPr>
          <a:xfrm>
            <a:off x="3896751" y="633665"/>
            <a:ext cx="43985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5 Names With Highest </a:t>
            </a:r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Of Sales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38312-80BF-4240-A8AA-88E192DF1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3" y="3043988"/>
            <a:ext cx="3633776" cy="2231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E373A-EE6B-412E-9C8E-D063386720B9}"/>
              </a:ext>
            </a:extLst>
          </p:cNvPr>
          <p:cNvSpPr txBox="1"/>
          <p:nvPr/>
        </p:nvSpPr>
        <p:spPr>
          <a:xfrm>
            <a:off x="4572000" y="3173931"/>
            <a:ext cx="4614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 Category With Highest Sales</a:t>
            </a:r>
          </a:p>
        </p:txBody>
      </p:sp>
    </p:spTree>
    <p:extLst>
      <p:ext uri="{BB962C8B-B14F-4D97-AF65-F5344CB8AC3E}">
        <p14:creationId xmlns:p14="http://schemas.microsoft.com/office/powerpoint/2010/main" val="119576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0DA2B-8155-47C3-A0B6-79E789A9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4" y="1828800"/>
            <a:ext cx="10641567" cy="447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221FA-8ADD-4625-BB8A-FD4E374A2F51}"/>
              </a:ext>
            </a:extLst>
          </p:cNvPr>
          <p:cNvSpPr txBox="1"/>
          <p:nvPr/>
        </p:nvSpPr>
        <p:spPr>
          <a:xfrm>
            <a:off x="2638568" y="717452"/>
            <a:ext cx="6425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Month Over Month Sales </a:t>
            </a:r>
          </a:p>
        </p:txBody>
      </p:sp>
    </p:spTree>
    <p:extLst>
      <p:ext uri="{BB962C8B-B14F-4D97-AF65-F5344CB8AC3E}">
        <p14:creationId xmlns:p14="http://schemas.microsoft.com/office/powerpoint/2010/main" val="6484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681FC-C613-45D3-92BA-4E7301CD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2" y="331645"/>
            <a:ext cx="3747205" cy="43388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46925-C914-45B4-8124-F6F9245680E2}"/>
              </a:ext>
            </a:extLst>
          </p:cNvPr>
          <p:cNvSpPr txBox="1"/>
          <p:nvPr/>
        </p:nvSpPr>
        <p:spPr>
          <a:xfrm>
            <a:off x="4909625" y="1083212"/>
            <a:ext cx="534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There Are 11 People With Minimum Amount Of Sales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C0A69-633D-45CD-929B-401E89B6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2" y="4896909"/>
            <a:ext cx="3887882" cy="1447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1FEE39-965D-442F-BDA0-AB92C881FB76}"/>
              </a:ext>
            </a:extLst>
          </p:cNvPr>
          <p:cNvSpPr txBox="1"/>
          <p:nvPr/>
        </p:nvSpPr>
        <p:spPr>
          <a:xfrm>
            <a:off x="5022166" y="4896909"/>
            <a:ext cx="4515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Nichole Nara Has The Highest Amount Of Sales </a:t>
            </a:r>
          </a:p>
        </p:txBody>
      </p:sp>
    </p:spTree>
    <p:extLst>
      <p:ext uri="{BB962C8B-B14F-4D97-AF65-F5344CB8AC3E}">
        <p14:creationId xmlns:p14="http://schemas.microsoft.com/office/powerpoint/2010/main" val="338310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D2DA3A-AD3B-4E6E-A406-987BBA47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8" y="337625"/>
            <a:ext cx="9823928" cy="5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ED9DF-30AB-49C5-A430-744A497C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281354"/>
            <a:ext cx="10227211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3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444EF-BD4F-4BB4-9F47-866B966149B3}"/>
              </a:ext>
            </a:extLst>
          </p:cNvPr>
          <p:cNvSpPr txBox="1"/>
          <p:nvPr/>
        </p:nvSpPr>
        <p:spPr>
          <a:xfrm>
            <a:off x="787791" y="1828800"/>
            <a:ext cx="966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https://drive.google.com/file/d/1g9dent9e0PUIuGY1SXinw1Vb_IOesjWd/view?usp=share_link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1DA61-D775-4C40-9D66-2083A51FA297}"/>
              </a:ext>
            </a:extLst>
          </p:cNvPr>
          <p:cNvSpPr txBox="1"/>
          <p:nvPr/>
        </p:nvSpPr>
        <p:spPr>
          <a:xfrm>
            <a:off x="787791" y="900332"/>
            <a:ext cx="860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Here is The Link of Internship 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8052-5378-4C69-B447-FA775A7677DE}"/>
              </a:ext>
            </a:extLst>
          </p:cNvPr>
          <p:cNvSpPr txBox="1"/>
          <p:nvPr/>
        </p:nvSpPr>
        <p:spPr>
          <a:xfrm>
            <a:off x="9144000" y="5570806"/>
            <a:ext cx="240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 SIR</a:t>
            </a:r>
          </a:p>
        </p:txBody>
      </p:sp>
    </p:spTree>
    <p:extLst>
      <p:ext uri="{BB962C8B-B14F-4D97-AF65-F5344CB8AC3E}">
        <p14:creationId xmlns:p14="http://schemas.microsoft.com/office/powerpoint/2010/main" val="208868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85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Customer And Sales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And Sales Presentation</dc:title>
  <dc:creator>tony cruze</dc:creator>
  <cp:lastModifiedBy>tony cruze</cp:lastModifiedBy>
  <cp:revision>7</cp:revision>
  <dcterms:created xsi:type="dcterms:W3CDTF">2023-04-21T10:59:45Z</dcterms:created>
  <dcterms:modified xsi:type="dcterms:W3CDTF">2023-04-21T12:14:34Z</dcterms:modified>
</cp:coreProperties>
</file>