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ssignmentTAbleauMAJOR-Shubham-bharti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DA7DA64-87FD-40BD-8264-2A3E2A93FD8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Assignment TAbleau [MAJOR]-Shubham-bharti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8AEBE70-3F10-4E0C-A761-089105D5F03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11/26/2022 5:09:28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7DA23FB5-31A5-4E70-8337-E1AB0595E0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83" y="2839581"/>
            <a:ext cx="1546633" cy="117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36C07730-A42C-40B4-8C15-47716BEAB7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0"/>
            <a:ext cx="8858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5006C50A-FAB6-4CF5-A582-7F8FB8E8FD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219" y="0"/>
            <a:ext cx="8933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173137DA-6FE4-417F-A890-78AFA0A51F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64" y="0"/>
            <a:ext cx="11439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2022-11-26T05:09:28Z</dcterms:created>
  <dcterms:modified xsi:type="dcterms:W3CDTF">2022-11-26T05:09:28Z</dcterms:modified>
</cp:coreProperties>
</file>