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5"/>
  </p:notesMasterIdLst>
  <p:handoutMasterIdLst>
    <p:handoutMasterId r:id="rId36"/>
  </p:handoutMasterIdLst>
  <p:sldIdLst>
    <p:sldId id="3340" r:id="rId2"/>
    <p:sldId id="3280" r:id="rId3"/>
    <p:sldId id="3342" r:id="rId4"/>
    <p:sldId id="3364" r:id="rId5"/>
    <p:sldId id="3365" r:id="rId6"/>
    <p:sldId id="3366" r:id="rId7"/>
    <p:sldId id="3348" r:id="rId8"/>
    <p:sldId id="3383" r:id="rId9"/>
    <p:sldId id="3367" r:id="rId10"/>
    <p:sldId id="3368" r:id="rId11"/>
    <p:sldId id="3343" r:id="rId12"/>
    <p:sldId id="3369" r:id="rId13"/>
    <p:sldId id="3371" r:id="rId14"/>
    <p:sldId id="3372" r:id="rId15"/>
    <p:sldId id="3391" r:id="rId16"/>
    <p:sldId id="3373" r:id="rId17"/>
    <p:sldId id="3374" r:id="rId18"/>
    <p:sldId id="3387" r:id="rId19"/>
    <p:sldId id="3375" r:id="rId20"/>
    <p:sldId id="3376" r:id="rId21"/>
    <p:sldId id="3377" r:id="rId22"/>
    <p:sldId id="3390" r:id="rId23"/>
    <p:sldId id="3378" r:id="rId24"/>
    <p:sldId id="3388" r:id="rId25"/>
    <p:sldId id="3379" r:id="rId26"/>
    <p:sldId id="3380" r:id="rId27"/>
    <p:sldId id="3381" r:id="rId28"/>
    <p:sldId id="3382" r:id="rId29"/>
    <p:sldId id="3386" r:id="rId30"/>
    <p:sldId id="3389" r:id="rId31"/>
    <p:sldId id="3384" r:id="rId32"/>
    <p:sldId id="3385" r:id="rId33"/>
    <p:sldId id="3346" r:id="rId34"/>
  </p:sldIdLst>
  <p:sldSz cx="9145588" cy="5145088"/>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33</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099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2019/3/21</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2019/3/21</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SE2019&#26149;-G11_ZUCCLazyBone_&#39033;&#30446;&#35745;&#21010;&#20070;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099444" y="1737331"/>
            <a:ext cx="6929734" cy="1200329"/>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smtClean="0">
                <a:ln w="6350">
                  <a:noFill/>
                </a:ln>
                <a:solidFill>
                  <a:schemeClr val="bg1">
                    <a:lumMod val="50000"/>
                  </a:schemeClr>
                </a:solidFill>
                <a:latin typeface="微软雅黑" pitchFamily="34" charset="-122"/>
                <a:ea typeface="微软雅黑" pitchFamily="34" charset="-122"/>
              </a:rPr>
              <a:t>1.</a:t>
            </a:r>
            <a:r>
              <a:rPr lang="zh-CN" altLang="en-US" sz="2400" b="1" smtClean="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endParaRPr lang="zh-CN" altLang="zh-CN"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WXSS</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JS</a:t>
            </a:r>
            <a:r>
              <a:rPr lang="zh-CN" altLang="en-US" sz="2000" dirty="0" smtClean="0">
                <a:solidFill>
                  <a:prstClr val="white">
                    <a:lumMod val="50000"/>
                  </a:prstClr>
                </a:solidFill>
                <a:latin typeface="微软雅黑" pitchFamily="34" charset="-122"/>
                <a:ea typeface="微软雅黑" pitchFamily="34" charset="-122"/>
              </a:rPr>
              <a:t>在学</a:t>
            </a:r>
            <a:r>
              <a:rPr lang="zh-CN" altLang="en-US" sz="2000" dirty="0">
                <a:solidFill>
                  <a:prstClr val="white">
                    <a:lumMod val="50000"/>
                  </a:prstClr>
                </a:solidFill>
                <a:latin typeface="微软雅黑" pitchFamily="34" charset="-122"/>
                <a:ea typeface="微软雅黑" pitchFamily="34" charset="-122"/>
              </a:rPr>
              <a:t>，所以可以尝试该项目的开发。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a:t>
            </a:r>
            <a:r>
              <a:rPr lang="zh-CN" altLang="en-US" sz="2000" dirty="0" smtClean="0">
                <a:solidFill>
                  <a:prstClr val="white">
                    <a:lumMod val="50000"/>
                  </a:prstClr>
                </a:solidFill>
                <a:latin typeface="微软雅黑" pitchFamily="34" charset="-122"/>
                <a:ea typeface="微软雅黑" pitchFamily="34" charset="-122"/>
              </a:rPr>
              <a:t>是过程监管</a:t>
            </a:r>
            <a:r>
              <a:rPr lang="zh-CN" altLang="en-US" sz="2000" dirty="0">
                <a:solidFill>
                  <a:prstClr val="white">
                    <a:lumMod val="50000"/>
                  </a:prstClr>
                </a:solidFill>
                <a:latin typeface="微软雅黑" pitchFamily="34" charset="-122"/>
                <a:ea typeface="微软雅黑" pitchFamily="34" charset="-122"/>
              </a:rPr>
              <a:t>；</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r>
              <a:rPr lang="zh-CN" altLang="en-US" sz="2000" dirty="0" smtClean="0">
                <a:solidFill>
                  <a:prstClr val="white">
                    <a:lumMod val="50000"/>
                  </a:prstClr>
                </a:solidFill>
                <a:latin typeface="微软雅黑" pitchFamily="34" charset="-122"/>
                <a:ea typeface="微软雅黑" pitchFamily="34" charset="-122"/>
              </a:rPr>
              <a:t>。</a:t>
            </a:r>
            <a:endParaRPr lang="en-US" altLang="zh-CN" sz="2000" dirty="0" smtClean="0">
              <a:solidFill>
                <a:prstClr val="white">
                  <a:lumMod val="50000"/>
                </a:prstClr>
              </a:solidFill>
              <a:latin typeface="微软雅黑" pitchFamily="34" charset="-122"/>
              <a:ea typeface="微软雅黑" pitchFamily="34" charset="-122"/>
            </a:endParaRPr>
          </a:p>
          <a:p>
            <a:pPr lvl="0"/>
            <a:r>
              <a:rPr lang="zh-CN" altLang="en-US" sz="2000" smtClean="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smtClean="0">
                <a:solidFill>
                  <a:prstClr val="white">
                    <a:lumMod val="50000"/>
                  </a:prstClr>
                </a:solidFill>
                <a:latin typeface="微软雅黑" pitchFamily="34" charset="-122"/>
                <a:ea typeface="微软雅黑" pitchFamily="34" charset="-122"/>
              </a:rPr>
              <a:t>增加订单</a:t>
            </a:r>
            <a:r>
              <a:rPr lang="zh-CN" altLang="en-US" sz="2000" dirty="0">
                <a:solidFill>
                  <a:prstClr val="white">
                    <a:lumMod val="50000"/>
                  </a:prstClr>
                </a:solidFill>
                <a:latin typeface="微软雅黑" pitchFamily="34" charset="-122"/>
                <a:ea typeface="微软雅黑" pitchFamily="34" charset="-122"/>
              </a:rPr>
              <a:t>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smtClean="0">
                <a:solidFill>
                  <a:prstClr val="white">
                    <a:lumMod val="50000"/>
                  </a:prstClr>
                </a:solidFill>
                <a:latin typeface="微软雅黑" pitchFamily="34" charset="-122"/>
                <a:ea typeface="微软雅黑" pitchFamily="34" charset="-122"/>
              </a:rPr>
              <a:t>3*2000*5=30000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smtClean="0">
                <a:solidFill>
                  <a:prstClr val="white">
                    <a:lumMod val="50000"/>
                  </a:prstClr>
                </a:solidFill>
                <a:latin typeface="微软雅黑" pitchFamily="34" charset="-122"/>
                <a:ea typeface="微软雅黑" pitchFamily="34" charset="-122"/>
              </a:rPr>
              <a:t>服务器 ？</a:t>
            </a:r>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zh-CN" altLang="en-US" sz="2000" b="1" dirty="0" smtClean="0">
                <a:solidFill>
                  <a:prstClr val="white">
                    <a:lumMod val="50000"/>
                  </a:prstClr>
                </a:solidFill>
                <a:latin typeface="微软雅黑" pitchFamily="34" charset="-122"/>
                <a:ea typeface="微软雅黑" pitchFamily="34" charset="-122"/>
              </a:rPr>
              <a:t>：</a:t>
            </a:r>
            <a:r>
              <a:rPr lang="en-US" altLang="zh-CN" sz="2000" b="1" dirty="0" smtClean="0">
                <a:solidFill>
                  <a:prstClr val="white">
                    <a:lumMod val="50000"/>
                  </a:prstClr>
                </a:solidFill>
                <a:latin typeface="微软雅黑" pitchFamily="34" charset="-122"/>
                <a:ea typeface="微软雅黑" pitchFamily="34" charset="-122"/>
              </a:rPr>
              <a:t>30000+</a:t>
            </a:r>
            <a:r>
              <a:rPr lang="zh-CN" altLang="en-US" sz="2000" b="1" dirty="0" smtClean="0">
                <a:solidFill>
                  <a:prstClr val="white">
                    <a:lumMod val="50000"/>
                  </a:prstClr>
                </a:solidFill>
                <a:latin typeface="微软雅黑" pitchFamily="34" charset="-122"/>
                <a:ea typeface="微软雅黑" pitchFamily="34" charset="-122"/>
              </a:rPr>
              <a:t>？</a:t>
            </a:r>
            <a:endParaRPr lang="zh-CN" altLang="en-US" sz="2000" b="1"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smtClean="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smtClean="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smtClean="0">
                <a:ln w="6350">
                  <a:noFill/>
                </a:ln>
                <a:solidFill>
                  <a:prstClr val="white">
                    <a:lumMod val="50000"/>
                  </a:prstClr>
                </a:solidFill>
                <a:latin typeface="微软雅黑" pitchFamily="34" charset="-122"/>
                <a:ea typeface="微软雅黑" pitchFamily="34" charset="-122"/>
              </a:rPr>
              <a:t>对于小程序的</a:t>
            </a:r>
            <a:r>
              <a:rPr lang="zh-CN" altLang="en-US" sz="2400" b="1" dirty="0">
                <a:ln w="6350">
                  <a:noFill/>
                </a:ln>
                <a:solidFill>
                  <a:prstClr val="white">
                    <a:lumMod val="50000"/>
                  </a:prstClr>
                </a:solidFill>
                <a:latin typeface="微软雅黑" pitchFamily="34" charset="-122"/>
                <a:ea typeface="微软雅黑" pitchFamily="34" charset="-122"/>
              </a:rPr>
              <a:t>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47934"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smtClean="0">
                          <a:effectLst/>
                          <a:latin typeface="微软雅黑" panose="020B0503020204020204" pitchFamily="34" charset="-122"/>
                          <a:ea typeface="微软雅黑" panose="020B0503020204020204" pitchFamily="34" charset="-122"/>
                        </a:rPr>
                        <a:t>组长</a:t>
                      </a:r>
                      <a:r>
                        <a:rPr lang="zh-CN" sz="1600" kern="100" dirty="0" smtClean="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a:t>
                      </a:r>
                      <a:r>
                        <a:rPr lang="zh-CN" sz="1400" b="1" kern="100" dirty="0" smtClean="0">
                          <a:effectLst/>
                          <a:latin typeface="微软雅黑" panose="020B0503020204020204" pitchFamily="34" charset="-122"/>
                          <a:ea typeface="微软雅黑" panose="020B0503020204020204" pitchFamily="34" charset="-122"/>
                        </a:rPr>
                        <a:t>给</a:t>
                      </a:r>
                      <a:r>
                        <a:rPr lang="zh-CN" altLang="en-US" sz="1400" b="1" kern="100" dirty="0" smtClean="0">
                          <a:effectLst/>
                          <a:latin typeface="微软雅黑" panose="020B0503020204020204" pitchFamily="34" charset="-122"/>
                          <a:ea typeface="微软雅黑" panose="020B0503020204020204" pitchFamily="34" charset="-122"/>
                        </a:rPr>
                        <a:t>组长</a:t>
                      </a:r>
                      <a:r>
                        <a:rPr lang="zh-CN" sz="1400" b="1" kern="100" dirty="0" smtClean="0">
                          <a:effectLst/>
                          <a:latin typeface="微软雅黑" panose="020B0503020204020204" pitchFamily="34" charset="-122"/>
                          <a:ea typeface="微软雅黑" panose="020B0503020204020204" pitchFamily="34" charset="-122"/>
                        </a:rPr>
                        <a:t>提出</a:t>
                      </a:r>
                      <a:r>
                        <a:rPr lang="zh-CN" sz="1400" b="1" kern="100" dirty="0">
                          <a:effectLst/>
                          <a:latin typeface="微软雅黑" panose="020B0503020204020204" pitchFamily="34" charset="-122"/>
                          <a:ea typeface="微软雅黑" panose="020B0503020204020204" pitchFamily="34" charset="-122"/>
                        </a:rPr>
                        <a:t>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t="27353" r="-424"/>
          <a:stretch/>
        </p:blipFill>
        <p:spPr>
          <a:xfrm>
            <a:off x="180306" y="1290627"/>
            <a:ext cx="8359558" cy="3154550"/>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工作进度审核：组长约定一周两次任务成果审核初审、二审时间，并在每周三</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五</a:t>
            </a:r>
            <a:r>
              <a:rPr lang="en-US" altLang="zh-CN" sz="2000" dirty="0">
                <a:solidFill>
                  <a:prstClr val="white">
                    <a:lumMod val="50000"/>
                  </a:prstClr>
                </a:solidFill>
                <a:latin typeface="微软雅黑" pitchFamily="34" charset="-122"/>
                <a:ea typeface="微软雅黑" pitchFamily="34" charset="-122"/>
              </a:rPr>
              <a:t>/</a:t>
            </a:r>
            <a:r>
              <a:rPr lang="zh-CN" altLang="en-US" sz="2000" dirty="0" smtClean="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12</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468338" y="1564432"/>
            <a:ext cx="8215080" cy="2448272"/>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64646F79-96EE-48EC-B8F6-32586AEE1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610" y="508464"/>
            <a:ext cx="3642212" cy="4552764"/>
          </a:xfrm>
          <a:prstGeom prst="rect">
            <a:avLst/>
          </a:prstGeom>
        </p:spPr>
      </p:pic>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A63A63FE-9BAD-4307-B7F3-AE416884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33" y="1397733"/>
            <a:ext cx="7245722" cy="2349621"/>
          </a:xfrm>
          <a:prstGeom prst="rect">
            <a:avLst/>
          </a:prstGeom>
        </p:spPr>
      </p:pic>
      <p:pic>
        <p:nvPicPr>
          <p:cNvPr id="5" name="图片 4"/>
          <p:cNvPicPr>
            <a:picLocks noChangeAspect="1"/>
          </p:cNvPicPr>
          <p:nvPr/>
        </p:nvPicPr>
        <p:blipFill>
          <a:blip r:embed="rId4"/>
          <a:stretch>
            <a:fillRect/>
          </a:stretch>
        </p:blipFill>
        <p:spPr>
          <a:xfrm>
            <a:off x="910431" y="1458119"/>
            <a:ext cx="7324725" cy="2228850"/>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smtClean="0">
                <a:ln w="6350">
                  <a:noFill/>
                </a:ln>
                <a:solidFill>
                  <a:schemeClr val="bg1"/>
                </a:solidFill>
                <a:latin typeface="Impact" pitchFamily="34" charset="0"/>
                <a:ea typeface="微软雅黑" pitchFamily="34" charset="-122"/>
              </a:rPr>
              <a:t>约定</a:t>
            </a:r>
            <a:endParaRPr lang="zh-CN" altLang="en-US" sz="1400" b="1" dirty="0">
              <a:ln w="6350">
                <a:noFill/>
              </a:ln>
              <a:solidFill>
                <a:schemeClr val="bg1"/>
              </a:solidFill>
              <a:latin typeface="Impact" pitchFamily="34" charset="0"/>
              <a:ea typeface="微软雅黑" pitchFamily="34" charset="-122"/>
            </a:endParaRP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smtClean="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smtClean="0">
                <a:solidFill>
                  <a:schemeClr val="bg1">
                    <a:lumMod val="50000"/>
                  </a:schemeClr>
                </a:solidFill>
                <a:latin typeface="+mj-ea"/>
                <a:ea typeface="+mj-ea"/>
                <a:sym typeface="宋体" panose="02010600030101010101" pitchFamily="2" charset="-122"/>
              </a:rPr>
              <a:t>必须</a:t>
            </a:r>
            <a:r>
              <a:rPr lang="zh-CN" altLang="en-US" sz="1600" dirty="0">
                <a:solidFill>
                  <a:schemeClr val="bg1">
                    <a:lumMod val="50000"/>
                  </a:schemeClr>
                </a:solidFill>
                <a:latin typeface="+mj-ea"/>
                <a:ea typeface="+mj-ea"/>
                <a:sym typeface="宋体" panose="02010600030101010101" pitchFamily="2" charset="-122"/>
              </a:rPr>
              <a:t>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smtClean="0">
                <a:solidFill>
                  <a:schemeClr val="bg1">
                    <a:lumMod val="50000"/>
                  </a:schemeClr>
                </a:solidFill>
                <a:latin typeface="+mj-ea"/>
                <a:ea typeface="+mj-ea"/>
                <a:sym typeface="宋体" panose="02010600030101010101" pitchFamily="2" charset="-122"/>
              </a:rPr>
              <a:t>月</a:t>
            </a:r>
            <a:r>
              <a:rPr lang="en-US" altLang="zh-CN" sz="1600" dirty="0" smtClean="0">
                <a:solidFill>
                  <a:schemeClr val="bg1">
                    <a:lumMod val="50000"/>
                  </a:schemeClr>
                </a:solidFill>
                <a:latin typeface="+mj-ea"/>
                <a:ea typeface="+mj-ea"/>
                <a:sym typeface="宋体" panose="02010600030101010101" pitchFamily="2" charset="-122"/>
              </a:rPr>
              <a:t>18</a:t>
            </a:r>
            <a:r>
              <a:rPr lang="zh-CN" altLang="en-US" sz="1600" dirty="0" smtClean="0">
                <a:solidFill>
                  <a:schemeClr val="bg1">
                    <a:lumMod val="50000"/>
                  </a:schemeClr>
                </a:solidFill>
                <a:latin typeface="+mj-ea"/>
                <a:ea typeface="+mj-ea"/>
                <a:sym typeface="宋体" panose="02010600030101010101" pitchFamily="2" charset="-122"/>
              </a:rPr>
              <a:t>日前</a:t>
            </a:r>
            <a:r>
              <a:rPr lang="zh-CN" altLang="en-US" sz="1600" dirty="0">
                <a:solidFill>
                  <a:schemeClr val="bg1">
                    <a:lumMod val="50000"/>
                  </a:schemeClr>
                </a:solidFill>
                <a:latin typeface="+mj-ea"/>
                <a:ea typeface="+mj-ea"/>
                <a:sym typeface="宋体" panose="02010600030101010101" pitchFamily="2" charset="-122"/>
              </a:rPr>
              <a:t>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477213" y="202082"/>
            <a:ext cx="4996602" cy="601884"/>
            <a:chOff x="3050065" y="5029396"/>
            <a:chExt cx="4477753" cy="718782"/>
          </a:xfrm>
        </p:grpSpPr>
        <p:sp>
          <p:nvSpPr>
            <p:cNvPr id="95" name="矩形 94">
              <a:extLst>
                <a:ext uri="{FF2B5EF4-FFF2-40B4-BE49-F238E27FC236}">
                  <a16:creationId xmlns:a16="http://schemas.microsoft.com/office/drawing/2014/main" id="{16BCA11D-1C91-4E37-BE78-E31DBCBF7A22}"/>
                </a:ext>
              </a:extLst>
            </p:cNvPr>
            <p:cNvSpPr/>
            <p:nvPr/>
          </p:nvSpPr>
          <p:spPr>
            <a:xfrm>
              <a:off x="3750069" y="5049828"/>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5029396"/>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9113" y="844352"/>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198265" y="900249"/>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小程序的主要开发语言是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3272" y="1542433"/>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232678" y="1685334"/>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7">
            <a:extLst>
              <a:ext uri="{28A0092B-C50C-407E-A947-70E740481C1C}">
                <a14:useLocalDpi xmlns:a14="http://schemas.microsoft.com/office/drawing/2010/main" val="0"/>
              </a:ext>
            </a:extLst>
          </a:blip>
          <a:srcRect r="12714" b="9535"/>
          <a:stretch/>
        </p:blipFill>
        <p:spPr>
          <a:xfrm>
            <a:off x="1471560" y="2009435"/>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98265" y="2140009"/>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2492765"/>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727473"/>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9286" y="3313146"/>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975127"/>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511724"/>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1171</Words>
  <Application>Microsoft Office PowerPoint</Application>
  <PresentationFormat>自定义</PresentationFormat>
  <Paragraphs>197</Paragraphs>
  <Slides>33</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2019-03-21T11:27:52Z</dcterms:modified>
</cp:coreProperties>
</file>