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6"/>
  </p:notesMasterIdLst>
  <p:handoutMasterIdLst>
    <p:handoutMasterId r:id="rId37"/>
  </p:handoutMasterIdLst>
  <p:sldIdLst>
    <p:sldId id="3340" r:id="rId2"/>
    <p:sldId id="3280" r:id="rId3"/>
    <p:sldId id="3342" r:id="rId4"/>
    <p:sldId id="3364" r:id="rId5"/>
    <p:sldId id="3365" r:id="rId6"/>
    <p:sldId id="3366" r:id="rId7"/>
    <p:sldId id="3348" r:id="rId8"/>
    <p:sldId id="3392" r:id="rId9"/>
    <p:sldId id="3383" r:id="rId10"/>
    <p:sldId id="3367" r:id="rId11"/>
    <p:sldId id="3368" r:id="rId12"/>
    <p:sldId id="3343" r:id="rId13"/>
    <p:sldId id="3369" r:id="rId14"/>
    <p:sldId id="3371" r:id="rId15"/>
    <p:sldId id="3372" r:id="rId16"/>
    <p:sldId id="3391" r:id="rId17"/>
    <p:sldId id="3373" r:id="rId18"/>
    <p:sldId id="3374" r:id="rId19"/>
    <p:sldId id="3387" r:id="rId20"/>
    <p:sldId id="3375" r:id="rId21"/>
    <p:sldId id="3376" r:id="rId22"/>
    <p:sldId id="3377" r:id="rId23"/>
    <p:sldId id="3390" r:id="rId24"/>
    <p:sldId id="3378" r:id="rId25"/>
    <p:sldId id="3388" r:id="rId26"/>
    <p:sldId id="3379" r:id="rId27"/>
    <p:sldId id="3380" r:id="rId28"/>
    <p:sldId id="3381" r:id="rId29"/>
    <p:sldId id="3382" r:id="rId30"/>
    <p:sldId id="3386" r:id="rId31"/>
    <p:sldId id="3389" r:id="rId32"/>
    <p:sldId id="3384" r:id="rId33"/>
    <p:sldId id="3385" r:id="rId34"/>
    <p:sldId id="3346" r:id="rId35"/>
  </p:sldIdLst>
  <p:sldSz cx="9145588" cy="5145088"/>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99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34</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3962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2019/3/23</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2019/3/23</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SE2019&#26149;-G11_ZUCCLazyBone_&#39033;&#30446;&#35745;&#21010;&#20070;v0.7.doc"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hyperlink" Target="SE2019&#26149;-G11-20190323&#20250;&#35758;&#35760;&#24405;.doc" TargetMode="External"/><Relationship Id="rId3" Type="http://schemas.openxmlformats.org/officeDocument/2006/relationships/hyperlink" Target="SE2019&#26149;-G11-20190314&#20250;&#35758;&#35760;&#24405;.doc" TargetMode="External"/><Relationship Id="rId7" Type="http://schemas.openxmlformats.org/officeDocument/2006/relationships/hyperlink" Target="&#31532;&#19968;&#27425;&#20250;&#35758;&#35760;&#24405;&#24494;&#20449;&#25130;&#22270;.jpg"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20190302&#20250;&#35758;&#35760;&#24405;%20.doc" TargetMode="External"/><Relationship Id="rId5" Type="http://schemas.openxmlformats.org/officeDocument/2006/relationships/hyperlink" Target="&#31532;&#20108;&#27425;&#20250;&#35758;&#35760;&#24405;&#24494;&#20449;&#25130;&#22270;.jpg" TargetMode="External"/><Relationship Id="rId4" Type="http://schemas.openxmlformats.org/officeDocument/2006/relationships/image" Target="../media/image18.png"/><Relationship Id="rId9" Type="http://schemas.openxmlformats.org/officeDocument/2006/relationships/hyperlink" Target="&#31532;&#19977;&#27425;&#20250;&#35758;&#24405;&#38899;.m4a"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a:ln w="6350">
                  <a:noFill/>
                </a:ln>
                <a:solidFill>
                  <a:schemeClr val="bg1">
                    <a:lumMod val="50000"/>
                  </a:schemeClr>
                </a:solidFill>
                <a:latin typeface="微软雅黑" pitchFamily="34" charset="-122"/>
                <a:ea typeface="微软雅黑" pitchFamily="34" charset="-122"/>
              </a:rPr>
              <a:t>1.</a:t>
            </a:r>
            <a:r>
              <a:rPr lang="zh-CN" altLang="en-US" sz="2400" b="1" dirty="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p>
          <a:p>
            <a:r>
              <a:rPr lang="en-US" altLang="zh-CN" sz="2400" b="1" dirty="0">
                <a:ln w="6350">
                  <a:noFill/>
                </a:ln>
                <a:solidFill>
                  <a:schemeClr val="bg1">
                    <a:lumMod val="50000"/>
                  </a:schemeClr>
                </a:solidFill>
                <a:latin typeface="微软雅黑" pitchFamily="34" charset="-122"/>
                <a:ea typeface="微软雅黑" pitchFamily="34" charset="-122"/>
              </a:rPr>
              <a:t>2.</a:t>
            </a:r>
            <a:r>
              <a:rPr lang="zh-CN" altLang="en-US" sz="2400" b="1" dirty="0">
                <a:ln w="6350">
                  <a:noFill/>
                </a:ln>
                <a:solidFill>
                  <a:schemeClr val="bg1">
                    <a:lumMod val="50000"/>
                  </a:schemeClr>
                </a:solidFill>
                <a:latin typeface="微软雅黑" pitchFamily="34" charset="-122"/>
                <a:ea typeface="微软雅黑" pitchFamily="34" charset="-122"/>
              </a:rPr>
              <a:t>做到</a:t>
            </a:r>
            <a:r>
              <a:rPr lang="en-US" altLang="zh-CN" sz="2400" b="1" dirty="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JS</a:t>
            </a:r>
            <a:r>
              <a:rPr lang="zh-CN" altLang="en-US" sz="2000" dirty="0">
                <a:solidFill>
                  <a:prstClr val="white">
                    <a:lumMod val="50000"/>
                  </a:prstClr>
                </a:solidFill>
                <a:latin typeface="微软雅黑" pitchFamily="34" charset="-122"/>
                <a:ea typeface="微软雅黑" pitchFamily="34" charset="-122"/>
              </a:rPr>
              <a:t>在学，所以可以尝试该项目的开发。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一是过程监管；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增加订单双方会话系统。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a:solidFill>
                  <a:prstClr val="white">
                    <a:lumMod val="50000"/>
                  </a:prstClr>
                </a:solidFill>
                <a:latin typeface="微软雅黑" pitchFamily="34" charset="-122"/>
                <a:ea typeface="微软雅黑" pitchFamily="34" charset="-122"/>
              </a:rPr>
              <a:t>3*2000*5=30000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30000+</a:t>
            </a:r>
            <a:r>
              <a:rPr lang="zh-CN" altLang="en-US" sz="2000" b="1" dirty="0">
                <a:solidFill>
                  <a:prstClr val="white">
                    <a:lumMod val="50000"/>
                  </a:prstClr>
                </a:solidFill>
                <a:latin typeface="微软雅黑" pitchFamily="34" charset="-122"/>
                <a:ea typeface="微软雅黑" pitchFamily="34" charset="-122"/>
              </a:rPr>
              <a:t>？</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a:ln w="6350">
                  <a:noFill/>
                </a:ln>
                <a:solidFill>
                  <a:prstClr val="white">
                    <a:lumMod val="50000"/>
                  </a:prstClr>
                </a:solidFill>
                <a:latin typeface="微软雅黑" pitchFamily="34" charset="-122"/>
                <a:ea typeface="微软雅黑" pitchFamily="34" charset="-122"/>
              </a:rPr>
              <a:t>对于小程序的使用会涉及到各种类型的人群，凭借其简洁明了的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0.7</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a:effectLst/>
                          <a:latin typeface="微软雅黑" panose="020B0503020204020204" pitchFamily="34" charset="-122"/>
                          <a:ea typeface="微软雅黑" panose="020B0503020204020204" pitchFamily="34" charset="-122"/>
                        </a:rPr>
                        <a:t>组长</a:t>
                      </a:r>
                      <a:r>
                        <a:rPr lang="zh-CN" sz="1600" kern="100" dirty="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a:t>
                      </a:r>
                      <a:r>
                        <a:rPr lang="zh-CN" altLang="en-US" sz="1400" b="1" kern="100" dirty="0">
                          <a:effectLst/>
                          <a:latin typeface="微软雅黑" panose="020B0503020204020204" pitchFamily="34" charset="-122"/>
                          <a:ea typeface="微软雅黑" panose="020B0503020204020204" pitchFamily="34" charset="-122"/>
                        </a:rPr>
                        <a:t>组长</a:t>
                      </a:r>
                      <a:r>
                        <a:rPr lang="zh-CN" sz="1400" b="1" kern="100" dirty="0">
                          <a:effectLst/>
                          <a:latin typeface="微软雅黑" panose="020B0503020204020204" pitchFamily="34" charset="-122"/>
                          <a:ea typeface="微软雅黑" panose="020B0503020204020204" pitchFamily="34" charset="-122"/>
                        </a:rPr>
                        <a:t>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 y="1378403"/>
            <a:ext cx="8161307" cy="2713668"/>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11</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434" y="970129"/>
            <a:ext cx="6010052" cy="4029160"/>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5" name="组 5">
            <a:extLst>
              <a:ext uri="{FF2B5EF4-FFF2-40B4-BE49-F238E27FC236}">
                <a16:creationId xmlns:a16="http://schemas.microsoft.com/office/drawing/2014/main" id="{D6609833-48B4-4D9E-9635-7FD0E19CC485}"/>
              </a:ext>
            </a:extLst>
          </p:cNvPr>
          <p:cNvGrpSpPr/>
          <p:nvPr/>
        </p:nvGrpSpPr>
        <p:grpSpPr>
          <a:xfrm>
            <a:off x="3779298" y="1113071"/>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63A2100B-7303-4BF8-9C9B-7AA7BE5642CE}"/>
                </a:ext>
              </a:extLst>
            </p:cNvPr>
            <p:cNvSpPr txBox="1"/>
            <p:nvPr/>
          </p:nvSpPr>
          <p:spPr>
            <a:xfrm>
              <a:off x="3575638" y="3005554"/>
              <a:ext cx="1111202"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8" name="文本框 7">
            <a:extLst>
              <a:ext uri="{FF2B5EF4-FFF2-40B4-BE49-F238E27FC236}">
                <a16:creationId xmlns:a16="http://schemas.microsoft.com/office/drawing/2014/main" id="{C1BC540B-86E2-4153-B235-8EC807389912}"/>
              </a:ext>
            </a:extLst>
          </p:cNvPr>
          <p:cNvSpPr txBox="1"/>
          <p:nvPr/>
        </p:nvSpPr>
        <p:spPr>
          <a:xfrm>
            <a:off x="3642761" y="3817775"/>
            <a:ext cx="2592288" cy="923330"/>
          </a:xfrm>
          <a:prstGeom prst="rect">
            <a:avLst/>
          </a:prstGeom>
          <a:noFill/>
        </p:spPr>
        <p:txBody>
          <a:bodyPr wrap="square" rtlCol="0">
            <a:spAutoFit/>
          </a:bodyPr>
          <a:lstStyle/>
          <a:p>
            <a:pPr algn="ctr"/>
            <a:r>
              <a:rPr lang="en-US" altLang="zh-CN" dirty="0"/>
              <a:t>20190314</a:t>
            </a:r>
          </a:p>
          <a:p>
            <a:pPr algn="ctr"/>
            <a:r>
              <a:rPr lang="zh-CN" altLang="en-US" dirty="0" smtClean="0"/>
              <a:t>会议记录</a:t>
            </a:r>
            <a:endParaRPr lang="en-US" altLang="zh-CN" dirty="0" smtClean="0"/>
          </a:p>
          <a:p>
            <a:pPr algn="ctr"/>
            <a:r>
              <a:rPr lang="zh-CN" altLang="en-US" dirty="0">
                <a:hlinkClick r:id="rId5" action="ppaction://hlinkfile"/>
              </a:rPr>
              <a:t>截图</a:t>
            </a:r>
            <a:endParaRPr lang="zh-CN" altLang="en-US" dirty="0"/>
          </a:p>
        </p:txBody>
      </p:sp>
      <p:grpSp>
        <p:nvGrpSpPr>
          <p:cNvPr id="9" name="组 5">
            <a:extLst>
              <a:ext uri="{FF2B5EF4-FFF2-40B4-BE49-F238E27FC236}">
                <a16:creationId xmlns:a16="http://schemas.microsoft.com/office/drawing/2014/main" id="{D6609833-48B4-4D9E-9635-7FD0E19CC485}"/>
              </a:ext>
            </a:extLst>
          </p:cNvPr>
          <p:cNvGrpSpPr/>
          <p:nvPr/>
        </p:nvGrpSpPr>
        <p:grpSpPr>
          <a:xfrm>
            <a:off x="1356859" y="1113071"/>
            <a:ext cx="2319215" cy="2319215"/>
            <a:chOff x="2938584" y="2242373"/>
            <a:chExt cx="2319215" cy="2319215"/>
          </a:xfrm>
        </p:grpSpPr>
        <p:pic>
          <p:nvPicPr>
            <p:cNvPr id="10" name="图片 9">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10">
              <a:extLst>
                <a:ext uri="{FF2B5EF4-FFF2-40B4-BE49-F238E27FC236}">
                  <a16:creationId xmlns:a16="http://schemas.microsoft.com/office/drawing/2014/main" id="{63A2100B-7303-4BF8-9C9B-7AA7BE5642CE}"/>
                </a:ext>
              </a:extLst>
            </p:cNvPr>
            <p:cNvSpPr txBox="1"/>
            <p:nvPr/>
          </p:nvSpPr>
          <p:spPr>
            <a:xfrm>
              <a:off x="3575638" y="3005554"/>
              <a:ext cx="1111202"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2" name="文本框 11">
            <a:extLst>
              <a:ext uri="{FF2B5EF4-FFF2-40B4-BE49-F238E27FC236}">
                <a16:creationId xmlns:a16="http://schemas.microsoft.com/office/drawing/2014/main" id="{C1BC540B-86E2-4153-B235-8EC807389912}"/>
              </a:ext>
            </a:extLst>
          </p:cNvPr>
          <p:cNvSpPr txBox="1"/>
          <p:nvPr/>
        </p:nvSpPr>
        <p:spPr>
          <a:xfrm>
            <a:off x="1220322" y="3817775"/>
            <a:ext cx="2592288" cy="923330"/>
          </a:xfrm>
          <a:prstGeom prst="rect">
            <a:avLst/>
          </a:prstGeom>
          <a:noFill/>
        </p:spPr>
        <p:txBody>
          <a:bodyPr wrap="square" rtlCol="0">
            <a:spAutoFit/>
          </a:bodyPr>
          <a:lstStyle/>
          <a:p>
            <a:pPr algn="ctr"/>
            <a:r>
              <a:rPr lang="en-US" altLang="zh-CN" dirty="0" smtClean="0"/>
              <a:t>20190302</a:t>
            </a:r>
            <a:endParaRPr lang="en-US" altLang="zh-CN" dirty="0"/>
          </a:p>
          <a:p>
            <a:pPr algn="ctr"/>
            <a:r>
              <a:rPr lang="zh-CN" altLang="en-US" dirty="0" smtClean="0"/>
              <a:t>会议记录</a:t>
            </a:r>
            <a:endParaRPr lang="en-US" altLang="zh-CN" dirty="0" smtClean="0"/>
          </a:p>
          <a:p>
            <a:pPr algn="ctr"/>
            <a:r>
              <a:rPr lang="zh-CN" altLang="en-US" dirty="0">
                <a:hlinkClick r:id="rId7" action="ppaction://hlinkfile"/>
              </a:rPr>
              <a:t>截图</a:t>
            </a:r>
            <a:endParaRPr lang="zh-CN" altLang="en-US" dirty="0"/>
          </a:p>
        </p:txBody>
      </p:sp>
      <p:grpSp>
        <p:nvGrpSpPr>
          <p:cNvPr id="13" name="组 5">
            <a:extLst>
              <a:ext uri="{FF2B5EF4-FFF2-40B4-BE49-F238E27FC236}">
                <a16:creationId xmlns:a16="http://schemas.microsoft.com/office/drawing/2014/main" id="{D6609833-48B4-4D9E-9635-7FD0E19CC485}"/>
              </a:ext>
            </a:extLst>
          </p:cNvPr>
          <p:cNvGrpSpPr/>
          <p:nvPr/>
        </p:nvGrpSpPr>
        <p:grpSpPr>
          <a:xfrm>
            <a:off x="6164608" y="1093691"/>
            <a:ext cx="2319215" cy="2319215"/>
            <a:chOff x="2938584" y="2242373"/>
            <a:chExt cx="2319215" cy="2319215"/>
          </a:xfrm>
        </p:grpSpPr>
        <p:pic>
          <p:nvPicPr>
            <p:cNvPr id="14" name="图片 13">
              <a:hlinkClick r:id="rId8"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5" name="文本框 14">
              <a:extLst>
                <a:ext uri="{FF2B5EF4-FFF2-40B4-BE49-F238E27FC236}">
                  <a16:creationId xmlns:a16="http://schemas.microsoft.com/office/drawing/2014/main" id="{63A2100B-7303-4BF8-9C9B-7AA7BE5642CE}"/>
                </a:ext>
              </a:extLst>
            </p:cNvPr>
            <p:cNvSpPr txBox="1"/>
            <p:nvPr/>
          </p:nvSpPr>
          <p:spPr>
            <a:xfrm>
              <a:off x="3575638" y="3005554"/>
              <a:ext cx="1111202"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6" name="文本框 15">
            <a:extLst>
              <a:ext uri="{FF2B5EF4-FFF2-40B4-BE49-F238E27FC236}">
                <a16:creationId xmlns:a16="http://schemas.microsoft.com/office/drawing/2014/main" id="{C1BC540B-86E2-4153-B235-8EC807389912}"/>
              </a:ext>
            </a:extLst>
          </p:cNvPr>
          <p:cNvSpPr txBox="1"/>
          <p:nvPr/>
        </p:nvSpPr>
        <p:spPr>
          <a:xfrm>
            <a:off x="6028071" y="3798395"/>
            <a:ext cx="2592288" cy="923330"/>
          </a:xfrm>
          <a:prstGeom prst="rect">
            <a:avLst/>
          </a:prstGeom>
          <a:noFill/>
        </p:spPr>
        <p:txBody>
          <a:bodyPr wrap="square" rtlCol="0">
            <a:spAutoFit/>
          </a:bodyPr>
          <a:lstStyle/>
          <a:p>
            <a:pPr algn="ctr"/>
            <a:r>
              <a:rPr lang="en-US" altLang="zh-CN" dirty="0" smtClean="0"/>
              <a:t>20190323</a:t>
            </a:r>
            <a:endParaRPr lang="en-US" altLang="zh-CN" dirty="0"/>
          </a:p>
          <a:p>
            <a:pPr algn="ctr"/>
            <a:r>
              <a:rPr lang="zh-CN" altLang="en-US" dirty="0" smtClean="0"/>
              <a:t>会议记录</a:t>
            </a:r>
            <a:endParaRPr lang="en-US" altLang="zh-CN" dirty="0" smtClean="0"/>
          </a:p>
          <a:p>
            <a:pPr algn="ctr"/>
            <a:r>
              <a:rPr lang="zh-CN" altLang="en-US" dirty="0" smtClean="0">
                <a:hlinkClick r:id="rId9" action="ppaction://hlinkfile"/>
              </a:rPr>
              <a:t>录音</a:t>
            </a:r>
            <a:endParaRPr lang="zh-CN" altLang="en-US" dirty="0"/>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45" y="2742242"/>
            <a:ext cx="7135221" cy="2314898"/>
          </a:xfrm>
          <a:prstGeom prst="rect">
            <a:avLst/>
          </a:prstGeom>
        </p:spPr>
      </p:pic>
      <p:pic>
        <p:nvPicPr>
          <p:cNvPr id="5" name="图片 4"/>
          <p:cNvPicPr>
            <a:picLocks noChangeAspect="1"/>
          </p:cNvPicPr>
          <p:nvPr/>
        </p:nvPicPr>
        <p:blipFill>
          <a:blip r:embed="rId4"/>
          <a:stretch>
            <a:fillRect/>
          </a:stretch>
        </p:blipFill>
        <p:spPr>
          <a:xfrm>
            <a:off x="1084591" y="770292"/>
            <a:ext cx="7229475" cy="1962150"/>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18</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4">
            <a:extLst>
              <a:ext uri="{28A0092B-C50C-407E-A947-70E740481C1C}">
                <a14:useLocalDpi xmlns:a14="http://schemas.microsoft.com/office/drawing/2010/main" val="0"/>
              </a:ext>
            </a:extLst>
          </a:blip>
          <a:srcRect r="12714" b="9535"/>
          <a:stretch/>
        </p:blipFill>
        <p:spPr>
          <a:xfrm>
            <a:off x="1374954" y="1210030"/>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01659" y="1340604"/>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1975607"/>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210315"/>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0672" y="2877110"/>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575688"/>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276575"/>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3" name="图片 2">
            <a:extLst>
              <a:ext uri="{FF2B5EF4-FFF2-40B4-BE49-F238E27FC236}">
                <a16:creationId xmlns:a16="http://schemas.microsoft.com/office/drawing/2014/main" id="{F5471F3A-11FE-48AF-A7EA-FB29556AC5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9178" y="340296"/>
            <a:ext cx="782811" cy="734637"/>
          </a:xfrm>
          <a:prstGeom prst="rect">
            <a:avLst/>
          </a:prstGeom>
        </p:spPr>
      </p:pic>
      <p:sp>
        <p:nvSpPr>
          <p:cNvPr id="29" name="矩形 28">
            <a:extLst>
              <a:ext uri="{FF2B5EF4-FFF2-40B4-BE49-F238E27FC236}">
                <a16:creationId xmlns:a16="http://schemas.microsoft.com/office/drawing/2014/main" id="{9AE2A7EF-48DA-4E38-A8A8-6DBE4F95C61B}"/>
              </a:ext>
            </a:extLst>
          </p:cNvPr>
          <p:cNvSpPr/>
          <p:nvPr/>
        </p:nvSpPr>
        <p:spPr>
          <a:xfrm>
            <a:off x="2192227" y="566898"/>
            <a:ext cx="609600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Axure RP</a:t>
            </a:r>
            <a:r>
              <a:rPr lang="zh-CN" altLang="en-US" sz="1600" dirty="0">
                <a:solidFill>
                  <a:schemeClr val="bg1">
                    <a:lumMod val="50000"/>
                  </a:schemeClr>
                </a:solidFill>
                <a:latin typeface="微软雅黑" pitchFamily="34" charset="-122"/>
                <a:ea typeface="微软雅黑" pitchFamily="34" charset="-122"/>
              </a:rPr>
              <a:t>：一款专业的快速原型设计工具。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552319" y="700336"/>
            <a:ext cx="4996602" cy="601886"/>
            <a:chOff x="3050065" y="4596533"/>
            <a:chExt cx="4477753" cy="718784"/>
          </a:xfrm>
        </p:grpSpPr>
        <p:sp>
          <p:nvSpPr>
            <p:cNvPr id="95" name="矩形 94">
              <a:extLst>
                <a:ext uri="{FF2B5EF4-FFF2-40B4-BE49-F238E27FC236}">
                  <a16:creationId xmlns:a16="http://schemas.microsoft.com/office/drawing/2014/main" id="{16BCA11D-1C91-4E37-BE78-E31DBCBF7A22}"/>
                </a:ext>
              </a:extLst>
            </p:cNvPr>
            <p:cNvSpPr/>
            <p:nvPr/>
          </p:nvSpPr>
          <p:spPr>
            <a:xfrm>
              <a:off x="3750069" y="4616967"/>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4596533"/>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4219" y="1705070"/>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273371" y="1760967"/>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 </a:t>
            </a:r>
            <a:r>
              <a:rPr lang="en-US" altLang="zh-CN" sz="1600" dirty="0">
                <a:solidFill>
                  <a:schemeClr val="bg1">
                    <a:lumMod val="50000"/>
                  </a:schemeClr>
                </a:solidFill>
                <a:latin typeface="微软雅黑" pitchFamily="34" charset="-122"/>
                <a:ea typeface="微软雅黑" pitchFamily="34" charset="-122"/>
              </a:rPr>
              <a:t>JavaScript</a:t>
            </a:r>
            <a:r>
              <a:rPr lang="zh-CN" altLang="en-US" sz="1600" dirty="0">
                <a:solidFill>
                  <a:schemeClr val="bg1">
                    <a:lumMod val="50000"/>
                  </a:schemeClr>
                </a:solidFill>
                <a:latin typeface="微软雅黑" pitchFamily="34" charset="-122"/>
                <a:ea typeface="微软雅黑" pitchFamily="34" charset="-122"/>
              </a:rPr>
              <a:t>：小程序的主要开发语言 ，开发者使用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8378" y="2789172"/>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307784" y="2932073"/>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1026" name="Picture 2" descr="https://timgsa.baidu.com/timg?image&amp;quality=80&amp;size=b9999_10000&amp;sec=1553322799736&amp;di=90827e2e176bdb6457639d4d0046b823&amp;imgtype=0&amp;src=http%3A%2F%2Fp0.qhimg.com%2Ft0174dfc0ed2d451c38.png">
            <a:extLst>
              <a:ext uri="{FF2B5EF4-FFF2-40B4-BE49-F238E27FC236}">
                <a16:creationId xmlns:a16="http://schemas.microsoft.com/office/drawing/2014/main" id="{5F08B321-0D2A-49B3-BD51-C390B6F01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3285" y="3700725"/>
            <a:ext cx="672019" cy="672019"/>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C8469BF4-8CEE-4ECF-98CF-6F05CDC41B60}"/>
              </a:ext>
            </a:extLst>
          </p:cNvPr>
          <p:cNvSpPr/>
          <p:nvPr/>
        </p:nvSpPr>
        <p:spPr>
          <a:xfrm>
            <a:off x="2307784" y="3942375"/>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：是一门面向对象编程语言。</a:t>
            </a:r>
          </a:p>
        </p:txBody>
      </p:sp>
    </p:spTree>
    <p:extLst>
      <p:ext uri="{BB962C8B-B14F-4D97-AF65-F5344CB8AC3E}">
        <p14:creationId xmlns:p14="http://schemas.microsoft.com/office/powerpoint/2010/main" val="9518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1213</Words>
  <Application>Microsoft Office PowerPoint</Application>
  <PresentationFormat>自定义</PresentationFormat>
  <Paragraphs>214</Paragraphs>
  <Slides>34</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2019-03-23T14:57:11Z</dcterms:modified>
</cp:coreProperties>
</file>