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88" r:id="rId4"/>
    <p:sldId id="289" r:id="rId5"/>
    <p:sldId id="290" r:id="rId6"/>
    <p:sldId id="258" r:id="rId7"/>
    <p:sldId id="259" r:id="rId8"/>
    <p:sldId id="261" r:id="rId9"/>
    <p:sldId id="291" r:id="rId10"/>
    <p:sldId id="311" r:id="rId11"/>
    <p:sldId id="312" r:id="rId12"/>
    <p:sldId id="313" r:id="rId13"/>
    <p:sldId id="314" r:id="rId14"/>
    <p:sldId id="315" r:id="rId15"/>
    <p:sldId id="316" r:id="rId16"/>
    <p:sldId id="317" r:id="rId17"/>
    <p:sldId id="318" r:id="rId18"/>
    <p:sldId id="266" r:id="rId19"/>
    <p:sldId id="319" r:id="rId20"/>
    <p:sldId id="262" r:id="rId21"/>
    <p:sldId id="320" r:id="rId22"/>
    <p:sldId id="293" r:id="rId23"/>
    <p:sldId id="304" r:id="rId24"/>
    <p:sldId id="308" r:id="rId25"/>
    <p:sldId id="305" r:id="rId26"/>
    <p:sldId id="322" r:id="rId27"/>
    <p:sldId id="321" r:id="rId28"/>
    <p:sldId id="306" r:id="rId29"/>
    <p:sldId id="285"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SE2019&#26149;-G11-20190407&#20250;&#35758;&#35760;&#24405;.doc"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31532;&#20116;&#27425;&#20250;&#35758;&#24037;&#20316;&#20998;&#37197;.m4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file:///C:\Users\lorenzo\Desktop\SE2019&#26149;-G11-&#36719;&#20214;&#38656;&#27714;&#35268;&#26684;&#35828;&#26126;(SRS)v0.5.do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412889" y="1637195"/>
            <a:ext cx="3458638" cy="132343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总 体 设 计  </a:t>
            </a:r>
            <a:endParaRPr lang="en-US" altLang="zh-CN" dirty="0"/>
          </a:p>
          <a:p>
            <a:r>
              <a:rPr lang="en-US" altLang="zh-CN" dirty="0"/>
              <a:t> SDP + SSDD </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1" y="2751890"/>
            <a:ext cx="419601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390"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对象 5">
            <a:extLst>
              <a:ext uri="{FF2B5EF4-FFF2-40B4-BE49-F238E27FC236}">
                <a16:creationId xmlns:a16="http://schemas.microsoft.com/office/drawing/2014/main" id="{85678C5A-30DD-426C-80FC-86FD2E31DC7D}"/>
              </a:ext>
            </a:extLst>
          </p:cNvPr>
          <p:cNvGraphicFramePr>
            <a:graphicFrameLocks noChangeAspect="1"/>
          </p:cNvGraphicFramePr>
          <p:nvPr>
            <p:extLst>
              <p:ext uri="{D42A27DB-BD31-4B8C-83A1-F6EECF244321}">
                <p14:modId xmlns:p14="http://schemas.microsoft.com/office/powerpoint/2010/main" val="1947473638"/>
              </p:ext>
            </p:extLst>
          </p:nvPr>
        </p:nvGraphicFramePr>
        <p:xfrm>
          <a:off x="5223385" y="884237"/>
          <a:ext cx="3094038" cy="5973763"/>
        </p:xfrm>
        <a:graphic>
          <a:graphicData uri="http://schemas.openxmlformats.org/presentationml/2006/ole">
            <mc:AlternateContent xmlns:mc="http://schemas.openxmlformats.org/markup-compatibility/2006">
              <mc:Choice xmlns:v="urn:schemas-microsoft-com:vml" Requires="v">
                <p:oleObj spid="_x0000_s18438" r:id="rId4" imgW="3095708" imgH="5972175" progId="Visio.Drawing.15">
                  <p:embed/>
                </p:oleObj>
              </mc:Choice>
              <mc:Fallback>
                <p:oleObj r:id="rId4" imgW="3095708" imgH="5972175"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3385" y="884237"/>
                        <a:ext cx="3094038" cy="597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a:t>
            </a:r>
            <a:r>
              <a:rPr lang="zh-CN" altLang="en-US" noProof="0" dirty="0" smtClean="0"/>
              <a:t>层次结构</a:t>
            </a:r>
            <a:r>
              <a:rPr lang="en-US" altLang="zh-CN" dirty="0" smtClean="0"/>
              <a:t>(HIPO</a:t>
            </a:r>
            <a:r>
              <a:rPr lang="zh-CN" altLang="en-US" dirty="0" smtClean="0"/>
              <a:t>图</a:t>
            </a:r>
            <a:r>
              <a:rPr lang="en-US" altLang="zh-CN" dirty="0" smtClean="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2A6D4BF6-7B6E-47BA-BDE9-1A0B9D7A0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9064" b="67094"/>
          <a:stretch>
            <a:fillRect/>
          </a:stretch>
        </p:blipFill>
        <p:spPr bwMode="auto">
          <a:xfrm>
            <a:off x="3173714" y="1768345"/>
            <a:ext cx="5844572" cy="33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491129" y="701608"/>
            <a:ext cx="6186602" cy="316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56" b="48672"/>
          <a:stretch>
            <a:fillRect/>
          </a:stretch>
        </p:blipFill>
        <p:spPr bwMode="auto">
          <a:xfrm>
            <a:off x="594510" y="3758080"/>
            <a:ext cx="5674315" cy="313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0" b="762"/>
          <a:stretch/>
        </p:blipFill>
        <p:spPr bwMode="auto">
          <a:xfrm>
            <a:off x="6611742" y="946985"/>
            <a:ext cx="5294997" cy="261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3996942" y="2751890"/>
            <a:ext cx="419601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6797838" y="1976082"/>
            <a:ext cx="3170098"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系统体系结构设计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264019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3" name="文本框 24"/>
          <p:cNvSpPr txBox="1"/>
          <p:nvPr/>
        </p:nvSpPr>
        <p:spPr>
          <a:xfrm>
            <a:off x="6754853" y="2598052"/>
            <a:ext cx="3170098"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系统出错处理设计</a:t>
            </a:r>
            <a:endParaRPr sz="3000" dirty="0"/>
          </a:p>
        </p:txBody>
      </p:sp>
      <p:sp>
        <p:nvSpPr>
          <p:cNvPr id="235" name="文本框 26"/>
          <p:cNvSpPr txBox="1"/>
          <p:nvPr/>
        </p:nvSpPr>
        <p:spPr>
          <a:xfrm>
            <a:off x="5163475" y="3264197"/>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388533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4514550"/>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143766"/>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381819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136392" y="3221482"/>
            <a:ext cx="2492990" cy="553998"/>
          </a:xfrm>
          <a:prstGeom prst="rect">
            <a:avLst/>
          </a:prstGeom>
        </p:spPr>
        <p:txBody>
          <a:bodyPr wrap="none">
            <a:spAutoFit/>
          </a:bodyPr>
          <a:lstStyle/>
          <a:p>
            <a:r>
              <a:rPr lang="zh-CN" altLang="zh-CN" sz="3000" b="1" dirty="0">
                <a:solidFill>
                  <a:srgbClr val="3F403E"/>
                </a:solidFill>
                <a:latin typeface="微软雅黑"/>
                <a:ea typeface="微软雅黑"/>
              </a:rPr>
              <a:t>系统维护设计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4477087"/>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068548"/>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系统维护设计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4931018" y="203647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4818286" y="4372790"/>
            <a:ext cx="2140326" cy="923330"/>
          </a:xfrm>
          <a:prstGeom prst="rect">
            <a:avLst/>
          </a:prstGeom>
          <a:noFill/>
        </p:spPr>
        <p:txBody>
          <a:bodyPr wrap="square" rtlCol="0">
            <a:spAutoFit/>
          </a:bodyPr>
          <a:lstStyle/>
          <a:p>
            <a:pPr algn="ctr"/>
            <a:r>
              <a:rPr lang="en-US" altLang="zh-CN" dirty="0"/>
              <a:t>20190407</a:t>
            </a:r>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SE2019春-G11-软件需求规格说明(SRS)v0.5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236</TotalTime>
  <Words>1228</Words>
  <Application>Microsoft Office PowerPoint</Application>
  <PresentationFormat>宽屏</PresentationFormat>
  <Paragraphs>227</Paragraphs>
  <Slides>29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1" baseType="lpstr">
      <vt:lpstr>Microsoft YaHei Light</vt:lpstr>
      <vt:lpstr>等线 Light</vt:lpstr>
      <vt:lpstr>宋体</vt:lpstr>
      <vt:lpstr>微软雅黑</vt:lpstr>
      <vt:lpstr>微软雅黑 Light</vt:lpstr>
      <vt:lpstr>Arial</vt:lpstr>
      <vt:lpstr>Calibri</vt:lpstr>
      <vt:lpstr>Calibri Light</vt:lpstr>
      <vt:lpstr>Helvetica</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43</cp:revision>
  <dcterms:modified xsi:type="dcterms:W3CDTF">2019-04-19T14:44:32Z</dcterms:modified>
</cp:coreProperties>
</file>