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40" r:id="rId1"/>
  </p:sldMasterIdLst>
  <p:notesMasterIdLst>
    <p:notesMasterId r:id="rId35"/>
  </p:notesMasterIdLst>
  <p:handoutMasterIdLst>
    <p:handoutMasterId r:id="rId36"/>
  </p:handoutMasterIdLst>
  <p:sldIdLst>
    <p:sldId id="3340" r:id="rId2"/>
    <p:sldId id="3280" r:id="rId3"/>
    <p:sldId id="3342" r:id="rId4"/>
    <p:sldId id="3364" r:id="rId5"/>
    <p:sldId id="3365" r:id="rId6"/>
    <p:sldId id="3366" r:id="rId7"/>
    <p:sldId id="3348" r:id="rId8"/>
    <p:sldId id="3383" r:id="rId9"/>
    <p:sldId id="3367" r:id="rId10"/>
    <p:sldId id="3368" r:id="rId11"/>
    <p:sldId id="3343" r:id="rId12"/>
    <p:sldId id="3369" r:id="rId13"/>
    <p:sldId id="3371" r:id="rId14"/>
    <p:sldId id="3372" r:id="rId15"/>
    <p:sldId id="3391" r:id="rId16"/>
    <p:sldId id="3373" r:id="rId17"/>
    <p:sldId id="3374" r:id="rId18"/>
    <p:sldId id="3387" r:id="rId19"/>
    <p:sldId id="3375" r:id="rId20"/>
    <p:sldId id="3376" r:id="rId21"/>
    <p:sldId id="3377" r:id="rId22"/>
    <p:sldId id="3390" r:id="rId23"/>
    <p:sldId id="3378" r:id="rId24"/>
    <p:sldId id="3388" r:id="rId25"/>
    <p:sldId id="3379" r:id="rId26"/>
    <p:sldId id="3380" r:id="rId27"/>
    <p:sldId id="3381" r:id="rId28"/>
    <p:sldId id="3382" r:id="rId29"/>
    <p:sldId id="3386" r:id="rId30"/>
    <p:sldId id="3389" r:id="rId31"/>
    <p:sldId id="3384" r:id="rId32"/>
    <p:sldId id="3385" r:id="rId33"/>
    <p:sldId id="3346" r:id="rId34"/>
  </p:sldIdLst>
  <p:sldSz cx="9145588" cy="5145088"/>
  <p:notesSz cx="6858000" cy="9144000"/>
  <p:custDataLst>
    <p:tags r:id="rId37"/>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4999" indent="-129839"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2256" indent="-26193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69514" indent="-394032"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6771" indent="-52612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1625803" algn="l" defTabSz="650321"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1950964" algn="l" defTabSz="650321"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2276124" algn="l" defTabSz="650321"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2601285" algn="l" defTabSz="650321"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5" orient="horz" pos="4183" userDrawn="1">
          <p15:clr>
            <a:srgbClr val="A4A3A4"/>
          </p15:clr>
        </p15:guide>
        <p15:guide id="6" pos="7588" userDrawn="1">
          <p15:clr>
            <a:srgbClr val="A4A3A4"/>
          </p15:clr>
        </p15:guide>
        <p15:guide id="7" pos="376" userDrawn="1">
          <p15:clr>
            <a:srgbClr val="A4A3A4"/>
          </p15:clr>
        </p15:guide>
        <p15:guide id="8" pos="1350" userDrawn="1">
          <p15:clr>
            <a:srgbClr val="A4A3A4"/>
          </p15:clr>
        </p15:guide>
        <p15:guide id="9" orient="horz" pos="233">
          <p15:clr>
            <a:srgbClr val="A4A3A4"/>
          </p15:clr>
        </p15:guide>
        <p15:guide id="10" orient="horz" pos="2976">
          <p15:clr>
            <a:srgbClr val="A4A3A4"/>
          </p15:clr>
        </p15:guide>
        <p15:guide id="11" pos="2881">
          <p15:clr>
            <a:srgbClr val="A4A3A4"/>
          </p15:clr>
        </p15:guide>
        <p15:guide id="12" pos="5397">
          <p15:clr>
            <a:srgbClr val="A4A3A4"/>
          </p15:clr>
        </p15:guide>
        <p15:guide id="13" pos="267">
          <p15:clr>
            <a:srgbClr val="A4A3A4"/>
          </p15:clr>
        </p15:guide>
        <p15:guide id="14" pos="9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4A890"/>
    <a:srgbClr val="AE1233"/>
    <a:srgbClr val="9F7B63"/>
    <a:srgbClr val="F48E77"/>
    <a:srgbClr val="A1BD70"/>
    <a:srgbClr val="889EB6"/>
    <a:srgbClr val="004236"/>
    <a:srgbClr val="169274"/>
    <a:srgbClr val="60AEA9"/>
    <a:srgbClr val="8400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9" autoAdjust="0"/>
    <p:restoredTop sz="92986" autoAdjust="0"/>
  </p:normalViewPr>
  <p:slideViewPr>
    <p:cSldViewPr>
      <p:cViewPr varScale="1">
        <p:scale>
          <a:sx n="121" d="100"/>
          <a:sy n="121" d="100"/>
        </p:scale>
        <p:origin x="120" y="576"/>
      </p:cViewPr>
      <p:guideLst>
        <p:guide orient="horz" pos="328"/>
        <p:guide pos="4050"/>
        <p:guide orient="horz" pos="4183"/>
        <p:guide pos="7588"/>
        <p:guide pos="376"/>
        <p:guide pos="1350"/>
        <p:guide orient="horz" pos="233"/>
        <p:guide orient="horz" pos="2976"/>
        <p:guide pos="2881"/>
        <p:guide pos="5397"/>
        <p:guide pos="267"/>
        <p:guide pos="96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50" d="100"/>
        <a:sy n="50" d="100"/>
      </p:scale>
      <p:origin x="0" y="0"/>
    </p:cViewPr>
  </p:sorterViewPr>
  <p:notesViewPr>
    <p:cSldViewPr showGuides="1">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pPr/>
              <a:t>2019/3/22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pPr/>
              <a:t>‹#›</a:t>
            </a:fld>
            <a:endParaRPr lang="zh-CN" altLang="en-US"/>
          </a:p>
        </p:txBody>
      </p:sp>
    </p:spTree>
    <p:extLst>
      <p:ext uri="{BB962C8B-B14F-4D97-AF65-F5344CB8AC3E}">
        <p14:creationId xmlns:p14="http://schemas.microsoft.com/office/powerpoint/2010/main" val="424251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2019/3/22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mn-lt"/>
        <a:ea typeface="+mn-ea"/>
        <a:cs typeface="+mn-cs"/>
      </a:defRPr>
    </a:lvl1pPr>
    <a:lvl2pPr marL="324032" algn="l" rtl="0" eaLnBrk="0" fontAlgn="base" hangingPunct="0">
      <a:spcBef>
        <a:spcPct val="30000"/>
      </a:spcBef>
      <a:spcAft>
        <a:spcPct val="0"/>
      </a:spcAft>
      <a:defRPr sz="900" kern="1200">
        <a:solidFill>
          <a:schemeClr val="tx1"/>
        </a:solidFill>
        <a:latin typeface="+mn-lt"/>
        <a:ea typeface="+mn-ea"/>
        <a:cs typeface="+mn-cs"/>
      </a:defRPr>
    </a:lvl2pPr>
    <a:lvl3pPr marL="649193" algn="l" rtl="0" eaLnBrk="0" fontAlgn="base" hangingPunct="0">
      <a:spcBef>
        <a:spcPct val="30000"/>
      </a:spcBef>
      <a:spcAft>
        <a:spcPct val="0"/>
      </a:spcAft>
      <a:defRPr sz="900" kern="1200">
        <a:solidFill>
          <a:schemeClr val="tx1"/>
        </a:solidFill>
        <a:latin typeface="+mn-lt"/>
        <a:ea typeface="+mn-ea"/>
        <a:cs typeface="+mn-cs"/>
      </a:defRPr>
    </a:lvl3pPr>
    <a:lvl4pPr marL="974353" algn="l" rtl="0" eaLnBrk="0" fontAlgn="base" hangingPunct="0">
      <a:spcBef>
        <a:spcPct val="30000"/>
      </a:spcBef>
      <a:spcAft>
        <a:spcPct val="0"/>
      </a:spcAft>
      <a:defRPr sz="900" kern="1200">
        <a:solidFill>
          <a:schemeClr val="tx1"/>
        </a:solidFill>
        <a:latin typeface="+mn-lt"/>
        <a:ea typeface="+mn-ea"/>
        <a:cs typeface="+mn-cs"/>
      </a:defRPr>
    </a:lvl4pPr>
    <a:lvl5pPr marL="1299514" algn="l" rtl="0" eaLnBrk="0" fontAlgn="base" hangingPunct="0">
      <a:spcBef>
        <a:spcPct val="30000"/>
      </a:spcBef>
      <a:spcAft>
        <a:spcPct val="0"/>
      </a:spcAft>
      <a:defRPr sz="900" kern="1200">
        <a:solidFill>
          <a:schemeClr val="tx1"/>
        </a:solidFill>
        <a:latin typeface="+mn-lt"/>
        <a:ea typeface="+mn-ea"/>
        <a:cs typeface="+mn-cs"/>
      </a:defRPr>
    </a:lvl5pPr>
    <a:lvl6pPr marL="1625443" algn="l" defTabSz="650177" rtl="0" eaLnBrk="1" latinLnBrk="0" hangingPunct="1">
      <a:defRPr sz="900" kern="1200">
        <a:solidFill>
          <a:schemeClr val="tx1"/>
        </a:solidFill>
        <a:latin typeface="+mn-lt"/>
        <a:ea typeface="+mn-ea"/>
        <a:cs typeface="+mn-cs"/>
      </a:defRPr>
    </a:lvl6pPr>
    <a:lvl7pPr marL="1950531" algn="l" defTabSz="650177" rtl="0" eaLnBrk="1" latinLnBrk="0" hangingPunct="1">
      <a:defRPr sz="900" kern="1200">
        <a:solidFill>
          <a:schemeClr val="tx1"/>
        </a:solidFill>
        <a:latin typeface="+mn-lt"/>
        <a:ea typeface="+mn-ea"/>
        <a:cs typeface="+mn-cs"/>
      </a:defRPr>
    </a:lvl7pPr>
    <a:lvl8pPr marL="2275621" algn="l" defTabSz="650177" rtl="0" eaLnBrk="1" latinLnBrk="0" hangingPunct="1">
      <a:defRPr sz="900" kern="1200">
        <a:solidFill>
          <a:schemeClr val="tx1"/>
        </a:solidFill>
        <a:latin typeface="+mn-lt"/>
        <a:ea typeface="+mn-ea"/>
        <a:cs typeface="+mn-cs"/>
      </a:defRPr>
    </a:lvl8pPr>
    <a:lvl9pPr marL="2600708" algn="l" defTabSz="650177"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headEnd/>
            <a:tailEnd/>
          </a:ln>
        </p:spPr>
        <p:txBody>
          <a:bodyPr/>
          <a:lstStyle/>
          <a:p>
            <a:fld id="{9295031C-36FB-4BFB-B547-5049AC3C4D20}" type="slidenum">
              <a:rPr lang="zh-CN" altLang="en-US"/>
              <a:pPr/>
              <a:t>1</a:t>
            </a:fld>
            <a:endParaRPr lang="zh-CN" altLang="en-US"/>
          </a:p>
        </p:txBody>
      </p:sp>
    </p:spTree>
    <p:extLst>
      <p:ext uri="{BB962C8B-B14F-4D97-AF65-F5344CB8AC3E}">
        <p14:creationId xmlns:p14="http://schemas.microsoft.com/office/powerpoint/2010/main" val="2762780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p14="http://schemas.microsoft.com/office/powerpoint/2010/main" val="1347599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val="1858700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24</a:t>
            </a:fld>
            <a:endParaRPr lang="zh-CN" altLang="en-US"/>
          </a:p>
        </p:txBody>
      </p:sp>
    </p:spTree>
    <p:extLst>
      <p:ext uri="{BB962C8B-B14F-4D97-AF65-F5344CB8AC3E}">
        <p14:creationId xmlns:p14="http://schemas.microsoft.com/office/powerpoint/2010/main" val="24426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26</a:t>
            </a:fld>
            <a:endParaRPr lang="zh-CN" altLang="en-US"/>
          </a:p>
        </p:txBody>
      </p:sp>
    </p:spTree>
    <p:extLst>
      <p:ext uri="{BB962C8B-B14F-4D97-AF65-F5344CB8AC3E}">
        <p14:creationId xmlns:p14="http://schemas.microsoft.com/office/powerpoint/2010/main" val="3369183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29</a:t>
            </a:fld>
            <a:endParaRPr lang="zh-CN" altLang="en-US"/>
          </a:p>
        </p:txBody>
      </p:sp>
    </p:spTree>
    <p:extLst>
      <p:ext uri="{BB962C8B-B14F-4D97-AF65-F5344CB8AC3E}">
        <p14:creationId xmlns:p14="http://schemas.microsoft.com/office/powerpoint/2010/main" val="1822515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31</a:t>
            </a:fld>
            <a:endParaRPr lang="zh-CN" altLang="en-US"/>
          </a:p>
        </p:txBody>
      </p:sp>
    </p:spTree>
    <p:extLst>
      <p:ext uri="{BB962C8B-B14F-4D97-AF65-F5344CB8AC3E}">
        <p14:creationId xmlns:p14="http://schemas.microsoft.com/office/powerpoint/2010/main" val="3645095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headEnd/>
            <a:tailEnd/>
          </a:ln>
        </p:spPr>
        <p:txBody>
          <a:bodyPr/>
          <a:lstStyle/>
          <a:p>
            <a:fld id="{9295031C-36FB-4BFB-B547-5049AC3C4D20}" type="slidenum">
              <a:rPr lang="zh-CN" altLang="en-US"/>
              <a:pPr/>
              <a:t>33</a:t>
            </a:fld>
            <a:endParaRPr lang="zh-CN" altLang="en-US"/>
          </a:p>
        </p:txBody>
      </p:sp>
    </p:spTree>
    <p:extLst>
      <p:ext uri="{BB962C8B-B14F-4D97-AF65-F5344CB8AC3E}">
        <p14:creationId xmlns:p14="http://schemas.microsoft.com/office/powerpoint/2010/main" val="3225590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3282950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2752113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7D52DC-2AC0-40EB-AE3E-9EAE589A4496}" type="slidenum">
              <a:rPr lang="zh-CN" altLang="en-US" smtClean="0"/>
              <a:pPr/>
              <a:t>4</a:t>
            </a:fld>
            <a:endParaRPr lang="zh-CN" altLang="en-US"/>
          </a:p>
        </p:txBody>
      </p:sp>
    </p:spTree>
    <p:extLst>
      <p:ext uri="{BB962C8B-B14F-4D97-AF65-F5344CB8AC3E}">
        <p14:creationId xmlns:p14="http://schemas.microsoft.com/office/powerpoint/2010/main" val="3995371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5</a:t>
            </a:fld>
            <a:endParaRPr lang="zh-CN" altLang="en-US"/>
          </a:p>
        </p:txBody>
      </p:sp>
    </p:spTree>
    <p:extLst>
      <p:ext uri="{BB962C8B-B14F-4D97-AF65-F5344CB8AC3E}">
        <p14:creationId xmlns:p14="http://schemas.microsoft.com/office/powerpoint/2010/main" val="2964664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6</a:t>
            </a:fld>
            <a:endParaRPr lang="zh-CN" altLang="en-US"/>
          </a:p>
        </p:txBody>
      </p:sp>
    </p:spTree>
    <p:extLst>
      <p:ext uri="{BB962C8B-B14F-4D97-AF65-F5344CB8AC3E}">
        <p14:creationId xmlns:p14="http://schemas.microsoft.com/office/powerpoint/2010/main" val="1594367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7</a:t>
            </a:fld>
            <a:endParaRPr lang="zh-CN" altLang="en-US"/>
          </a:p>
        </p:txBody>
      </p:sp>
    </p:spTree>
    <p:extLst>
      <p:ext uri="{BB962C8B-B14F-4D97-AF65-F5344CB8AC3E}">
        <p14:creationId xmlns:p14="http://schemas.microsoft.com/office/powerpoint/2010/main" val="1883472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538951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11</a:t>
            </a:fld>
            <a:endParaRPr lang="zh-CN" altLang="en-US"/>
          </a:p>
        </p:txBody>
      </p:sp>
    </p:spTree>
    <p:extLst>
      <p:ext uri="{BB962C8B-B14F-4D97-AF65-F5344CB8AC3E}">
        <p14:creationId xmlns:p14="http://schemas.microsoft.com/office/powerpoint/2010/main" val="240999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7" name="文本框 37"/>
          <p:cNvSpPr txBox="1"/>
          <p:nvPr userDrawn="1"/>
        </p:nvSpPr>
        <p:spPr>
          <a:xfrm>
            <a:off x="324322" y="196280"/>
            <a:ext cx="2503076" cy="374375"/>
          </a:xfrm>
          <a:prstGeom prst="rect">
            <a:avLst/>
          </a:prstGeom>
          <a:noFill/>
        </p:spPr>
        <p:txBody>
          <a:bodyPr wrap="none" lIns="96434" tIns="48217" rIns="96434" bIns="48217" rtlCol="0">
            <a:spAutoFit/>
          </a:bodyPr>
          <a:lstStyle/>
          <a:p>
            <a:pPr defTabSz="964278"/>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8" name="文本框 38"/>
          <p:cNvSpPr txBox="1"/>
          <p:nvPr userDrawn="1"/>
        </p:nvSpPr>
        <p:spPr>
          <a:xfrm>
            <a:off x="324322" y="489012"/>
            <a:ext cx="1939524" cy="282042"/>
          </a:xfrm>
          <a:prstGeom prst="rect">
            <a:avLst/>
          </a:prstGeom>
          <a:noFill/>
        </p:spPr>
        <p:txBody>
          <a:bodyPr wrap="none" lIns="96434" tIns="48217" rIns="96434" bIns="48217" rtlCol="0">
            <a:spAutoFit/>
          </a:bodyPr>
          <a:lstStyle/>
          <a:p>
            <a:pPr defTabSz="964278"/>
            <a:r>
              <a:rPr lang="en-US" altLang="zh-CN" sz="1200" dirty="0">
                <a:solidFill>
                  <a:schemeClr val="tx1">
                    <a:lumMod val="50000"/>
                    <a:lumOff val="50000"/>
                  </a:schemeClr>
                </a:solidFill>
                <a:cs typeface="+mn-ea"/>
                <a:sym typeface="+mn-lt"/>
              </a:rPr>
              <a:t>ADD RELATED TITLE WORDS</a:t>
            </a:r>
            <a:endParaRPr lang="zh-CN" altLang="en-US" sz="1200" dirty="0">
              <a:solidFill>
                <a:schemeClr val="tx1">
                  <a:lumMod val="50000"/>
                  <a:lumOff val="50000"/>
                </a:schemeClr>
              </a:solidFill>
              <a:cs typeface="+mn-ea"/>
              <a:sym typeface="+mn-lt"/>
            </a:endParaRPr>
          </a:p>
        </p:txBody>
      </p:sp>
    </p:spTree>
    <p:extLst>
      <p:ext uri="{BB962C8B-B14F-4D97-AF65-F5344CB8AC3E}">
        <p14:creationId xmlns:p14="http://schemas.microsoft.com/office/powerpoint/2010/main" val="2606381876"/>
      </p:ext>
    </p:extLst>
  </p:cSld>
  <p:clrMapOvr>
    <a:masterClrMapping/>
  </p:clrMapOvr>
  <p:transition spd="med" advClick="0" advTm="0">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199" y="842032"/>
            <a:ext cx="6859191" cy="1791253"/>
          </a:xfrm>
          <a:prstGeom prst="rect">
            <a:avLst/>
          </a:prstGeom>
        </p:spPr>
        <p:txBody>
          <a:bodyPr anchor="b"/>
          <a:lstStyle>
            <a:lvl1pPr algn="ctr">
              <a:defRPr sz="4501"/>
            </a:lvl1pPr>
          </a:lstStyle>
          <a:p>
            <a:r>
              <a:rPr lang="zh-CN" altLang="en-US"/>
              <a:t>单击此处编辑母版标题样式</a:t>
            </a:r>
          </a:p>
        </p:txBody>
      </p:sp>
      <p:sp>
        <p:nvSpPr>
          <p:cNvPr id="3" name="副标题 2"/>
          <p:cNvSpPr>
            <a:spLocks noGrp="1"/>
          </p:cNvSpPr>
          <p:nvPr>
            <p:ph type="subTitle" idx="1"/>
          </p:nvPr>
        </p:nvSpPr>
        <p:spPr>
          <a:xfrm>
            <a:off x="1143199" y="2702362"/>
            <a:ext cx="6859191" cy="1242205"/>
          </a:xfrm>
          <a:prstGeom prst="rect">
            <a:avLst/>
          </a:prstGeom>
        </p:spPr>
        <p:txBody>
          <a:bodyPr/>
          <a:lstStyle>
            <a:lvl1pPr marL="0" indent="0" algn="ctr">
              <a:buNone/>
              <a:defRPr sz="1800"/>
            </a:lvl1pPr>
            <a:lvl2pPr marL="342969" indent="0" algn="ctr">
              <a:buNone/>
              <a:defRPr sz="1500"/>
            </a:lvl2pPr>
            <a:lvl3pPr marL="685937" indent="0" algn="ctr">
              <a:buNone/>
              <a:defRPr sz="1400"/>
            </a:lvl3pPr>
            <a:lvl4pPr marL="1028906" indent="0" algn="ctr">
              <a:buNone/>
              <a:defRPr sz="1200"/>
            </a:lvl4pPr>
            <a:lvl5pPr marL="1371874" indent="0" algn="ctr">
              <a:buNone/>
              <a:defRPr sz="1200"/>
            </a:lvl5pPr>
            <a:lvl6pPr marL="1714843" indent="0" algn="ctr">
              <a:buNone/>
              <a:defRPr sz="1200"/>
            </a:lvl6pPr>
            <a:lvl7pPr marL="2057811" indent="0" algn="ctr">
              <a:buNone/>
              <a:defRPr sz="1200"/>
            </a:lvl7pPr>
            <a:lvl8pPr marL="2400780" indent="0" algn="ctr">
              <a:buNone/>
              <a:defRPr sz="1200"/>
            </a:lvl8pPr>
            <a:lvl9pPr marL="2743749"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a:xfrm>
            <a:off x="628759" y="4768735"/>
            <a:ext cx="2057757" cy="273929"/>
          </a:xfrm>
          <a:prstGeom prst="rect">
            <a:avLst/>
          </a:prstGeom>
        </p:spPr>
        <p:txBody>
          <a:bodyPr/>
          <a:lstStyle>
            <a:lvl1pPr eaLnBrk="1" fontAlgn="auto" hangingPunct="1">
              <a:spcBef>
                <a:spcPts val="0"/>
              </a:spcBef>
              <a:spcAft>
                <a:spcPts val="0"/>
              </a:spcAft>
              <a:defRPr>
                <a:latin typeface="+mn-lt"/>
                <a:ea typeface="+mn-ea"/>
              </a:defRPr>
            </a:lvl1pPr>
          </a:lstStyle>
          <a:p>
            <a:pPr>
              <a:defRPr/>
            </a:pPr>
            <a:fld id="{4C0F3E8C-8BCD-4A8F-98D8-F8D96B87BD28}" type="datetimeFigureOut">
              <a:rPr lang="zh-CN" altLang="en-US"/>
              <a:pPr>
                <a:defRPr/>
              </a:pPr>
              <a:t>2019/3/22</a:t>
            </a:fld>
            <a:endParaRPr lang="zh-CN" altLang="en-US"/>
          </a:p>
        </p:txBody>
      </p:sp>
      <p:sp>
        <p:nvSpPr>
          <p:cNvPr id="5" name="页脚占位符 4"/>
          <p:cNvSpPr>
            <a:spLocks noGrp="1"/>
          </p:cNvSpPr>
          <p:nvPr>
            <p:ph type="ftr" sz="quarter" idx="11"/>
          </p:nvPr>
        </p:nvSpPr>
        <p:spPr>
          <a:xfrm>
            <a:off x="3029476" y="4768735"/>
            <a:ext cx="3086636" cy="273929"/>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459072" y="4768735"/>
            <a:ext cx="2057757" cy="273929"/>
          </a:xfrm>
          <a:prstGeom prst="rect">
            <a:avLst/>
          </a:prstGeom>
        </p:spPr>
        <p:txBody>
          <a:bodyPr vert="horz" wrap="square" lIns="68580" tIns="34290" rIns="68580" bIns="34290" numCol="1" anchor="t" anchorCtr="0" compatLnSpc="1">
            <a:prstTxWarp prst="textNoShape">
              <a:avLst/>
            </a:prstTxWarp>
          </a:bodyPr>
          <a:lstStyle>
            <a:lvl1pPr eaLnBrk="1" hangingPunct="1">
              <a:defRPr smtClean="0"/>
            </a:lvl1pPr>
          </a:lstStyle>
          <a:p>
            <a:pPr>
              <a:defRPr/>
            </a:pPr>
            <a:fld id="{4AAA05D2-2F82-4D1D-9A69-4CC173608BCF}" type="slidenum">
              <a:rPr lang="zh-CN" altLang="en-US"/>
              <a:pPr>
                <a:defRPr/>
              </a:pPr>
              <a:t>‹#›</a:t>
            </a:fld>
            <a:endParaRPr lang="zh-CN" altLang="en-US"/>
          </a:p>
        </p:txBody>
      </p:sp>
    </p:spTree>
    <p:extLst>
      <p:ext uri="{BB962C8B-B14F-4D97-AF65-F5344CB8AC3E}">
        <p14:creationId xmlns:p14="http://schemas.microsoft.com/office/powerpoint/2010/main" val="2289067599"/>
      </p:ext>
    </p:extLst>
  </p:cSld>
  <p:clrMapOvr>
    <a:masterClrMapping/>
  </p:clrMapOvr>
  <p:transition spd="slow" advClick="0" advTm="2000">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文本框 32"/>
          <p:cNvSpPr txBox="1"/>
          <p:nvPr userDrawn="1"/>
        </p:nvSpPr>
        <p:spPr>
          <a:xfrm>
            <a:off x="265159" y="257176"/>
            <a:ext cx="1138979" cy="269309"/>
          </a:xfrm>
          <a:prstGeom prst="rect">
            <a:avLst/>
          </a:prstGeom>
          <a:noFill/>
        </p:spPr>
        <p:txBody>
          <a:bodyPr wrap="none" lIns="68584" tIns="34292" rIns="68584" bIns="34292">
            <a:spAutoFit/>
          </a:bodyPr>
          <a:lstStyle/>
          <a:p>
            <a:pPr defTabSz="685795">
              <a:defRPr/>
            </a:pPr>
            <a:r>
              <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年度工作概述</a:t>
            </a:r>
          </a:p>
        </p:txBody>
      </p:sp>
      <p:sp>
        <p:nvSpPr>
          <p:cNvPr id="4" name="文本框 33"/>
          <p:cNvSpPr txBox="1"/>
          <p:nvPr userDrawn="1"/>
        </p:nvSpPr>
        <p:spPr>
          <a:xfrm>
            <a:off x="265159" y="465139"/>
            <a:ext cx="1196489" cy="207753"/>
          </a:xfrm>
          <a:prstGeom prst="rect">
            <a:avLst/>
          </a:prstGeom>
          <a:noFill/>
        </p:spPr>
        <p:txBody>
          <a:bodyPr wrap="none" lIns="68584" tIns="34292" rIns="68584" bIns="34292">
            <a:spAutoFit/>
          </a:bodyPr>
          <a:lstStyle/>
          <a:p>
            <a:pPr defTabSz="685795">
              <a:defRPr/>
            </a:pPr>
            <a:r>
              <a:rPr lang="en-US" altLang="zh-CN" sz="900" dirty="0">
                <a:solidFill>
                  <a:schemeClr val="tx1">
                    <a:lumMod val="50000"/>
                    <a:lumOff val="50000"/>
                  </a:schemeClr>
                </a:solidFill>
                <a:cs typeface="+mn-ea"/>
                <a:sym typeface="+mn-lt"/>
              </a:rPr>
              <a:t>Annual work summary</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176"/>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79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2019/3/22</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Tree>
  </p:cSld>
  <p:clrMapOvr>
    <a:masterClrMapping/>
  </p:clrMapOvr>
  <p:transition spd="med" advClick="0" advTm="0">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3" name="文本框 32"/>
          <p:cNvSpPr txBox="1"/>
          <p:nvPr userDrawn="1"/>
        </p:nvSpPr>
        <p:spPr>
          <a:xfrm>
            <a:off x="265159" y="257176"/>
            <a:ext cx="1138979" cy="269309"/>
          </a:xfrm>
          <a:prstGeom prst="rect">
            <a:avLst/>
          </a:prstGeom>
          <a:noFill/>
        </p:spPr>
        <p:txBody>
          <a:bodyPr wrap="none" lIns="68584" tIns="34292" rIns="68584" bIns="34292">
            <a:spAutoFit/>
          </a:bodyPr>
          <a:lstStyle/>
          <a:p>
            <a:pPr defTabSz="685795">
              <a:defRPr/>
            </a:pPr>
            <a:r>
              <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工作完成情况</a:t>
            </a:r>
          </a:p>
        </p:txBody>
      </p:sp>
      <p:sp>
        <p:nvSpPr>
          <p:cNvPr id="4" name="文本框 33"/>
          <p:cNvSpPr txBox="1"/>
          <p:nvPr userDrawn="1"/>
        </p:nvSpPr>
        <p:spPr>
          <a:xfrm>
            <a:off x="265159" y="465139"/>
            <a:ext cx="858256" cy="207753"/>
          </a:xfrm>
          <a:prstGeom prst="rect">
            <a:avLst/>
          </a:prstGeom>
          <a:noFill/>
        </p:spPr>
        <p:txBody>
          <a:bodyPr wrap="none" lIns="68584" tIns="34292" rIns="68584" bIns="34292">
            <a:spAutoFit/>
          </a:bodyPr>
          <a:lstStyle/>
          <a:p>
            <a:pPr defTabSz="685795">
              <a:defRPr/>
            </a:pPr>
            <a:r>
              <a:rPr lang="en-US" altLang="zh-CN" sz="900" dirty="0">
                <a:solidFill>
                  <a:schemeClr val="tx1">
                    <a:lumMod val="50000"/>
                    <a:lumOff val="50000"/>
                  </a:schemeClr>
                </a:solidFill>
                <a:cs typeface="+mn-ea"/>
                <a:sym typeface="+mn-lt"/>
              </a:rPr>
              <a:t>Job completion</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176"/>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79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2019/3/22</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Tree>
  </p:cSld>
  <p:clrMapOvr>
    <a:masterClrMapping/>
  </p:clrMapOvr>
  <p:transition spd="med" advClick="0" advTm="0">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仅标题">
    <p:spTree>
      <p:nvGrpSpPr>
        <p:cNvPr id="1" name=""/>
        <p:cNvGrpSpPr/>
        <p:nvPr/>
      </p:nvGrpSpPr>
      <p:grpSpPr>
        <a:xfrm>
          <a:off x="0" y="0"/>
          <a:ext cx="0" cy="0"/>
          <a:chOff x="0" y="0"/>
          <a:chExt cx="0" cy="0"/>
        </a:xfrm>
      </p:grpSpPr>
      <p:sp>
        <p:nvSpPr>
          <p:cNvPr id="3" name="文本框 32"/>
          <p:cNvSpPr txBox="1"/>
          <p:nvPr userDrawn="1"/>
        </p:nvSpPr>
        <p:spPr>
          <a:xfrm>
            <a:off x="265159" y="257176"/>
            <a:ext cx="1138979" cy="269309"/>
          </a:xfrm>
          <a:prstGeom prst="rect">
            <a:avLst/>
          </a:prstGeom>
          <a:noFill/>
        </p:spPr>
        <p:txBody>
          <a:bodyPr wrap="none" lIns="68584" tIns="34292" rIns="68584" bIns="34292">
            <a:spAutoFit/>
          </a:bodyPr>
          <a:lstStyle/>
          <a:p>
            <a:pPr defTabSz="685795">
              <a:defRPr/>
            </a:pPr>
            <a:r>
              <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成功项目展示</a:t>
            </a:r>
          </a:p>
        </p:txBody>
      </p:sp>
      <p:sp>
        <p:nvSpPr>
          <p:cNvPr id="4" name="文本框 33"/>
          <p:cNvSpPr txBox="1"/>
          <p:nvPr userDrawn="1"/>
        </p:nvSpPr>
        <p:spPr>
          <a:xfrm>
            <a:off x="265159" y="465139"/>
            <a:ext cx="1606858" cy="207753"/>
          </a:xfrm>
          <a:prstGeom prst="rect">
            <a:avLst/>
          </a:prstGeom>
          <a:noFill/>
        </p:spPr>
        <p:txBody>
          <a:bodyPr wrap="none" lIns="68584" tIns="34292" rIns="68584" bIns="34292">
            <a:spAutoFit/>
          </a:bodyPr>
          <a:lstStyle/>
          <a:p>
            <a:pPr defTabSz="685795">
              <a:defRPr/>
            </a:pPr>
            <a:r>
              <a:rPr lang="en-US" altLang="zh-CN" sz="900" dirty="0">
                <a:solidFill>
                  <a:schemeClr val="tx1">
                    <a:lumMod val="50000"/>
                    <a:lumOff val="50000"/>
                  </a:schemeClr>
                </a:solidFill>
                <a:cs typeface="+mn-ea"/>
                <a:sym typeface="+mn-lt"/>
              </a:rPr>
              <a:t>Successful project presentation</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176"/>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79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2019/3/22</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Tree>
  </p:cSld>
  <p:clrMapOvr>
    <a:masterClrMapping/>
  </p:clrMapOvr>
  <p:transition spd="med" advClick="0" advTm="0">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仅标题">
    <p:spTree>
      <p:nvGrpSpPr>
        <p:cNvPr id="1" name=""/>
        <p:cNvGrpSpPr/>
        <p:nvPr/>
      </p:nvGrpSpPr>
      <p:grpSpPr>
        <a:xfrm>
          <a:off x="0" y="0"/>
          <a:ext cx="0" cy="0"/>
          <a:chOff x="0" y="0"/>
          <a:chExt cx="0" cy="0"/>
        </a:xfrm>
      </p:grpSpPr>
      <p:sp>
        <p:nvSpPr>
          <p:cNvPr id="3" name="文本框 32"/>
          <p:cNvSpPr txBox="1"/>
          <p:nvPr userDrawn="1"/>
        </p:nvSpPr>
        <p:spPr>
          <a:xfrm>
            <a:off x="265159" y="257176"/>
            <a:ext cx="1138979" cy="269309"/>
          </a:xfrm>
          <a:prstGeom prst="rect">
            <a:avLst/>
          </a:prstGeom>
          <a:noFill/>
        </p:spPr>
        <p:txBody>
          <a:bodyPr wrap="none" lIns="68584" tIns="34292" rIns="68584" bIns="34292">
            <a:spAutoFit/>
          </a:bodyPr>
          <a:lstStyle/>
          <a:p>
            <a:pPr defTabSz="685795">
              <a:defRPr/>
            </a:pPr>
            <a:r>
              <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明年工作计划</a:t>
            </a:r>
          </a:p>
        </p:txBody>
      </p:sp>
      <p:sp>
        <p:nvSpPr>
          <p:cNvPr id="4" name="文本框 33"/>
          <p:cNvSpPr txBox="1"/>
          <p:nvPr userDrawn="1"/>
        </p:nvSpPr>
        <p:spPr>
          <a:xfrm>
            <a:off x="265159" y="465139"/>
            <a:ext cx="1209313" cy="207753"/>
          </a:xfrm>
          <a:prstGeom prst="rect">
            <a:avLst/>
          </a:prstGeom>
          <a:noFill/>
        </p:spPr>
        <p:txBody>
          <a:bodyPr wrap="none" lIns="68584" tIns="34292" rIns="68584" bIns="34292">
            <a:spAutoFit/>
          </a:bodyPr>
          <a:lstStyle/>
          <a:p>
            <a:pPr defTabSz="685795">
              <a:defRPr/>
            </a:pPr>
            <a:r>
              <a:rPr lang="en-US" altLang="zh-CN" sz="900" dirty="0">
                <a:solidFill>
                  <a:schemeClr val="tx1">
                    <a:lumMod val="50000"/>
                    <a:lumOff val="50000"/>
                  </a:schemeClr>
                </a:solidFill>
                <a:cs typeface="+mn-ea"/>
                <a:sym typeface="+mn-lt"/>
              </a:rPr>
              <a:t>Work plan for next yea</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176"/>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79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2019/3/22</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Tree>
  </p:cSld>
  <p:clrMapOvr>
    <a:masterClrMapping/>
  </p:clrMapOvr>
  <p:transition spd="med" advClick="0" advTm="0">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697747"/>
      </p:ext>
    </p:extLst>
  </p:cSld>
  <p:clrMapOvr>
    <a:masterClrMapping/>
  </p:clrMapOvr>
  <p:transition spd="med" advClick="0" advTm="0">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6981" y="205683"/>
            <a:ext cx="8231627" cy="857515"/>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6981" y="1200823"/>
            <a:ext cx="8231627" cy="33952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pPr/>
              <a:t>2019/3/22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pPr/>
              <a:t>‹#›</a:t>
            </a:fld>
            <a:endParaRPr lang="zh-CN" altLang="en-US"/>
          </a:p>
        </p:txBody>
      </p:sp>
    </p:spTree>
    <p:extLst>
      <p:ext uri="{BB962C8B-B14F-4D97-AF65-F5344CB8AC3E}">
        <p14:creationId xmlns:p14="http://schemas.microsoft.com/office/powerpoint/2010/main" val="1933288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C25B2B0-692A-46A2-956F-D87A1A3CFB5B}" type="datetimeFigureOut">
              <a:rPr lang="zh-CN" altLang="en-US"/>
              <a:pPr>
                <a:defRPr/>
              </a:pPr>
              <a:t>2019/3/22</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CE584FB-8213-408C-973A-0BFE315A5B2C}"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901" y="274420"/>
            <a:ext cx="7887787" cy="993783"/>
          </a:xfrm>
          <a:prstGeom prst="rect">
            <a:avLst/>
          </a:prstGeom>
        </p:spPr>
        <p:txBody>
          <a:bodyPr vert="horz" lIns="65032" tIns="32516" rIns="65032" bIns="32516" rtlCol="0" anchor="ctr">
            <a:normAutofit/>
          </a:bodyPr>
          <a:lstStyle/>
          <a:p>
            <a:r>
              <a:rPr lang="zh-CN" altLang="en-US"/>
              <a:t>单击此处编辑母版标题样式</a:t>
            </a:r>
          </a:p>
        </p:txBody>
      </p:sp>
      <p:sp>
        <p:nvSpPr>
          <p:cNvPr id="3" name="文本占位符 2"/>
          <p:cNvSpPr>
            <a:spLocks noGrp="1"/>
          </p:cNvSpPr>
          <p:nvPr>
            <p:ph type="body" idx="1"/>
          </p:nvPr>
        </p:nvSpPr>
        <p:spPr>
          <a:xfrm>
            <a:off x="628901" y="1369841"/>
            <a:ext cx="7887787" cy="3264804"/>
          </a:xfrm>
          <a:prstGeom prst="rect">
            <a:avLst/>
          </a:prstGeom>
        </p:spPr>
        <p:txBody>
          <a:bodyPr vert="horz" lIns="65032" tIns="32516" rIns="65032" bIns="32516"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901" y="4769032"/>
            <a:ext cx="2057193" cy="273290"/>
          </a:xfrm>
          <a:prstGeom prst="rect">
            <a:avLst/>
          </a:prstGeom>
        </p:spPr>
        <p:txBody>
          <a:bodyPr vert="horz" lIns="65032" tIns="32516" rIns="65032" bIns="32516" rtlCol="0" anchor="ctr"/>
          <a:lstStyle>
            <a:lvl1pPr algn="l">
              <a:defRPr sz="900">
                <a:solidFill>
                  <a:schemeClr val="tx1">
                    <a:tint val="75000"/>
                  </a:schemeClr>
                </a:solidFill>
              </a:defRPr>
            </a:lvl1pPr>
          </a:lstStyle>
          <a:p>
            <a:fld id="{43A93E93-166D-47F5-9EF1-ACEABE24AEEA}" type="datetimeFigureOut">
              <a:rPr lang="zh-CN" altLang="en-US" smtClean="0"/>
              <a:pPr/>
              <a:t>2019/3/22</a:t>
            </a:fld>
            <a:endParaRPr lang="zh-CN" altLang="en-US"/>
          </a:p>
        </p:txBody>
      </p:sp>
      <p:sp>
        <p:nvSpPr>
          <p:cNvPr id="5" name="页脚占位符 4"/>
          <p:cNvSpPr>
            <a:spLocks noGrp="1"/>
          </p:cNvSpPr>
          <p:nvPr>
            <p:ph type="ftr" sz="quarter" idx="3"/>
          </p:nvPr>
        </p:nvSpPr>
        <p:spPr>
          <a:xfrm>
            <a:off x="3029336" y="4769032"/>
            <a:ext cx="3086918" cy="273290"/>
          </a:xfrm>
          <a:prstGeom prst="rect">
            <a:avLst/>
          </a:prstGeom>
        </p:spPr>
        <p:txBody>
          <a:bodyPr vert="horz" lIns="65032" tIns="32516" rIns="65032" bIns="32516"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9496" y="4769032"/>
            <a:ext cx="2057193" cy="273290"/>
          </a:xfrm>
          <a:prstGeom prst="rect">
            <a:avLst/>
          </a:prstGeom>
        </p:spPr>
        <p:txBody>
          <a:bodyPr vert="horz" lIns="65032" tIns="32516" rIns="65032" bIns="32516" rtlCol="0" anchor="ctr"/>
          <a:lstStyle>
            <a:lvl1pPr algn="r">
              <a:defRPr sz="900">
                <a:solidFill>
                  <a:schemeClr val="tx1">
                    <a:tint val="75000"/>
                  </a:schemeClr>
                </a:solidFill>
              </a:defRPr>
            </a:lvl1p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278975340"/>
      </p:ext>
    </p:extLst>
  </p:cSld>
  <p:clrMap bg1="lt1" tx1="dk1" bg2="lt2" tx2="dk2" accent1="accent1" accent2="accent2" accent3="accent3" accent4="accent4" accent5="accent5" accent6="accent6" hlink="hlink" folHlink="folHlink"/>
  <p:sldLayoutIdLst>
    <p:sldLayoutId id="2147483978" r:id="rId1"/>
    <p:sldLayoutId id="2147483983" r:id="rId2"/>
    <p:sldLayoutId id="2147483984" r:id="rId3"/>
    <p:sldLayoutId id="2147483985" r:id="rId4"/>
    <p:sldLayoutId id="2147483986" r:id="rId5"/>
    <p:sldLayoutId id="2147483979" r:id="rId6"/>
    <p:sldLayoutId id="2147483980" r:id="rId7"/>
    <p:sldLayoutId id="2147483981" r:id="rId8"/>
    <p:sldLayoutId id="2147483982" r:id="rId9"/>
    <p:sldLayoutId id="2147483988" r:id="rId10"/>
  </p:sldLayoutIdLst>
  <p:transition spd="med" advClick="0" advTm="0">
    <p:push dir="r"/>
  </p:transition>
  <p:txStyles>
    <p:titleStyle>
      <a:lvl1pPr algn="l" defTabSz="650321" rtl="0" eaLnBrk="1" latinLnBrk="0" hangingPunct="1">
        <a:lnSpc>
          <a:spcPct val="90000"/>
        </a:lnSpc>
        <a:spcBef>
          <a:spcPct val="0"/>
        </a:spcBef>
        <a:buNone/>
        <a:defRPr sz="3100" kern="1200">
          <a:solidFill>
            <a:schemeClr val="tx1"/>
          </a:solidFill>
          <a:latin typeface="+mj-lt"/>
          <a:ea typeface="+mj-ea"/>
          <a:cs typeface="+mj-cs"/>
        </a:defRPr>
      </a:lvl1pPr>
    </p:titleStyle>
    <p:bodyStyle>
      <a:lvl1pPr marL="162580" indent="-162580" algn="l" defTabSz="650321" rtl="0" eaLnBrk="1" latinLnBrk="0" hangingPunct="1">
        <a:lnSpc>
          <a:spcPct val="90000"/>
        </a:lnSpc>
        <a:spcBef>
          <a:spcPts val="711"/>
        </a:spcBef>
        <a:buFont typeface="Arial" panose="020B0604020202020204" pitchFamily="34" charset="0"/>
        <a:buChar char="•"/>
        <a:defRPr sz="2000" kern="1200">
          <a:solidFill>
            <a:schemeClr val="tx1"/>
          </a:solidFill>
          <a:latin typeface="+mn-lt"/>
          <a:ea typeface="+mn-ea"/>
          <a:cs typeface="+mn-cs"/>
        </a:defRPr>
      </a:lvl1pPr>
      <a:lvl2pPr marL="487741" indent="-162580" algn="l" defTabSz="650321" rtl="0" eaLnBrk="1" latinLnBrk="0" hangingPunct="1">
        <a:lnSpc>
          <a:spcPct val="90000"/>
        </a:lnSpc>
        <a:spcBef>
          <a:spcPts val="356"/>
        </a:spcBef>
        <a:buFont typeface="Arial" panose="020B0604020202020204" pitchFamily="34" charset="0"/>
        <a:buChar char="•"/>
        <a:defRPr sz="1700" kern="1200">
          <a:solidFill>
            <a:schemeClr val="tx1"/>
          </a:solidFill>
          <a:latin typeface="+mn-lt"/>
          <a:ea typeface="+mn-ea"/>
          <a:cs typeface="+mn-cs"/>
        </a:defRPr>
      </a:lvl2pPr>
      <a:lvl3pPr marL="812902" indent="-162580" algn="l" defTabSz="650321" rtl="0" eaLnBrk="1" latinLnBrk="0" hangingPunct="1">
        <a:lnSpc>
          <a:spcPct val="90000"/>
        </a:lnSpc>
        <a:spcBef>
          <a:spcPts val="356"/>
        </a:spcBef>
        <a:buFont typeface="Arial" panose="020B0604020202020204" pitchFamily="34" charset="0"/>
        <a:buChar char="•"/>
        <a:defRPr sz="1400" kern="1200">
          <a:solidFill>
            <a:schemeClr val="tx1"/>
          </a:solidFill>
          <a:latin typeface="+mn-lt"/>
          <a:ea typeface="+mn-ea"/>
          <a:cs typeface="+mn-cs"/>
        </a:defRPr>
      </a:lvl3pPr>
      <a:lvl4pPr marL="1138062"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4pPr>
      <a:lvl5pPr marL="1463223"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5pPr>
      <a:lvl6pPr marL="1788384"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6pPr>
      <a:lvl7pPr marL="2113544"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7pPr>
      <a:lvl8pPr marL="2438705"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8pPr>
      <a:lvl9pPr marL="2763865"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9pPr>
    </p:bodyStyle>
    <p:otherStyle>
      <a:defPPr>
        <a:defRPr lang="zh-CN"/>
      </a:defPPr>
      <a:lvl1pPr marL="0" algn="l" defTabSz="650321" rtl="0" eaLnBrk="1" latinLnBrk="0" hangingPunct="1">
        <a:defRPr sz="1300" kern="1200">
          <a:solidFill>
            <a:schemeClr val="tx1"/>
          </a:solidFill>
          <a:latin typeface="+mn-lt"/>
          <a:ea typeface="+mn-ea"/>
          <a:cs typeface="+mn-cs"/>
        </a:defRPr>
      </a:lvl1pPr>
      <a:lvl2pPr marL="325161" algn="l" defTabSz="650321" rtl="0" eaLnBrk="1" latinLnBrk="0" hangingPunct="1">
        <a:defRPr sz="1300" kern="1200">
          <a:solidFill>
            <a:schemeClr val="tx1"/>
          </a:solidFill>
          <a:latin typeface="+mn-lt"/>
          <a:ea typeface="+mn-ea"/>
          <a:cs typeface="+mn-cs"/>
        </a:defRPr>
      </a:lvl2pPr>
      <a:lvl3pPr marL="650321" algn="l" defTabSz="650321" rtl="0" eaLnBrk="1" latinLnBrk="0" hangingPunct="1">
        <a:defRPr sz="1300" kern="1200">
          <a:solidFill>
            <a:schemeClr val="tx1"/>
          </a:solidFill>
          <a:latin typeface="+mn-lt"/>
          <a:ea typeface="+mn-ea"/>
          <a:cs typeface="+mn-cs"/>
        </a:defRPr>
      </a:lvl3pPr>
      <a:lvl4pPr marL="975482" algn="l" defTabSz="650321" rtl="0" eaLnBrk="1" latinLnBrk="0" hangingPunct="1">
        <a:defRPr sz="1300" kern="1200">
          <a:solidFill>
            <a:schemeClr val="tx1"/>
          </a:solidFill>
          <a:latin typeface="+mn-lt"/>
          <a:ea typeface="+mn-ea"/>
          <a:cs typeface="+mn-cs"/>
        </a:defRPr>
      </a:lvl4pPr>
      <a:lvl5pPr marL="1300643" algn="l" defTabSz="650321" rtl="0" eaLnBrk="1" latinLnBrk="0" hangingPunct="1">
        <a:defRPr sz="1300" kern="1200">
          <a:solidFill>
            <a:schemeClr val="tx1"/>
          </a:solidFill>
          <a:latin typeface="+mn-lt"/>
          <a:ea typeface="+mn-ea"/>
          <a:cs typeface="+mn-cs"/>
        </a:defRPr>
      </a:lvl5pPr>
      <a:lvl6pPr marL="1625803" algn="l" defTabSz="650321" rtl="0" eaLnBrk="1" latinLnBrk="0" hangingPunct="1">
        <a:defRPr sz="1300" kern="1200">
          <a:solidFill>
            <a:schemeClr val="tx1"/>
          </a:solidFill>
          <a:latin typeface="+mn-lt"/>
          <a:ea typeface="+mn-ea"/>
          <a:cs typeface="+mn-cs"/>
        </a:defRPr>
      </a:lvl6pPr>
      <a:lvl7pPr marL="1950964" algn="l" defTabSz="650321" rtl="0" eaLnBrk="1" latinLnBrk="0" hangingPunct="1">
        <a:defRPr sz="1300" kern="1200">
          <a:solidFill>
            <a:schemeClr val="tx1"/>
          </a:solidFill>
          <a:latin typeface="+mn-lt"/>
          <a:ea typeface="+mn-ea"/>
          <a:cs typeface="+mn-cs"/>
        </a:defRPr>
      </a:lvl7pPr>
      <a:lvl8pPr marL="2276124" algn="l" defTabSz="650321" rtl="0" eaLnBrk="1" latinLnBrk="0" hangingPunct="1">
        <a:defRPr sz="1300" kern="1200">
          <a:solidFill>
            <a:schemeClr val="tx1"/>
          </a:solidFill>
          <a:latin typeface="+mn-lt"/>
          <a:ea typeface="+mn-ea"/>
          <a:cs typeface="+mn-cs"/>
        </a:defRPr>
      </a:lvl8pPr>
      <a:lvl9pPr marL="2601285" algn="l" defTabSz="650321"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hyperlink" Target="SE2019&#26149;-G11_ZUCCLazyBone_&#39033;&#30446;&#35745;&#21010;&#20070;v0.5.doc" TargetMode="External"/><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21" Type="http://schemas.openxmlformats.org/officeDocument/2006/relationships/slideLayout" Target="../slideLayouts/slideLayout6.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tags" Target="../tags/tag20.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jpeg"/><Relationship Id="rId5" Type="http://schemas.openxmlformats.org/officeDocument/2006/relationships/image" Target="../media/image8.png"/><Relationship Id="rId10" Type="http://schemas.openxmlformats.org/officeDocument/2006/relationships/image" Target="../media/image13.jpeg"/><Relationship Id="rId4" Type="http://schemas.openxmlformats.org/officeDocument/2006/relationships/image" Target="../media/image7.jpeg"/><Relationship Id="rId9"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803555" y="2212504"/>
            <a:ext cx="3517117" cy="584775"/>
          </a:xfrm>
          <a:prstGeom prst="rect">
            <a:avLst/>
          </a:prstGeom>
          <a:noFill/>
        </p:spPr>
        <p:txBody>
          <a:bodyPr wrap="none" rtlCol="0">
            <a:spAutoFit/>
          </a:bodyPr>
          <a:lstStyle/>
          <a:p>
            <a:r>
              <a:rPr lang="en-US" altLang="zh-CN" sz="3200" b="1" dirty="0">
                <a:solidFill>
                  <a:schemeClr val="tx1">
                    <a:lumMod val="65000"/>
                    <a:lumOff val="35000"/>
                  </a:schemeClr>
                </a:solidFill>
                <a:latin typeface="微软雅黑" pitchFamily="34" charset="-122"/>
                <a:ea typeface="微软雅黑" pitchFamily="34" charset="-122"/>
              </a:rPr>
              <a:t>ZUCC Lazy Bone</a:t>
            </a:r>
            <a:endParaRPr lang="zh-CN" altLang="en-US" sz="3200" b="1" dirty="0">
              <a:solidFill>
                <a:schemeClr val="tx1">
                  <a:lumMod val="65000"/>
                  <a:lumOff val="35000"/>
                </a:schemeClr>
              </a:solidFill>
              <a:latin typeface="微软雅黑" pitchFamily="34" charset="-122"/>
              <a:ea typeface="微软雅黑" pitchFamily="34" charset="-122"/>
            </a:endParaRPr>
          </a:p>
        </p:txBody>
      </p:sp>
      <p:sp>
        <p:nvSpPr>
          <p:cNvPr id="27" name="TextBox 26"/>
          <p:cNvSpPr txBox="1"/>
          <p:nvPr/>
        </p:nvSpPr>
        <p:spPr>
          <a:xfrm>
            <a:off x="803555" y="2728754"/>
            <a:ext cx="2236510" cy="707886"/>
          </a:xfrm>
          <a:prstGeom prst="rect">
            <a:avLst/>
          </a:prstGeom>
          <a:noFill/>
        </p:spPr>
        <p:txBody>
          <a:bodyPr wrap="none" rtlCol="0">
            <a:spAutoFit/>
          </a:bodyPr>
          <a:lstStyle/>
          <a:p>
            <a:r>
              <a:rPr lang="zh-CN" altLang="en-US" sz="4000" b="1" dirty="0">
                <a:solidFill>
                  <a:schemeClr val="tx1">
                    <a:lumMod val="65000"/>
                    <a:lumOff val="35000"/>
                  </a:schemeClr>
                </a:solidFill>
                <a:latin typeface="微软雅黑" pitchFamily="34" charset="-122"/>
                <a:ea typeface="微软雅黑" pitchFamily="34" charset="-122"/>
              </a:rPr>
              <a:t>项目计划</a:t>
            </a:r>
          </a:p>
        </p:txBody>
      </p:sp>
      <p:sp>
        <p:nvSpPr>
          <p:cNvPr id="33" name="TextBox 32"/>
          <p:cNvSpPr txBox="1"/>
          <p:nvPr/>
        </p:nvSpPr>
        <p:spPr>
          <a:xfrm>
            <a:off x="811070" y="3479031"/>
            <a:ext cx="2289409" cy="461665"/>
          </a:xfrm>
          <a:prstGeom prst="rect">
            <a:avLst/>
          </a:prstGeom>
          <a:noFill/>
        </p:spPr>
        <p:txBody>
          <a:bodyPr wrap="none" rtlCol="0">
            <a:spAutoFit/>
          </a:bodyPr>
          <a:lstStyle/>
          <a:p>
            <a:pPr algn="ctr" eaLnBrk="1" hangingPunct="1">
              <a:buFont typeface="Arial" pitchFamily="34" charset="0"/>
              <a:buNone/>
            </a:pPr>
            <a:r>
              <a:rPr lang="en-US" altLang="zh-CN" sz="2400" dirty="0">
                <a:solidFill>
                  <a:schemeClr val="tx1">
                    <a:lumMod val="65000"/>
                    <a:lumOff val="35000"/>
                  </a:schemeClr>
                </a:solidFill>
                <a:latin typeface="微软雅黑" pitchFamily="34" charset="-122"/>
                <a:ea typeface="微软雅黑" pitchFamily="34" charset="-122"/>
                <a:cs typeface="微软雅黑" pitchFamily="34" charset="-122"/>
              </a:rPr>
              <a:t>SE2019</a:t>
            </a:r>
            <a:r>
              <a:rPr lang="zh-CN" altLang="en-US" sz="2400" dirty="0">
                <a:solidFill>
                  <a:schemeClr val="tx1">
                    <a:lumMod val="65000"/>
                    <a:lumOff val="35000"/>
                  </a:schemeClr>
                </a:solidFill>
                <a:latin typeface="微软雅黑" pitchFamily="34" charset="-122"/>
                <a:ea typeface="微软雅黑" pitchFamily="34" charset="-122"/>
                <a:cs typeface="微软雅黑" pitchFamily="34" charset="-122"/>
              </a:rPr>
              <a:t>春</a:t>
            </a:r>
            <a:r>
              <a:rPr lang="en-US" altLang="zh-CN" sz="2400" dirty="0">
                <a:solidFill>
                  <a:schemeClr val="tx1">
                    <a:lumMod val="65000"/>
                    <a:lumOff val="35000"/>
                  </a:schemeClr>
                </a:solidFill>
                <a:latin typeface="微软雅黑" pitchFamily="34" charset="-122"/>
                <a:ea typeface="微软雅黑" pitchFamily="34" charset="-122"/>
                <a:cs typeface="微软雅黑" pitchFamily="34" charset="-122"/>
              </a:rPr>
              <a:t>-G11</a:t>
            </a:r>
            <a:endParaRPr lang="zh-CN" altLang="en-US" sz="2400" dirty="0">
              <a:solidFill>
                <a:schemeClr val="tx1">
                  <a:lumMod val="65000"/>
                  <a:lumOff val="35000"/>
                </a:schemeClr>
              </a:solidFill>
              <a:latin typeface="微软雅黑" pitchFamily="34" charset="-122"/>
              <a:ea typeface="微软雅黑" pitchFamily="34" charset="-122"/>
              <a:cs typeface="微软雅黑" pitchFamily="34" charset="-122"/>
            </a:endParaRPr>
          </a:p>
        </p:txBody>
      </p:sp>
      <p:sp>
        <p:nvSpPr>
          <p:cNvPr id="13" name="TextBox 12"/>
          <p:cNvSpPr txBox="1"/>
          <p:nvPr/>
        </p:nvSpPr>
        <p:spPr>
          <a:xfrm>
            <a:off x="794229" y="1131922"/>
            <a:ext cx="2323090" cy="1200537"/>
          </a:xfrm>
          <a:prstGeom prst="rect">
            <a:avLst/>
          </a:prstGeom>
          <a:noFill/>
        </p:spPr>
        <p:txBody>
          <a:bodyPr wrap="none" rtlCol="0">
            <a:spAutoFit/>
          </a:bodyPr>
          <a:lstStyle/>
          <a:p>
            <a:r>
              <a:rPr lang="en-US" altLang="zh-CN" sz="7201" spc="-300" dirty="0">
                <a:solidFill>
                  <a:schemeClr val="tx1">
                    <a:lumMod val="65000"/>
                    <a:lumOff val="35000"/>
                  </a:schemeClr>
                </a:solidFill>
                <a:latin typeface="Broadway" panose="04040905080B02020502" pitchFamily="82" charset="0"/>
              </a:rPr>
              <a:t>2019</a:t>
            </a:r>
            <a:endParaRPr lang="zh-CN" altLang="en-US" sz="7201" spc="-300" dirty="0">
              <a:solidFill>
                <a:schemeClr val="tx1">
                  <a:lumMod val="65000"/>
                  <a:lumOff val="35000"/>
                </a:schemeClr>
              </a:solidFill>
              <a:latin typeface="Broadway" panose="04040905080B02020502" pitchFamily="82" charset="0"/>
            </a:endParaRPr>
          </a:p>
        </p:txBody>
      </p:sp>
      <p:pic>
        <p:nvPicPr>
          <p:cNvPr id="3" name="图片 2">
            <a:extLst>
              <a:ext uri="{FF2B5EF4-FFF2-40B4-BE49-F238E27FC236}">
                <a16:creationId xmlns:a16="http://schemas.microsoft.com/office/drawing/2014/main" id="{EBB9D8B8-11CF-4520-A0A0-DC3BF8E564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pic>
        <p:nvPicPr>
          <p:cNvPr id="9" name="图片 8">
            <a:extLst>
              <a:ext uri="{FF2B5EF4-FFF2-40B4-BE49-F238E27FC236}">
                <a16:creationId xmlns:a16="http://schemas.microsoft.com/office/drawing/2014/main" id="{1760666A-8C83-4EF2-B0D7-90C0F4534C1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17319" y="2774412"/>
            <a:ext cx="1256291" cy="1256291"/>
          </a:xfrm>
          <a:prstGeom prst="rect">
            <a:avLst/>
          </a:prstGeom>
        </p:spPr>
      </p:pic>
    </p:spTree>
    <p:extLst>
      <p:ext uri="{BB962C8B-B14F-4D97-AF65-F5344CB8AC3E}">
        <p14:creationId xmlns:p14="http://schemas.microsoft.com/office/powerpoint/2010/main" val="36202068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6000">
        <p15:prstTrans prst="fracture"/>
      </p:transition>
    </mc:Choice>
    <mc:Fallback xmlns="">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fill="hold"/>
                                        <p:tgtEl>
                                          <p:spTgt spid="26"/>
                                        </p:tgtEl>
                                        <p:attrNameLst>
                                          <p:attrName>ppt_x</p:attrName>
                                        </p:attrNameLst>
                                      </p:cBhvr>
                                      <p:tavLst>
                                        <p:tav tm="0">
                                          <p:val>
                                            <p:strVal val="0-#ppt_w/2"/>
                                          </p:val>
                                        </p:tav>
                                        <p:tav tm="100000">
                                          <p:val>
                                            <p:strVal val="#ppt_x"/>
                                          </p:val>
                                        </p:tav>
                                      </p:tavLst>
                                    </p:anim>
                                    <p:anim calcmode="lin" valueType="num">
                                      <p:cBhvr additive="base">
                                        <p:cTn id="13" dur="500" fill="hold"/>
                                        <p:tgtEl>
                                          <p:spTgt spid="26"/>
                                        </p:tgtEl>
                                        <p:attrNameLst>
                                          <p:attrName>ppt_y</p:attrName>
                                        </p:attrNameLst>
                                      </p:cBhvr>
                                      <p:tavLst>
                                        <p:tav tm="0">
                                          <p:val>
                                            <p:strVal val="#ppt_y"/>
                                          </p:val>
                                        </p:tav>
                                        <p:tav tm="100000">
                                          <p:val>
                                            <p:strVal val="#ppt_y"/>
                                          </p:val>
                                        </p:tav>
                                      </p:tavLst>
                                    </p:anim>
                                  </p:childTnLst>
                                </p:cTn>
                              </p:par>
                              <p:par>
                                <p:cTn id="14" presetID="45" presetClass="entr" presetSubtype="0" fill="hold" grpId="0" nodeType="withEffect">
                                  <p:stCondLst>
                                    <p:cond delay="0"/>
                                  </p:stCondLst>
                                  <p:iterate type="lt">
                                    <p:tmPct val="10000"/>
                                  </p:iterate>
                                  <p:childTnLst>
                                    <p:set>
                                      <p:cBhvr>
                                        <p:cTn id="15" dur="1" fill="hold">
                                          <p:stCondLst>
                                            <p:cond delay="0"/>
                                          </p:stCondLst>
                                        </p:cTn>
                                        <p:tgtEl>
                                          <p:spTgt spid="13"/>
                                        </p:tgtEl>
                                        <p:attrNameLst>
                                          <p:attrName>style.visibility</p:attrName>
                                        </p:attrNameLst>
                                      </p:cBhvr>
                                      <p:to>
                                        <p:strVal val="visible"/>
                                      </p:to>
                                    </p:set>
                                    <p:animEffect transition="in" filter="fade">
                                      <p:cBhvr>
                                        <p:cTn id="16" dur="1000"/>
                                        <p:tgtEl>
                                          <p:spTgt spid="13"/>
                                        </p:tgtEl>
                                      </p:cBhvr>
                                    </p:animEffect>
                                    <p:anim calcmode="lin" valueType="num">
                                      <p:cBhvr>
                                        <p:cTn id="17" dur="1000" fill="hold"/>
                                        <p:tgtEl>
                                          <p:spTgt spid="13"/>
                                        </p:tgtEl>
                                        <p:attrNameLst>
                                          <p:attrName>ppt_w</p:attrName>
                                        </p:attrNameLst>
                                      </p:cBhvr>
                                      <p:tavLst>
                                        <p:tav tm="0" fmla="#ppt_w*sin(2.5*pi*$)">
                                          <p:val>
                                            <p:fltVal val="0"/>
                                          </p:val>
                                        </p:tav>
                                        <p:tav tm="100000">
                                          <p:val>
                                            <p:fltVal val="1"/>
                                          </p:val>
                                        </p:tav>
                                      </p:tavLst>
                                    </p:anim>
                                    <p:anim calcmode="lin" valueType="num">
                                      <p:cBhvr>
                                        <p:cTn id="18" dur="1000" fill="hold"/>
                                        <p:tgtEl>
                                          <p:spTgt spid="13"/>
                                        </p:tgtEl>
                                        <p:attrNameLst>
                                          <p:attrName>ppt_h</p:attrName>
                                        </p:attrNameLst>
                                      </p:cBhvr>
                                      <p:tavLst>
                                        <p:tav tm="0">
                                          <p:val>
                                            <p:strVal val="#ppt_h"/>
                                          </p:val>
                                        </p:tav>
                                        <p:tav tm="100000">
                                          <p:val>
                                            <p:strVal val="#ppt_h"/>
                                          </p:val>
                                        </p:tav>
                                      </p:tavLst>
                                    </p:anim>
                                  </p:childTnLst>
                                </p:cTn>
                              </p:par>
                              <p:par>
                                <p:cTn id="19" presetID="56" presetClass="entr" presetSubtype="0" fill="hold" grpId="0" nodeType="withEffect">
                                  <p:stCondLst>
                                    <p:cond delay="0"/>
                                  </p:stCondLst>
                                  <p:iterate type="lt">
                                    <p:tmPct val="10000"/>
                                  </p:iterate>
                                  <p:childTnLst>
                                    <p:set>
                                      <p:cBhvr>
                                        <p:cTn id="20" dur="1" fill="hold">
                                          <p:stCondLst>
                                            <p:cond delay="0"/>
                                          </p:stCondLst>
                                        </p:cTn>
                                        <p:tgtEl>
                                          <p:spTgt spid="27"/>
                                        </p:tgtEl>
                                        <p:attrNameLst>
                                          <p:attrName>style.visibility</p:attrName>
                                        </p:attrNameLst>
                                      </p:cBhvr>
                                      <p:to>
                                        <p:strVal val="visible"/>
                                      </p:to>
                                    </p:set>
                                    <p:anim by="(-#ppt_w*2)" calcmode="lin" valueType="num">
                                      <p:cBhvr rctx="PPT">
                                        <p:cTn id="21" dur="500" autoRev="1" fill="hold">
                                          <p:stCondLst>
                                            <p:cond delay="0"/>
                                          </p:stCondLst>
                                        </p:cTn>
                                        <p:tgtEl>
                                          <p:spTgt spid="27"/>
                                        </p:tgtEl>
                                        <p:attrNameLst>
                                          <p:attrName>ppt_w</p:attrName>
                                        </p:attrNameLst>
                                      </p:cBhvr>
                                    </p:anim>
                                    <p:anim by="(#ppt_w*0.50)" calcmode="lin" valueType="num">
                                      <p:cBhvr>
                                        <p:cTn id="22" dur="500" decel="50000" autoRev="1" fill="hold">
                                          <p:stCondLst>
                                            <p:cond delay="0"/>
                                          </p:stCondLst>
                                        </p:cTn>
                                        <p:tgtEl>
                                          <p:spTgt spid="27"/>
                                        </p:tgtEl>
                                        <p:attrNameLst>
                                          <p:attrName>ppt_x</p:attrName>
                                        </p:attrNameLst>
                                      </p:cBhvr>
                                    </p:anim>
                                    <p:anim from="(-#ppt_h/2)" to="(#ppt_y)" calcmode="lin" valueType="num">
                                      <p:cBhvr>
                                        <p:cTn id="23" dur="1000" fill="hold">
                                          <p:stCondLst>
                                            <p:cond delay="0"/>
                                          </p:stCondLst>
                                        </p:cTn>
                                        <p:tgtEl>
                                          <p:spTgt spid="27"/>
                                        </p:tgtEl>
                                        <p:attrNameLst>
                                          <p:attrName>ppt_y</p:attrName>
                                        </p:attrNameLst>
                                      </p:cBhvr>
                                    </p:anim>
                                    <p:animRot by="21600000">
                                      <p:cBhvr>
                                        <p:cTn id="24" dur="1000" fill="hold">
                                          <p:stCondLst>
                                            <p:cond delay="0"/>
                                          </p:stCondLst>
                                        </p:cTn>
                                        <p:tgtEl>
                                          <p:spTgt spid="27"/>
                                        </p:tgtEl>
                                        <p:attrNameLst>
                                          <p:attrName>r</p:attrName>
                                        </p:attrNameLst>
                                      </p:cBhvr>
                                    </p:animRot>
                                  </p:childTnLst>
                                </p:cTn>
                              </p:par>
                              <p:par>
                                <p:cTn id="25" presetID="40" presetClass="entr" presetSubtype="0" fill="hold" grpId="0" nodeType="withEffect">
                                  <p:stCondLst>
                                    <p:cond delay="0"/>
                                  </p:stCondLst>
                                  <p:iterate type="lt">
                                    <p:tmPct val="10000"/>
                                  </p:iterate>
                                  <p:childTnLst>
                                    <p:set>
                                      <p:cBhvr>
                                        <p:cTn id="26" dur="1" fill="hold">
                                          <p:stCondLst>
                                            <p:cond delay="0"/>
                                          </p:stCondLst>
                                        </p:cTn>
                                        <p:tgtEl>
                                          <p:spTgt spid="33"/>
                                        </p:tgtEl>
                                        <p:attrNameLst>
                                          <p:attrName>style.visibility</p:attrName>
                                        </p:attrNameLst>
                                      </p:cBhvr>
                                      <p:to>
                                        <p:strVal val="visible"/>
                                      </p:to>
                                    </p:set>
                                    <p:animEffect transition="in" filter="fade">
                                      <p:cBhvr>
                                        <p:cTn id="27" dur="1000"/>
                                        <p:tgtEl>
                                          <p:spTgt spid="33"/>
                                        </p:tgtEl>
                                      </p:cBhvr>
                                    </p:animEffect>
                                    <p:anim calcmode="lin" valueType="num">
                                      <p:cBhvr>
                                        <p:cTn id="28" dur="1000" fill="hold"/>
                                        <p:tgtEl>
                                          <p:spTgt spid="33"/>
                                        </p:tgtEl>
                                        <p:attrNameLst>
                                          <p:attrName>ppt_x</p:attrName>
                                        </p:attrNameLst>
                                      </p:cBhvr>
                                      <p:tavLst>
                                        <p:tav tm="0">
                                          <p:val>
                                            <p:strVal val="#ppt_x-.1"/>
                                          </p:val>
                                        </p:tav>
                                        <p:tav tm="100000">
                                          <p:val>
                                            <p:strVal val="#ppt_x"/>
                                          </p:val>
                                        </p:tav>
                                      </p:tavLst>
                                    </p:anim>
                                    <p:anim calcmode="lin" valueType="num">
                                      <p:cBhvr>
                                        <p:cTn id="29" dur="1000" fill="hold"/>
                                        <p:tgtEl>
                                          <p:spTgt spid="33"/>
                                        </p:tgtEl>
                                        <p:attrNameLst>
                                          <p:attrName>ppt_y</p:attrName>
                                        </p:attrNameLst>
                                      </p:cBhvr>
                                      <p:tavLst>
                                        <p:tav tm="0">
                                          <p:val>
                                            <p:strVal val="#ppt_y"/>
                                          </p:val>
                                        </p:tav>
                                        <p:tav tm="100000">
                                          <p:val>
                                            <p:strVal val="#ppt_y"/>
                                          </p:val>
                                        </p:tav>
                                      </p:tavLst>
                                    </p:anim>
                                  </p:childTnLst>
                                </p:cTn>
                              </p:par>
                              <p:par>
                                <p:cTn id="30" presetID="10" presetClass="entr" presetSubtype="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33"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21974" y="1132384"/>
            <a:ext cx="6929734" cy="1569660"/>
          </a:xfrm>
          <a:prstGeom prst="rect">
            <a:avLst/>
          </a:prstGeom>
        </p:spPr>
        <p:txBody>
          <a:bodyPr wrap="square">
            <a:spAutoFit/>
          </a:bodyPr>
          <a:lstStyle/>
          <a:p>
            <a:r>
              <a:rPr lang="zh-CN" altLang="en-US" sz="2400" b="1" dirty="0">
                <a:ln w="6350">
                  <a:noFill/>
                </a:ln>
                <a:solidFill>
                  <a:schemeClr val="bg1">
                    <a:lumMod val="50000"/>
                  </a:schemeClr>
                </a:solidFill>
                <a:latin typeface="微软雅黑" pitchFamily="34" charset="-122"/>
                <a:ea typeface="微软雅黑" pitchFamily="34" charset="-122"/>
              </a:rPr>
              <a:t>参考文献</a:t>
            </a:r>
            <a:endParaRPr lang="en-US" altLang="zh-CN" sz="2400" b="1" dirty="0">
              <a:ln w="6350">
                <a:noFill/>
              </a:ln>
              <a:solidFill>
                <a:schemeClr val="bg1">
                  <a:lumMod val="50000"/>
                </a:schemeClr>
              </a:solidFill>
              <a:latin typeface="微软雅黑" pitchFamily="34" charset="-122"/>
              <a:ea typeface="微软雅黑" pitchFamily="34" charset="-122"/>
            </a:endParaRPr>
          </a:p>
          <a:p>
            <a:r>
              <a:rPr lang="en-US" altLang="zh-CN" sz="2400" b="1" dirty="0" smtClean="0">
                <a:ln w="6350">
                  <a:noFill/>
                </a:ln>
                <a:solidFill>
                  <a:schemeClr val="bg1">
                    <a:lumMod val="50000"/>
                  </a:schemeClr>
                </a:solidFill>
                <a:latin typeface="微软雅黑" pitchFamily="34" charset="-122"/>
                <a:ea typeface="微软雅黑" pitchFamily="34" charset="-122"/>
              </a:rPr>
              <a:t>1.</a:t>
            </a:r>
            <a:r>
              <a:rPr lang="zh-CN" altLang="en-US" sz="2400" b="1" dirty="0" smtClean="0">
                <a:ln w="6350">
                  <a:noFill/>
                </a:ln>
                <a:solidFill>
                  <a:schemeClr val="bg1">
                    <a:lumMod val="50000"/>
                  </a:schemeClr>
                </a:solidFill>
                <a:latin typeface="微软雅黑" pitchFamily="34" charset="-122"/>
                <a:ea typeface="微软雅黑" pitchFamily="34" charset="-122"/>
              </a:rPr>
              <a:t>张海蕃</a:t>
            </a:r>
            <a:r>
              <a:rPr lang="en-US" altLang="zh-CN" sz="2400" b="1" dirty="0">
                <a:ln w="6350">
                  <a:noFill/>
                </a:ln>
                <a:solidFill>
                  <a:schemeClr val="bg1">
                    <a:lumMod val="50000"/>
                  </a:schemeClr>
                </a:solidFill>
                <a:latin typeface="微软雅黑" pitchFamily="34" charset="-122"/>
                <a:ea typeface="微软雅黑" pitchFamily="34" charset="-122"/>
              </a:rPr>
              <a:t>,</a:t>
            </a:r>
            <a:r>
              <a:rPr lang="zh-CN" altLang="en-US" sz="2400" b="1" dirty="0">
                <a:ln w="6350">
                  <a:noFill/>
                </a:ln>
                <a:solidFill>
                  <a:schemeClr val="bg1">
                    <a:lumMod val="50000"/>
                  </a:schemeClr>
                </a:solidFill>
                <a:latin typeface="微软雅黑" pitchFamily="34" charset="-122"/>
                <a:ea typeface="微软雅黑" pitchFamily="34" charset="-122"/>
              </a:rPr>
              <a:t>牟永敏</a:t>
            </a:r>
            <a:r>
              <a:rPr lang="en-US" altLang="zh-CN" sz="2400" b="1" dirty="0">
                <a:ln w="6350">
                  <a:noFill/>
                </a:ln>
                <a:solidFill>
                  <a:schemeClr val="bg1">
                    <a:lumMod val="50000"/>
                  </a:schemeClr>
                </a:solidFill>
                <a:latin typeface="微软雅黑" pitchFamily="34" charset="-122"/>
                <a:ea typeface="微软雅黑" pitchFamily="34" charset="-122"/>
              </a:rPr>
              <a:t>.</a:t>
            </a:r>
            <a:r>
              <a:rPr lang="zh-CN" altLang="zh-CN" sz="2400" b="1" dirty="0">
                <a:ln w="6350">
                  <a:noFill/>
                </a:ln>
                <a:solidFill>
                  <a:schemeClr val="bg1">
                    <a:lumMod val="50000"/>
                  </a:schemeClr>
                </a:solidFill>
                <a:latin typeface="微软雅黑" pitchFamily="34" charset="-122"/>
                <a:ea typeface="微软雅黑" pitchFamily="34" charset="-122"/>
              </a:rPr>
              <a:t>《软件工程导论》</a:t>
            </a:r>
            <a:r>
              <a:rPr lang="en-US" altLang="zh-CN" sz="2400" b="1" dirty="0">
                <a:ln w="6350">
                  <a:noFill/>
                </a:ln>
                <a:solidFill>
                  <a:schemeClr val="bg1">
                    <a:lumMod val="50000"/>
                  </a:schemeClr>
                </a:solidFill>
                <a:latin typeface="微软雅黑" pitchFamily="34" charset="-122"/>
                <a:ea typeface="微软雅黑" pitchFamily="34" charset="-122"/>
              </a:rPr>
              <a:t>(</a:t>
            </a:r>
            <a:r>
              <a:rPr lang="zh-CN" altLang="en-US" sz="2400" b="1" dirty="0">
                <a:ln w="6350">
                  <a:noFill/>
                </a:ln>
                <a:solidFill>
                  <a:schemeClr val="bg1">
                    <a:lumMod val="50000"/>
                  </a:schemeClr>
                </a:solidFill>
                <a:latin typeface="微软雅黑" pitchFamily="34" charset="-122"/>
                <a:ea typeface="微软雅黑" pitchFamily="34" charset="-122"/>
              </a:rPr>
              <a:t>第六版</a:t>
            </a:r>
            <a:r>
              <a:rPr lang="en-US" altLang="zh-CN" sz="2400" b="1" dirty="0">
                <a:ln w="6350">
                  <a:noFill/>
                </a:ln>
                <a:solidFill>
                  <a:schemeClr val="bg1">
                    <a:lumMod val="50000"/>
                  </a:schemeClr>
                </a:solidFill>
                <a:latin typeface="微软雅黑" pitchFamily="34" charset="-122"/>
                <a:ea typeface="微软雅黑" pitchFamily="34" charset="-122"/>
              </a:rPr>
              <a:t>). </a:t>
            </a:r>
            <a:r>
              <a:rPr lang="zh-CN" altLang="en-US" sz="2400" b="1" dirty="0">
                <a:ln w="6350">
                  <a:noFill/>
                </a:ln>
                <a:solidFill>
                  <a:schemeClr val="bg1">
                    <a:lumMod val="50000"/>
                  </a:schemeClr>
                </a:solidFill>
                <a:latin typeface="微软雅黑" pitchFamily="34" charset="-122"/>
                <a:ea typeface="微软雅黑" pitchFamily="34" charset="-122"/>
              </a:rPr>
              <a:t>北京</a:t>
            </a:r>
            <a:r>
              <a:rPr lang="en-US" altLang="zh-CN" sz="2400" b="1" dirty="0">
                <a:ln w="6350">
                  <a:noFill/>
                </a:ln>
                <a:solidFill>
                  <a:schemeClr val="bg1">
                    <a:lumMod val="50000"/>
                  </a:schemeClr>
                </a:solidFill>
                <a:latin typeface="微软雅黑" pitchFamily="34" charset="-122"/>
                <a:ea typeface="微软雅黑" pitchFamily="34" charset="-122"/>
              </a:rPr>
              <a:t>:</a:t>
            </a:r>
            <a:r>
              <a:rPr lang="zh-CN" altLang="en-US" sz="2400" b="1" dirty="0">
                <a:ln w="6350">
                  <a:noFill/>
                </a:ln>
                <a:solidFill>
                  <a:schemeClr val="bg1">
                    <a:lumMod val="50000"/>
                  </a:schemeClr>
                </a:solidFill>
                <a:latin typeface="微软雅黑" pitchFamily="34" charset="-122"/>
                <a:ea typeface="微软雅黑" pitchFamily="34" charset="-122"/>
              </a:rPr>
              <a:t>清华大学出版社</a:t>
            </a:r>
            <a:r>
              <a:rPr lang="en-US" altLang="zh-CN" sz="2400" b="1" dirty="0">
                <a:ln w="6350">
                  <a:noFill/>
                </a:ln>
                <a:solidFill>
                  <a:schemeClr val="bg1">
                    <a:lumMod val="50000"/>
                  </a:schemeClr>
                </a:solidFill>
                <a:latin typeface="微软雅黑" pitchFamily="34" charset="-122"/>
                <a:ea typeface="微软雅黑" pitchFamily="34" charset="-122"/>
              </a:rPr>
              <a:t>,</a:t>
            </a:r>
            <a:r>
              <a:rPr lang="en-US" altLang="zh-CN" sz="2400" b="1" dirty="0" smtClean="0">
                <a:ln w="6350">
                  <a:noFill/>
                </a:ln>
                <a:solidFill>
                  <a:schemeClr val="bg1">
                    <a:lumMod val="50000"/>
                  </a:schemeClr>
                </a:solidFill>
                <a:latin typeface="微软雅黑" pitchFamily="34" charset="-122"/>
                <a:ea typeface="微软雅黑" pitchFamily="34" charset="-122"/>
              </a:rPr>
              <a:t>2013</a:t>
            </a:r>
          </a:p>
          <a:p>
            <a:r>
              <a:rPr lang="en-US" altLang="zh-CN" sz="2400" b="1" dirty="0" smtClean="0">
                <a:ln w="6350">
                  <a:noFill/>
                </a:ln>
                <a:solidFill>
                  <a:schemeClr val="bg1">
                    <a:lumMod val="50000"/>
                  </a:schemeClr>
                </a:solidFill>
                <a:latin typeface="微软雅黑" pitchFamily="34" charset="-122"/>
                <a:ea typeface="微软雅黑" pitchFamily="34" charset="-122"/>
              </a:rPr>
              <a:t>2.</a:t>
            </a:r>
            <a:r>
              <a:rPr lang="zh-CN" altLang="en-US" sz="2400" b="1" dirty="0" smtClean="0">
                <a:ln w="6350">
                  <a:noFill/>
                </a:ln>
                <a:solidFill>
                  <a:schemeClr val="bg1">
                    <a:lumMod val="50000"/>
                  </a:schemeClr>
                </a:solidFill>
                <a:latin typeface="微软雅黑" pitchFamily="34" charset="-122"/>
                <a:ea typeface="微软雅黑" pitchFamily="34" charset="-122"/>
              </a:rPr>
              <a:t>做到</a:t>
            </a:r>
            <a:r>
              <a:rPr lang="en-US" altLang="zh-CN" sz="2400" b="1" dirty="0" smtClean="0">
                <a:ln w="6350">
                  <a:noFill/>
                </a:ln>
                <a:solidFill>
                  <a:schemeClr val="bg1">
                    <a:lumMod val="50000"/>
                  </a:schemeClr>
                </a:solidFill>
                <a:latin typeface="微软雅黑" pitchFamily="34" charset="-122"/>
                <a:ea typeface="微软雅黑" pitchFamily="34" charset="-122"/>
              </a:rPr>
              <a:t>APP</a:t>
            </a:r>
          </a:p>
        </p:txBody>
      </p:sp>
    </p:spTree>
    <p:extLst>
      <p:ext uri="{BB962C8B-B14F-4D97-AF65-F5344CB8AC3E}">
        <p14:creationId xmlns:p14="http://schemas.microsoft.com/office/powerpoint/2010/main" val="3899944530"/>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2236510"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第二部分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可行性分析</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02</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02</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2455956903"/>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16410" y="312996"/>
            <a:ext cx="7864740" cy="4832092"/>
          </a:xfrm>
          <a:prstGeom prst="rect">
            <a:avLst/>
          </a:prstGeom>
        </p:spPr>
        <p:txBody>
          <a:bodyPr wrap="square">
            <a:spAutoFit/>
          </a:bodyPr>
          <a:lstStyle/>
          <a:p>
            <a:r>
              <a:rPr lang="zh-CN" altLang="en-US" sz="2400" b="1" dirty="0">
                <a:ln w="6350">
                  <a:noFill/>
                </a:ln>
                <a:solidFill>
                  <a:schemeClr val="bg1">
                    <a:lumMod val="50000"/>
                  </a:schemeClr>
                </a:solidFill>
                <a:latin typeface="微软雅黑" pitchFamily="34" charset="-122"/>
                <a:ea typeface="微软雅黑" pitchFamily="34" charset="-122"/>
              </a:rPr>
              <a:t>技术可行性</a:t>
            </a:r>
            <a:endParaRPr lang="en-US" altLang="zh-CN" sz="2400" b="1" dirty="0">
              <a:ln w="6350">
                <a:noFill/>
              </a:ln>
              <a:solidFill>
                <a:schemeClr val="bg1">
                  <a:lumMod val="50000"/>
                </a:schemeClr>
              </a:solidFill>
              <a:latin typeface="微软雅黑" pitchFamily="34" charset="-122"/>
              <a:ea typeface="微软雅黑" pitchFamily="34" charset="-122"/>
            </a:endParaRPr>
          </a:p>
          <a:p>
            <a:endParaRPr lang="en-US" altLang="zh-CN" sz="2400" b="1" dirty="0">
              <a:ln w="6350">
                <a:noFill/>
              </a:ln>
              <a:solidFill>
                <a:schemeClr val="bg1">
                  <a:lumMod val="50000"/>
                </a:scheme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开发者的技术实力</a:t>
            </a:r>
          </a:p>
          <a:p>
            <a:pPr lvl="0"/>
            <a:r>
              <a:rPr lang="zh-CN" altLang="en-US" sz="2000" dirty="0">
                <a:solidFill>
                  <a:prstClr val="white">
                    <a:lumMod val="50000"/>
                  </a:prstClr>
                </a:solidFill>
                <a:latin typeface="微软雅黑" pitchFamily="34" charset="-122"/>
                <a:ea typeface="微软雅黑" pitchFamily="34" charset="-122"/>
              </a:rPr>
              <a:t>目前小组成员实力有限，预计开发过程会碰到许多瓶颈。目前我们小组都有一点</a:t>
            </a:r>
            <a:r>
              <a:rPr lang="en-US" altLang="zh-CN" sz="2000" dirty="0">
                <a:solidFill>
                  <a:prstClr val="white">
                    <a:lumMod val="50000"/>
                  </a:prstClr>
                </a:solidFill>
                <a:latin typeface="微软雅黑" pitchFamily="34" charset="-122"/>
                <a:ea typeface="微软雅黑" pitchFamily="34" charset="-122"/>
              </a:rPr>
              <a:t>Java</a:t>
            </a:r>
            <a:r>
              <a:rPr lang="zh-CN" altLang="en-US" sz="2000" dirty="0">
                <a:solidFill>
                  <a:prstClr val="white">
                    <a:lumMod val="50000"/>
                  </a:prstClr>
                </a:solidFill>
                <a:latin typeface="微软雅黑" pitchFamily="34" charset="-122"/>
                <a:ea typeface="微软雅黑" pitchFamily="34" charset="-122"/>
              </a:rPr>
              <a:t>基础</a:t>
            </a:r>
            <a:r>
              <a:rPr lang="zh-CN" altLang="en-US" sz="2000" dirty="0" smtClean="0">
                <a:solidFill>
                  <a:prstClr val="white">
                    <a:lumMod val="50000"/>
                  </a:prstClr>
                </a:solidFill>
                <a:latin typeface="微软雅黑" pitchFamily="34" charset="-122"/>
                <a:ea typeface="微软雅黑" pitchFamily="34" charset="-122"/>
              </a:rPr>
              <a:t>，</a:t>
            </a:r>
            <a:r>
              <a:rPr lang="en-US" altLang="zh-CN" sz="2000" dirty="0" smtClean="0">
                <a:solidFill>
                  <a:prstClr val="white">
                    <a:lumMod val="50000"/>
                  </a:prstClr>
                </a:solidFill>
                <a:latin typeface="微软雅黑" pitchFamily="34" charset="-122"/>
                <a:ea typeface="微软雅黑" pitchFamily="34" charset="-122"/>
              </a:rPr>
              <a:t>WXML</a:t>
            </a:r>
            <a:r>
              <a:rPr lang="zh-CN" altLang="en-US" sz="2000" dirty="0" smtClean="0">
                <a:solidFill>
                  <a:prstClr val="white">
                    <a:lumMod val="50000"/>
                  </a:prstClr>
                </a:solidFill>
                <a:latin typeface="微软雅黑" pitchFamily="34" charset="-122"/>
                <a:ea typeface="微软雅黑" pitchFamily="34" charset="-122"/>
              </a:rPr>
              <a:t>、</a:t>
            </a:r>
            <a:r>
              <a:rPr lang="en-US" altLang="zh-CN" sz="2000" dirty="0" smtClean="0">
                <a:solidFill>
                  <a:prstClr val="white">
                    <a:lumMod val="50000"/>
                  </a:prstClr>
                </a:solidFill>
                <a:latin typeface="微软雅黑" pitchFamily="34" charset="-122"/>
                <a:ea typeface="微软雅黑" pitchFamily="34" charset="-122"/>
              </a:rPr>
              <a:t>WXSS</a:t>
            </a:r>
            <a:r>
              <a:rPr lang="zh-CN" altLang="en-US" sz="2000" dirty="0" smtClean="0">
                <a:solidFill>
                  <a:prstClr val="white">
                    <a:lumMod val="50000"/>
                  </a:prstClr>
                </a:solidFill>
                <a:latin typeface="微软雅黑" pitchFamily="34" charset="-122"/>
                <a:ea typeface="微软雅黑" pitchFamily="34" charset="-122"/>
              </a:rPr>
              <a:t>、</a:t>
            </a:r>
            <a:r>
              <a:rPr lang="en-US" altLang="zh-CN" sz="2000" dirty="0" smtClean="0">
                <a:solidFill>
                  <a:prstClr val="white">
                    <a:lumMod val="50000"/>
                  </a:prstClr>
                </a:solidFill>
                <a:latin typeface="微软雅黑" pitchFamily="34" charset="-122"/>
                <a:ea typeface="微软雅黑" pitchFamily="34" charset="-122"/>
              </a:rPr>
              <a:t>JS</a:t>
            </a:r>
            <a:r>
              <a:rPr lang="zh-CN" altLang="en-US" sz="2000" dirty="0" smtClean="0">
                <a:solidFill>
                  <a:prstClr val="white">
                    <a:lumMod val="50000"/>
                  </a:prstClr>
                </a:solidFill>
                <a:latin typeface="微软雅黑" pitchFamily="34" charset="-122"/>
                <a:ea typeface="微软雅黑" pitchFamily="34" charset="-122"/>
              </a:rPr>
              <a:t>在学</a:t>
            </a:r>
            <a:r>
              <a:rPr lang="zh-CN" altLang="en-US" sz="2000" dirty="0">
                <a:solidFill>
                  <a:prstClr val="white">
                    <a:lumMod val="50000"/>
                  </a:prstClr>
                </a:solidFill>
                <a:latin typeface="微软雅黑" pitchFamily="34" charset="-122"/>
                <a:ea typeface="微软雅黑" pitchFamily="34" charset="-122"/>
              </a:rPr>
              <a:t>，所以可以尝试该项目的开发。</a:t>
            </a:r>
          </a:p>
          <a:p>
            <a:pPr lvl="0"/>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问题的复杂性</a:t>
            </a:r>
          </a:p>
          <a:p>
            <a:pPr lvl="0"/>
            <a:r>
              <a:rPr lang="zh-CN" altLang="en-US" sz="2000" dirty="0">
                <a:solidFill>
                  <a:prstClr val="white">
                    <a:lumMod val="50000"/>
                  </a:prstClr>
                </a:solidFill>
                <a:latin typeface="微软雅黑" pitchFamily="34" charset="-122"/>
                <a:ea typeface="微软雅黑" pitchFamily="34" charset="-122"/>
              </a:rPr>
              <a:t>需实现的功能涉及到多方面的技术，目前这些技术大多数还未学习。</a:t>
            </a:r>
            <a:endParaRPr lang="en-US" altLang="zh-CN" sz="2000" dirty="0">
              <a:solidFill>
                <a:prstClr val="white">
                  <a:lumMod val="50000"/>
                </a:prstClr>
              </a:solidFill>
              <a:latin typeface="微软雅黑" pitchFamily="34" charset="-122"/>
              <a:ea typeface="微软雅黑" pitchFamily="34" charset="-122"/>
            </a:endParaRPr>
          </a:p>
          <a:p>
            <a:pPr lvl="0"/>
            <a:endParaRPr lang="en-US" altLang="zh-CN" sz="2000" dirty="0">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系统开发在时间的条件下成功的可能性</a:t>
            </a:r>
          </a:p>
          <a:p>
            <a:pPr lvl="0"/>
            <a:r>
              <a:rPr lang="zh-CN" altLang="en-US" sz="2000" dirty="0">
                <a:solidFill>
                  <a:prstClr val="white">
                    <a:lumMod val="50000"/>
                  </a:prstClr>
                </a:solidFill>
                <a:latin typeface="微软雅黑" pitchFamily="34" charset="-122"/>
                <a:ea typeface="微软雅黑" pitchFamily="34" charset="-122"/>
              </a:rPr>
              <a:t>虽然时间紧迫但是完成可能性较高。</a:t>
            </a:r>
          </a:p>
          <a:p>
            <a:pPr lvl="0"/>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系统开发在费用的条件下成功的可能性</a:t>
            </a:r>
          </a:p>
          <a:p>
            <a:pPr lvl="0"/>
            <a:r>
              <a:rPr lang="zh-CN" altLang="en-US" sz="2000" dirty="0">
                <a:solidFill>
                  <a:prstClr val="white">
                    <a:lumMod val="50000"/>
                  </a:prstClr>
                </a:solidFill>
                <a:latin typeface="微软雅黑" pitchFamily="34" charset="-122"/>
                <a:ea typeface="微软雅黑" pitchFamily="34" charset="-122"/>
              </a:rPr>
              <a:t>费用对该项目没什么影响。</a:t>
            </a:r>
            <a:endParaRPr lang="zh-CN" altLang="en-US" sz="2400" b="1" dirty="0">
              <a:ln w="6350">
                <a:noFill/>
              </a:ln>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819399219"/>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864740" cy="3908762"/>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技术可行性</a:t>
            </a:r>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关键技术</a:t>
            </a:r>
          </a:p>
          <a:p>
            <a:pPr lvl="0"/>
            <a:r>
              <a:rPr lang="zh-CN" altLang="en-US" sz="2000" dirty="0">
                <a:solidFill>
                  <a:prstClr val="white">
                    <a:lumMod val="50000"/>
                  </a:prstClr>
                </a:solidFill>
                <a:latin typeface="微软雅黑" pitchFamily="34" charset="-122"/>
                <a:ea typeface="微软雅黑" pitchFamily="34" charset="-122"/>
              </a:rPr>
              <a:t>一</a:t>
            </a:r>
            <a:r>
              <a:rPr lang="zh-CN" altLang="en-US" sz="2000" dirty="0" smtClean="0">
                <a:solidFill>
                  <a:prstClr val="white">
                    <a:lumMod val="50000"/>
                  </a:prstClr>
                </a:solidFill>
                <a:latin typeface="微软雅黑" pitchFamily="34" charset="-122"/>
                <a:ea typeface="微软雅黑" pitchFamily="34" charset="-122"/>
              </a:rPr>
              <a:t>是过程监管</a:t>
            </a:r>
            <a:r>
              <a:rPr lang="zh-CN" altLang="en-US" sz="2000" dirty="0">
                <a:solidFill>
                  <a:prstClr val="white">
                    <a:lumMod val="50000"/>
                  </a:prstClr>
                </a:solidFill>
                <a:latin typeface="微软雅黑" pitchFamily="34" charset="-122"/>
                <a:ea typeface="微软雅黑" pitchFamily="34" charset="-122"/>
              </a:rPr>
              <a:t>；</a:t>
            </a:r>
          </a:p>
          <a:p>
            <a:pPr lvl="0"/>
            <a:r>
              <a:rPr lang="zh-CN" altLang="en-US" sz="2000" dirty="0">
                <a:solidFill>
                  <a:prstClr val="white">
                    <a:lumMod val="50000"/>
                  </a:prstClr>
                </a:solidFill>
                <a:latin typeface="微软雅黑" pitchFamily="34" charset="-122"/>
                <a:ea typeface="微软雅黑" pitchFamily="34" charset="-122"/>
              </a:rPr>
              <a:t>二是信息搜索；</a:t>
            </a:r>
          </a:p>
          <a:p>
            <a:pPr lvl="0"/>
            <a:r>
              <a:rPr lang="zh-CN" altLang="en-US" sz="2000" dirty="0">
                <a:solidFill>
                  <a:prstClr val="white">
                    <a:lumMod val="50000"/>
                  </a:prstClr>
                </a:solidFill>
                <a:latin typeface="微软雅黑" pitchFamily="34" charset="-122"/>
                <a:ea typeface="微软雅黑" pitchFamily="34" charset="-122"/>
              </a:rPr>
              <a:t>三是支付平台；</a:t>
            </a:r>
          </a:p>
          <a:p>
            <a:pPr lvl="0"/>
            <a:r>
              <a:rPr lang="zh-CN" altLang="en-US" sz="2000" dirty="0">
                <a:solidFill>
                  <a:prstClr val="white">
                    <a:lumMod val="50000"/>
                  </a:prstClr>
                </a:solidFill>
                <a:latin typeface="微软雅黑" pitchFamily="34" charset="-122"/>
                <a:ea typeface="微软雅黑" pitchFamily="34" charset="-122"/>
              </a:rPr>
              <a:t>四是会话系统；</a:t>
            </a:r>
          </a:p>
          <a:p>
            <a:pPr lvl="0"/>
            <a:endParaRPr lang="zh-CN" altLang="en-US" sz="2000" b="1" dirty="0">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开发难点</a:t>
            </a:r>
          </a:p>
          <a:p>
            <a:pPr lvl="0"/>
            <a:r>
              <a:rPr lang="zh-CN" altLang="en-US" sz="2000" dirty="0">
                <a:solidFill>
                  <a:prstClr val="white">
                    <a:lumMod val="50000"/>
                  </a:prstClr>
                </a:solidFill>
                <a:latin typeface="微软雅黑" pitchFamily="34" charset="-122"/>
                <a:ea typeface="微软雅黑" pitchFamily="34" charset="-122"/>
              </a:rPr>
              <a:t>对交易过程进行监管</a:t>
            </a:r>
            <a:r>
              <a:rPr lang="zh-CN" altLang="en-US" sz="2000" dirty="0" smtClean="0">
                <a:solidFill>
                  <a:prstClr val="white">
                    <a:lumMod val="50000"/>
                  </a:prstClr>
                </a:solidFill>
                <a:latin typeface="微软雅黑" pitchFamily="34" charset="-122"/>
                <a:ea typeface="微软雅黑" pitchFamily="34" charset="-122"/>
              </a:rPr>
              <a:t>。</a:t>
            </a:r>
            <a:endParaRPr lang="en-US" altLang="zh-CN" sz="2000" dirty="0" smtClean="0">
              <a:solidFill>
                <a:prstClr val="white">
                  <a:lumMod val="50000"/>
                </a:prstClr>
              </a:solidFill>
              <a:latin typeface="微软雅黑" pitchFamily="34" charset="-122"/>
              <a:ea typeface="微软雅黑" pitchFamily="34" charset="-122"/>
            </a:endParaRPr>
          </a:p>
          <a:p>
            <a:pPr lvl="0"/>
            <a:r>
              <a:rPr lang="zh-CN" altLang="en-US" sz="2000" smtClean="0">
                <a:solidFill>
                  <a:prstClr val="white">
                    <a:lumMod val="50000"/>
                  </a:prstClr>
                </a:solidFill>
                <a:latin typeface="微软雅黑" pitchFamily="34" charset="-122"/>
                <a:ea typeface="微软雅黑" pitchFamily="34" charset="-122"/>
              </a:rPr>
              <a:t>对订单信息进行筛选、排序。</a:t>
            </a:r>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dirty="0" smtClean="0">
                <a:solidFill>
                  <a:prstClr val="white">
                    <a:lumMod val="50000"/>
                  </a:prstClr>
                </a:solidFill>
                <a:latin typeface="微软雅黑" pitchFamily="34" charset="-122"/>
                <a:ea typeface="微软雅黑" pitchFamily="34" charset="-122"/>
              </a:rPr>
              <a:t>增加订单</a:t>
            </a:r>
            <a:r>
              <a:rPr lang="zh-CN" altLang="en-US" sz="2000" dirty="0">
                <a:solidFill>
                  <a:prstClr val="white">
                    <a:lumMod val="50000"/>
                  </a:prstClr>
                </a:solidFill>
                <a:latin typeface="微软雅黑" pitchFamily="34" charset="-122"/>
                <a:ea typeface="微软雅黑" pitchFamily="34" charset="-122"/>
              </a:rPr>
              <a:t>双方会话系统。</a:t>
            </a:r>
          </a:p>
        </p:txBody>
      </p:sp>
    </p:spTree>
    <p:extLst>
      <p:ext uri="{BB962C8B-B14F-4D97-AF65-F5344CB8AC3E}">
        <p14:creationId xmlns:p14="http://schemas.microsoft.com/office/powerpoint/2010/main" val="3243592182"/>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864740" cy="3600986"/>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经济可行性</a:t>
            </a:r>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基本建设投资：</a:t>
            </a:r>
          </a:p>
          <a:p>
            <a:pPr lvl="0"/>
            <a:r>
              <a:rPr lang="zh-CN" altLang="en-US" sz="2000" b="1" dirty="0">
                <a:solidFill>
                  <a:prstClr val="white">
                    <a:lumMod val="50000"/>
                  </a:prstClr>
                </a:solidFill>
                <a:latin typeface="微软雅黑" pitchFamily="34" charset="-122"/>
                <a:ea typeface="微软雅黑" pitchFamily="34" charset="-122"/>
              </a:rPr>
              <a:t>开发所需软件以及小组成员每人一台电脑和相应的网络环境。</a:t>
            </a:r>
          </a:p>
          <a:p>
            <a:pPr lvl="0"/>
            <a:endParaRPr lang="zh-CN" altLang="en-US" sz="2000" b="1" dirty="0">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时间成本：</a:t>
            </a:r>
          </a:p>
          <a:p>
            <a:pPr lvl="0"/>
            <a:r>
              <a:rPr lang="zh-CN" altLang="en-US" sz="2000" b="1" dirty="0">
                <a:solidFill>
                  <a:prstClr val="white">
                    <a:lumMod val="50000"/>
                  </a:prstClr>
                </a:solidFill>
                <a:latin typeface="微软雅黑" pitchFamily="34" charset="-122"/>
                <a:ea typeface="微软雅黑" pitchFamily="34" charset="-122"/>
              </a:rPr>
              <a:t>根据生活费</a:t>
            </a:r>
            <a:r>
              <a:rPr lang="en-US" altLang="zh-CN" sz="2000" b="1" dirty="0">
                <a:solidFill>
                  <a:prstClr val="white">
                    <a:lumMod val="50000"/>
                  </a:prstClr>
                </a:solidFill>
                <a:latin typeface="微软雅黑" pitchFamily="34" charset="-122"/>
                <a:ea typeface="微软雅黑" pitchFamily="34" charset="-122"/>
              </a:rPr>
              <a:t>2000</a:t>
            </a:r>
            <a:r>
              <a:rPr lang="zh-CN" altLang="en-US" sz="2000" b="1" dirty="0">
                <a:solidFill>
                  <a:prstClr val="white">
                    <a:lumMod val="50000"/>
                  </a:prstClr>
                </a:solidFill>
                <a:latin typeface="微软雅黑" pitchFamily="34" charset="-122"/>
                <a:ea typeface="微软雅黑" pitchFamily="34" charset="-122"/>
              </a:rPr>
              <a:t>元每月计算，则工资支出成本为</a:t>
            </a:r>
            <a:r>
              <a:rPr lang="en-US" altLang="zh-CN" sz="2000" b="1" dirty="0" smtClean="0">
                <a:solidFill>
                  <a:prstClr val="white">
                    <a:lumMod val="50000"/>
                  </a:prstClr>
                </a:solidFill>
                <a:latin typeface="微软雅黑" pitchFamily="34" charset="-122"/>
                <a:ea typeface="微软雅黑" pitchFamily="34" charset="-122"/>
              </a:rPr>
              <a:t>3*2000*5=30000</a:t>
            </a:r>
            <a:r>
              <a:rPr lang="zh-CN" altLang="en-US" sz="2000" b="1" dirty="0">
                <a:solidFill>
                  <a:prstClr val="white">
                    <a:lumMod val="50000"/>
                  </a:prstClr>
                </a:solidFill>
                <a:latin typeface="微软雅黑" pitchFamily="34" charset="-122"/>
                <a:ea typeface="微软雅黑" pitchFamily="34" charset="-122"/>
              </a:rPr>
              <a:t>元。</a:t>
            </a:r>
          </a:p>
          <a:p>
            <a:pPr lvl="0"/>
            <a:r>
              <a:rPr lang="zh-CN" altLang="en-US" sz="2000" b="1" dirty="0" smtClean="0">
                <a:solidFill>
                  <a:prstClr val="white">
                    <a:lumMod val="50000"/>
                  </a:prstClr>
                </a:solidFill>
                <a:latin typeface="微软雅黑" pitchFamily="34" charset="-122"/>
                <a:ea typeface="微软雅黑" pitchFamily="34" charset="-122"/>
              </a:rPr>
              <a:t>服务器 ？</a:t>
            </a:r>
            <a:endParaRPr lang="zh-CN" altLang="en-US" sz="2000" b="1" dirty="0">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其他软件硬件基本每个人员都具备。</a:t>
            </a:r>
          </a:p>
          <a:p>
            <a:pPr lvl="0"/>
            <a:r>
              <a:rPr lang="zh-CN" altLang="en-US" sz="2000" b="1" dirty="0">
                <a:solidFill>
                  <a:prstClr val="white">
                    <a:lumMod val="50000"/>
                  </a:prstClr>
                </a:solidFill>
                <a:latin typeface="微软雅黑" pitchFamily="34" charset="-122"/>
                <a:ea typeface="微软雅黑" pitchFamily="34" charset="-122"/>
              </a:rPr>
              <a:t>总成本</a:t>
            </a:r>
            <a:r>
              <a:rPr lang="zh-CN" altLang="en-US" sz="2000" b="1" dirty="0" smtClean="0">
                <a:solidFill>
                  <a:prstClr val="white">
                    <a:lumMod val="50000"/>
                  </a:prstClr>
                </a:solidFill>
                <a:latin typeface="微软雅黑" pitchFamily="34" charset="-122"/>
                <a:ea typeface="微软雅黑" pitchFamily="34" charset="-122"/>
              </a:rPr>
              <a:t>：</a:t>
            </a:r>
            <a:r>
              <a:rPr lang="en-US" altLang="zh-CN" sz="2000" b="1" dirty="0" smtClean="0">
                <a:solidFill>
                  <a:prstClr val="white">
                    <a:lumMod val="50000"/>
                  </a:prstClr>
                </a:solidFill>
                <a:latin typeface="微软雅黑" pitchFamily="34" charset="-122"/>
                <a:ea typeface="微软雅黑" pitchFamily="34" charset="-122"/>
              </a:rPr>
              <a:t>30000+</a:t>
            </a:r>
            <a:r>
              <a:rPr lang="zh-CN" altLang="en-US" sz="2000" b="1" dirty="0" smtClean="0">
                <a:solidFill>
                  <a:prstClr val="white">
                    <a:lumMod val="50000"/>
                  </a:prstClr>
                </a:solidFill>
                <a:latin typeface="微软雅黑" pitchFamily="34" charset="-122"/>
                <a:ea typeface="微软雅黑" pitchFamily="34" charset="-122"/>
              </a:rPr>
              <a:t>？</a:t>
            </a:r>
            <a:endParaRPr lang="zh-CN" altLang="en-US" sz="2000" b="1" dirty="0">
              <a:solidFill>
                <a:prstClr val="white">
                  <a:lumMod val="50000"/>
                </a:prstClr>
              </a:solidFill>
              <a:latin typeface="微软雅黑" pitchFamily="34" charset="-122"/>
              <a:ea typeface="微软雅黑" pitchFamily="34" charset="-122"/>
            </a:endParaRPr>
          </a:p>
        </p:txBody>
      </p:sp>
    </p:spTree>
    <p:extLst>
      <p:ext uri="{BB962C8B-B14F-4D97-AF65-F5344CB8AC3E}">
        <p14:creationId xmlns:p14="http://schemas.microsoft.com/office/powerpoint/2010/main" val="4229619081"/>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44042" y="340296"/>
            <a:ext cx="7864740" cy="4893647"/>
          </a:xfrm>
          <a:prstGeom prst="rect">
            <a:avLst/>
          </a:prstGeom>
        </p:spPr>
        <p:txBody>
          <a:bodyPr wrap="square">
            <a:spAutoFit/>
          </a:bodyPr>
          <a:lstStyle/>
          <a:p>
            <a:pPr lvl="0"/>
            <a:r>
              <a:rPr lang="zh-CN" altLang="en-US" sz="2400" b="1" dirty="0" smtClean="0">
                <a:ln w="6350">
                  <a:noFill/>
                </a:ln>
                <a:solidFill>
                  <a:prstClr val="white">
                    <a:lumMod val="50000"/>
                  </a:prstClr>
                </a:solidFill>
                <a:latin typeface="微软雅黑" pitchFamily="34" charset="-122"/>
                <a:ea typeface="微软雅黑" pitchFamily="34" charset="-122"/>
              </a:rPr>
              <a:t>操作可行性</a:t>
            </a:r>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smtClean="0">
              <a:ln w="6350">
                <a:noFill/>
              </a:ln>
              <a:solidFill>
                <a:prstClr val="white">
                  <a:lumMod val="50000"/>
                </a:prstClr>
              </a:solidFill>
              <a:latin typeface="微软雅黑" pitchFamily="34" charset="-122"/>
              <a:ea typeface="微软雅黑" pitchFamily="34" charset="-122"/>
            </a:endParaRPr>
          </a:p>
          <a:p>
            <a:pPr lvl="0"/>
            <a:r>
              <a:rPr lang="zh-CN" altLang="en-US" sz="2400" b="1" dirty="0">
                <a:ln w="6350">
                  <a:noFill/>
                </a:ln>
                <a:solidFill>
                  <a:prstClr val="white">
                    <a:lumMod val="50000"/>
                  </a:prstClr>
                </a:solidFill>
                <a:latin typeface="微软雅黑" pitchFamily="34" charset="-122"/>
                <a:ea typeface="微软雅黑" pitchFamily="34" charset="-122"/>
              </a:rPr>
              <a:t>用户使用可能性：</a:t>
            </a:r>
          </a:p>
          <a:p>
            <a:pPr lvl="0"/>
            <a:r>
              <a:rPr lang="zh-CN" altLang="en-US" sz="2400" b="1" dirty="0" smtClean="0">
                <a:ln w="6350">
                  <a:noFill/>
                </a:ln>
                <a:solidFill>
                  <a:prstClr val="white">
                    <a:lumMod val="50000"/>
                  </a:prstClr>
                </a:solidFill>
                <a:latin typeface="微软雅黑" pitchFamily="34" charset="-122"/>
                <a:ea typeface="微软雅黑" pitchFamily="34" charset="-122"/>
              </a:rPr>
              <a:t>对于小程序的</a:t>
            </a:r>
            <a:r>
              <a:rPr lang="zh-CN" altLang="en-US" sz="2400" b="1" dirty="0">
                <a:ln w="6350">
                  <a:noFill/>
                </a:ln>
                <a:solidFill>
                  <a:prstClr val="white">
                    <a:lumMod val="50000"/>
                  </a:prstClr>
                </a:solidFill>
                <a:latin typeface="微软雅黑" pitchFamily="34" charset="-122"/>
                <a:ea typeface="微软雅黑" pitchFamily="34" charset="-122"/>
              </a:rPr>
              <a:t>使用会涉及到各种类型的人群，凭借其简洁明了的</a:t>
            </a:r>
            <a:r>
              <a:rPr lang="en-US" altLang="zh-CN" sz="2400" b="1" dirty="0">
                <a:ln w="6350">
                  <a:noFill/>
                </a:ln>
                <a:solidFill>
                  <a:prstClr val="white">
                    <a:lumMod val="50000"/>
                  </a:prstClr>
                </a:solidFill>
                <a:latin typeface="微软雅黑" pitchFamily="34" charset="-122"/>
                <a:ea typeface="微软雅黑" pitchFamily="34" charset="-122"/>
              </a:rPr>
              <a:t>UI </a:t>
            </a:r>
            <a:r>
              <a:rPr lang="zh-CN" altLang="en-US" sz="2400" b="1" dirty="0">
                <a:ln w="6350">
                  <a:noFill/>
                </a:ln>
                <a:solidFill>
                  <a:prstClr val="white">
                    <a:lumMod val="50000"/>
                  </a:prstClr>
                </a:solidFill>
                <a:latin typeface="微软雅黑" pitchFamily="34" charset="-122"/>
                <a:ea typeface="微软雅黑" pitchFamily="34" charset="-122"/>
              </a:rPr>
              <a:t>和快捷的操作特性，并不要求用户对其特别的熟悉，因此可以做到让使用方法简单易懂，操作方法尽量浅显明了，使用户能够在短时间内借助简易的说明快速上手</a:t>
            </a:r>
          </a:p>
          <a:p>
            <a:pPr lvl="0"/>
            <a:endParaRPr lang="zh-CN" altLang="en-US" sz="2400" b="1" dirty="0">
              <a:ln w="6350">
                <a:noFill/>
              </a:ln>
              <a:solidFill>
                <a:prstClr val="white">
                  <a:lumMod val="50000"/>
                </a:prstClr>
              </a:solidFill>
              <a:latin typeface="微软雅黑" pitchFamily="34" charset="-122"/>
              <a:ea typeface="微软雅黑" pitchFamily="34" charset="-122"/>
            </a:endParaRPr>
          </a:p>
          <a:p>
            <a:pPr lvl="0"/>
            <a:r>
              <a:rPr lang="zh-CN" altLang="en-US" sz="2400" b="1" dirty="0">
                <a:ln w="6350">
                  <a:noFill/>
                </a:ln>
                <a:solidFill>
                  <a:prstClr val="white">
                    <a:lumMod val="50000"/>
                  </a:prstClr>
                </a:solidFill>
                <a:latin typeface="微软雅黑" pitchFamily="34" charset="-122"/>
                <a:ea typeface="微软雅黑" pitchFamily="34" charset="-122"/>
              </a:rPr>
              <a:t>时间进度可行性：</a:t>
            </a:r>
          </a:p>
          <a:p>
            <a:pPr lvl="0"/>
            <a:r>
              <a:rPr lang="zh-CN" altLang="en-US" sz="2400" b="1" dirty="0">
                <a:ln w="6350">
                  <a:noFill/>
                </a:ln>
                <a:solidFill>
                  <a:prstClr val="white">
                    <a:lumMod val="50000"/>
                  </a:prstClr>
                </a:solidFill>
                <a:latin typeface="微软雅黑" pitchFamily="34" charset="-122"/>
                <a:ea typeface="微软雅黑" pitchFamily="34" charset="-122"/>
              </a:rPr>
              <a:t>项目周期为</a:t>
            </a:r>
            <a:r>
              <a:rPr lang="en-US" altLang="zh-CN" sz="2400" b="1" dirty="0">
                <a:ln w="6350">
                  <a:noFill/>
                </a:ln>
                <a:solidFill>
                  <a:prstClr val="white">
                    <a:lumMod val="50000"/>
                  </a:prstClr>
                </a:solidFill>
                <a:latin typeface="微软雅黑" pitchFamily="34" charset="-122"/>
                <a:ea typeface="微软雅黑" pitchFamily="34" charset="-122"/>
              </a:rPr>
              <a:t>3</a:t>
            </a:r>
            <a:r>
              <a:rPr lang="zh-CN" altLang="en-US" sz="2400" b="1" dirty="0">
                <a:ln w="6350">
                  <a:noFill/>
                </a:ln>
                <a:solidFill>
                  <a:prstClr val="white">
                    <a:lumMod val="50000"/>
                  </a:prstClr>
                </a:solidFill>
                <a:latin typeface="微软雅黑" pitchFamily="34" charset="-122"/>
                <a:ea typeface="微软雅黑" pitchFamily="34" charset="-122"/>
              </a:rPr>
              <a:t>个月，按照小组能力可以按时完成，递交成果</a:t>
            </a:r>
          </a:p>
          <a:p>
            <a:pPr lvl="0"/>
            <a:endParaRPr lang="en-US" altLang="zh-CN" sz="2400" b="1" dirty="0">
              <a:ln w="6350">
                <a:noFill/>
              </a:ln>
              <a:solidFill>
                <a:prstClr val="white">
                  <a:lumMod val="50000"/>
                </a:prstClr>
              </a:solidFill>
              <a:latin typeface="微软雅黑" pitchFamily="34" charset="-122"/>
              <a:ea typeface="微软雅黑" pitchFamily="34" charset="-122"/>
            </a:endParaRPr>
          </a:p>
        </p:txBody>
      </p:sp>
    </p:spTree>
    <p:extLst>
      <p:ext uri="{BB962C8B-B14F-4D97-AF65-F5344CB8AC3E}">
        <p14:creationId xmlns:p14="http://schemas.microsoft.com/office/powerpoint/2010/main" val="2929185604"/>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2614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第三部分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项目计划</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03</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03</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1057142607"/>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grpSp>
        <p:nvGrpSpPr>
          <p:cNvPr id="5" name="组 5">
            <a:extLst>
              <a:ext uri="{FF2B5EF4-FFF2-40B4-BE49-F238E27FC236}">
                <a16:creationId xmlns:a16="http://schemas.microsoft.com/office/drawing/2014/main" id="{A9A0BBB3-828B-4766-8BC5-B31EA2759671}"/>
              </a:ext>
            </a:extLst>
          </p:cNvPr>
          <p:cNvGrpSpPr/>
          <p:nvPr/>
        </p:nvGrpSpPr>
        <p:grpSpPr>
          <a:xfrm>
            <a:off x="3117675" y="1019968"/>
            <a:ext cx="2319215" cy="2319215"/>
            <a:chOff x="2938584" y="2242373"/>
            <a:chExt cx="2319215" cy="2319215"/>
          </a:xfrm>
        </p:grpSpPr>
        <p:pic>
          <p:nvPicPr>
            <p:cNvPr id="6" name="图片 5">
              <a:hlinkClick r:id="rId3" action="ppaction://hlinkfile"/>
              <a:extLst>
                <a:ext uri="{FF2B5EF4-FFF2-40B4-BE49-F238E27FC236}">
                  <a16:creationId xmlns:a16="http://schemas.microsoft.com/office/drawing/2014/main" id="{51F1EB31-A740-42D8-9E32-CCA28B5C33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7" name="文本框 6">
              <a:extLst>
                <a:ext uri="{FF2B5EF4-FFF2-40B4-BE49-F238E27FC236}">
                  <a16:creationId xmlns:a16="http://schemas.microsoft.com/office/drawing/2014/main" id="{0A9C0856-DFF2-47D7-8165-E4967D838BA0}"/>
                </a:ext>
              </a:extLst>
            </p:cNvPr>
            <p:cNvSpPr txBox="1"/>
            <p:nvPr/>
          </p:nvSpPr>
          <p:spPr>
            <a:xfrm>
              <a:off x="3428777" y="2746429"/>
              <a:ext cx="1338828"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项目计划书</a:t>
              </a:r>
            </a:p>
          </p:txBody>
        </p:sp>
      </p:grpSp>
      <p:sp>
        <p:nvSpPr>
          <p:cNvPr id="8" name="文本框 7">
            <a:extLst>
              <a:ext uri="{FF2B5EF4-FFF2-40B4-BE49-F238E27FC236}">
                <a16:creationId xmlns:a16="http://schemas.microsoft.com/office/drawing/2014/main" id="{2256045D-CFC8-46F6-9ADA-27ED91B9DE1C}"/>
              </a:ext>
            </a:extLst>
          </p:cNvPr>
          <p:cNvSpPr txBox="1"/>
          <p:nvPr/>
        </p:nvSpPr>
        <p:spPr>
          <a:xfrm>
            <a:off x="3982008" y="3684264"/>
            <a:ext cx="647934" cy="369332"/>
          </a:xfrm>
          <a:prstGeom prst="rect">
            <a:avLst/>
          </a:prstGeom>
          <a:noFill/>
        </p:spPr>
        <p:txBody>
          <a:bodyPr wrap="none" rtlCol="0">
            <a:spAutoFit/>
          </a:bodyPr>
          <a:lstStyle/>
          <a:p>
            <a:r>
              <a:rPr kumimoji="1" lang="en-US" altLang="zh-CN" dirty="0">
                <a:latin typeface="Microsoft YaHei Light" charset="-122"/>
                <a:ea typeface="Microsoft YaHei Light" charset="-122"/>
                <a:cs typeface="Microsoft YaHei Light" charset="-122"/>
              </a:rPr>
              <a:t>V0.5</a:t>
            </a:r>
            <a:endParaRPr kumimoji="1" lang="zh-CN" altLang="en-US" dirty="0">
              <a:latin typeface="Microsoft YaHei Light" charset="-122"/>
              <a:ea typeface="Microsoft YaHei Light" charset="-122"/>
              <a:cs typeface="Microsoft YaHei Light" charset="-122"/>
            </a:endParaRPr>
          </a:p>
        </p:txBody>
      </p:sp>
      <p:sp>
        <p:nvSpPr>
          <p:cNvPr id="9" name="文本框 8">
            <a:extLst>
              <a:ext uri="{FF2B5EF4-FFF2-40B4-BE49-F238E27FC236}">
                <a16:creationId xmlns:a16="http://schemas.microsoft.com/office/drawing/2014/main" id="{8E73911A-57F7-4E2C-B71D-8E19FBC8094E}"/>
              </a:ext>
            </a:extLst>
          </p:cNvPr>
          <p:cNvSpPr txBox="1"/>
          <p:nvPr/>
        </p:nvSpPr>
        <p:spPr>
          <a:xfrm>
            <a:off x="3708698" y="4219436"/>
            <a:ext cx="1114408" cy="369332"/>
          </a:xfrm>
          <a:prstGeom prst="rect">
            <a:avLst/>
          </a:prstGeom>
          <a:noFill/>
        </p:spPr>
        <p:txBody>
          <a:bodyPr wrap="none" rtlCol="0">
            <a:spAutoFit/>
          </a:bodyPr>
          <a:lstStyle/>
          <a:p>
            <a:r>
              <a:rPr kumimoji="1" lang="en-US" altLang="zh-CN" dirty="0">
                <a:latin typeface="Microsoft YaHei Light" charset="-122"/>
                <a:ea typeface="Microsoft YaHei Light" charset="-122"/>
                <a:cs typeface="Microsoft YaHei Light" charset="-122"/>
              </a:rPr>
              <a:t>2019.3.16</a:t>
            </a:r>
            <a:endParaRPr kumimoji="1" lang="zh-CN" altLang="en-US" dirty="0">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1166010421"/>
      </p:ext>
    </p:extLst>
  </p:cSld>
  <p:clrMapOvr>
    <a:masterClrMapping/>
  </p:clrMapOvr>
  <p:transition spd="med" advClick="0" advTm="0">
    <p:push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2646878"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第四部分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项目团队建设</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04</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04</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1355863041"/>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215282" y="115441"/>
            <a:ext cx="7864740"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项目大致分工</a:t>
            </a:r>
            <a:endParaRPr lang="en-US" altLang="zh-CN" sz="2400" b="1" dirty="0">
              <a:ln w="6350">
                <a:noFill/>
              </a:ln>
              <a:solidFill>
                <a:prstClr val="white">
                  <a:lumMod val="50000"/>
                </a:prstClr>
              </a:solidFill>
              <a:latin typeface="微软雅黑" pitchFamily="34" charset="-122"/>
              <a:ea typeface="微软雅黑" pitchFamily="34" charset="-122"/>
            </a:endParaRPr>
          </a:p>
        </p:txBody>
      </p:sp>
      <p:graphicFrame>
        <p:nvGraphicFramePr>
          <p:cNvPr id="6" name="表格 5">
            <a:extLst>
              <a:ext uri="{FF2B5EF4-FFF2-40B4-BE49-F238E27FC236}">
                <a16:creationId xmlns:a16="http://schemas.microsoft.com/office/drawing/2014/main" id="{13D73F7D-1064-48D6-9523-56303881AFD5}"/>
              </a:ext>
            </a:extLst>
          </p:cNvPr>
          <p:cNvGraphicFramePr>
            <a:graphicFrameLocks noGrp="1"/>
          </p:cNvGraphicFramePr>
          <p:nvPr>
            <p:extLst>
              <p:ext uri="{D42A27DB-BD31-4B8C-83A1-F6EECF244321}">
                <p14:modId xmlns:p14="http://schemas.microsoft.com/office/powerpoint/2010/main" val="1884053830"/>
              </p:ext>
            </p:extLst>
          </p:nvPr>
        </p:nvGraphicFramePr>
        <p:xfrm>
          <a:off x="1332434" y="764506"/>
          <a:ext cx="7632848" cy="4124146"/>
        </p:xfrm>
        <a:graphic>
          <a:graphicData uri="http://schemas.openxmlformats.org/drawingml/2006/table">
            <a:tbl>
              <a:tblPr firstRow="1" bandRow="1">
                <a:tableStyleId>{5C22544A-7EE6-4342-B048-85BDC9FD1C3A}</a:tableStyleId>
              </a:tblPr>
              <a:tblGrid>
                <a:gridCol w="991607">
                  <a:extLst>
                    <a:ext uri="{9D8B030D-6E8A-4147-A177-3AD203B41FA5}">
                      <a16:colId xmlns:a16="http://schemas.microsoft.com/office/drawing/2014/main" val="395023481"/>
                    </a:ext>
                  </a:extLst>
                </a:gridCol>
                <a:gridCol w="1919892">
                  <a:extLst>
                    <a:ext uri="{9D8B030D-6E8A-4147-A177-3AD203B41FA5}">
                      <a16:colId xmlns:a16="http://schemas.microsoft.com/office/drawing/2014/main" val="621864310"/>
                    </a:ext>
                  </a:extLst>
                </a:gridCol>
                <a:gridCol w="4721349">
                  <a:extLst>
                    <a:ext uri="{9D8B030D-6E8A-4147-A177-3AD203B41FA5}">
                      <a16:colId xmlns:a16="http://schemas.microsoft.com/office/drawing/2014/main" val="2357556092"/>
                    </a:ext>
                  </a:extLst>
                </a:gridCol>
              </a:tblGrid>
              <a:tr h="501914">
                <a:tc>
                  <a:txBody>
                    <a:bodyPr/>
                    <a:lstStyle/>
                    <a:p>
                      <a:pPr algn="ctr">
                        <a:lnSpc>
                          <a:spcPts val="1500"/>
                        </a:lnSpc>
                        <a:spcAft>
                          <a:spcPts val="600"/>
                        </a:spcAft>
                      </a:pPr>
                      <a:r>
                        <a:rPr lang="zh-CN" sz="1600" kern="100" dirty="0">
                          <a:effectLst/>
                          <a:latin typeface="微软雅黑" panose="020B0503020204020204" pitchFamily="34" charset="-122"/>
                          <a:ea typeface="微软雅黑" panose="020B0503020204020204" pitchFamily="34" charset="-122"/>
                        </a:rPr>
                        <a:t>成员</a:t>
                      </a:r>
                    </a:p>
                  </a:txBody>
                  <a:tcPr marL="9525" marR="9525" marT="9525" marB="0" anchor="ctr"/>
                </a:tc>
                <a:tc>
                  <a:txBody>
                    <a:bodyPr/>
                    <a:lstStyle/>
                    <a:p>
                      <a:pPr algn="ctr">
                        <a:lnSpc>
                          <a:spcPts val="1500"/>
                        </a:lnSpc>
                        <a:spcAft>
                          <a:spcPts val="600"/>
                        </a:spcAft>
                      </a:pPr>
                      <a:r>
                        <a:rPr lang="zh-CN" sz="1600" kern="100" dirty="0">
                          <a:effectLst/>
                          <a:latin typeface="微软雅黑" panose="020B0503020204020204" pitchFamily="34" charset="-122"/>
                          <a:ea typeface="微软雅黑" panose="020B0503020204020204" pitchFamily="34" charset="-122"/>
                        </a:rPr>
                        <a:t>角色</a:t>
                      </a:r>
                    </a:p>
                  </a:txBody>
                  <a:tcPr marL="9525" marR="9525" marT="9525" marB="0" anchor="ctr"/>
                </a:tc>
                <a:tc>
                  <a:txBody>
                    <a:bodyPr/>
                    <a:lstStyle/>
                    <a:p>
                      <a:pPr algn="ctr">
                        <a:lnSpc>
                          <a:spcPts val="1500"/>
                        </a:lnSpc>
                        <a:spcAft>
                          <a:spcPts val="600"/>
                        </a:spcAft>
                      </a:pPr>
                      <a:r>
                        <a:rPr lang="zh-CN" sz="1600" kern="100">
                          <a:effectLst/>
                          <a:latin typeface="微软雅黑" panose="020B0503020204020204" pitchFamily="34" charset="-122"/>
                          <a:ea typeface="微软雅黑" panose="020B0503020204020204" pitchFamily="34" charset="-122"/>
                        </a:rPr>
                        <a:t>职责</a:t>
                      </a:r>
                    </a:p>
                  </a:txBody>
                  <a:tcPr marL="9525" marR="9525" marT="9525" marB="0" anchor="ctr"/>
                </a:tc>
                <a:extLst>
                  <a:ext uri="{0D108BD9-81ED-4DB2-BD59-A6C34878D82A}">
                    <a16:rowId xmlns:a16="http://schemas.microsoft.com/office/drawing/2014/main" val="4130029722"/>
                  </a:ext>
                </a:extLst>
              </a:tr>
              <a:tr h="1273897">
                <a:tc>
                  <a:txBody>
                    <a:bodyPr/>
                    <a:lstStyle/>
                    <a:p>
                      <a:pPr algn="ctr">
                        <a:lnSpc>
                          <a:spcPts val="1500"/>
                        </a:lnSpc>
                        <a:spcAft>
                          <a:spcPts val="600"/>
                        </a:spcAft>
                      </a:pPr>
                      <a:r>
                        <a:rPr lang="zh-CN" sz="1600" kern="100" dirty="0">
                          <a:effectLst/>
                          <a:latin typeface="微软雅黑" panose="020B0503020204020204" pitchFamily="34" charset="-122"/>
                          <a:ea typeface="微软雅黑" panose="020B0503020204020204" pitchFamily="34" charset="-122"/>
                        </a:rPr>
                        <a:t>黄寅佐</a:t>
                      </a:r>
                    </a:p>
                  </a:txBody>
                  <a:tcPr marL="9525" marR="9525" marT="9525" marB="0" anchor="ctr"/>
                </a:tc>
                <a:tc>
                  <a:txBody>
                    <a:bodyPr/>
                    <a:lstStyle/>
                    <a:p>
                      <a:pPr algn="ctr">
                        <a:lnSpc>
                          <a:spcPct val="100000"/>
                        </a:lnSpc>
                        <a:spcAft>
                          <a:spcPts val="600"/>
                        </a:spcAft>
                      </a:pPr>
                      <a:r>
                        <a:rPr lang="zh-CN" altLang="en-US" sz="1600" kern="100" dirty="0" smtClean="0">
                          <a:effectLst/>
                          <a:latin typeface="微软雅黑" panose="020B0503020204020204" pitchFamily="34" charset="-122"/>
                          <a:ea typeface="微软雅黑" panose="020B0503020204020204" pitchFamily="34" charset="-122"/>
                        </a:rPr>
                        <a:t>组长</a:t>
                      </a:r>
                      <a:r>
                        <a:rPr lang="zh-CN" sz="1600" kern="100" dirty="0" smtClean="0">
                          <a:effectLst/>
                          <a:latin typeface="微软雅黑" panose="020B0503020204020204" pitchFamily="34" charset="-122"/>
                          <a:ea typeface="微软雅黑" panose="020B0503020204020204" pitchFamily="34" charset="-122"/>
                        </a:rPr>
                        <a:t>、</a:t>
                      </a:r>
                      <a:endParaRPr lang="en-US" altLang="zh-CN" sz="1600" kern="100" dirty="0">
                        <a:effectLst/>
                        <a:latin typeface="微软雅黑" panose="020B0503020204020204" pitchFamily="34" charset="-122"/>
                        <a:ea typeface="微软雅黑" panose="020B0503020204020204" pitchFamily="34" charset="-122"/>
                      </a:endParaRPr>
                    </a:p>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主程序员、</a:t>
                      </a:r>
                      <a:endParaRPr lang="en-US" altLang="zh-CN" sz="1600" kern="100" dirty="0">
                        <a:effectLst/>
                        <a:latin typeface="微软雅黑" panose="020B0503020204020204" pitchFamily="34" charset="-122"/>
                        <a:ea typeface="微软雅黑" panose="020B0503020204020204" pitchFamily="34" charset="-122"/>
                      </a:endParaRPr>
                    </a:p>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文档维护员</a:t>
                      </a:r>
                    </a:p>
                  </a:txBody>
                  <a:tcPr marL="9525" marR="9525" marT="9525" marB="0" anchor="ctr"/>
                </a:tc>
                <a:tc>
                  <a:txBody>
                    <a:bodyPr/>
                    <a:lstStyle/>
                    <a:p>
                      <a:pPr algn="ctr">
                        <a:lnSpc>
                          <a:spcPct val="100000"/>
                        </a:lnSpc>
                        <a:spcAft>
                          <a:spcPts val="600"/>
                        </a:spcAft>
                      </a:pPr>
                      <a:r>
                        <a:rPr lang="zh-CN" sz="1400" b="1" kern="100" dirty="0">
                          <a:effectLst/>
                          <a:latin typeface="微软雅黑" panose="020B0503020204020204" pitchFamily="34" charset="-122"/>
                          <a:ea typeface="微软雅黑" panose="020B0503020204020204" pitchFamily="34" charset="-122"/>
                        </a:rPr>
                        <a:t>领导项目团队、执行和管理团队、负责小程序的交付工作。负责小程序部分设计并撰写部分小程序设计报告。参与文档编写。主持每周的讨论会以及团内沟通工作，递交每周小组作业，及时修改和发布已更新技术文档。</a:t>
                      </a:r>
                    </a:p>
                  </a:txBody>
                  <a:tcPr marL="9525" marR="9525" marT="9525" marB="0" anchor="ctr"/>
                </a:tc>
                <a:extLst>
                  <a:ext uri="{0D108BD9-81ED-4DB2-BD59-A6C34878D82A}">
                    <a16:rowId xmlns:a16="http://schemas.microsoft.com/office/drawing/2014/main" val="2527709518"/>
                  </a:ext>
                </a:extLst>
              </a:tr>
              <a:tr h="787419">
                <a:tc>
                  <a:txBody>
                    <a:bodyPr/>
                    <a:lstStyle/>
                    <a:p>
                      <a:pPr algn="ctr">
                        <a:lnSpc>
                          <a:spcPts val="1500"/>
                        </a:lnSpc>
                        <a:spcAft>
                          <a:spcPts val="600"/>
                        </a:spcAft>
                      </a:pPr>
                      <a:r>
                        <a:rPr lang="zh-CN" sz="1600" kern="100">
                          <a:effectLst/>
                          <a:latin typeface="微软雅黑" panose="020B0503020204020204" pitchFamily="34" charset="-122"/>
                          <a:ea typeface="微软雅黑" panose="020B0503020204020204" pitchFamily="34" charset="-122"/>
                        </a:rPr>
                        <a:t>邓国灏</a:t>
                      </a:r>
                    </a:p>
                  </a:txBody>
                  <a:tcPr marL="9525" marR="9525" marT="9525" marB="0" anchor="ctr"/>
                </a:tc>
                <a:tc>
                  <a:txBody>
                    <a:bodyPr/>
                    <a:lstStyle/>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程序员、</a:t>
                      </a:r>
                      <a:endParaRPr lang="en-US" altLang="zh-CN" sz="1600" kern="100" dirty="0">
                        <a:effectLst/>
                        <a:latin typeface="微软雅黑" panose="020B0503020204020204" pitchFamily="34" charset="-122"/>
                        <a:ea typeface="微软雅黑" panose="020B0503020204020204" pitchFamily="34" charset="-122"/>
                      </a:endParaRPr>
                    </a:p>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文档维护员</a:t>
                      </a:r>
                    </a:p>
                  </a:txBody>
                  <a:tcPr marL="9525" marR="9525" marT="9525" marB="0" anchor="ctr"/>
                </a:tc>
                <a:tc>
                  <a:txBody>
                    <a:bodyPr/>
                    <a:lstStyle/>
                    <a:p>
                      <a:pPr algn="ctr">
                        <a:lnSpc>
                          <a:spcPct val="100000"/>
                        </a:lnSpc>
                        <a:spcAft>
                          <a:spcPts val="600"/>
                        </a:spcAft>
                      </a:pPr>
                      <a:r>
                        <a:rPr lang="zh-CN" sz="1400" b="1" kern="100" dirty="0">
                          <a:effectLst/>
                          <a:latin typeface="微软雅黑" panose="020B0503020204020204" pitchFamily="34" charset="-122"/>
                          <a:ea typeface="微软雅黑" panose="020B0503020204020204" pitchFamily="34" charset="-122"/>
                        </a:rPr>
                        <a:t>在软件项目开发过程中进行的人员。负责小程序部分设计并撰写部分小程序设计报告。参与文档编写及软件设计开发。</a:t>
                      </a:r>
                    </a:p>
                  </a:txBody>
                  <a:tcPr marL="9525" marR="9525" marT="9525" marB="0" anchor="ctr"/>
                </a:tc>
                <a:extLst>
                  <a:ext uri="{0D108BD9-81ED-4DB2-BD59-A6C34878D82A}">
                    <a16:rowId xmlns:a16="http://schemas.microsoft.com/office/drawing/2014/main" val="3368010534"/>
                  </a:ext>
                </a:extLst>
              </a:tr>
              <a:tr h="1560916">
                <a:tc>
                  <a:txBody>
                    <a:bodyPr/>
                    <a:lstStyle/>
                    <a:p>
                      <a:pPr algn="ctr">
                        <a:lnSpc>
                          <a:spcPts val="1500"/>
                        </a:lnSpc>
                        <a:spcAft>
                          <a:spcPts val="600"/>
                        </a:spcAft>
                      </a:pPr>
                      <a:r>
                        <a:rPr lang="zh-CN" sz="1600" kern="100">
                          <a:effectLst/>
                          <a:latin typeface="微软雅黑" panose="020B0503020204020204" pitchFamily="34" charset="-122"/>
                          <a:ea typeface="微软雅黑" panose="020B0503020204020204" pitchFamily="34" charset="-122"/>
                        </a:rPr>
                        <a:t>李帝江</a:t>
                      </a:r>
                    </a:p>
                  </a:txBody>
                  <a:tcPr marL="9525" marR="9525" marT="9525" marB="0" anchor="ctr"/>
                </a:tc>
                <a:tc>
                  <a:txBody>
                    <a:bodyPr/>
                    <a:lstStyle/>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美工、程序员、</a:t>
                      </a:r>
                      <a:endParaRPr lang="en-US" altLang="zh-CN" sz="1600" kern="100" dirty="0">
                        <a:effectLst/>
                        <a:latin typeface="微软雅黑" panose="020B0503020204020204" pitchFamily="34" charset="-122"/>
                        <a:ea typeface="微软雅黑" panose="020B0503020204020204" pitchFamily="34" charset="-122"/>
                      </a:endParaRPr>
                    </a:p>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秘书、文档维护员</a:t>
                      </a:r>
                    </a:p>
                  </a:txBody>
                  <a:tcPr marL="9525" marR="9525" marT="9525" marB="0" anchor="ctr"/>
                </a:tc>
                <a:tc>
                  <a:txBody>
                    <a:bodyPr/>
                    <a:lstStyle/>
                    <a:p>
                      <a:pPr algn="ctr">
                        <a:lnSpc>
                          <a:spcPct val="100000"/>
                        </a:lnSpc>
                        <a:spcAft>
                          <a:spcPts val="600"/>
                        </a:spcAft>
                      </a:pPr>
                      <a:r>
                        <a:rPr lang="zh-CN" sz="1400" b="1" kern="100" dirty="0">
                          <a:effectLst/>
                          <a:latin typeface="微软雅黑" panose="020B0503020204020204" pitchFamily="34" charset="-122"/>
                          <a:ea typeface="微软雅黑" panose="020B0503020204020204" pitchFamily="34" charset="-122"/>
                        </a:rPr>
                        <a:t>负责小程序部分设计并撰写部分小程序设计报告。整理需求分析并撰写需求分析报告、维护，对文档进行审阅并</a:t>
                      </a:r>
                      <a:r>
                        <a:rPr lang="zh-CN" sz="1400" b="1" kern="100" dirty="0" smtClean="0">
                          <a:effectLst/>
                          <a:latin typeface="微软雅黑" panose="020B0503020204020204" pitchFamily="34" charset="-122"/>
                          <a:ea typeface="微软雅黑" panose="020B0503020204020204" pitchFamily="34" charset="-122"/>
                        </a:rPr>
                        <a:t>给</a:t>
                      </a:r>
                      <a:r>
                        <a:rPr lang="zh-CN" altLang="en-US" sz="1400" b="1" kern="100" dirty="0" smtClean="0">
                          <a:effectLst/>
                          <a:latin typeface="微软雅黑" panose="020B0503020204020204" pitchFamily="34" charset="-122"/>
                          <a:ea typeface="微软雅黑" panose="020B0503020204020204" pitchFamily="34" charset="-122"/>
                        </a:rPr>
                        <a:t>组长</a:t>
                      </a:r>
                      <a:r>
                        <a:rPr lang="zh-CN" sz="1400" b="1" kern="100" dirty="0" smtClean="0">
                          <a:effectLst/>
                          <a:latin typeface="微软雅黑" panose="020B0503020204020204" pitchFamily="34" charset="-122"/>
                          <a:ea typeface="微软雅黑" panose="020B0503020204020204" pitchFamily="34" charset="-122"/>
                        </a:rPr>
                        <a:t>提出</a:t>
                      </a:r>
                      <a:r>
                        <a:rPr lang="zh-CN" sz="1400" b="1" kern="100" dirty="0">
                          <a:effectLst/>
                          <a:latin typeface="微软雅黑" panose="020B0503020204020204" pitchFamily="34" charset="-122"/>
                          <a:ea typeface="微软雅黑" panose="020B0503020204020204" pitchFamily="34" charset="-122"/>
                        </a:rPr>
                        <a:t>修改意见。参与软件设计开发，对界面美工负主要责任。做会议记录与评审</a:t>
                      </a:r>
                      <a:r>
                        <a:rPr lang="en-US" sz="1400" b="1" kern="100" dirty="0">
                          <a:effectLst/>
                          <a:latin typeface="微软雅黑" panose="020B0503020204020204" pitchFamily="34" charset="-122"/>
                          <a:ea typeface="微软雅黑" panose="020B0503020204020204" pitchFamily="34" charset="-122"/>
                        </a:rPr>
                        <a:t>ppt</a:t>
                      </a:r>
                      <a:r>
                        <a:rPr lang="zh-CN" sz="1400" b="1" kern="100" dirty="0">
                          <a:effectLst/>
                          <a:latin typeface="微软雅黑" panose="020B0503020204020204" pitchFamily="34" charset="-122"/>
                          <a:ea typeface="微软雅黑" panose="020B0503020204020204" pitchFamily="34" charset="-122"/>
                        </a:rPr>
                        <a:t>。</a:t>
                      </a:r>
                    </a:p>
                  </a:txBody>
                  <a:tcPr marL="9525" marR="9525" marT="9525" marB="0" anchor="ctr"/>
                </a:tc>
                <a:extLst>
                  <a:ext uri="{0D108BD9-81ED-4DB2-BD59-A6C34878D82A}">
                    <a16:rowId xmlns:a16="http://schemas.microsoft.com/office/drawing/2014/main" val="2749065618"/>
                  </a:ext>
                </a:extLst>
              </a:tr>
            </a:tbl>
          </a:graphicData>
        </a:graphic>
      </p:graphicFrame>
    </p:spTree>
    <p:extLst>
      <p:ext uri="{BB962C8B-B14F-4D97-AF65-F5344CB8AC3E}">
        <p14:creationId xmlns:p14="http://schemas.microsoft.com/office/powerpoint/2010/main" val="3338163448"/>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MH_Entry_1"/>
          <p:cNvSpPr>
            <a:spLocks noChangeArrowheads="1"/>
          </p:cNvSpPr>
          <p:nvPr>
            <p:custDataLst>
              <p:tags r:id="rId1"/>
            </p:custDataLst>
          </p:nvPr>
        </p:nvSpPr>
        <p:spPr bwMode="auto">
          <a:xfrm>
            <a:off x="1566105" y="1589762"/>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项目概述</a:t>
            </a:r>
            <a:endParaRPr lang="zh-CN" altLang="en-US" sz="1200" dirty="0">
              <a:solidFill>
                <a:schemeClr val="bg1">
                  <a:lumMod val="50000"/>
                </a:schemeClr>
              </a:solidFill>
              <a:cs typeface="+mn-ea"/>
              <a:sym typeface="+mn-lt"/>
            </a:endParaRPr>
          </a:p>
        </p:txBody>
      </p:sp>
      <p:sp>
        <p:nvSpPr>
          <p:cNvPr id="33" name="MH_Entry_3"/>
          <p:cNvSpPr>
            <a:spLocks noChangeArrowheads="1"/>
          </p:cNvSpPr>
          <p:nvPr>
            <p:custDataLst>
              <p:tags r:id="rId2"/>
            </p:custDataLst>
          </p:nvPr>
        </p:nvSpPr>
        <p:spPr bwMode="auto">
          <a:xfrm>
            <a:off x="1279763" y="2922963"/>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项目计划</a:t>
            </a:r>
            <a:endParaRPr lang="zh-CN" altLang="en-US" sz="1200" dirty="0">
              <a:solidFill>
                <a:schemeClr val="bg1">
                  <a:lumMod val="50000"/>
                </a:schemeClr>
              </a:solidFill>
              <a:cs typeface="+mn-ea"/>
              <a:sym typeface="+mn-lt"/>
            </a:endParaRPr>
          </a:p>
        </p:txBody>
      </p:sp>
      <p:sp>
        <p:nvSpPr>
          <p:cNvPr id="35" name="MH_Number_1"/>
          <p:cNvSpPr/>
          <p:nvPr>
            <p:custDataLst>
              <p:tags r:id="rId3"/>
            </p:custDataLst>
          </p:nvPr>
        </p:nvSpPr>
        <p:spPr>
          <a:xfrm rot="413314">
            <a:off x="1042643" y="1489772"/>
            <a:ext cx="345580" cy="374109"/>
          </a:xfrm>
          <a:custGeom>
            <a:avLst/>
            <a:gdLst>
              <a:gd name="connsiteX0" fmla="*/ 370244 w 370244"/>
              <a:gd name="connsiteY0" fmla="*/ 0 h 400732"/>
              <a:gd name="connsiteX1" fmla="*/ 325083 w 370244"/>
              <a:gd name="connsiteY1" fmla="*/ 361458 h 400732"/>
              <a:gd name="connsiteX2" fmla="*/ 0 w 370244"/>
              <a:gd name="connsiteY2" fmla="*/ 400732 h 400732"/>
              <a:gd name="connsiteX3" fmla="*/ 45161 w 370244"/>
              <a:gd name="connsiteY3" fmla="*/ 39274 h 400732"/>
            </a:gdLst>
            <a:ahLst/>
            <a:cxnLst>
              <a:cxn ang="0">
                <a:pos x="connsiteX0" y="connsiteY0"/>
              </a:cxn>
              <a:cxn ang="0">
                <a:pos x="connsiteX1" y="connsiteY1"/>
              </a:cxn>
              <a:cxn ang="0">
                <a:pos x="connsiteX2" y="connsiteY2"/>
              </a:cxn>
              <a:cxn ang="0">
                <a:pos x="connsiteX3" y="connsiteY3"/>
              </a:cxn>
            </a:cxnLst>
            <a:rect l="l" t="t" r="r" b="b"/>
            <a:pathLst>
              <a:path w="370244" h="400732">
                <a:moveTo>
                  <a:pt x="370244" y="0"/>
                </a:moveTo>
                <a:lnTo>
                  <a:pt x="325083" y="361458"/>
                </a:lnTo>
                <a:lnTo>
                  <a:pt x="0" y="400732"/>
                </a:lnTo>
                <a:lnTo>
                  <a:pt x="45161" y="39274"/>
                </a:lnTo>
                <a:close/>
              </a:path>
            </a:pathLst>
          </a:custGeom>
          <a:solidFill>
            <a:schemeClr val="accent1"/>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1</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6" name="MH_Number_2"/>
          <p:cNvSpPr/>
          <p:nvPr>
            <p:custDataLst>
              <p:tags r:id="rId4"/>
            </p:custDataLst>
          </p:nvPr>
        </p:nvSpPr>
        <p:spPr>
          <a:xfrm rot="413314">
            <a:off x="895891" y="2158355"/>
            <a:ext cx="345580" cy="374108"/>
          </a:xfrm>
          <a:custGeom>
            <a:avLst/>
            <a:gdLst>
              <a:gd name="connsiteX0" fmla="*/ 45161 w 370245"/>
              <a:gd name="connsiteY0" fmla="*/ 39273 h 400731"/>
              <a:gd name="connsiteX1" fmla="*/ 370245 w 370245"/>
              <a:gd name="connsiteY1" fmla="*/ 0 h 400731"/>
              <a:gd name="connsiteX2" fmla="*/ 325083 w 370245"/>
              <a:gd name="connsiteY2" fmla="*/ 361458 h 400731"/>
              <a:gd name="connsiteX3" fmla="*/ 0 w 370245"/>
              <a:gd name="connsiteY3" fmla="*/ 400731 h 400731"/>
            </a:gdLst>
            <a:ahLst/>
            <a:cxnLst>
              <a:cxn ang="0">
                <a:pos x="connsiteX0" y="connsiteY0"/>
              </a:cxn>
              <a:cxn ang="0">
                <a:pos x="connsiteX1" y="connsiteY1"/>
              </a:cxn>
              <a:cxn ang="0">
                <a:pos x="connsiteX2" y="connsiteY2"/>
              </a:cxn>
              <a:cxn ang="0">
                <a:pos x="connsiteX3" y="connsiteY3"/>
              </a:cxn>
            </a:cxnLst>
            <a:rect l="l" t="t" r="r" b="b"/>
            <a:pathLst>
              <a:path w="370245" h="400731">
                <a:moveTo>
                  <a:pt x="45161" y="39273"/>
                </a:moveTo>
                <a:lnTo>
                  <a:pt x="370245" y="0"/>
                </a:lnTo>
                <a:lnTo>
                  <a:pt x="325083" y="361458"/>
                </a:lnTo>
                <a:lnTo>
                  <a:pt x="0" y="400731"/>
                </a:lnTo>
                <a:close/>
              </a:path>
            </a:pathLst>
          </a:custGeom>
          <a:solidFill>
            <a:schemeClr val="accent2"/>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2</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7" name="MH_Number_3"/>
          <p:cNvSpPr/>
          <p:nvPr>
            <p:custDataLst>
              <p:tags r:id="rId5"/>
            </p:custDataLst>
          </p:nvPr>
        </p:nvSpPr>
        <p:spPr>
          <a:xfrm rot="413314">
            <a:off x="749140" y="2826936"/>
            <a:ext cx="345580" cy="374109"/>
          </a:xfrm>
          <a:custGeom>
            <a:avLst/>
            <a:gdLst>
              <a:gd name="connsiteX0" fmla="*/ 370244 w 370244"/>
              <a:gd name="connsiteY0" fmla="*/ 0 h 400732"/>
              <a:gd name="connsiteX1" fmla="*/ 325083 w 370244"/>
              <a:gd name="connsiteY1" fmla="*/ 361458 h 400732"/>
              <a:gd name="connsiteX2" fmla="*/ 0 w 370244"/>
              <a:gd name="connsiteY2" fmla="*/ 400732 h 400732"/>
              <a:gd name="connsiteX3" fmla="*/ 45161 w 370244"/>
              <a:gd name="connsiteY3" fmla="*/ 39274 h 400732"/>
            </a:gdLst>
            <a:ahLst/>
            <a:cxnLst>
              <a:cxn ang="0">
                <a:pos x="connsiteX0" y="connsiteY0"/>
              </a:cxn>
              <a:cxn ang="0">
                <a:pos x="connsiteX1" y="connsiteY1"/>
              </a:cxn>
              <a:cxn ang="0">
                <a:pos x="connsiteX2" y="connsiteY2"/>
              </a:cxn>
              <a:cxn ang="0">
                <a:pos x="connsiteX3" y="connsiteY3"/>
              </a:cxn>
            </a:cxnLst>
            <a:rect l="l" t="t" r="r" b="b"/>
            <a:pathLst>
              <a:path w="370244" h="400732">
                <a:moveTo>
                  <a:pt x="370244" y="0"/>
                </a:moveTo>
                <a:lnTo>
                  <a:pt x="325083" y="361458"/>
                </a:lnTo>
                <a:lnTo>
                  <a:pt x="0" y="400732"/>
                </a:lnTo>
                <a:lnTo>
                  <a:pt x="45161" y="39274"/>
                </a:lnTo>
                <a:close/>
              </a:path>
            </a:pathLst>
          </a:custGeom>
          <a:solidFill>
            <a:schemeClr val="accent1"/>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3</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8" name="MH_Number_4"/>
          <p:cNvSpPr/>
          <p:nvPr>
            <p:custDataLst>
              <p:tags r:id="rId6"/>
            </p:custDataLst>
          </p:nvPr>
        </p:nvSpPr>
        <p:spPr>
          <a:xfrm rot="413314">
            <a:off x="602306" y="3495519"/>
            <a:ext cx="345739" cy="372796"/>
          </a:xfrm>
          <a:custGeom>
            <a:avLst/>
            <a:gdLst>
              <a:gd name="connsiteX0" fmla="*/ 45331 w 370414"/>
              <a:gd name="connsiteY0" fmla="*/ 39273 h 399327"/>
              <a:gd name="connsiteX1" fmla="*/ 370414 w 370414"/>
              <a:gd name="connsiteY1" fmla="*/ 0 h 399327"/>
              <a:gd name="connsiteX2" fmla="*/ 325084 w 370414"/>
              <a:gd name="connsiteY2" fmla="*/ 360054 h 399327"/>
              <a:gd name="connsiteX3" fmla="*/ 0 w 370414"/>
              <a:gd name="connsiteY3" fmla="*/ 399327 h 399327"/>
            </a:gdLst>
            <a:ahLst/>
            <a:cxnLst>
              <a:cxn ang="0">
                <a:pos x="connsiteX0" y="connsiteY0"/>
              </a:cxn>
              <a:cxn ang="0">
                <a:pos x="connsiteX1" y="connsiteY1"/>
              </a:cxn>
              <a:cxn ang="0">
                <a:pos x="connsiteX2" y="connsiteY2"/>
              </a:cxn>
              <a:cxn ang="0">
                <a:pos x="connsiteX3" y="connsiteY3"/>
              </a:cxn>
            </a:cxnLst>
            <a:rect l="l" t="t" r="r" b="b"/>
            <a:pathLst>
              <a:path w="370414" h="399327">
                <a:moveTo>
                  <a:pt x="45331" y="39273"/>
                </a:moveTo>
                <a:lnTo>
                  <a:pt x="370414" y="0"/>
                </a:lnTo>
                <a:lnTo>
                  <a:pt x="325084" y="360054"/>
                </a:lnTo>
                <a:lnTo>
                  <a:pt x="0" y="399327"/>
                </a:lnTo>
                <a:close/>
              </a:path>
            </a:pathLst>
          </a:custGeom>
          <a:solidFill>
            <a:schemeClr val="accent2"/>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4</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5" name="MH_Others_2">
            <a:extLst>
              <a:ext uri="{FF2B5EF4-FFF2-40B4-BE49-F238E27FC236}">
                <a16:creationId xmlns:a16="http://schemas.microsoft.com/office/drawing/2014/main" id="{A124F13B-268F-4EA1-BC36-1ED35E9494E9}"/>
              </a:ext>
            </a:extLst>
          </p:cNvPr>
          <p:cNvSpPr/>
          <p:nvPr>
            <p:custDataLst>
              <p:tags r:id="rId7"/>
            </p:custDataLst>
          </p:nvPr>
        </p:nvSpPr>
        <p:spPr>
          <a:xfrm>
            <a:off x="754" y="550669"/>
            <a:ext cx="1038622" cy="3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zh-CN" altLang="en-US" sz="1424">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MH_Others_1">
            <a:extLst>
              <a:ext uri="{FF2B5EF4-FFF2-40B4-BE49-F238E27FC236}">
                <a16:creationId xmlns:a16="http://schemas.microsoft.com/office/drawing/2014/main" id="{E0823492-9680-4ABB-8743-2C6FB09B0E72}"/>
              </a:ext>
            </a:extLst>
          </p:cNvPr>
          <p:cNvSpPr txBox="1"/>
          <p:nvPr>
            <p:custDataLst>
              <p:tags r:id="rId8"/>
            </p:custDataLst>
          </p:nvPr>
        </p:nvSpPr>
        <p:spPr>
          <a:xfrm>
            <a:off x="1129705" y="518326"/>
            <a:ext cx="811948" cy="437684"/>
          </a:xfrm>
          <a:prstGeom prst="rect">
            <a:avLst/>
          </a:prstGeom>
          <a:noFill/>
        </p:spPr>
        <p:txBody>
          <a:bodyPr vert="horz" wrap="square" lIns="0" tIns="0" rIns="0" bIns="0" rtlCol="0" anchor="ctr" anchorCtr="0">
            <a:spAutoFit/>
          </a:bodyPr>
          <a:lstStyle/>
          <a:p>
            <a:pPr algn="ctr"/>
            <a:r>
              <a:rPr lang="zh-CN" altLang="en-US" sz="2844" b="1" dirty="0">
                <a:solidFill>
                  <a:schemeClr val="accent1"/>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17" name="MH_Others_2">
            <a:extLst>
              <a:ext uri="{FF2B5EF4-FFF2-40B4-BE49-F238E27FC236}">
                <a16:creationId xmlns:a16="http://schemas.microsoft.com/office/drawing/2014/main" id="{9CE0B2F1-D203-4009-981B-4D6B9DEF390B}"/>
              </a:ext>
            </a:extLst>
          </p:cNvPr>
          <p:cNvSpPr txBox="1"/>
          <p:nvPr>
            <p:custDataLst>
              <p:tags r:id="rId9"/>
            </p:custDataLst>
          </p:nvPr>
        </p:nvSpPr>
        <p:spPr>
          <a:xfrm>
            <a:off x="610393" y="956047"/>
            <a:ext cx="1850572" cy="350417"/>
          </a:xfrm>
          <a:prstGeom prst="rect">
            <a:avLst/>
          </a:prstGeom>
          <a:noFill/>
        </p:spPr>
        <p:txBody>
          <a:bodyPr wrap="square" lIns="0" tIns="0" rIns="0" bIns="0">
            <a:spAutoFit/>
          </a:bodyPr>
          <a:lstStyle/>
          <a:p>
            <a:pPr algn="ctr">
              <a:defRPr/>
            </a:pPr>
            <a:r>
              <a:rPr lang="en-US" altLang="zh-CN" sz="2277" dirty="0">
                <a:solidFill>
                  <a:schemeClr val="accent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277"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MH_Others_2">
            <a:extLst>
              <a:ext uri="{FF2B5EF4-FFF2-40B4-BE49-F238E27FC236}">
                <a16:creationId xmlns:a16="http://schemas.microsoft.com/office/drawing/2014/main" id="{860342C5-4751-4D71-A9E9-EA3609800CF4}"/>
              </a:ext>
            </a:extLst>
          </p:cNvPr>
          <p:cNvSpPr/>
          <p:nvPr>
            <p:custDataLst>
              <p:tags r:id="rId10"/>
            </p:custDataLst>
          </p:nvPr>
        </p:nvSpPr>
        <p:spPr>
          <a:xfrm>
            <a:off x="2078000" y="550669"/>
            <a:ext cx="7067086" cy="3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zh-CN" altLang="en-US" sz="1424">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MH_Entry_1">
            <a:extLst>
              <a:ext uri="{FF2B5EF4-FFF2-40B4-BE49-F238E27FC236}">
                <a16:creationId xmlns:a16="http://schemas.microsoft.com/office/drawing/2014/main" id="{5EF4C817-44A0-4FEF-9897-9E801E931B79}"/>
              </a:ext>
            </a:extLst>
          </p:cNvPr>
          <p:cNvSpPr>
            <a:spLocks noChangeArrowheads="1"/>
          </p:cNvSpPr>
          <p:nvPr>
            <p:custDataLst>
              <p:tags r:id="rId11"/>
            </p:custDataLst>
          </p:nvPr>
        </p:nvSpPr>
        <p:spPr bwMode="auto">
          <a:xfrm>
            <a:off x="5363192" y="1608756"/>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甘特图及</a:t>
            </a:r>
            <a:r>
              <a:rPr lang="en-US" altLang="zh-CN" sz="2000" b="1" dirty="0">
                <a:solidFill>
                  <a:schemeClr val="bg1">
                    <a:lumMod val="50000"/>
                  </a:schemeClr>
                </a:solidFill>
                <a:latin typeface="微软雅黑" pitchFamily="34" charset="-122"/>
                <a:ea typeface="微软雅黑" pitchFamily="34" charset="-122"/>
              </a:rPr>
              <a:t>WBS</a:t>
            </a:r>
            <a:r>
              <a:rPr lang="zh-CN" altLang="en-US" sz="2000" b="1" dirty="0">
                <a:solidFill>
                  <a:schemeClr val="bg1">
                    <a:lumMod val="50000"/>
                  </a:schemeClr>
                </a:solidFill>
                <a:latin typeface="微软雅黑" pitchFamily="34" charset="-122"/>
                <a:ea typeface="微软雅黑" pitchFamily="34" charset="-122"/>
              </a:rPr>
              <a:t>图</a:t>
            </a:r>
            <a:endParaRPr lang="zh-CN" altLang="zh-CN" sz="2000" b="1" dirty="0">
              <a:solidFill>
                <a:schemeClr val="bg1">
                  <a:lumMod val="50000"/>
                </a:schemeClr>
              </a:solidFill>
              <a:latin typeface="微软雅黑" pitchFamily="34" charset="-122"/>
              <a:ea typeface="微软雅黑" pitchFamily="34" charset="-122"/>
            </a:endParaRPr>
          </a:p>
        </p:txBody>
      </p:sp>
      <p:sp>
        <p:nvSpPr>
          <p:cNvPr id="19" name="MH_Entry_3">
            <a:extLst>
              <a:ext uri="{FF2B5EF4-FFF2-40B4-BE49-F238E27FC236}">
                <a16:creationId xmlns:a16="http://schemas.microsoft.com/office/drawing/2014/main" id="{FBA6DD42-FA87-4873-B2D3-BDCE532A15D0}"/>
              </a:ext>
            </a:extLst>
          </p:cNvPr>
          <p:cNvSpPr>
            <a:spLocks noChangeArrowheads="1"/>
          </p:cNvSpPr>
          <p:nvPr>
            <p:custDataLst>
              <p:tags r:id="rId12"/>
            </p:custDataLst>
          </p:nvPr>
        </p:nvSpPr>
        <p:spPr bwMode="auto">
          <a:xfrm>
            <a:off x="5076850" y="2941957"/>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会议记录</a:t>
            </a:r>
            <a:endParaRPr lang="zh-CN" altLang="en-US" sz="1200" dirty="0">
              <a:solidFill>
                <a:schemeClr val="bg1">
                  <a:lumMod val="50000"/>
                </a:schemeClr>
              </a:solidFill>
              <a:cs typeface="+mn-ea"/>
              <a:sym typeface="+mn-lt"/>
            </a:endParaRPr>
          </a:p>
        </p:txBody>
      </p:sp>
      <p:sp>
        <p:nvSpPr>
          <p:cNvPr id="20" name="MH_Number_1">
            <a:extLst>
              <a:ext uri="{FF2B5EF4-FFF2-40B4-BE49-F238E27FC236}">
                <a16:creationId xmlns:a16="http://schemas.microsoft.com/office/drawing/2014/main" id="{B41F2896-0E8F-4CC0-AA15-245D0BF8D051}"/>
              </a:ext>
            </a:extLst>
          </p:cNvPr>
          <p:cNvSpPr/>
          <p:nvPr>
            <p:custDataLst>
              <p:tags r:id="rId13"/>
            </p:custDataLst>
          </p:nvPr>
        </p:nvSpPr>
        <p:spPr>
          <a:xfrm rot="413314">
            <a:off x="4839730" y="1508766"/>
            <a:ext cx="345580" cy="374109"/>
          </a:xfrm>
          <a:custGeom>
            <a:avLst/>
            <a:gdLst>
              <a:gd name="connsiteX0" fmla="*/ 370244 w 370244"/>
              <a:gd name="connsiteY0" fmla="*/ 0 h 400732"/>
              <a:gd name="connsiteX1" fmla="*/ 325083 w 370244"/>
              <a:gd name="connsiteY1" fmla="*/ 361458 h 400732"/>
              <a:gd name="connsiteX2" fmla="*/ 0 w 370244"/>
              <a:gd name="connsiteY2" fmla="*/ 400732 h 400732"/>
              <a:gd name="connsiteX3" fmla="*/ 45161 w 370244"/>
              <a:gd name="connsiteY3" fmla="*/ 39274 h 400732"/>
            </a:gdLst>
            <a:ahLst/>
            <a:cxnLst>
              <a:cxn ang="0">
                <a:pos x="connsiteX0" y="connsiteY0"/>
              </a:cxn>
              <a:cxn ang="0">
                <a:pos x="connsiteX1" y="connsiteY1"/>
              </a:cxn>
              <a:cxn ang="0">
                <a:pos x="connsiteX2" y="connsiteY2"/>
              </a:cxn>
              <a:cxn ang="0">
                <a:pos x="connsiteX3" y="connsiteY3"/>
              </a:cxn>
            </a:cxnLst>
            <a:rect l="l" t="t" r="r" b="b"/>
            <a:pathLst>
              <a:path w="370244" h="400732">
                <a:moveTo>
                  <a:pt x="370244" y="0"/>
                </a:moveTo>
                <a:lnTo>
                  <a:pt x="325083" y="361458"/>
                </a:lnTo>
                <a:lnTo>
                  <a:pt x="0" y="400732"/>
                </a:lnTo>
                <a:lnTo>
                  <a:pt x="45161" y="39274"/>
                </a:lnTo>
                <a:close/>
              </a:path>
            </a:pathLst>
          </a:custGeom>
          <a:solidFill>
            <a:schemeClr val="accent1"/>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5</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1" name="MH_Number_2">
            <a:extLst>
              <a:ext uri="{FF2B5EF4-FFF2-40B4-BE49-F238E27FC236}">
                <a16:creationId xmlns:a16="http://schemas.microsoft.com/office/drawing/2014/main" id="{6D555B31-B831-4687-9D50-E29F26103B20}"/>
              </a:ext>
            </a:extLst>
          </p:cNvPr>
          <p:cNvSpPr/>
          <p:nvPr>
            <p:custDataLst>
              <p:tags r:id="rId14"/>
            </p:custDataLst>
          </p:nvPr>
        </p:nvSpPr>
        <p:spPr>
          <a:xfrm rot="413314">
            <a:off x="4692978" y="2177349"/>
            <a:ext cx="345580" cy="374108"/>
          </a:xfrm>
          <a:custGeom>
            <a:avLst/>
            <a:gdLst>
              <a:gd name="connsiteX0" fmla="*/ 45161 w 370245"/>
              <a:gd name="connsiteY0" fmla="*/ 39273 h 400731"/>
              <a:gd name="connsiteX1" fmla="*/ 370245 w 370245"/>
              <a:gd name="connsiteY1" fmla="*/ 0 h 400731"/>
              <a:gd name="connsiteX2" fmla="*/ 325083 w 370245"/>
              <a:gd name="connsiteY2" fmla="*/ 361458 h 400731"/>
              <a:gd name="connsiteX3" fmla="*/ 0 w 370245"/>
              <a:gd name="connsiteY3" fmla="*/ 400731 h 400731"/>
            </a:gdLst>
            <a:ahLst/>
            <a:cxnLst>
              <a:cxn ang="0">
                <a:pos x="connsiteX0" y="connsiteY0"/>
              </a:cxn>
              <a:cxn ang="0">
                <a:pos x="connsiteX1" y="connsiteY1"/>
              </a:cxn>
              <a:cxn ang="0">
                <a:pos x="connsiteX2" y="connsiteY2"/>
              </a:cxn>
              <a:cxn ang="0">
                <a:pos x="connsiteX3" y="connsiteY3"/>
              </a:cxn>
            </a:cxnLst>
            <a:rect l="l" t="t" r="r" b="b"/>
            <a:pathLst>
              <a:path w="370245" h="400731">
                <a:moveTo>
                  <a:pt x="45161" y="39273"/>
                </a:moveTo>
                <a:lnTo>
                  <a:pt x="370245" y="0"/>
                </a:lnTo>
                <a:lnTo>
                  <a:pt x="325083" y="361458"/>
                </a:lnTo>
                <a:lnTo>
                  <a:pt x="0" y="400731"/>
                </a:lnTo>
                <a:close/>
              </a:path>
            </a:pathLst>
          </a:custGeom>
          <a:solidFill>
            <a:schemeClr val="accent2"/>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6</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2" name="MH_Number_3">
            <a:extLst>
              <a:ext uri="{FF2B5EF4-FFF2-40B4-BE49-F238E27FC236}">
                <a16:creationId xmlns:a16="http://schemas.microsoft.com/office/drawing/2014/main" id="{B0A17654-B71F-4CAC-83A7-6508B6CD0552}"/>
              </a:ext>
            </a:extLst>
          </p:cNvPr>
          <p:cNvSpPr/>
          <p:nvPr>
            <p:custDataLst>
              <p:tags r:id="rId15"/>
            </p:custDataLst>
          </p:nvPr>
        </p:nvSpPr>
        <p:spPr>
          <a:xfrm rot="413314">
            <a:off x="4546227" y="2845930"/>
            <a:ext cx="345580" cy="374109"/>
          </a:xfrm>
          <a:custGeom>
            <a:avLst/>
            <a:gdLst>
              <a:gd name="connsiteX0" fmla="*/ 370244 w 370244"/>
              <a:gd name="connsiteY0" fmla="*/ 0 h 400732"/>
              <a:gd name="connsiteX1" fmla="*/ 325083 w 370244"/>
              <a:gd name="connsiteY1" fmla="*/ 361458 h 400732"/>
              <a:gd name="connsiteX2" fmla="*/ 0 w 370244"/>
              <a:gd name="connsiteY2" fmla="*/ 400732 h 400732"/>
              <a:gd name="connsiteX3" fmla="*/ 45161 w 370244"/>
              <a:gd name="connsiteY3" fmla="*/ 39274 h 400732"/>
            </a:gdLst>
            <a:ahLst/>
            <a:cxnLst>
              <a:cxn ang="0">
                <a:pos x="connsiteX0" y="connsiteY0"/>
              </a:cxn>
              <a:cxn ang="0">
                <a:pos x="connsiteX1" y="connsiteY1"/>
              </a:cxn>
              <a:cxn ang="0">
                <a:pos x="connsiteX2" y="connsiteY2"/>
              </a:cxn>
              <a:cxn ang="0">
                <a:pos x="connsiteX3" y="connsiteY3"/>
              </a:cxn>
            </a:cxnLst>
            <a:rect l="l" t="t" r="r" b="b"/>
            <a:pathLst>
              <a:path w="370244" h="400732">
                <a:moveTo>
                  <a:pt x="370244" y="0"/>
                </a:moveTo>
                <a:lnTo>
                  <a:pt x="325083" y="361458"/>
                </a:lnTo>
                <a:lnTo>
                  <a:pt x="0" y="400732"/>
                </a:lnTo>
                <a:lnTo>
                  <a:pt x="45161" y="39274"/>
                </a:lnTo>
                <a:close/>
              </a:path>
            </a:pathLst>
          </a:custGeom>
          <a:solidFill>
            <a:schemeClr val="accent1"/>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7</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3" name="MH_Number_4">
            <a:extLst>
              <a:ext uri="{FF2B5EF4-FFF2-40B4-BE49-F238E27FC236}">
                <a16:creationId xmlns:a16="http://schemas.microsoft.com/office/drawing/2014/main" id="{C729AD35-555E-42C9-88BC-502C844BDB3B}"/>
              </a:ext>
            </a:extLst>
          </p:cNvPr>
          <p:cNvSpPr/>
          <p:nvPr>
            <p:custDataLst>
              <p:tags r:id="rId16"/>
            </p:custDataLst>
          </p:nvPr>
        </p:nvSpPr>
        <p:spPr>
          <a:xfrm rot="413314">
            <a:off x="4399393" y="3514513"/>
            <a:ext cx="345739" cy="372796"/>
          </a:xfrm>
          <a:custGeom>
            <a:avLst/>
            <a:gdLst>
              <a:gd name="connsiteX0" fmla="*/ 45331 w 370414"/>
              <a:gd name="connsiteY0" fmla="*/ 39273 h 399327"/>
              <a:gd name="connsiteX1" fmla="*/ 370414 w 370414"/>
              <a:gd name="connsiteY1" fmla="*/ 0 h 399327"/>
              <a:gd name="connsiteX2" fmla="*/ 325084 w 370414"/>
              <a:gd name="connsiteY2" fmla="*/ 360054 h 399327"/>
              <a:gd name="connsiteX3" fmla="*/ 0 w 370414"/>
              <a:gd name="connsiteY3" fmla="*/ 399327 h 399327"/>
            </a:gdLst>
            <a:ahLst/>
            <a:cxnLst>
              <a:cxn ang="0">
                <a:pos x="connsiteX0" y="connsiteY0"/>
              </a:cxn>
              <a:cxn ang="0">
                <a:pos x="connsiteX1" y="connsiteY1"/>
              </a:cxn>
              <a:cxn ang="0">
                <a:pos x="connsiteX2" y="connsiteY2"/>
              </a:cxn>
              <a:cxn ang="0">
                <a:pos x="connsiteX3" y="connsiteY3"/>
              </a:cxn>
            </a:cxnLst>
            <a:rect l="l" t="t" r="r" b="b"/>
            <a:pathLst>
              <a:path w="370414" h="399327">
                <a:moveTo>
                  <a:pt x="45331" y="39273"/>
                </a:moveTo>
                <a:lnTo>
                  <a:pt x="370414" y="0"/>
                </a:lnTo>
                <a:lnTo>
                  <a:pt x="325084" y="360054"/>
                </a:lnTo>
                <a:lnTo>
                  <a:pt x="0" y="399327"/>
                </a:lnTo>
                <a:close/>
              </a:path>
            </a:pathLst>
          </a:custGeom>
          <a:solidFill>
            <a:schemeClr val="accent2"/>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8</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4" name="MH_Entry_1">
            <a:extLst>
              <a:ext uri="{FF2B5EF4-FFF2-40B4-BE49-F238E27FC236}">
                <a16:creationId xmlns:a16="http://schemas.microsoft.com/office/drawing/2014/main" id="{64105390-4C5F-4CE5-B362-867E19F099FE}"/>
              </a:ext>
            </a:extLst>
          </p:cNvPr>
          <p:cNvSpPr>
            <a:spLocks noChangeArrowheads="1"/>
          </p:cNvSpPr>
          <p:nvPr>
            <p:custDataLst>
              <p:tags r:id="rId17"/>
            </p:custDataLst>
          </p:nvPr>
        </p:nvSpPr>
        <p:spPr bwMode="auto">
          <a:xfrm>
            <a:off x="1409411" y="2271675"/>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sym typeface="+mn-lt"/>
              </a:rPr>
              <a:t>可行性分析</a:t>
            </a:r>
            <a:endParaRPr lang="zh-CN" altLang="en-US" sz="1200" dirty="0">
              <a:solidFill>
                <a:schemeClr val="bg1">
                  <a:lumMod val="50000"/>
                </a:schemeClr>
              </a:solidFill>
              <a:cs typeface="+mn-ea"/>
              <a:sym typeface="+mn-lt"/>
            </a:endParaRPr>
          </a:p>
        </p:txBody>
      </p:sp>
      <p:sp>
        <p:nvSpPr>
          <p:cNvPr id="25" name="MH_Entry_1">
            <a:extLst>
              <a:ext uri="{FF2B5EF4-FFF2-40B4-BE49-F238E27FC236}">
                <a16:creationId xmlns:a16="http://schemas.microsoft.com/office/drawing/2014/main" id="{86625D8D-D9CD-44F1-9FCD-4B500D80FBEE}"/>
              </a:ext>
            </a:extLst>
          </p:cNvPr>
          <p:cNvSpPr>
            <a:spLocks noChangeArrowheads="1"/>
          </p:cNvSpPr>
          <p:nvPr>
            <p:custDataLst>
              <p:tags r:id="rId18"/>
            </p:custDataLst>
          </p:nvPr>
        </p:nvSpPr>
        <p:spPr bwMode="auto">
          <a:xfrm>
            <a:off x="1046768" y="3574251"/>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项目团队建设</a:t>
            </a:r>
            <a:endParaRPr lang="zh-CN" altLang="en-US" sz="1200" dirty="0">
              <a:solidFill>
                <a:schemeClr val="bg1">
                  <a:lumMod val="50000"/>
                </a:schemeClr>
              </a:solidFill>
              <a:cs typeface="+mn-ea"/>
              <a:sym typeface="+mn-lt"/>
            </a:endParaRPr>
          </a:p>
        </p:txBody>
      </p:sp>
      <p:sp>
        <p:nvSpPr>
          <p:cNvPr id="26" name="MH_Entry_1">
            <a:extLst>
              <a:ext uri="{FF2B5EF4-FFF2-40B4-BE49-F238E27FC236}">
                <a16:creationId xmlns:a16="http://schemas.microsoft.com/office/drawing/2014/main" id="{5F5E1212-2347-470B-89FE-F1E7186E4A8A}"/>
              </a:ext>
            </a:extLst>
          </p:cNvPr>
          <p:cNvSpPr>
            <a:spLocks noChangeArrowheads="1"/>
          </p:cNvSpPr>
          <p:nvPr>
            <p:custDataLst>
              <p:tags r:id="rId19"/>
            </p:custDataLst>
          </p:nvPr>
        </p:nvSpPr>
        <p:spPr bwMode="auto">
          <a:xfrm>
            <a:off x="5224977" y="2297928"/>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预算</a:t>
            </a:r>
            <a:endParaRPr lang="zh-CN" altLang="zh-CN" sz="2000" b="1" dirty="0">
              <a:solidFill>
                <a:schemeClr val="bg1">
                  <a:lumMod val="50000"/>
                </a:schemeClr>
              </a:solidFill>
              <a:latin typeface="微软雅黑" pitchFamily="34" charset="-122"/>
              <a:ea typeface="微软雅黑" pitchFamily="34" charset="-122"/>
            </a:endParaRPr>
          </a:p>
        </p:txBody>
      </p:sp>
      <p:sp>
        <p:nvSpPr>
          <p:cNvPr id="27" name="MH_Entry_3">
            <a:extLst>
              <a:ext uri="{FF2B5EF4-FFF2-40B4-BE49-F238E27FC236}">
                <a16:creationId xmlns:a16="http://schemas.microsoft.com/office/drawing/2014/main" id="{477E485A-4F67-4F25-B4CC-AEA01C4E9B9B}"/>
              </a:ext>
            </a:extLst>
          </p:cNvPr>
          <p:cNvSpPr>
            <a:spLocks noChangeArrowheads="1"/>
          </p:cNvSpPr>
          <p:nvPr>
            <p:custDataLst>
              <p:tags r:id="rId20"/>
            </p:custDataLst>
          </p:nvPr>
        </p:nvSpPr>
        <p:spPr bwMode="auto">
          <a:xfrm>
            <a:off x="4883106" y="3585986"/>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sym typeface="+mn-lt"/>
              </a:rPr>
              <a:t>绩效评价</a:t>
            </a:r>
            <a:endParaRPr lang="zh-CN" altLang="en-US" sz="1200" dirty="0">
              <a:solidFill>
                <a:schemeClr val="bg1">
                  <a:lumMod val="50000"/>
                </a:schemeClr>
              </a:solidFill>
              <a:cs typeface="+mn-ea"/>
              <a:sym typeface="+mn-lt"/>
            </a:endParaRPr>
          </a:p>
        </p:txBody>
      </p:sp>
    </p:spTree>
    <p:extLst>
      <p:ext uri="{BB962C8B-B14F-4D97-AF65-F5344CB8AC3E}">
        <p14:creationId xmlns:p14="http://schemas.microsoft.com/office/powerpoint/2010/main" val="36270734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6000">
        <p15:prstTrans prst="fracture"/>
      </p:transition>
    </mc:Choice>
    <mc:Fallback xmlns="">
      <p:transition spd="slow" advClick="0" advTm="6000">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4D7A23-D268-43A5-A83E-C71123896478}"/>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C49EF736-CEE5-4B9A-B795-9682B05F64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05B7471-90DB-40CA-A898-43A42970A18F}"/>
              </a:ext>
            </a:extLst>
          </p:cNvPr>
          <p:cNvSpPr/>
          <p:nvPr/>
        </p:nvSpPr>
        <p:spPr>
          <a:xfrm>
            <a:off x="1215282" y="115441"/>
            <a:ext cx="7864740"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参与人员</a:t>
            </a:r>
            <a:r>
              <a:rPr lang="en-US" altLang="zh-CN" sz="2400" b="1" dirty="0">
                <a:ln w="6350">
                  <a:noFill/>
                </a:ln>
                <a:solidFill>
                  <a:prstClr val="white">
                    <a:lumMod val="50000"/>
                  </a:prstClr>
                </a:solidFill>
                <a:latin typeface="微软雅黑" pitchFamily="34" charset="-122"/>
                <a:ea typeface="微软雅黑" pitchFamily="34" charset="-122"/>
              </a:rPr>
              <a:t>OBS</a:t>
            </a:r>
            <a:r>
              <a:rPr lang="zh-CN" altLang="en-US" sz="2400" b="1" dirty="0">
                <a:ln w="6350">
                  <a:noFill/>
                </a:ln>
                <a:solidFill>
                  <a:prstClr val="white">
                    <a:lumMod val="50000"/>
                  </a:prstClr>
                </a:solidFill>
                <a:latin typeface="微软雅黑" pitchFamily="34" charset="-122"/>
                <a:ea typeface="微软雅黑" pitchFamily="34" charset="-122"/>
              </a:rPr>
              <a:t>组织结构图</a:t>
            </a:r>
          </a:p>
        </p:txBody>
      </p:sp>
      <p:pic>
        <p:nvPicPr>
          <p:cNvPr id="6" name="图片 5">
            <a:extLst>
              <a:ext uri="{FF2B5EF4-FFF2-40B4-BE49-F238E27FC236}">
                <a16:creationId xmlns:a16="http://schemas.microsoft.com/office/drawing/2014/main" id="{281C2FF3-A651-4104-9622-9E2A8CCC2BD8}"/>
              </a:ext>
            </a:extLst>
          </p:cNvPr>
          <p:cNvPicPr>
            <a:picLocks noChangeAspect="1"/>
          </p:cNvPicPr>
          <p:nvPr/>
        </p:nvPicPr>
        <p:blipFill rotWithShape="1">
          <a:blip r:embed="rId3">
            <a:extLst>
              <a:ext uri="{28A0092B-C50C-407E-A947-70E740481C1C}">
                <a14:useLocalDpi xmlns:a14="http://schemas.microsoft.com/office/drawing/2010/main" val="0"/>
              </a:ext>
            </a:extLst>
          </a:blip>
          <a:srcRect l="26164" t="26637"/>
          <a:stretch/>
        </p:blipFill>
        <p:spPr>
          <a:xfrm>
            <a:off x="2206721" y="1204392"/>
            <a:ext cx="4732146" cy="2952329"/>
          </a:xfrm>
          <a:prstGeom prst="rect">
            <a:avLst/>
          </a:prstGeom>
        </p:spPr>
      </p:pic>
    </p:spTree>
    <p:extLst>
      <p:ext uri="{BB962C8B-B14F-4D97-AF65-F5344CB8AC3E}">
        <p14:creationId xmlns:p14="http://schemas.microsoft.com/office/powerpoint/2010/main" val="1206306040"/>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par>
                                <p:cTn id="9" presetID="6" presetClass="entr" presetSubtype="16"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ircle(in)">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4D7A23-D268-43A5-A83E-C71123896478}"/>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C49EF736-CEE5-4B9A-B795-9682B05F64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05B7471-90DB-40CA-A898-43A42970A18F}"/>
              </a:ext>
            </a:extLst>
          </p:cNvPr>
          <p:cNvSpPr/>
          <p:nvPr/>
        </p:nvSpPr>
        <p:spPr>
          <a:xfrm>
            <a:off x="1215282" y="115441"/>
            <a:ext cx="7864740"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参与人员组织层次图</a:t>
            </a:r>
          </a:p>
        </p:txBody>
      </p:sp>
      <p:pic>
        <p:nvPicPr>
          <p:cNvPr id="7" name="图片 6">
            <a:extLst>
              <a:ext uri="{FF2B5EF4-FFF2-40B4-BE49-F238E27FC236}">
                <a16:creationId xmlns:a16="http://schemas.microsoft.com/office/drawing/2014/main" id="{00A5CBB7-6602-4911-8221-648E1BA348FB}"/>
              </a:ext>
            </a:extLst>
          </p:cNvPr>
          <p:cNvPicPr>
            <a:picLocks noChangeAspect="1"/>
          </p:cNvPicPr>
          <p:nvPr/>
        </p:nvPicPr>
        <p:blipFill rotWithShape="1">
          <a:blip r:embed="rId3">
            <a:extLst>
              <a:ext uri="{28A0092B-C50C-407E-A947-70E740481C1C}">
                <a14:useLocalDpi xmlns:a14="http://schemas.microsoft.com/office/drawing/2010/main" val="0"/>
              </a:ext>
            </a:extLst>
          </a:blip>
          <a:srcRect l="22409" t="16536"/>
          <a:stretch/>
        </p:blipFill>
        <p:spPr>
          <a:xfrm>
            <a:off x="2392971" y="571591"/>
            <a:ext cx="4569614" cy="4458056"/>
          </a:xfrm>
          <a:prstGeom prst="rect">
            <a:avLst/>
          </a:prstGeom>
        </p:spPr>
      </p:pic>
    </p:spTree>
    <p:extLst>
      <p:ext uri="{BB962C8B-B14F-4D97-AF65-F5344CB8AC3E}">
        <p14:creationId xmlns:p14="http://schemas.microsoft.com/office/powerpoint/2010/main" val="742385176"/>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par>
                                <p:cTn id="9" presetID="6" presetClass="entr" presetSubtype="16"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ircle(in)">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4D7A23-D268-43A5-A83E-C71123896478}"/>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C49EF736-CEE5-4B9A-B795-9682B05F64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546" y="115441"/>
            <a:ext cx="1034191" cy="1034191"/>
          </a:xfrm>
          <a:prstGeom prst="rect">
            <a:avLst/>
          </a:prstGeom>
        </p:spPr>
      </p:pic>
      <p:sp>
        <p:nvSpPr>
          <p:cNvPr id="4" name="矩形 3">
            <a:extLst>
              <a:ext uri="{FF2B5EF4-FFF2-40B4-BE49-F238E27FC236}">
                <a16:creationId xmlns:a16="http://schemas.microsoft.com/office/drawing/2014/main" id="{B05B7471-90DB-40CA-A898-43A42970A18F}"/>
              </a:ext>
            </a:extLst>
          </p:cNvPr>
          <p:cNvSpPr/>
          <p:nvPr/>
        </p:nvSpPr>
        <p:spPr>
          <a:xfrm>
            <a:off x="1215282" y="115441"/>
            <a:ext cx="7864740" cy="461665"/>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项目计划</a:t>
            </a:r>
            <a:r>
              <a:rPr lang="en-US" altLang="zh-CN" sz="2400" dirty="0">
                <a:latin typeface="微软雅黑" panose="020B0503020204020204" pitchFamily="34" charset="-122"/>
                <a:ea typeface="微软雅黑" panose="020B0503020204020204" pitchFamily="34" charset="-122"/>
              </a:rPr>
              <a:t>WBS</a:t>
            </a:r>
            <a:r>
              <a:rPr lang="zh-CN" altLang="en-US" sz="2400" dirty="0">
                <a:latin typeface="微软雅黑" panose="020B0503020204020204" pitchFamily="34" charset="-122"/>
                <a:ea typeface="微软雅黑" panose="020B0503020204020204" pitchFamily="34" charset="-122"/>
              </a:rPr>
              <a:t>结构</a:t>
            </a:r>
          </a:p>
        </p:txBody>
      </p:sp>
      <p:pic>
        <p:nvPicPr>
          <p:cNvPr id="7" name="图片 6">
            <a:extLst>
              <a:ext uri="{FF2B5EF4-FFF2-40B4-BE49-F238E27FC236}">
                <a16:creationId xmlns:a16="http://schemas.microsoft.com/office/drawing/2014/main" id="{00A5CBB7-6602-4911-8221-648E1BA348FB}"/>
              </a:ext>
            </a:extLst>
          </p:cNvPr>
          <p:cNvPicPr>
            <a:picLocks noChangeAspect="1"/>
          </p:cNvPicPr>
          <p:nvPr/>
        </p:nvPicPr>
        <p:blipFill rotWithShape="1">
          <a:blip r:embed="rId3">
            <a:extLst>
              <a:ext uri="{28A0092B-C50C-407E-A947-70E740481C1C}">
                <a14:useLocalDpi xmlns:a14="http://schemas.microsoft.com/office/drawing/2010/main" val="0"/>
              </a:ext>
            </a:extLst>
          </a:blip>
          <a:srcRect l="-271" t="29224" r="-1"/>
          <a:stretch/>
        </p:blipFill>
        <p:spPr>
          <a:xfrm>
            <a:off x="396330" y="1295077"/>
            <a:ext cx="8161307" cy="2880320"/>
          </a:xfrm>
          <a:prstGeom prst="rect">
            <a:avLst/>
          </a:prstGeom>
        </p:spPr>
      </p:pic>
    </p:spTree>
    <p:extLst>
      <p:ext uri="{BB962C8B-B14F-4D97-AF65-F5344CB8AC3E}">
        <p14:creationId xmlns:p14="http://schemas.microsoft.com/office/powerpoint/2010/main" val="4219276372"/>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par>
                                <p:cTn id="9" presetID="6" presetClass="entr" presetSubtype="16"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ircle(in)">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760492"/>
            <a:ext cx="7334605" cy="3600986"/>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项目团队内部协作</a:t>
            </a:r>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协作模式：每周两次小组会议，分线上（微信电话）和线下（见面会谈）。</a:t>
            </a:r>
            <a:endParaRPr lang="en-US" altLang="zh-CN" sz="2000" dirty="0">
              <a:solidFill>
                <a:prstClr val="white">
                  <a:lumMod val="50000"/>
                </a:prstClr>
              </a:solidFill>
              <a:latin typeface="微软雅黑" pitchFamily="34" charset="-122"/>
              <a:ea typeface="微软雅黑" pitchFamily="34" charset="-122"/>
            </a:endParaRPr>
          </a:p>
          <a:p>
            <a:pPr lvl="0"/>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沟通方式：例会，微信语音等。</a:t>
            </a:r>
            <a:endParaRPr lang="en-US" altLang="zh-CN" sz="2000" dirty="0">
              <a:solidFill>
                <a:prstClr val="white">
                  <a:lumMod val="50000"/>
                </a:prstClr>
              </a:solidFill>
              <a:latin typeface="微软雅黑" pitchFamily="34" charset="-122"/>
              <a:ea typeface="微软雅黑" pitchFamily="34" charset="-122"/>
            </a:endParaRPr>
          </a:p>
          <a:p>
            <a:pPr lvl="0"/>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邮件沟通：主送人为黄寅佐，抄送人为邓国灏、李帝江。</a:t>
            </a:r>
            <a:endParaRPr lang="en-US" altLang="zh-CN" sz="2000" dirty="0">
              <a:solidFill>
                <a:prstClr val="white">
                  <a:lumMod val="50000"/>
                </a:prstClr>
              </a:solidFill>
              <a:latin typeface="微软雅黑" pitchFamily="34" charset="-122"/>
              <a:ea typeface="微软雅黑" pitchFamily="34" charset="-122"/>
            </a:endParaRPr>
          </a:p>
          <a:p>
            <a:pPr lvl="0"/>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工作进度审核：组长约定一周两次任务成果审核初审、二审时间，并在每</a:t>
            </a:r>
            <a:r>
              <a:rPr lang="zh-CN" altLang="en-US" sz="2000" dirty="0" smtClean="0">
                <a:solidFill>
                  <a:prstClr val="white">
                    <a:lumMod val="50000"/>
                  </a:prstClr>
                </a:solidFill>
                <a:latin typeface="微软雅黑" pitchFamily="34" charset="-122"/>
                <a:ea typeface="微软雅黑" pitchFamily="34" charset="-122"/>
              </a:rPr>
              <a:t>周五</a:t>
            </a:r>
            <a:r>
              <a:rPr lang="en-US" altLang="zh-CN" sz="2000" dirty="0" smtClean="0">
                <a:solidFill>
                  <a:prstClr val="white">
                    <a:lumMod val="50000"/>
                  </a:prstClr>
                </a:solidFill>
                <a:latin typeface="微软雅黑" pitchFamily="34" charset="-122"/>
                <a:ea typeface="微软雅黑" pitchFamily="34" charset="-122"/>
              </a:rPr>
              <a:t>/</a:t>
            </a:r>
            <a:r>
              <a:rPr lang="zh-CN" altLang="en-US" sz="2000" dirty="0">
                <a:solidFill>
                  <a:prstClr val="white">
                    <a:lumMod val="50000"/>
                  </a:prstClr>
                </a:solidFill>
                <a:latin typeface="微软雅黑" pitchFamily="34" charset="-122"/>
                <a:ea typeface="微软雅黑" pitchFamily="34" charset="-122"/>
              </a:rPr>
              <a:t>六</a:t>
            </a:r>
            <a:r>
              <a:rPr lang="zh-CN" altLang="en-US" sz="2000" dirty="0" smtClean="0">
                <a:solidFill>
                  <a:prstClr val="white">
                    <a:lumMod val="50000"/>
                  </a:prstClr>
                </a:solidFill>
                <a:latin typeface="微软雅黑" pitchFamily="34" charset="-122"/>
                <a:ea typeface="微软雅黑" pitchFamily="34" charset="-122"/>
              </a:rPr>
              <a:t>晚</a:t>
            </a:r>
            <a:r>
              <a:rPr lang="en-US" altLang="zh-CN" sz="2000" dirty="0" smtClean="0">
                <a:solidFill>
                  <a:prstClr val="white">
                    <a:lumMod val="50000"/>
                  </a:prstClr>
                </a:solidFill>
                <a:latin typeface="微软雅黑" pitchFamily="34" charset="-122"/>
                <a:ea typeface="微软雅黑" pitchFamily="34" charset="-122"/>
              </a:rPr>
              <a:t>11</a:t>
            </a:r>
            <a:r>
              <a:rPr lang="zh-CN" altLang="en-US" sz="2000" dirty="0" smtClean="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00</a:t>
            </a:r>
            <a:r>
              <a:rPr lang="zh-CN" altLang="en-US" sz="2000" dirty="0">
                <a:solidFill>
                  <a:prstClr val="white">
                    <a:lumMod val="50000"/>
                  </a:prstClr>
                </a:solidFill>
                <a:latin typeface="微软雅黑" pitchFamily="34" charset="-122"/>
                <a:ea typeface="微软雅黑" pitchFamily="34" charset="-122"/>
              </a:rPr>
              <a:t>前向组长报告学习进度和任务进度</a:t>
            </a:r>
          </a:p>
        </p:txBody>
      </p:sp>
    </p:spTree>
    <p:extLst>
      <p:ext uri="{BB962C8B-B14F-4D97-AF65-F5344CB8AC3E}">
        <p14:creationId xmlns:p14="http://schemas.microsoft.com/office/powerpoint/2010/main" val="4152317329"/>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5820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第五部分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甘特图</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05</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05</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88338471"/>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334605"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甘特图</a:t>
            </a:r>
            <a:endParaRPr lang="en-US" altLang="zh-CN" sz="2400" b="1" dirty="0">
              <a:ln w="6350">
                <a:noFill/>
              </a:ln>
              <a:solidFill>
                <a:prstClr val="white">
                  <a:lumMod val="50000"/>
                </a:prstClr>
              </a:solidFill>
              <a:latin typeface="微软雅黑" pitchFamily="34" charset="-122"/>
              <a:ea typeface="微软雅黑" pitchFamily="34" charset="-122"/>
            </a:endParaRPr>
          </a:p>
        </p:txBody>
      </p:sp>
      <p:pic>
        <p:nvPicPr>
          <p:cNvPr id="5" name="图片 4"/>
          <p:cNvPicPr>
            <a:picLocks noChangeAspect="1"/>
          </p:cNvPicPr>
          <p:nvPr/>
        </p:nvPicPr>
        <p:blipFill>
          <a:blip r:embed="rId3"/>
          <a:stretch>
            <a:fillRect/>
          </a:stretch>
        </p:blipFill>
        <p:spPr>
          <a:xfrm>
            <a:off x="1332434" y="948000"/>
            <a:ext cx="6392192" cy="4064899"/>
          </a:xfrm>
          <a:prstGeom prst="rect">
            <a:avLst/>
          </a:prstGeom>
        </p:spPr>
      </p:pic>
    </p:spTree>
    <p:extLst>
      <p:ext uri="{BB962C8B-B14F-4D97-AF65-F5344CB8AC3E}">
        <p14:creationId xmlns:p14="http://schemas.microsoft.com/office/powerpoint/2010/main" val="1261539873"/>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2614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第六部分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预算</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06</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06</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2977146924"/>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478621" cy="3508653"/>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设备成本</a:t>
            </a:r>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lnSpc>
                <a:spcPct val="150000"/>
              </a:lnSpc>
            </a:pPr>
            <a:r>
              <a:rPr lang="zh-CN" altLang="en-US" sz="2000" dirty="0">
                <a:solidFill>
                  <a:prstClr val="white">
                    <a:lumMod val="50000"/>
                  </a:prstClr>
                </a:solidFill>
                <a:latin typeface="微软雅黑" pitchFamily="34" charset="-122"/>
                <a:ea typeface="微软雅黑" pitchFamily="34" charset="-122"/>
              </a:rPr>
              <a:t>硬件环境：</a:t>
            </a:r>
            <a:r>
              <a:rPr lang="en-US" altLang="zh-CN" sz="2000" dirty="0">
                <a:solidFill>
                  <a:prstClr val="white">
                    <a:lumMod val="50000"/>
                  </a:prstClr>
                </a:solidFill>
                <a:latin typeface="微软雅黑" pitchFamily="34" charset="-122"/>
                <a:ea typeface="微软雅黑" pitchFamily="34" charset="-122"/>
              </a:rPr>
              <a:t>PC</a:t>
            </a:r>
          </a:p>
          <a:p>
            <a:pPr lvl="0">
              <a:lnSpc>
                <a:spcPct val="150000"/>
              </a:lnSpc>
            </a:pPr>
            <a:r>
              <a:rPr lang="zh-CN" altLang="en-US" sz="2000" dirty="0">
                <a:solidFill>
                  <a:prstClr val="white">
                    <a:lumMod val="50000"/>
                  </a:prstClr>
                </a:solidFill>
                <a:latin typeface="微软雅黑" pitchFamily="34" charset="-122"/>
                <a:ea typeface="微软雅黑" pitchFamily="34" charset="-122"/>
              </a:rPr>
              <a:t>操作系统：</a:t>
            </a:r>
            <a:r>
              <a:rPr lang="en-US" altLang="zh-CN" sz="2000" dirty="0">
                <a:solidFill>
                  <a:prstClr val="white">
                    <a:lumMod val="50000"/>
                  </a:prstClr>
                </a:solidFill>
                <a:latin typeface="微软雅黑" pitchFamily="34" charset="-122"/>
                <a:ea typeface="微软雅黑" pitchFamily="34" charset="-122"/>
              </a:rPr>
              <a:t>Windows10</a:t>
            </a:r>
          </a:p>
          <a:p>
            <a:pPr lvl="0">
              <a:lnSpc>
                <a:spcPct val="150000"/>
              </a:lnSpc>
            </a:pPr>
            <a:r>
              <a:rPr lang="zh-CN" altLang="en-US" sz="2000" dirty="0">
                <a:solidFill>
                  <a:prstClr val="white">
                    <a:lumMod val="50000"/>
                  </a:prstClr>
                </a:solidFill>
                <a:latin typeface="微软雅黑" pitchFamily="34" charset="-122"/>
                <a:ea typeface="微软雅黑" pitchFamily="34" charset="-122"/>
              </a:rPr>
              <a:t>开发语言：</a:t>
            </a:r>
            <a:r>
              <a:rPr lang="en-US" altLang="zh-CN" sz="2000" dirty="0" smtClean="0">
                <a:solidFill>
                  <a:prstClr val="white">
                    <a:lumMod val="50000"/>
                  </a:prstClr>
                </a:solidFill>
                <a:latin typeface="微软雅黑" pitchFamily="34" charset="-122"/>
                <a:ea typeface="微软雅黑" pitchFamily="34" charset="-122"/>
              </a:rPr>
              <a:t>WXML</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WXSS</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JavaScript</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Java</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MySQL</a:t>
            </a:r>
            <a:r>
              <a:rPr lang="zh-CN" altLang="en-US" sz="2000" dirty="0">
                <a:solidFill>
                  <a:prstClr val="white">
                    <a:lumMod val="50000"/>
                  </a:prstClr>
                </a:solidFill>
                <a:latin typeface="微软雅黑" pitchFamily="34" charset="-122"/>
                <a:ea typeface="微软雅黑" pitchFamily="34" charset="-122"/>
              </a:rPr>
              <a:t>数据库</a:t>
            </a:r>
          </a:p>
          <a:p>
            <a:pPr lvl="0">
              <a:lnSpc>
                <a:spcPct val="150000"/>
              </a:lnSpc>
            </a:pPr>
            <a:r>
              <a:rPr lang="zh-CN" altLang="en-US" sz="2000" dirty="0">
                <a:solidFill>
                  <a:prstClr val="white">
                    <a:lumMod val="50000"/>
                  </a:prstClr>
                </a:solidFill>
                <a:latin typeface="微软雅黑" pitchFamily="34" charset="-122"/>
                <a:ea typeface="微软雅黑" pitchFamily="34" charset="-122"/>
              </a:rPr>
              <a:t>支持软件：</a:t>
            </a:r>
            <a:r>
              <a:rPr lang="en-US" altLang="zh-CN" sz="2000" dirty="0" err="1">
                <a:solidFill>
                  <a:prstClr val="white">
                    <a:lumMod val="50000"/>
                  </a:prstClr>
                </a:solidFill>
                <a:latin typeface="微软雅黑" pitchFamily="34" charset="-122"/>
                <a:ea typeface="微软雅黑" pitchFamily="34" charset="-122"/>
              </a:rPr>
              <a:t>AxureRP</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Photoshop</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office</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IBM rational rose</a:t>
            </a:r>
            <a:r>
              <a:rPr lang="zh-CN" altLang="en-US" sz="2000" dirty="0">
                <a:solidFill>
                  <a:prstClr val="white">
                    <a:lumMod val="50000"/>
                  </a:prstClr>
                </a:solidFill>
                <a:latin typeface="微软雅黑" pitchFamily="34" charset="-122"/>
                <a:ea typeface="微软雅黑" pitchFamily="34" charset="-122"/>
              </a:rPr>
              <a:t>、微信开发者工具、</a:t>
            </a:r>
            <a:r>
              <a:rPr lang="en-US" altLang="zh-CN" sz="2000" dirty="0">
                <a:solidFill>
                  <a:prstClr val="white">
                    <a:lumMod val="50000"/>
                  </a:prstClr>
                </a:solidFill>
                <a:latin typeface="微软雅黑" pitchFamily="34" charset="-122"/>
                <a:ea typeface="微软雅黑" pitchFamily="34" charset="-122"/>
              </a:rPr>
              <a:t>Git</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Eclipse</a:t>
            </a:r>
          </a:p>
        </p:txBody>
      </p:sp>
    </p:spTree>
    <p:extLst>
      <p:ext uri="{BB962C8B-B14F-4D97-AF65-F5344CB8AC3E}">
        <p14:creationId xmlns:p14="http://schemas.microsoft.com/office/powerpoint/2010/main" val="2298093792"/>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478621" cy="3108543"/>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项目整体预算</a:t>
            </a:r>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按照小程序人数增加带来的一系列收益，包括但不限于：交易手续费、广告收入。</a:t>
            </a:r>
            <a:endParaRPr lang="en-US" altLang="zh-CN" sz="2000" dirty="0">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后期对于该产品在市场实际上的不能满足客户的需求和对其的维护和更新的成本不算在其中。而后期成本在于网站的推广宣称的费用。</a:t>
            </a:r>
          </a:p>
        </p:txBody>
      </p:sp>
    </p:spTree>
    <p:extLst>
      <p:ext uri="{BB962C8B-B14F-4D97-AF65-F5344CB8AC3E}">
        <p14:creationId xmlns:p14="http://schemas.microsoft.com/office/powerpoint/2010/main" val="2818819020"/>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2614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第七部分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会议记录</a:t>
            </a:r>
            <a:endParaRPr lang="en-US" altLang="zh-CN"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07</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07</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1577752727"/>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2614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第一部分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项目概述</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01</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01</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2D85CE96-284C-4C96-B6CB-5868D3556E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1765051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fractur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334605"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会议记录</a:t>
            </a:r>
            <a:endParaRPr lang="en-US" altLang="zh-CN" sz="2400" b="1" dirty="0">
              <a:ln w="6350">
                <a:noFill/>
              </a:ln>
              <a:solidFill>
                <a:prstClr val="white">
                  <a:lumMod val="50000"/>
                </a:prstClr>
              </a:solidFill>
              <a:latin typeface="微软雅黑" pitchFamily="34" charset="-122"/>
              <a:ea typeface="微软雅黑" pitchFamily="34" charset="-122"/>
            </a:endParaRPr>
          </a:p>
        </p:txBody>
      </p:sp>
    </p:spTree>
    <p:extLst>
      <p:ext uri="{BB962C8B-B14F-4D97-AF65-F5344CB8AC3E}">
        <p14:creationId xmlns:p14="http://schemas.microsoft.com/office/powerpoint/2010/main" val="2609524202"/>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2614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第八部分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绩效评价</a:t>
            </a:r>
            <a:endParaRPr lang="en-US" altLang="zh-CN"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08</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08</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3078662230"/>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334605"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绩效评价</a:t>
            </a:r>
            <a:endParaRPr lang="en-US" altLang="zh-CN" sz="2400" b="1" dirty="0">
              <a:ln w="6350">
                <a:noFill/>
              </a:ln>
              <a:solidFill>
                <a:prstClr val="white">
                  <a:lumMod val="50000"/>
                </a:prstClr>
              </a:solidFill>
              <a:latin typeface="微软雅黑" pitchFamily="34" charset="-122"/>
              <a:ea typeface="微软雅黑" pitchFamily="34" charset="-122"/>
            </a:endParaRPr>
          </a:p>
        </p:txBody>
      </p:sp>
      <p:pic>
        <p:nvPicPr>
          <p:cNvPr id="7" name="图片 6">
            <a:extLst>
              <a:ext uri="{FF2B5EF4-FFF2-40B4-BE49-F238E27FC236}">
                <a16:creationId xmlns:a16="http://schemas.microsoft.com/office/drawing/2014/main" id="{A63A63FE-9BAD-4307-B7F3-AE416884B0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933" y="1397733"/>
            <a:ext cx="7245722" cy="2349621"/>
          </a:xfrm>
          <a:prstGeom prst="rect">
            <a:avLst/>
          </a:prstGeom>
        </p:spPr>
      </p:pic>
      <p:pic>
        <p:nvPicPr>
          <p:cNvPr id="5" name="图片 4"/>
          <p:cNvPicPr>
            <a:picLocks noChangeAspect="1"/>
          </p:cNvPicPr>
          <p:nvPr/>
        </p:nvPicPr>
        <p:blipFill>
          <a:blip r:embed="rId4"/>
          <a:stretch>
            <a:fillRect/>
          </a:stretch>
        </p:blipFill>
        <p:spPr>
          <a:xfrm>
            <a:off x="910431" y="1458119"/>
            <a:ext cx="7324725" cy="2228850"/>
          </a:xfrm>
          <a:prstGeom prst="rect">
            <a:avLst/>
          </a:prstGeom>
        </p:spPr>
      </p:pic>
    </p:spTree>
    <p:extLst>
      <p:ext uri="{BB962C8B-B14F-4D97-AF65-F5344CB8AC3E}">
        <p14:creationId xmlns:p14="http://schemas.microsoft.com/office/powerpoint/2010/main" val="3064283128"/>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803555" y="2435843"/>
            <a:ext cx="2749471" cy="1323439"/>
          </a:xfrm>
          <a:prstGeom prst="rect">
            <a:avLst/>
          </a:prstGeom>
          <a:noFill/>
        </p:spPr>
        <p:txBody>
          <a:bodyPr wrap="none" rtlCol="0">
            <a:spAutoFit/>
          </a:bodyPr>
          <a:lstStyle/>
          <a:p>
            <a:r>
              <a:rPr lang="zh-CN" altLang="en-US" sz="4000" b="1" dirty="0">
                <a:solidFill>
                  <a:schemeClr val="tx1">
                    <a:lumMod val="65000"/>
                    <a:lumOff val="35000"/>
                  </a:schemeClr>
                </a:solidFill>
                <a:latin typeface="微软雅黑" pitchFamily="34" charset="-122"/>
                <a:ea typeface="微软雅黑" pitchFamily="34" charset="-122"/>
              </a:rPr>
              <a:t>感谢观看</a:t>
            </a:r>
            <a:endParaRPr lang="en-US" altLang="zh-CN" sz="4000" b="1" dirty="0">
              <a:solidFill>
                <a:schemeClr val="tx1">
                  <a:lumMod val="65000"/>
                  <a:lumOff val="35000"/>
                </a:schemeClr>
              </a:solidFill>
              <a:latin typeface="微软雅黑" pitchFamily="34" charset="-122"/>
              <a:ea typeface="微软雅黑" pitchFamily="34" charset="-122"/>
            </a:endParaRPr>
          </a:p>
          <a:p>
            <a:r>
              <a:rPr lang="zh-CN" altLang="en-US" sz="4000" b="1" dirty="0">
                <a:solidFill>
                  <a:schemeClr val="tx1">
                    <a:lumMod val="65000"/>
                    <a:lumOff val="35000"/>
                  </a:schemeClr>
                </a:solidFill>
                <a:latin typeface="微软雅黑" pitchFamily="34" charset="-122"/>
                <a:ea typeface="微软雅黑" pitchFamily="34" charset="-122"/>
              </a:rPr>
              <a:t>请老师指正</a:t>
            </a:r>
          </a:p>
        </p:txBody>
      </p:sp>
      <p:sp>
        <p:nvSpPr>
          <p:cNvPr id="13" name="TextBox 12"/>
          <p:cNvSpPr txBox="1"/>
          <p:nvPr/>
        </p:nvSpPr>
        <p:spPr>
          <a:xfrm>
            <a:off x="794229" y="1131922"/>
            <a:ext cx="2323090" cy="1200537"/>
          </a:xfrm>
          <a:prstGeom prst="rect">
            <a:avLst/>
          </a:prstGeom>
          <a:noFill/>
        </p:spPr>
        <p:txBody>
          <a:bodyPr wrap="none" rtlCol="0">
            <a:spAutoFit/>
          </a:bodyPr>
          <a:lstStyle/>
          <a:p>
            <a:r>
              <a:rPr lang="en-US" altLang="zh-CN" sz="7201" spc="-300" dirty="0">
                <a:solidFill>
                  <a:schemeClr val="tx1">
                    <a:lumMod val="65000"/>
                    <a:lumOff val="35000"/>
                  </a:schemeClr>
                </a:solidFill>
                <a:latin typeface="Broadway" panose="04040905080B02020502" pitchFamily="82" charset="0"/>
              </a:rPr>
              <a:t>2019</a:t>
            </a:r>
            <a:endParaRPr lang="zh-CN" altLang="en-US" sz="7201" spc="-300" dirty="0">
              <a:solidFill>
                <a:schemeClr val="tx1">
                  <a:lumMod val="65000"/>
                  <a:lumOff val="35000"/>
                </a:schemeClr>
              </a:solidFill>
              <a:latin typeface="Broadway" panose="04040905080B02020502" pitchFamily="82" charset="0"/>
            </a:endParaRPr>
          </a:p>
        </p:txBody>
      </p:sp>
      <p:sp>
        <p:nvSpPr>
          <p:cNvPr id="14" name="TextBox 33">
            <a:extLst>
              <a:ext uri="{FF2B5EF4-FFF2-40B4-BE49-F238E27FC236}">
                <a16:creationId xmlns:a16="http://schemas.microsoft.com/office/drawing/2014/main" id="{72D3E01B-B23A-41BD-A5B3-FE93D1AEEBEE}"/>
              </a:ext>
            </a:extLst>
          </p:cNvPr>
          <p:cNvSpPr txBox="1"/>
          <p:nvPr/>
        </p:nvSpPr>
        <p:spPr>
          <a:xfrm>
            <a:off x="803555" y="3940696"/>
            <a:ext cx="4426637" cy="338554"/>
          </a:xfrm>
          <a:prstGeom prst="rect">
            <a:avLst/>
          </a:prstGeom>
          <a:noFill/>
        </p:spPr>
        <p:txBody>
          <a:bodyPr wrap="square" rtlCol="0">
            <a:spAutoFit/>
          </a:bodyPr>
          <a:lstStyle/>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汇报人：</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SE2019-G11</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小组</a:t>
            </a:r>
          </a:p>
        </p:txBody>
      </p:sp>
      <p:pic>
        <p:nvPicPr>
          <p:cNvPr id="3" name="图片 2">
            <a:extLst>
              <a:ext uri="{FF2B5EF4-FFF2-40B4-BE49-F238E27FC236}">
                <a16:creationId xmlns:a16="http://schemas.microsoft.com/office/drawing/2014/main" id="{EBB9D8B8-11CF-4520-A0A0-DC3BF8E564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3372084339"/>
      </p:ext>
    </p:extLst>
  </p:cSld>
  <p:clrMapOvr>
    <a:masterClrMapping/>
  </p:clrMapOvr>
  <mc:AlternateContent xmlns:mc="http://schemas.openxmlformats.org/markup-compatibility/2006" xmlns:p14="http://schemas.microsoft.com/office/powerpoint/2010/main">
    <mc:Choice Requires="p14">
      <p:transition spd="slow" p14:dur="1250" advClick="0" advTm="6000">
        <p:push dir="u"/>
      </p:transition>
    </mc:Choice>
    <mc:Fallback xmlns="">
      <p:transition spd="slow" advClick="0" advTm="6000">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5" presetClass="entr" presetSubtype="0" fill="hold" grpId="0" nodeType="after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ppt_w</p:attrName>
                                        </p:attrNameLst>
                                      </p:cBhvr>
                                      <p:tavLst>
                                        <p:tav tm="0" fmla="#ppt_w*sin(2.5*pi*$)">
                                          <p:val>
                                            <p:fltVal val="0"/>
                                          </p:val>
                                        </p:tav>
                                        <p:tav tm="100000">
                                          <p:val>
                                            <p:fltVal val="1"/>
                                          </p:val>
                                        </p:tav>
                                      </p:tavLst>
                                    </p:anim>
                                    <p:anim calcmode="lin" valueType="num">
                                      <p:cBhvr>
                                        <p:cTn id="15" dur="1000" fill="hold"/>
                                        <p:tgtEl>
                                          <p:spTgt spid="13"/>
                                        </p:tgtEl>
                                        <p:attrNameLst>
                                          <p:attrName>ppt_h</p:attrName>
                                        </p:attrNameLst>
                                      </p:cBhvr>
                                      <p:tavLst>
                                        <p:tav tm="0">
                                          <p:val>
                                            <p:strVal val="#ppt_h"/>
                                          </p:val>
                                        </p:tav>
                                        <p:tav tm="100000">
                                          <p:val>
                                            <p:strVal val="#ppt_h"/>
                                          </p:val>
                                        </p:tav>
                                      </p:tavLst>
                                    </p:anim>
                                  </p:childTnLst>
                                </p:cTn>
                              </p:par>
                            </p:childTnLst>
                          </p:cTn>
                        </p:par>
                        <p:par>
                          <p:cTn id="16" fill="hold">
                            <p:stCondLst>
                              <p:cond delay="2300"/>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27"/>
                                        </p:tgtEl>
                                        <p:attrNameLst>
                                          <p:attrName>style.visibility</p:attrName>
                                        </p:attrNameLst>
                                      </p:cBhvr>
                                      <p:to>
                                        <p:strVal val="visible"/>
                                      </p:to>
                                    </p:set>
                                    <p:anim by="(-#ppt_w*2)" calcmode="lin" valueType="num">
                                      <p:cBhvr rctx="PPT">
                                        <p:cTn id="19" dur="500" autoRev="1" fill="hold">
                                          <p:stCondLst>
                                            <p:cond delay="0"/>
                                          </p:stCondLst>
                                        </p:cTn>
                                        <p:tgtEl>
                                          <p:spTgt spid="27"/>
                                        </p:tgtEl>
                                        <p:attrNameLst>
                                          <p:attrName>ppt_w</p:attrName>
                                        </p:attrNameLst>
                                      </p:cBhvr>
                                    </p:anim>
                                    <p:anim by="(#ppt_w*0.50)" calcmode="lin" valueType="num">
                                      <p:cBhvr>
                                        <p:cTn id="20" dur="500" decel="50000" autoRev="1" fill="hold">
                                          <p:stCondLst>
                                            <p:cond delay="0"/>
                                          </p:stCondLst>
                                        </p:cTn>
                                        <p:tgtEl>
                                          <p:spTgt spid="27"/>
                                        </p:tgtEl>
                                        <p:attrNameLst>
                                          <p:attrName>ppt_x</p:attrName>
                                        </p:attrNameLst>
                                      </p:cBhvr>
                                    </p:anim>
                                    <p:anim from="(-#ppt_h/2)" to="(#ppt_y)" calcmode="lin" valueType="num">
                                      <p:cBhvr>
                                        <p:cTn id="21" dur="1000" fill="hold">
                                          <p:stCondLst>
                                            <p:cond delay="0"/>
                                          </p:stCondLst>
                                        </p:cTn>
                                        <p:tgtEl>
                                          <p:spTgt spid="27"/>
                                        </p:tgtEl>
                                        <p:attrNameLst>
                                          <p:attrName>ppt_y</p:attrName>
                                        </p:attrNameLst>
                                      </p:cBhvr>
                                    </p:anim>
                                    <p:animRot by="21600000">
                                      <p:cBhvr>
                                        <p:cTn id="22" dur="1000" fill="hold">
                                          <p:stCondLst>
                                            <p:cond delay="0"/>
                                          </p:stCondLst>
                                        </p:cTn>
                                        <p:tgtEl>
                                          <p:spTgt spid="27"/>
                                        </p:tgtEl>
                                        <p:attrNameLst>
                                          <p:attrName>r</p:attrName>
                                        </p:attrNameLst>
                                      </p:cBhvr>
                                    </p:animRot>
                                  </p:childTnLst>
                                </p:cTn>
                              </p:par>
                            </p:childTnLst>
                          </p:cTn>
                        </p:par>
                        <p:par>
                          <p:cTn id="23" fill="hold">
                            <p:stCondLst>
                              <p:cond delay="4100"/>
                            </p:stCondLst>
                            <p:childTnLst>
                              <p:par>
                                <p:cTn id="24" presetID="42" presetClass="entr" presetSubtype="0"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44402" y="1492424"/>
            <a:ext cx="4680521" cy="2892172"/>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92" tIns="34296" rIns="68592" bIns="34296" rtlCol="0" anchor="ctr"/>
          <a:lstStyle/>
          <a:p>
            <a:endParaRPr lang="zh-CN" altLang="zh-CN" sz="1400" b="1" dirty="0">
              <a:solidFill>
                <a:schemeClr val="bg1">
                  <a:lumMod val="50000"/>
                </a:schemeClr>
              </a:solidFill>
              <a:latin typeface="微软雅黑" pitchFamily="34" charset="-122"/>
              <a:ea typeface="微软雅黑" pitchFamily="34" charset="-122"/>
            </a:endParaRPr>
          </a:p>
        </p:txBody>
      </p:sp>
      <p:sp>
        <p:nvSpPr>
          <p:cNvPr id="3" name="文本框 2">
            <a:extLst>
              <a:ext uri="{FF2B5EF4-FFF2-40B4-BE49-F238E27FC236}">
                <a16:creationId xmlns:a16="http://schemas.microsoft.com/office/drawing/2014/main" id="{225D74C0-F812-4F26-B1B0-FC728F22E1F0}"/>
              </a:ext>
            </a:extLst>
          </p:cNvPr>
          <p:cNvSpPr txBox="1"/>
          <p:nvPr/>
        </p:nvSpPr>
        <p:spPr>
          <a:xfrm>
            <a:off x="1264941" y="1922847"/>
            <a:ext cx="3672408" cy="2031325"/>
          </a:xfrm>
          <a:prstGeom prst="rect">
            <a:avLst/>
          </a:prstGeom>
          <a:noFill/>
        </p:spPr>
        <p:txBody>
          <a:bodyPr wrap="square" rtlCol="0">
            <a:spAutoFit/>
          </a:bodyPr>
          <a:lstStyle/>
          <a:p>
            <a:r>
              <a:rPr lang="zh-CN" altLang="zh-CN" b="1" dirty="0">
                <a:solidFill>
                  <a:schemeClr val="bg1">
                    <a:lumMod val="50000"/>
                  </a:schemeClr>
                </a:solidFill>
                <a:latin typeface="微软雅黑" pitchFamily="34" charset="-122"/>
                <a:ea typeface="微软雅黑" pitchFamily="34" charset="-122"/>
              </a:rPr>
              <a:t>在如今的大学生活中，学生各种各样的服务需求越来越多，但并不是所有需求都能得到满足或者服务的满足并不方便，为了能给大学生生活提供足够的便利，我们决定开发这个学生服务集合体小程序工具，提高大学生日常效率。</a:t>
            </a:r>
          </a:p>
        </p:txBody>
      </p:sp>
      <p:sp>
        <p:nvSpPr>
          <p:cNvPr id="6" name="矩形 5">
            <a:extLst>
              <a:ext uri="{FF2B5EF4-FFF2-40B4-BE49-F238E27FC236}">
                <a16:creationId xmlns:a16="http://schemas.microsoft.com/office/drawing/2014/main" id="{53E13C46-F1AA-42B4-AD8F-5F7B3A3CEA37}"/>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22D4B4D3-0EA3-4EF3-BC04-C91DF22904B3}"/>
              </a:ext>
            </a:extLst>
          </p:cNvPr>
          <p:cNvSpPr/>
          <p:nvPr/>
        </p:nvSpPr>
        <p:spPr>
          <a:xfrm>
            <a:off x="826208" y="1922847"/>
            <a:ext cx="247381" cy="2006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92" tIns="34296" rIns="68592" bIns="34296" rtlCol="0" anchor="ctr"/>
          <a:lstStyle/>
          <a:p>
            <a:pPr algn="ctr"/>
            <a:endParaRPr lang="zh-CN" altLang="en-US"/>
          </a:p>
        </p:txBody>
      </p:sp>
      <p:pic>
        <p:nvPicPr>
          <p:cNvPr id="5" name="图片 4">
            <a:extLst>
              <a:ext uri="{FF2B5EF4-FFF2-40B4-BE49-F238E27FC236}">
                <a16:creationId xmlns:a16="http://schemas.microsoft.com/office/drawing/2014/main" id="{8E4B8C4B-CCBF-4445-9127-E7E14A2F41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37349" y="91313"/>
            <a:ext cx="2385811" cy="2996313"/>
          </a:xfrm>
          <a:prstGeom prst="rect">
            <a:avLst/>
          </a:prstGeom>
        </p:spPr>
      </p:pic>
      <p:pic>
        <p:nvPicPr>
          <p:cNvPr id="9" name="图片 8">
            <a:extLst>
              <a:ext uri="{FF2B5EF4-FFF2-40B4-BE49-F238E27FC236}">
                <a16:creationId xmlns:a16="http://schemas.microsoft.com/office/drawing/2014/main" id="{59ADA70C-C3BC-4EAA-8112-CDC1A420D6A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4843" y="1935180"/>
            <a:ext cx="2738971" cy="3001729"/>
          </a:xfrm>
          <a:prstGeom prst="rect">
            <a:avLst/>
          </a:prstGeom>
        </p:spPr>
      </p:pic>
    </p:spTree>
    <p:extLst>
      <p:ext uri="{BB962C8B-B14F-4D97-AF65-F5344CB8AC3E}">
        <p14:creationId xmlns:p14="http://schemas.microsoft.com/office/powerpoint/2010/main" val="3812157053"/>
      </p:ext>
    </p:extLst>
  </p:cSld>
  <p:clrMapOvr>
    <a:masterClrMapping/>
  </p:clrMapOvr>
  <mc:AlternateContent xmlns:mc="http://schemas.openxmlformats.org/markup-compatibility/2006" xmlns:p14="http://schemas.microsoft.com/office/powerpoint/2010/main">
    <mc:Choice Requires="p14">
      <p:transition spd="slow" p14:dur="1250" advClick="0" advTm="0">
        <p:push dir="u"/>
      </p:transition>
    </mc:Choice>
    <mc:Fallback xmlns="">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right)">
                                      <p:cBhvr>
                                        <p:cTn id="7" dur="500"/>
                                        <p:tgtEl>
                                          <p:spTgt spid="1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randombar(horizontal)">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9"/>
          <p:cNvGrpSpPr/>
          <p:nvPr/>
        </p:nvGrpSpPr>
        <p:grpSpPr>
          <a:xfrm rot="16200000">
            <a:off x="855492" y="1333926"/>
            <a:ext cx="1531028" cy="3199287"/>
            <a:chOff x="7983" y="3066"/>
            <a:chExt cx="3280" cy="6854"/>
          </a:xfrm>
          <a:solidFill>
            <a:srgbClr val="FAB929"/>
          </a:solidFill>
        </p:grpSpPr>
        <p:sp>
          <p:nvSpPr>
            <p:cNvPr id="32" name="矩形 31"/>
            <p:cNvSpPr/>
            <p:nvPr/>
          </p:nvSpPr>
          <p:spPr>
            <a:xfrm>
              <a:off x="7983" y="6752"/>
              <a:ext cx="1097" cy="26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33" name="矩形 32"/>
            <p:cNvSpPr/>
            <p:nvPr/>
          </p:nvSpPr>
          <p:spPr>
            <a:xfrm>
              <a:off x="9083" y="6752"/>
              <a:ext cx="1097" cy="31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34" name="矩形 33"/>
            <p:cNvSpPr/>
            <p:nvPr/>
          </p:nvSpPr>
          <p:spPr>
            <a:xfrm>
              <a:off x="10166" y="6752"/>
              <a:ext cx="1097" cy="23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35" name="梯形 34"/>
            <p:cNvSpPr/>
            <p:nvPr/>
          </p:nvSpPr>
          <p:spPr>
            <a:xfrm>
              <a:off x="9085" y="3066"/>
              <a:ext cx="1094" cy="3684"/>
            </a:xfrm>
            <a:prstGeom prst="trapezoid">
              <a:avLst>
                <a:gd name="adj" fmla="val 1718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37" name="任意多边形 13"/>
            <p:cNvSpPr/>
            <p:nvPr/>
          </p:nvSpPr>
          <p:spPr>
            <a:xfrm>
              <a:off x="7984" y="3066"/>
              <a:ext cx="1277" cy="3686"/>
            </a:xfrm>
            <a:custGeom>
              <a:avLst/>
              <a:gdLst>
                <a:gd name="connsiteX0" fmla="*/ 0 w 1277"/>
                <a:gd name="connsiteY0" fmla="*/ 3686 h 3686"/>
                <a:gd name="connsiteX1" fmla="*/ 605 w 1277"/>
                <a:gd name="connsiteY1" fmla="*/ 8 h 3686"/>
                <a:gd name="connsiteX2" fmla="*/ 1277 w 1277"/>
                <a:gd name="connsiteY2" fmla="*/ 0 h 3686"/>
                <a:gd name="connsiteX3" fmla="*/ 1094 w 1277"/>
                <a:gd name="connsiteY3" fmla="*/ 3686 h 3686"/>
                <a:gd name="connsiteX4" fmla="*/ 0 w 1277"/>
                <a:gd name="connsiteY4" fmla="*/ 3686 h 3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7" h="3686">
                  <a:moveTo>
                    <a:pt x="0" y="3686"/>
                  </a:moveTo>
                  <a:lnTo>
                    <a:pt x="605" y="8"/>
                  </a:lnTo>
                  <a:lnTo>
                    <a:pt x="1277" y="0"/>
                  </a:lnTo>
                  <a:lnTo>
                    <a:pt x="1094" y="3686"/>
                  </a:lnTo>
                  <a:lnTo>
                    <a:pt x="0" y="368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38" name="任意多边形 15"/>
            <p:cNvSpPr/>
            <p:nvPr/>
          </p:nvSpPr>
          <p:spPr>
            <a:xfrm flipH="1">
              <a:off x="9980" y="3068"/>
              <a:ext cx="1277" cy="3686"/>
            </a:xfrm>
            <a:custGeom>
              <a:avLst/>
              <a:gdLst>
                <a:gd name="connsiteX0" fmla="*/ 0 w 1277"/>
                <a:gd name="connsiteY0" fmla="*/ 3686 h 3686"/>
                <a:gd name="connsiteX1" fmla="*/ 605 w 1277"/>
                <a:gd name="connsiteY1" fmla="*/ 8 h 3686"/>
                <a:gd name="connsiteX2" fmla="*/ 1277 w 1277"/>
                <a:gd name="connsiteY2" fmla="*/ 0 h 3686"/>
                <a:gd name="connsiteX3" fmla="*/ 1094 w 1277"/>
                <a:gd name="connsiteY3" fmla="*/ 3686 h 3686"/>
                <a:gd name="connsiteX4" fmla="*/ 0 w 1277"/>
                <a:gd name="connsiteY4" fmla="*/ 3686 h 3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7" h="3686">
                  <a:moveTo>
                    <a:pt x="0" y="3686"/>
                  </a:moveTo>
                  <a:lnTo>
                    <a:pt x="605" y="8"/>
                  </a:lnTo>
                  <a:lnTo>
                    <a:pt x="1277" y="0"/>
                  </a:lnTo>
                  <a:lnTo>
                    <a:pt x="1094" y="3686"/>
                  </a:lnTo>
                  <a:lnTo>
                    <a:pt x="0" y="368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grpSp>
      <p:sp>
        <p:nvSpPr>
          <p:cNvPr id="41" name="文本框 20"/>
          <p:cNvSpPr txBox="1"/>
          <p:nvPr/>
        </p:nvSpPr>
        <p:spPr>
          <a:xfrm flipH="1">
            <a:off x="1546803" y="2789023"/>
            <a:ext cx="1515528" cy="307777"/>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1400" b="1" dirty="0">
                <a:ln w="6350">
                  <a:noFill/>
                </a:ln>
                <a:solidFill>
                  <a:schemeClr val="bg1"/>
                </a:solidFill>
                <a:latin typeface="Impact" pitchFamily="34" charset="0"/>
                <a:ea typeface="微软雅黑" pitchFamily="34" charset="-122"/>
              </a:rPr>
              <a:t>项目初心</a:t>
            </a:r>
          </a:p>
        </p:txBody>
      </p:sp>
      <p:sp>
        <p:nvSpPr>
          <p:cNvPr id="48" name="文本框 20"/>
          <p:cNvSpPr txBox="1"/>
          <p:nvPr/>
        </p:nvSpPr>
        <p:spPr>
          <a:xfrm flipH="1">
            <a:off x="1829806" y="2177406"/>
            <a:ext cx="916914" cy="523220"/>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1400" b="1" dirty="0">
                <a:ln w="6350">
                  <a:noFill/>
                </a:ln>
                <a:solidFill>
                  <a:schemeClr val="bg1"/>
                </a:solidFill>
                <a:latin typeface="Impact" pitchFamily="34" charset="0"/>
                <a:ea typeface="微软雅黑" pitchFamily="34" charset="-122"/>
              </a:rPr>
              <a:t>项目需求对象</a:t>
            </a:r>
          </a:p>
        </p:txBody>
      </p:sp>
      <p:sp>
        <p:nvSpPr>
          <p:cNvPr id="50" name="文本框 20"/>
          <p:cNvSpPr txBox="1"/>
          <p:nvPr/>
        </p:nvSpPr>
        <p:spPr>
          <a:xfrm flipH="1">
            <a:off x="1620466" y="3158577"/>
            <a:ext cx="1497968" cy="307777"/>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1400" b="1" dirty="0" smtClean="0">
                <a:ln w="6350">
                  <a:noFill/>
                </a:ln>
                <a:solidFill>
                  <a:schemeClr val="bg1"/>
                </a:solidFill>
                <a:latin typeface="Impact" pitchFamily="34" charset="0"/>
                <a:ea typeface="微软雅黑" pitchFamily="34" charset="-122"/>
              </a:rPr>
              <a:t>约定</a:t>
            </a:r>
            <a:endParaRPr lang="zh-CN" altLang="en-US" sz="1400" b="1" dirty="0">
              <a:ln w="6350">
                <a:noFill/>
              </a:ln>
              <a:solidFill>
                <a:schemeClr val="bg1"/>
              </a:solidFill>
              <a:latin typeface="Impact" pitchFamily="34" charset="0"/>
              <a:ea typeface="微软雅黑" pitchFamily="34" charset="-122"/>
            </a:endParaRPr>
          </a:p>
        </p:txBody>
      </p:sp>
      <p:sp>
        <p:nvSpPr>
          <p:cNvPr id="51" name="文本框 20"/>
          <p:cNvSpPr txBox="1"/>
          <p:nvPr/>
        </p:nvSpPr>
        <p:spPr>
          <a:xfrm flipH="1">
            <a:off x="1784378" y="1616933"/>
            <a:ext cx="1053048" cy="253916"/>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1050" b="1" dirty="0">
                <a:ln w="6350">
                  <a:noFill/>
                </a:ln>
                <a:solidFill>
                  <a:schemeClr val="bg1"/>
                </a:solidFill>
                <a:latin typeface="Impact" pitchFamily="34" charset="0"/>
                <a:ea typeface="微软雅黑" pitchFamily="34" charset="-122"/>
              </a:rPr>
              <a:t>单机添加标题</a:t>
            </a:r>
          </a:p>
        </p:txBody>
      </p:sp>
      <p:sp>
        <p:nvSpPr>
          <p:cNvPr id="53" name="矩形 52"/>
          <p:cNvSpPr/>
          <p:nvPr/>
        </p:nvSpPr>
        <p:spPr>
          <a:xfrm>
            <a:off x="3012006" y="1996480"/>
            <a:ext cx="71114" cy="6195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solidFill>
                <a:schemeClr val="bg1"/>
              </a:solidFill>
            </a:endParaRPr>
          </a:p>
        </p:txBody>
      </p:sp>
      <p:sp>
        <p:nvSpPr>
          <p:cNvPr id="54" name="矩形 53"/>
          <p:cNvSpPr/>
          <p:nvPr/>
        </p:nvSpPr>
        <p:spPr>
          <a:xfrm>
            <a:off x="3307620" y="2572544"/>
            <a:ext cx="71114" cy="61953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bg1">
                  <a:lumMod val="50000"/>
                </a:schemeClr>
              </a:solidFill>
              <a:latin typeface="+mj-ea"/>
              <a:ea typeface="+mj-ea"/>
            </a:endParaRPr>
          </a:p>
        </p:txBody>
      </p:sp>
      <p:sp>
        <p:nvSpPr>
          <p:cNvPr id="55" name="矩形 54"/>
          <p:cNvSpPr/>
          <p:nvPr/>
        </p:nvSpPr>
        <p:spPr>
          <a:xfrm>
            <a:off x="3100825" y="3220616"/>
            <a:ext cx="71114" cy="6195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solidFill>
                <a:schemeClr val="bg1"/>
              </a:solidFill>
            </a:endParaRPr>
          </a:p>
        </p:txBody>
      </p:sp>
      <p:sp>
        <p:nvSpPr>
          <p:cNvPr id="57" name="圆角矩形 25"/>
          <p:cNvSpPr/>
          <p:nvPr/>
        </p:nvSpPr>
        <p:spPr>
          <a:xfrm>
            <a:off x="3872389" y="2640436"/>
            <a:ext cx="536326" cy="53632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bg1">
                  <a:lumMod val="50000"/>
                </a:schemeClr>
              </a:solidFill>
              <a:latin typeface="+mj-ea"/>
              <a:ea typeface="+mj-ea"/>
            </a:endParaRPr>
          </a:p>
        </p:txBody>
      </p:sp>
      <p:sp>
        <p:nvSpPr>
          <p:cNvPr id="58" name="圆角矩形 27"/>
          <p:cNvSpPr/>
          <p:nvPr/>
        </p:nvSpPr>
        <p:spPr>
          <a:xfrm>
            <a:off x="3876035" y="1673106"/>
            <a:ext cx="536326" cy="5363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bg1">
                  <a:lumMod val="50000"/>
                </a:schemeClr>
              </a:solidFill>
              <a:latin typeface="+mj-ea"/>
              <a:ea typeface="+mj-ea"/>
            </a:endParaRPr>
          </a:p>
        </p:txBody>
      </p:sp>
      <p:sp>
        <p:nvSpPr>
          <p:cNvPr id="60" name="文本框 59"/>
          <p:cNvSpPr txBox="1"/>
          <p:nvPr/>
        </p:nvSpPr>
        <p:spPr>
          <a:xfrm flipH="1">
            <a:off x="4444100" y="1537074"/>
            <a:ext cx="2860048" cy="707886"/>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400" b="1" dirty="0">
                <a:solidFill>
                  <a:schemeClr val="bg1">
                    <a:lumMod val="50000"/>
                  </a:schemeClr>
                </a:solidFill>
                <a:latin typeface="+mj-ea"/>
                <a:ea typeface="+mj-ea"/>
                <a:sym typeface="宋体" panose="02010600030101010101" pitchFamily="2" charset="-122"/>
              </a:rPr>
              <a:t>项目需求对象</a:t>
            </a:r>
            <a:endParaRPr lang="en-US" altLang="zh-CN" sz="2400" b="1" dirty="0">
              <a:solidFill>
                <a:schemeClr val="bg1">
                  <a:lumMod val="50000"/>
                </a:schemeClr>
              </a:solidFill>
              <a:latin typeface="+mj-ea"/>
              <a:ea typeface="+mj-ea"/>
              <a:sym typeface="宋体" panose="02010600030101010101" pitchFamily="2" charset="-122"/>
            </a:endParaRPr>
          </a:p>
          <a:p>
            <a:pPr lvl="0"/>
            <a:r>
              <a:rPr lang="zh-CN" altLang="en-US" sz="1600" dirty="0">
                <a:solidFill>
                  <a:schemeClr val="bg1">
                    <a:lumMod val="50000"/>
                  </a:schemeClr>
                </a:solidFill>
                <a:latin typeface="+mj-ea"/>
                <a:ea typeface="+mj-ea"/>
                <a:sym typeface="宋体" panose="02010600030101010101" pitchFamily="2" charset="-122"/>
              </a:rPr>
              <a:t>浙江大学城市学院在校学生</a:t>
            </a:r>
          </a:p>
        </p:txBody>
      </p:sp>
      <p:sp>
        <p:nvSpPr>
          <p:cNvPr id="62" name="圆角矩形 33"/>
          <p:cNvSpPr/>
          <p:nvPr/>
        </p:nvSpPr>
        <p:spPr>
          <a:xfrm>
            <a:off x="3871992" y="3589850"/>
            <a:ext cx="536326" cy="536326"/>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bg1">
                  <a:lumMod val="50000"/>
                </a:schemeClr>
              </a:solidFill>
              <a:latin typeface="+mj-ea"/>
              <a:ea typeface="+mj-ea"/>
            </a:endParaRPr>
          </a:p>
        </p:txBody>
      </p:sp>
      <p:sp>
        <p:nvSpPr>
          <p:cNvPr id="68" name="喇叭"/>
          <p:cNvSpPr/>
          <p:nvPr/>
        </p:nvSpPr>
        <p:spPr bwMode="auto">
          <a:xfrm>
            <a:off x="3960054" y="1777197"/>
            <a:ext cx="400027" cy="327677"/>
          </a:xfrm>
          <a:custGeom>
            <a:avLst/>
            <a:gdLst>
              <a:gd name="T0" fmla="*/ 177767244 w 5273"/>
              <a:gd name="T1" fmla="*/ 132846327 h 3486"/>
              <a:gd name="T2" fmla="*/ 243679233 w 5273"/>
              <a:gd name="T3" fmla="*/ 106434205 h 3486"/>
              <a:gd name="T4" fmla="*/ 508241933 w 5273"/>
              <a:gd name="T5" fmla="*/ 0 h 3486"/>
              <a:gd name="T6" fmla="*/ 508241933 w 5273"/>
              <a:gd name="T7" fmla="*/ 212737518 h 3486"/>
              <a:gd name="T8" fmla="*/ 508241933 w 5273"/>
              <a:gd name="T9" fmla="*/ 425475036 h 3486"/>
              <a:gd name="T10" fmla="*/ 243679233 w 5273"/>
              <a:gd name="T11" fmla="*/ 319171723 h 3486"/>
              <a:gd name="T12" fmla="*/ 180638654 w 5273"/>
              <a:gd name="T13" fmla="*/ 293805297 h 3486"/>
              <a:gd name="T14" fmla="*/ 221621623 w 5273"/>
              <a:gd name="T15" fmla="*/ 455809961 h 3486"/>
              <a:gd name="T16" fmla="*/ 96453766 w 5273"/>
              <a:gd name="T17" fmla="*/ 455809961 h 3486"/>
              <a:gd name="T18" fmla="*/ 55209595 w 5273"/>
              <a:gd name="T19" fmla="*/ 292759240 h 3486"/>
              <a:gd name="T20" fmla="*/ 0 w 5273"/>
              <a:gd name="T21" fmla="*/ 292759240 h 3486"/>
              <a:gd name="T22" fmla="*/ 0 w 5273"/>
              <a:gd name="T23" fmla="*/ 132846327 h 3486"/>
              <a:gd name="T24" fmla="*/ 177767244 w 5273"/>
              <a:gd name="T25" fmla="*/ 132846327 h 3486"/>
              <a:gd name="T26" fmla="*/ 177767244 w 5273"/>
              <a:gd name="T27" fmla="*/ 132846327 h 3486"/>
              <a:gd name="T28" fmla="*/ 571934974 w 5273"/>
              <a:gd name="T29" fmla="*/ 294459037 h 3486"/>
              <a:gd name="T30" fmla="*/ 670868890 w 5273"/>
              <a:gd name="T31" fmla="*/ 328585873 h 3486"/>
              <a:gd name="T32" fmla="*/ 656381063 w 5273"/>
              <a:gd name="T33" fmla="*/ 370427424 h 3486"/>
              <a:gd name="T34" fmla="*/ 557577929 w 5273"/>
              <a:gd name="T35" fmla="*/ 336169695 h 3486"/>
              <a:gd name="T36" fmla="*/ 571934974 w 5273"/>
              <a:gd name="T37" fmla="*/ 294459037 h 3486"/>
              <a:gd name="T38" fmla="*/ 571934974 w 5273"/>
              <a:gd name="T39" fmla="*/ 294459037 h 3486"/>
              <a:gd name="T40" fmla="*/ 560971380 w 5273"/>
              <a:gd name="T41" fmla="*/ 91005138 h 3486"/>
              <a:gd name="T42" fmla="*/ 659774514 w 5273"/>
              <a:gd name="T43" fmla="*/ 56485985 h 3486"/>
              <a:gd name="T44" fmla="*/ 674262340 w 5273"/>
              <a:gd name="T45" fmla="*/ 98196643 h 3486"/>
              <a:gd name="T46" fmla="*/ 575720046 w 5273"/>
              <a:gd name="T47" fmla="*/ 132846327 h 3486"/>
              <a:gd name="T48" fmla="*/ 560971380 w 5273"/>
              <a:gd name="T49" fmla="*/ 91005138 h 3486"/>
              <a:gd name="T50" fmla="*/ 560971380 w 5273"/>
              <a:gd name="T51" fmla="*/ 91005138 h 3486"/>
              <a:gd name="T52" fmla="*/ 583681812 w 5273"/>
              <a:gd name="T53" fmla="*/ 192731907 h 3486"/>
              <a:gd name="T54" fmla="*/ 688227764 w 5273"/>
              <a:gd name="T55" fmla="*/ 192731907 h 3486"/>
              <a:gd name="T56" fmla="*/ 688227764 w 5273"/>
              <a:gd name="T57" fmla="*/ 236926995 h 3486"/>
              <a:gd name="T58" fmla="*/ 583681812 w 5273"/>
              <a:gd name="T59" fmla="*/ 236926995 h 3486"/>
              <a:gd name="T60" fmla="*/ 583681812 w 5273"/>
              <a:gd name="T61" fmla="*/ 192731907 h 348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273" h="3486">
                <a:moveTo>
                  <a:pt x="1362" y="1016"/>
                </a:moveTo>
                <a:lnTo>
                  <a:pt x="1867" y="814"/>
                </a:lnTo>
                <a:lnTo>
                  <a:pt x="3894" y="0"/>
                </a:lnTo>
                <a:lnTo>
                  <a:pt x="3894" y="1627"/>
                </a:lnTo>
                <a:lnTo>
                  <a:pt x="3894" y="3254"/>
                </a:lnTo>
                <a:lnTo>
                  <a:pt x="1867" y="2441"/>
                </a:lnTo>
                <a:lnTo>
                  <a:pt x="1384" y="2247"/>
                </a:lnTo>
                <a:lnTo>
                  <a:pt x="1698" y="3486"/>
                </a:lnTo>
                <a:lnTo>
                  <a:pt x="739" y="3486"/>
                </a:lnTo>
                <a:lnTo>
                  <a:pt x="423" y="2239"/>
                </a:lnTo>
                <a:lnTo>
                  <a:pt x="0" y="2239"/>
                </a:lnTo>
                <a:lnTo>
                  <a:pt x="0" y="1016"/>
                </a:lnTo>
                <a:lnTo>
                  <a:pt x="1362" y="1016"/>
                </a:lnTo>
                <a:close/>
                <a:moveTo>
                  <a:pt x="4382" y="2252"/>
                </a:moveTo>
                <a:lnTo>
                  <a:pt x="5140" y="2513"/>
                </a:lnTo>
                <a:lnTo>
                  <a:pt x="5029" y="2833"/>
                </a:lnTo>
                <a:lnTo>
                  <a:pt x="4272" y="2571"/>
                </a:lnTo>
                <a:lnTo>
                  <a:pt x="4382" y="2252"/>
                </a:lnTo>
                <a:close/>
                <a:moveTo>
                  <a:pt x="4298" y="696"/>
                </a:moveTo>
                <a:lnTo>
                  <a:pt x="5055" y="432"/>
                </a:lnTo>
                <a:lnTo>
                  <a:pt x="5166" y="751"/>
                </a:lnTo>
                <a:lnTo>
                  <a:pt x="4411" y="1016"/>
                </a:lnTo>
                <a:lnTo>
                  <a:pt x="4298" y="696"/>
                </a:lnTo>
                <a:close/>
                <a:moveTo>
                  <a:pt x="4472" y="1474"/>
                </a:moveTo>
                <a:lnTo>
                  <a:pt x="5273" y="1474"/>
                </a:lnTo>
                <a:lnTo>
                  <a:pt x="5273" y="1812"/>
                </a:lnTo>
                <a:lnTo>
                  <a:pt x="4472" y="1812"/>
                </a:lnTo>
                <a:lnTo>
                  <a:pt x="4472" y="147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sz="800">
              <a:solidFill>
                <a:schemeClr val="bg1">
                  <a:lumMod val="50000"/>
                </a:schemeClr>
              </a:solidFill>
              <a:latin typeface="+mj-ea"/>
              <a:ea typeface="+mj-ea"/>
            </a:endParaRPr>
          </a:p>
        </p:txBody>
      </p:sp>
      <p:sp>
        <p:nvSpPr>
          <p:cNvPr id="69" name="锁链"/>
          <p:cNvSpPr/>
          <p:nvPr/>
        </p:nvSpPr>
        <p:spPr bwMode="auto">
          <a:xfrm>
            <a:off x="3987753" y="3699542"/>
            <a:ext cx="352416" cy="352416"/>
          </a:xfrm>
          <a:custGeom>
            <a:avLst/>
            <a:gdLst>
              <a:gd name="T0" fmla="*/ 1198544 w 12129383"/>
              <a:gd name="T1" fmla="*/ 554640 h 12131849"/>
              <a:gd name="T2" fmla="*/ 1210242 w 12129383"/>
              <a:gd name="T3" fmla="*/ 566340 h 12131849"/>
              <a:gd name="T4" fmla="*/ 1234193 w 12129383"/>
              <a:gd name="T5" fmla="*/ 589740 h 12131849"/>
              <a:gd name="T6" fmla="*/ 1234193 w 12129383"/>
              <a:gd name="T7" fmla="*/ 1058292 h 12131849"/>
              <a:gd name="T8" fmla="*/ 589176 w 12129383"/>
              <a:gd name="T9" fmla="*/ 1703455 h 12131849"/>
              <a:gd name="T10" fmla="*/ 120732 w 12129383"/>
              <a:gd name="T11" fmla="*/ 1703455 h 12131849"/>
              <a:gd name="T12" fmla="*/ 97337 w 12129383"/>
              <a:gd name="T13" fmla="*/ 1680056 h 12131849"/>
              <a:gd name="T14" fmla="*/ 97337 w 12129383"/>
              <a:gd name="T15" fmla="*/ 1210947 h 12131849"/>
              <a:gd name="T16" fmla="*/ 379741 w 12129383"/>
              <a:gd name="T17" fmla="*/ 928479 h 12131849"/>
              <a:gd name="T18" fmla="*/ 472761 w 12129383"/>
              <a:gd name="T19" fmla="*/ 1186990 h 12131849"/>
              <a:gd name="T20" fmla="*/ 272795 w 12129383"/>
              <a:gd name="T21" fmla="*/ 1387002 h 12131849"/>
              <a:gd name="T22" fmla="*/ 272795 w 12129383"/>
              <a:gd name="T23" fmla="*/ 1504001 h 12131849"/>
              <a:gd name="T24" fmla="*/ 296747 w 12129383"/>
              <a:gd name="T25" fmla="*/ 1527400 h 12131849"/>
              <a:gd name="T26" fmla="*/ 413718 w 12129383"/>
              <a:gd name="T27" fmla="*/ 1527400 h 12131849"/>
              <a:gd name="T28" fmla="*/ 655461 w 12129383"/>
              <a:gd name="T29" fmla="*/ 1285603 h 12131849"/>
              <a:gd name="T30" fmla="*/ 882163 w 12129383"/>
              <a:gd name="T31" fmla="*/ 1058292 h 12131849"/>
              <a:gd name="T32" fmla="*/ 987995 w 12129383"/>
              <a:gd name="T33" fmla="*/ 952993 h 12131849"/>
              <a:gd name="T34" fmla="*/ 1058178 w 12129383"/>
              <a:gd name="T35" fmla="*/ 882794 h 12131849"/>
              <a:gd name="T36" fmla="*/ 1058178 w 12129383"/>
              <a:gd name="T37" fmla="*/ 765238 h 12131849"/>
              <a:gd name="T38" fmla="*/ 1034784 w 12129383"/>
              <a:gd name="T39" fmla="*/ 741838 h 12131849"/>
              <a:gd name="T40" fmla="*/ 1021972 w 12129383"/>
              <a:gd name="T41" fmla="*/ 731253 h 12131849"/>
              <a:gd name="T42" fmla="*/ 1198544 w 12129383"/>
              <a:gd name="T43" fmla="*/ 554640 h 12131849"/>
              <a:gd name="T44" fmla="*/ 1445077 w 12129383"/>
              <a:gd name="T45" fmla="*/ 0 h 12131849"/>
              <a:gd name="T46" fmla="*/ 1679856 w 12129383"/>
              <a:gd name="T47" fmla="*/ 97342 h 12131849"/>
              <a:gd name="T48" fmla="*/ 1702694 w 12129383"/>
              <a:gd name="T49" fmla="*/ 120737 h 12131849"/>
              <a:gd name="T50" fmla="*/ 1702694 w 12129383"/>
              <a:gd name="T51" fmla="*/ 589759 h 12131849"/>
              <a:gd name="T52" fmla="*/ 1417505 w 12129383"/>
              <a:gd name="T53" fmla="*/ 874960 h 12131849"/>
              <a:gd name="T54" fmla="*/ 1338410 w 12129383"/>
              <a:gd name="T55" fmla="*/ 602571 h 12131849"/>
              <a:gd name="T56" fmla="*/ 1527236 w 12129383"/>
              <a:gd name="T57" fmla="*/ 413737 h 12131849"/>
              <a:gd name="T58" fmla="*/ 1527236 w 12129383"/>
              <a:gd name="T59" fmla="*/ 296759 h 12131849"/>
              <a:gd name="T60" fmla="*/ 1503841 w 12129383"/>
              <a:gd name="T61" fmla="*/ 273364 h 12131849"/>
              <a:gd name="T62" fmla="*/ 1386313 w 12129383"/>
              <a:gd name="T63" fmla="*/ 273364 h 12131849"/>
              <a:gd name="T64" fmla="*/ 1144571 w 12129383"/>
              <a:gd name="T65" fmla="*/ 515117 h 12131849"/>
              <a:gd name="T66" fmla="*/ 917868 w 12129383"/>
              <a:gd name="T67" fmla="*/ 741829 h 12131849"/>
              <a:gd name="T68" fmla="*/ 765247 w 12129383"/>
              <a:gd name="T69" fmla="*/ 894456 h 12131849"/>
              <a:gd name="T70" fmla="*/ 741853 w 12129383"/>
              <a:gd name="T71" fmla="*/ 917852 h 12131849"/>
              <a:gd name="T72" fmla="*/ 741853 w 12129383"/>
              <a:gd name="T73" fmla="*/ 1034829 h 12131849"/>
              <a:gd name="T74" fmla="*/ 765247 w 12129383"/>
              <a:gd name="T75" fmla="*/ 1058224 h 12131849"/>
              <a:gd name="T76" fmla="*/ 778059 w 12129383"/>
              <a:gd name="T77" fmla="*/ 1068808 h 12131849"/>
              <a:gd name="T78" fmla="*/ 601487 w 12129383"/>
              <a:gd name="T79" fmla="*/ 1245387 h 12131849"/>
              <a:gd name="T80" fmla="*/ 589233 w 12129383"/>
              <a:gd name="T81" fmla="*/ 1234247 h 12131849"/>
              <a:gd name="T82" fmla="*/ 565838 w 12129383"/>
              <a:gd name="T83" fmla="*/ 1210851 h 12131849"/>
              <a:gd name="T84" fmla="*/ 565838 w 12129383"/>
              <a:gd name="T85" fmla="*/ 741829 h 12131849"/>
              <a:gd name="T86" fmla="*/ 1210298 w 12129383"/>
              <a:gd name="T87" fmla="*/ 97342 h 12131849"/>
              <a:gd name="T88" fmla="*/ 1445077 w 12129383"/>
              <a:gd name="T89" fmla="*/ 0 h 121318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2129383" h="12131849">
                <a:moveTo>
                  <a:pt x="8076308" y="3737406"/>
                </a:moveTo>
                <a:cubicBezTo>
                  <a:pt x="8102581" y="3763686"/>
                  <a:pt x="8132608" y="3786211"/>
                  <a:pt x="8155128" y="3816245"/>
                </a:cubicBezTo>
                <a:cubicBezTo>
                  <a:pt x="8155128" y="3816245"/>
                  <a:pt x="8155128" y="3816245"/>
                  <a:pt x="8316523" y="3973922"/>
                </a:cubicBezTo>
                <a:cubicBezTo>
                  <a:pt x="9187304" y="4844902"/>
                  <a:pt x="9187304" y="6260244"/>
                  <a:pt x="8316523" y="7131224"/>
                </a:cubicBezTo>
                <a:cubicBezTo>
                  <a:pt x="8316523" y="7131224"/>
                  <a:pt x="8316523" y="7131224"/>
                  <a:pt x="3970124" y="11478614"/>
                </a:cubicBezTo>
                <a:cubicBezTo>
                  <a:pt x="3099343" y="12349594"/>
                  <a:pt x="1684323" y="12349594"/>
                  <a:pt x="813542" y="11478614"/>
                </a:cubicBezTo>
                <a:cubicBezTo>
                  <a:pt x="813542" y="11478614"/>
                  <a:pt x="813542" y="11478614"/>
                  <a:pt x="655901" y="11320937"/>
                </a:cubicBezTo>
                <a:cubicBezTo>
                  <a:pt x="-218634" y="10446203"/>
                  <a:pt x="-218634" y="9030860"/>
                  <a:pt x="655901" y="8159881"/>
                </a:cubicBezTo>
                <a:cubicBezTo>
                  <a:pt x="655901" y="8159881"/>
                  <a:pt x="655901" y="8159881"/>
                  <a:pt x="2558858" y="6256490"/>
                </a:cubicBezTo>
                <a:cubicBezTo>
                  <a:pt x="2521324" y="6868428"/>
                  <a:pt x="2731513" y="7502892"/>
                  <a:pt x="3185670" y="7998450"/>
                </a:cubicBezTo>
                <a:cubicBezTo>
                  <a:pt x="3185670" y="7998450"/>
                  <a:pt x="3185670" y="7998450"/>
                  <a:pt x="1838211" y="9346216"/>
                </a:cubicBezTo>
                <a:cubicBezTo>
                  <a:pt x="1620516" y="9563960"/>
                  <a:pt x="1620516" y="9916858"/>
                  <a:pt x="1838211" y="10134602"/>
                </a:cubicBezTo>
                <a:cubicBezTo>
                  <a:pt x="1838211" y="10134602"/>
                  <a:pt x="1838211" y="10134602"/>
                  <a:pt x="1999606" y="10292280"/>
                </a:cubicBezTo>
                <a:cubicBezTo>
                  <a:pt x="2213548" y="10510024"/>
                  <a:pt x="2570118" y="10510024"/>
                  <a:pt x="2787813" y="10292280"/>
                </a:cubicBezTo>
                <a:cubicBezTo>
                  <a:pt x="2787813" y="10292280"/>
                  <a:pt x="2787813" y="10292280"/>
                  <a:pt x="4416775" y="8662947"/>
                </a:cubicBezTo>
                <a:cubicBezTo>
                  <a:pt x="4416775" y="8662947"/>
                  <a:pt x="4416775" y="8662947"/>
                  <a:pt x="5944395" y="7131224"/>
                </a:cubicBezTo>
                <a:cubicBezTo>
                  <a:pt x="5944395" y="7131224"/>
                  <a:pt x="5944395" y="7131224"/>
                  <a:pt x="6657535" y="6421676"/>
                </a:cubicBezTo>
                <a:cubicBezTo>
                  <a:pt x="6657535" y="6421676"/>
                  <a:pt x="6657535" y="6421676"/>
                  <a:pt x="7130459" y="5948644"/>
                </a:cubicBezTo>
                <a:cubicBezTo>
                  <a:pt x="7348154" y="5730899"/>
                  <a:pt x="7348154" y="5374248"/>
                  <a:pt x="7130459" y="5156503"/>
                </a:cubicBezTo>
                <a:cubicBezTo>
                  <a:pt x="7130459" y="5156503"/>
                  <a:pt x="7130459" y="5156503"/>
                  <a:pt x="6972818" y="4998825"/>
                </a:cubicBezTo>
                <a:cubicBezTo>
                  <a:pt x="6946544" y="4972546"/>
                  <a:pt x="6916517" y="4950020"/>
                  <a:pt x="6886490" y="4927495"/>
                </a:cubicBezTo>
                <a:cubicBezTo>
                  <a:pt x="6886490" y="4927495"/>
                  <a:pt x="6886490" y="4927495"/>
                  <a:pt x="8076308" y="3737406"/>
                </a:cubicBezTo>
                <a:close/>
                <a:moveTo>
                  <a:pt x="9737550" y="0"/>
                </a:moveTo>
                <a:cubicBezTo>
                  <a:pt x="10309939" y="0"/>
                  <a:pt x="10882327" y="218643"/>
                  <a:pt x="11319594" y="655929"/>
                </a:cubicBezTo>
                <a:cubicBezTo>
                  <a:pt x="11319594" y="655929"/>
                  <a:pt x="11319594" y="655929"/>
                  <a:pt x="11473482" y="813577"/>
                </a:cubicBezTo>
                <a:cubicBezTo>
                  <a:pt x="12348017" y="1684397"/>
                  <a:pt x="12348017" y="3099478"/>
                  <a:pt x="11473482" y="3974050"/>
                </a:cubicBezTo>
                <a:cubicBezTo>
                  <a:pt x="11473482" y="3974050"/>
                  <a:pt x="11473482" y="3974050"/>
                  <a:pt x="9551759" y="5895858"/>
                </a:cubicBezTo>
                <a:cubicBezTo>
                  <a:pt x="9641840" y="5265265"/>
                  <a:pt x="9461678" y="4593383"/>
                  <a:pt x="9018781" y="4060382"/>
                </a:cubicBezTo>
                <a:cubicBezTo>
                  <a:pt x="9018781" y="4060382"/>
                  <a:pt x="9018781" y="4060382"/>
                  <a:pt x="10291172" y="2787935"/>
                </a:cubicBezTo>
                <a:cubicBezTo>
                  <a:pt x="10508867" y="2570230"/>
                  <a:pt x="10508867" y="2217398"/>
                  <a:pt x="10291172" y="1999693"/>
                </a:cubicBezTo>
                <a:cubicBezTo>
                  <a:pt x="10291172" y="1999693"/>
                  <a:pt x="10291172" y="1999693"/>
                  <a:pt x="10133530" y="1842045"/>
                </a:cubicBezTo>
                <a:cubicBezTo>
                  <a:pt x="9915835" y="1624340"/>
                  <a:pt x="9559265" y="1624340"/>
                  <a:pt x="9341570" y="1842045"/>
                </a:cubicBezTo>
                <a:cubicBezTo>
                  <a:pt x="9341570" y="1842045"/>
                  <a:pt x="9341570" y="1842045"/>
                  <a:pt x="7712609" y="3471077"/>
                </a:cubicBezTo>
                <a:cubicBezTo>
                  <a:pt x="7712609" y="3471077"/>
                  <a:pt x="7712609" y="3471077"/>
                  <a:pt x="6184988" y="4998764"/>
                </a:cubicBezTo>
                <a:cubicBezTo>
                  <a:pt x="6184988" y="4998764"/>
                  <a:pt x="6184988" y="4998764"/>
                  <a:pt x="5156566" y="6027232"/>
                </a:cubicBezTo>
                <a:cubicBezTo>
                  <a:pt x="5156566" y="6027232"/>
                  <a:pt x="5156566" y="6027232"/>
                  <a:pt x="4998924" y="6184880"/>
                </a:cubicBezTo>
                <a:cubicBezTo>
                  <a:pt x="4781229" y="6402585"/>
                  <a:pt x="4781229" y="6755417"/>
                  <a:pt x="4998924" y="6973122"/>
                </a:cubicBezTo>
                <a:cubicBezTo>
                  <a:pt x="4998924" y="6973122"/>
                  <a:pt x="4998924" y="6973122"/>
                  <a:pt x="5156566" y="7130770"/>
                </a:cubicBezTo>
                <a:cubicBezTo>
                  <a:pt x="5182839" y="7160798"/>
                  <a:pt x="5212866" y="7183319"/>
                  <a:pt x="5242893" y="7202087"/>
                </a:cubicBezTo>
                <a:cubicBezTo>
                  <a:pt x="5242893" y="7202087"/>
                  <a:pt x="5242893" y="7202087"/>
                  <a:pt x="4053076" y="8391956"/>
                </a:cubicBezTo>
                <a:cubicBezTo>
                  <a:pt x="4026802" y="8369435"/>
                  <a:pt x="3996775" y="8343160"/>
                  <a:pt x="3970502" y="8316885"/>
                </a:cubicBezTo>
                <a:cubicBezTo>
                  <a:pt x="3970502" y="8316885"/>
                  <a:pt x="3970502" y="8316885"/>
                  <a:pt x="3812861" y="8159237"/>
                </a:cubicBezTo>
                <a:cubicBezTo>
                  <a:pt x="2942079" y="7284665"/>
                  <a:pt x="2942079" y="5873337"/>
                  <a:pt x="3812861" y="4998764"/>
                </a:cubicBezTo>
                <a:cubicBezTo>
                  <a:pt x="3812861" y="4998764"/>
                  <a:pt x="3812861" y="4998764"/>
                  <a:pt x="8155506" y="655929"/>
                </a:cubicBezTo>
                <a:cubicBezTo>
                  <a:pt x="8592773" y="218643"/>
                  <a:pt x="9165162" y="0"/>
                  <a:pt x="9737550"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sz="800">
              <a:solidFill>
                <a:schemeClr val="bg1">
                  <a:lumMod val="50000"/>
                </a:schemeClr>
              </a:solidFill>
              <a:latin typeface="+mj-ea"/>
              <a:ea typeface="+mj-ea"/>
            </a:endParaRPr>
          </a:p>
        </p:txBody>
      </p:sp>
      <p:sp>
        <p:nvSpPr>
          <p:cNvPr id="72" name="灯泡"/>
          <p:cNvSpPr/>
          <p:nvPr/>
        </p:nvSpPr>
        <p:spPr bwMode="auto">
          <a:xfrm>
            <a:off x="3900861" y="2712319"/>
            <a:ext cx="476333" cy="396944"/>
          </a:xfrm>
          <a:custGeom>
            <a:avLst/>
            <a:gdLst>
              <a:gd name="T0" fmla="*/ 852289 w 12766676"/>
              <a:gd name="T1" fmla="*/ 1146683 h 10934699"/>
              <a:gd name="T2" fmla="*/ 948108 w 12766676"/>
              <a:gd name="T3" fmla="*/ 1146683 h 10934699"/>
              <a:gd name="T4" fmla="*/ 948108 w 12766676"/>
              <a:gd name="T5" fmla="*/ 1542045 h 10934699"/>
              <a:gd name="T6" fmla="*/ 852289 w 12766676"/>
              <a:gd name="T7" fmla="*/ 1542045 h 10934699"/>
              <a:gd name="T8" fmla="*/ 1193698 w 12766676"/>
              <a:gd name="T9" fmla="*/ 1055119 h 10934699"/>
              <a:gd name="T10" fmla="*/ 1391603 w 12766676"/>
              <a:gd name="T11" fmla="*/ 1397646 h 10934699"/>
              <a:gd name="T12" fmla="*/ 1308545 w 12766676"/>
              <a:gd name="T13" fmla="*/ 1445108 h 10934699"/>
              <a:gd name="T14" fmla="*/ 1110640 w 12766676"/>
              <a:gd name="T15" fmla="*/ 1102804 h 10934699"/>
              <a:gd name="T16" fmla="*/ 606028 w 12766676"/>
              <a:gd name="T17" fmla="*/ 1055119 h 10934699"/>
              <a:gd name="T18" fmla="*/ 689309 w 12766676"/>
              <a:gd name="T19" fmla="*/ 1102804 h 10934699"/>
              <a:gd name="T20" fmla="*/ 491180 w 12766676"/>
              <a:gd name="T21" fmla="*/ 1445108 h 10934699"/>
              <a:gd name="T22" fmla="*/ 408123 w 12766676"/>
              <a:gd name="T23" fmla="*/ 1397646 h 10934699"/>
              <a:gd name="T24" fmla="*/ 1360932 w 12766676"/>
              <a:gd name="T25" fmla="*/ 852289 h 10934699"/>
              <a:gd name="T26" fmla="*/ 1703459 w 12766676"/>
              <a:gd name="T27" fmla="*/ 1050194 h 10934699"/>
              <a:gd name="T28" fmla="*/ 1655774 w 12766676"/>
              <a:gd name="T29" fmla="*/ 1133475 h 10934699"/>
              <a:gd name="T30" fmla="*/ 1312799 w 12766676"/>
              <a:gd name="T31" fmla="*/ 936018 h 10934699"/>
              <a:gd name="T32" fmla="*/ 438794 w 12766676"/>
              <a:gd name="T33" fmla="*/ 852289 h 10934699"/>
              <a:gd name="T34" fmla="*/ 486927 w 12766676"/>
              <a:gd name="T35" fmla="*/ 935346 h 10934699"/>
              <a:gd name="T36" fmla="*/ 144623 w 12766676"/>
              <a:gd name="T37" fmla="*/ 1133475 h 10934699"/>
              <a:gd name="T38" fmla="*/ 96266 w 12766676"/>
              <a:gd name="T39" fmla="*/ 1050194 h 10934699"/>
              <a:gd name="T40" fmla="*/ 1404363 w 12766676"/>
              <a:gd name="T41" fmla="*/ 593938 h 10934699"/>
              <a:gd name="T42" fmla="*/ 1800397 w 12766676"/>
              <a:gd name="T43" fmla="*/ 593938 h 10934699"/>
              <a:gd name="T44" fmla="*/ 1800397 w 12766676"/>
              <a:gd name="T45" fmla="*/ 689756 h 10934699"/>
              <a:gd name="T46" fmla="*/ 1404363 w 12766676"/>
              <a:gd name="T47" fmla="*/ 689756 h 10934699"/>
              <a:gd name="T48" fmla="*/ 0 w 12766676"/>
              <a:gd name="T49" fmla="*/ 593938 h 10934699"/>
              <a:gd name="T50" fmla="*/ 395362 w 12766676"/>
              <a:gd name="T51" fmla="*/ 593938 h 10934699"/>
              <a:gd name="T52" fmla="*/ 395362 w 12766676"/>
              <a:gd name="T53" fmla="*/ 689756 h 10934699"/>
              <a:gd name="T54" fmla="*/ 0 w 12766676"/>
              <a:gd name="T55" fmla="*/ 689756 h 10934699"/>
              <a:gd name="T56" fmla="*/ 899934 w 12766676"/>
              <a:gd name="T57" fmla="*/ 167297 h 10934699"/>
              <a:gd name="T58" fmla="*/ 813106 w 12766676"/>
              <a:gd name="T59" fmla="*/ 175767 h 10934699"/>
              <a:gd name="T60" fmla="*/ 813106 w 12766676"/>
              <a:gd name="T61" fmla="*/ 274769 h 10934699"/>
              <a:gd name="T62" fmla="*/ 743750 w 12766676"/>
              <a:gd name="T63" fmla="*/ 401830 h 10934699"/>
              <a:gd name="T64" fmla="*/ 612978 w 12766676"/>
              <a:gd name="T65" fmla="*/ 642716 h 10934699"/>
              <a:gd name="T66" fmla="*/ 899934 w 12766676"/>
              <a:gd name="T67" fmla="*/ 929661 h 10934699"/>
              <a:gd name="T68" fmla="*/ 1186890 w 12766676"/>
              <a:gd name="T69" fmla="*/ 642716 h 10934699"/>
              <a:gd name="T70" fmla="*/ 1056648 w 12766676"/>
              <a:gd name="T71" fmla="*/ 401830 h 10934699"/>
              <a:gd name="T72" fmla="*/ 987291 w 12766676"/>
              <a:gd name="T73" fmla="*/ 274769 h 10934699"/>
              <a:gd name="T74" fmla="*/ 987291 w 12766676"/>
              <a:gd name="T75" fmla="*/ 175767 h 10934699"/>
              <a:gd name="T76" fmla="*/ 899934 w 12766676"/>
              <a:gd name="T77" fmla="*/ 167297 h 10934699"/>
              <a:gd name="T78" fmla="*/ 899934 w 12766676"/>
              <a:gd name="T79" fmla="*/ 0 h 10934699"/>
              <a:gd name="T80" fmla="*/ 1083120 w 12766676"/>
              <a:gd name="T81" fmla="*/ 26471 h 10934699"/>
              <a:gd name="T82" fmla="*/ 1083120 w 12766676"/>
              <a:gd name="T83" fmla="*/ 274769 h 10934699"/>
              <a:gd name="T84" fmla="*/ 1104826 w 12766676"/>
              <a:gd name="T85" fmla="*/ 319240 h 10934699"/>
              <a:gd name="T86" fmla="*/ 1283247 w 12766676"/>
              <a:gd name="T87" fmla="*/ 642716 h 10934699"/>
              <a:gd name="T88" fmla="*/ 899934 w 12766676"/>
              <a:gd name="T89" fmla="*/ 1026015 h 10934699"/>
              <a:gd name="T90" fmla="*/ 517150 w 12766676"/>
              <a:gd name="T91" fmla="*/ 642716 h 10934699"/>
              <a:gd name="T92" fmla="*/ 695041 w 12766676"/>
              <a:gd name="T93" fmla="*/ 319240 h 10934699"/>
              <a:gd name="T94" fmla="*/ 717278 w 12766676"/>
              <a:gd name="T95" fmla="*/ 274769 h 10934699"/>
              <a:gd name="T96" fmla="*/ 717278 w 12766676"/>
              <a:gd name="T97" fmla="*/ 26471 h 10934699"/>
              <a:gd name="T98" fmla="*/ 899934 w 12766676"/>
              <a:gd name="T99" fmla="*/ 0 h 1093469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766676" h="10934699">
                <a:moveTo>
                  <a:pt x="6043613" y="8131174"/>
                </a:moveTo>
                <a:lnTo>
                  <a:pt x="6723063" y="8131174"/>
                </a:lnTo>
                <a:lnTo>
                  <a:pt x="6723063" y="10934699"/>
                </a:lnTo>
                <a:lnTo>
                  <a:pt x="6043613" y="10934699"/>
                </a:lnTo>
                <a:lnTo>
                  <a:pt x="6043613" y="8131174"/>
                </a:lnTo>
                <a:close/>
                <a:moveTo>
                  <a:pt x="8464551" y="7481887"/>
                </a:moveTo>
                <a:lnTo>
                  <a:pt x="9867901" y="9910762"/>
                </a:lnTo>
                <a:lnTo>
                  <a:pt x="9278939" y="10247312"/>
                </a:lnTo>
                <a:lnTo>
                  <a:pt x="7875588" y="7820025"/>
                </a:lnTo>
                <a:lnTo>
                  <a:pt x="8464551" y="7481887"/>
                </a:lnTo>
                <a:close/>
                <a:moveTo>
                  <a:pt x="4297364" y="7481887"/>
                </a:moveTo>
                <a:lnTo>
                  <a:pt x="4887914" y="7820025"/>
                </a:lnTo>
                <a:lnTo>
                  <a:pt x="3482976" y="10247312"/>
                </a:lnTo>
                <a:lnTo>
                  <a:pt x="2894013" y="9910762"/>
                </a:lnTo>
                <a:lnTo>
                  <a:pt x="4297364" y="7481887"/>
                </a:lnTo>
                <a:close/>
                <a:moveTo>
                  <a:pt x="9650413" y="6043612"/>
                </a:moveTo>
                <a:lnTo>
                  <a:pt x="12079288" y="7446962"/>
                </a:lnTo>
                <a:lnTo>
                  <a:pt x="11741151" y="8037512"/>
                </a:lnTo>
                <a:lnTo>
                  <a:pt x="9309100" y="6637337"/>
                </a:lnTo>
                <a:lnTo>
                  <a:pt x="9650413" y="6043612"/>
                </a:lnTo>
                <a:close/>
                <a:moveTo>
                  <a:pt x="3111501" y="6043612"/>
                </a:moveTo>
                <a:lnTo>
                  <a:pt x="3452813" y="6632575"/>
                </a:lnTo>
                <a:lnTo>
                  <a:pt x="1025525" y="8037512"/>
                </a:lnTo>
                <a:lnTo>
                  <a:pt x="682625" y="7446962"/>
                </a:lnTo>
                <a:lnTo>
                  <a:pt x="3111501" y="6043612"/>
                </a:lnTo>
                <a:close/>
                <a:moveTo>
                  <a:pt x="9958388" y="4211638"/>
                </a:moveTo>
                <a:lnTo>
                  <a:pt x="12766676" y="4211638"/>
                </a:lnTo>
                <a:lnTo>
                  <a:pt x="12766676" y="4891088"/>
                </a:lnTo>
                <a:lnTo>
                  <a:pt x="9958388" y="4891088"/>
                </a:lnTo>
                <a:lnTo>
                  <a:pt x="9958388" y="4211638"/>
                </a:lnTo>
                <a:close/>
                <a:moveTo>
                  <a:pt x="0" y="4211637"/>
                </a:moveTo>
                <a:lnTo>
                  <a:pt x="2803525" y="4211637"/>
                </a:lnTo>
                <a:lnTo>
                  <a:pt x="2803525" y="4891087"/>
                </a:lnTo>
                <a:lnTo>
                  <a:pt x="0" y="4891087"/>
                </a:lnTo>
                <a:lnTo>
                  <a:pt x="0" y="4211637"/>
                </a:lnTo>
                <a:close/>
                <a:moveTo>
                  <a:pt x="6381460" y="1186307"/>
                </a:moveTo>
                <a:cubicBezTo>
                  <a:pt x="6171222" y="1186307"/>
                  <a:pt x="5964738" y="1208832"/>
                  <a:pt x="5765762" y="1246373"/>
                </a:cubicBezTo>
                <a:cubicBezTo>
                  <a:pt x="5765762" y="1246373"/>
                  <a:pt x="5765762" y="1832018"/>
                  <a:pt x="5765762" y="1948396"/>
                </a:cubicBezTo>
                <a:cubicBezTo>
                  <a:pt x="5765762" y="2481483"/>
                  <a:pt x="5457912" y="2744273"/>
                  <a:pt x="5273953" y="2849389"/>
                </a:cubicBezTo>
                <a:cubicBezTo>
                  <a:pt x="4703304" y="3187261"/>
                  <a:pt x="4346649" y="3840480"/>
                  <a:pt x="4346649" y="4557520"/>
                </a:cubicBezTo>
                <a:cubicBezTo>
                  <a:pt x="4346649" y="5680005"/>
                  <a:pt x="5262690" y="6592260"/>
                  <a:pt x="6381460" y="6592260"/>
                </a:cubicBezTo>
                <a:cubicBezTo>
                  <a:pt x="7503986" y="6592260"/>
                  <a:pt x="8416274" y="5680005"/>
                  <a:pt x="8416274" y="4557520"/>
                </a:cubicBezTo>
                <a:cubicBezTo>
                  <a:pt x="8416274" y="3840480"/>
                  <a:pt x="8063372" y="3187261"/>
                  <a:pt x="7492724" y="2849389"/>
                </a:cubicBezTo>
                <a:cubicBezTo>
                  <a:pt x="7308765" y="2744273"/>
                  <a:pt x="7000915" y="2481483"/>
                  <a:pt x="7000915" y="1948396"/>
                </a:cubicBezTo>
                <a:cubicBezTo>
                  <a:pt x="7000915" y="1749427"/>
                  <a:pt x="7000915" y="1246373"/>
                  <a:pt x="7000915" y="1246373"/>
                </a:cubicBezTo>
                <a:cubicBezTo>
                  <a:pt x="6798184" y="1208832"/>
                  <a:pt x="6595454" y="1186307"/>
                  <a:pt x="6381460" y="1186307"/>
                </a:cubicBezTo>
                <a:close/>
                <a:moveTo>
                  <a:pt x="6381460" y="0"/>
                </a:moveTo>
                <a:cubicBezTo>
                  <a:pt x="6835727" y="0"/>
                  <a:pt x="7271222" y="63821"/>
                  <a:pt x="7680437" y="187707"/>
                </a:cubicBezTo>
                <a:cubicBezTo>
                  <a:pt x="7680437" y="187707"/>
                  <a:pt x="7680437" y="1696869"/>
                  <a:pt x="7680437" y="1948396"/>
                </a:cubicBezTo>
                <a:cubicBezTo>
                  <a:pt x="7680437" y="2079791"/>
                  <a:pt x="7714225" y="2192415"/>
                  <a:pt x="7834362" y="2263744"/>
                </a:cubicBezTo>
                <a:cubicBezTo>
                  <a:pt x="8611495" y="2717994"/>
                  <a:pt x="9099550" y="3592707"/>
                  <a:pt x="9099550" y="4557520"/>
                </a:cubicBezTo>
                <a:cubicBezTo>
                  <a:pt x="9099550" y="6055418"/>
                  <a:pt x="7879413" y="7275512"/>
                  <a:pt x="6381460" y="7275512"/>
                </a:cubicBezTo>
                <a:cubicBezTo>
                  <a:pt x="4883509" y="7275512"/>
                  <a:pt x="3667126" y="6055418"/>
                  <a:pt x="3667126" y="4557520"/>
                </a:cubicBezTo>
                <a:cubicBezTo>
                  <a:pt x="3667126" y="3592707"/>
                  <a:pt x="4155181" y="2717994"/>
                  <a:pt x="4928560" y="2263744"/>
                </a:cubicBezTo>
                <a:cubicBezTo>
                  <a:pt x="5052451" y="2192415"/>
                  <a:pt x="5086240" y="2079791"/>
                  <a:pt x="5086240" y="1948396"/>
                </a:cubicBezTo>
                <a:cubicBezTo>
                  <a:pt x="5086240" y="1621787"/>
                  <a:pt x="5086240" y="187707"/>
                  <a:pt x="5086240" y="187707"/>
                </a:cubicBezTo>
                <a:cubicBezTo>
                  <a:pt x="5499209" y="63821"/>
                  <a:pt x="5934704" y="0"/>
                  <a:pt x="6381460" y="0"/>
                </a:cubicBezTo>
                <a:close/>
              </a:path>
            </a:pathLst>
          </a:custGeom>
          <a:solidFill>
            <a:schemeClr val="bg1"/>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sz="800">
              <a:solidFill>
                <a:schemeClr val="bg1">
                  <a:lumMod val="50000"/>
                </a:schemeClr>
              </a:solidFill>
              <a:latin typeface="+mj-ea"/>
              <a:ea typeface="+mj-ea"/>
            </a:endParaRPr>
          </a:p>
        </p:txBody>
      </p:sp>
      <p:sp>
        <p:nvSpPr>
          <p:cNvPr id="42" name="矩形 41">
            <a:extLst>
              <a:ext uri="{FF2B5EF4-FFF2-40B4-BE49-F238E27FC236}">
                <a16:creationId xmlns:a16="http://schemas.microsoft.com/office/drawing/2014/main" id="{F0E82880-0726-43CD-8998-94FC09DC49C2}"/>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3" name="图片 42">
            <a:extLst>
              <a:ext uri="{FF2B5EF4-FFF2-40B4-BE49-F238E27FC236}">
                <a16:creationId xmlns:a16="http://schemas.microsoft.com/office/drawing/2014/main" id="{8F25F3B2-B316-4DCF-A7DB-0662B1CC40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4" name="文本框 43">
            <a:extLst>
              <a:ext uri="{FF2B5EF4-FFF2-40B4-BE49-F238E27FC236}">
                <a16:creationId xmlns:a16="http://schemas.microsoft.com/office/drawing/2014/main" id="{BC718B43-7538-4F96-8218-8293D5E2F971}"/>
              </a:ext>
            </a:extLst>
          </p:cNvPr>
          <p:cNvSpPr txBox="1"/>
          <p:nvPr/>
        </p:nvSpPr>
        <p:spPr>
          <a:xfrm flipH="1">
            <a:off x="4444100" y="2575425"/>
            <a:ext cx="4123162" cy="707886"/>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400" b="1" dirty="0">
                <a:solidFill>
                  <a:schemeClr val="bg1">
                    <a:lumMod val="50000"/>
                  </a:schemeClr>
                </a:solidFill>
                <a:latin typeface="+mj-ea"/>
                <a:ea typeface="+mj-ea"/>
                <a:sym typeface="宋体" panose="02010600030101010101" pitchFamily="2" charset="-122"/>
              </a:rPr>
              <a:t>项目初心</a:t>
            </a:r>
            <a:endParaRPr lang="en-US" altLang="zh-CN" sz="2400" b="1" dirty="0">
              <a:solidFill>
                <a:schemeClr val="bg1">
                  <a:lumMod val="50000"/>
                </a:schemeClr>
              </a:solidFill>
              <a:latin typeface="+mj-ea"/>
              <a:ea typeface="+mj-ea"/>
              <a:sym typeface="宋体" panose="02010600030101010101" pitchFamily="2" charset="-122"/>
            </a:endParaRPr>
          </a:p>
          <a:p>
            <a:pPr lvl="0"/>
            <a:r>
              <a:rPr lang="zh-CN" altLang="en-US" sz="1600" dirty="0">
                <a:solidFill>
                  <a:schemeClr val="bg1">
                    <a:lumMod val="50000"/>
                  </a:schemeClr>
                </a:solidFill>
                <a:latin typeface="+mj-ea"/>
                <a:ea typeface="+mj-ea"/>
                <a:sym typeface="宋体" panose="02010600030101010101" pitchFamily="2" charset="-122"/>
              </a:rPr>
              <a:t>提高城院学生生活效率、满足“懒人”需求</a:t>
            </a:r>
          </a:p>
        </p:txBody>
      </p:sp>
      <p:sp>
        <p:nvSpPr>
          <p:cNvPr id="45" name="文本框 44">
            <a:extLst>
              <a:ext uri="{FF2B5EF4-FFF2-40B4-BE49-F238E27FC236}">
                <a16:creationId xmlns:a16="http://schemas.microsoft.com/office/drawing/2014/main" id="{319EF8BC-45B2-4AB1-A3F7-78E6D3403C92}"/>
              </a:ext>
            </a:extLst>
          </p:cNvPr>
          <p:cNvSpPr txBox="1"/>
          <p:nvPr/>
        </p:nvSpPr>
        <p:spPr>
          <a:xfrm flipH="1">
            <a:off x="4444100" y="3438429"/>
            <a:ext cx="4123162" cy="707886"/>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400" b="1" dirty="0" smtClean="0">
                <a:solidFill>
                  <a:schemeClr val="bg1">
                    <a:lumMod val="50000"/>
                  </a:schemeClr>
                </a:solidFill>
                <a:latin typeface="+mj-ea"/>
                <a:ea typeface="+mj-ea"/>
                <a:sym typeface="宋体" panose="02010600030101010101" pitchFamily="2" charset="-122"/>
              </a:rPr>
              <a:t>约定</a:t>
            </a:r>
            <a:endParaRPr lang="en-US" altLang="zh-CN" sz="2400" b="1" dirty="0">
              <a:solidFill>
                <a:schemeClr val="bg1">
                  <a:lumMod val="50000"/>
                </a:schemeClr>
              </a:solidFill>
              <a:latin typeface="+mj-ea"/>
              <a:ea typeface="+mj-ea"/>
              <a:sym typeface="宋体" panose="02010600030101010101" pitchFamily="2" charset="-122"/>
            </a:endParaRPr>
          </a:p>
          <a:p>
            <a:pPr lvl="0"/>
            <a:r>
              <a:rPr lang="zh-CN" altLang="en-US" sz="1600" dirty="0" smtClean="0">
                <a:solidFill>
                  <a:schemeClr val="bg1">
                    <a:lumMod val="50000"/>
                  </a:schemeClr>
                </a:solidFill>
                <a:latin typeface="+mj-ea"/>
                <a:ea typeface="+mj-ea"/>
                <a:sym typeface="宋体" panose="02010600030101010101" pitchFamily="2" charset="-122"/>
              </a:rPr>
              <a:t>必须</a:t>
            </a:r>
            <a:r>
              <a:rPr lang="zh-CN" altLang="en-US" sz="1600" dirty="0">
                <a:solidFill>
                  <a:schemeClr val="bg1">
                    <a:lumMod val="50000"/>
                  </a:schemeClr>
                </a:solidFill>
                <a:latin typeface="+mj-ea"/>
                <a:ea typeface="+mj-ea"/>
                <a:sym typeface="宋体" panose="02010600030101010101" pitchFamily="2" charset="-122"/>
              </a:rPr>
              <a:t>在</a:t>
            </a:r>
            <a:r>
              <a:rPr lang="en-US" altLang="zh-CN" sz="1600" dirty="0">
                <a:solidFill>
                  <a:schemeClr val="bg1">
                    <a:lumMod val="50000"/>
                  </a:schemeClr>
                </a:solidFill>
                <a:latin typeface="+mj-ea"/>
                <a:ea typeface="+mj-ea"/>
                <a:sym typeface="宋体" panose="02010600030101010101" pitchFamily="2" charset="-122"/>
              </a:rPr>
              <a:t>6</a:t>
            </a:r>
            <a:r>
              <a:rPr lang="zh-CN" altLang="en-US" sz="1600" dirty="0" smtClean="0">
                <a:solidFill>
                  <a:schemeClr val="bg1">
                    <a:lumMod val="50000"/>
                  </a:schemeClr>
                </a:solidFill>
                <a:latin typeface="+mj-ea"/>
                <a:ea typeface="+mj-ea"/>
                <a:sym typeface="宋体" panose="02010600030101010101" pitchFamily="2" charset="-122"/>
              </a:rPr>
              <a:t>月</a:t>
            </a:r>
            <a:r>
              <a:rPr lang="en-US" altLang="zh-CN" sz="1600" dirty="0" smtClean="0">
                <a:solidFill>
                  <a:schemeClr val="bg1">
                    <a:lumMod val="50000"/>
                  </a:schemeClr>
                </a:solidFill>
                <a:latin typeface="+mj-ea"/>
                <a:ea typeface="+mj-ea"/>
                <a:sym typeface="宋体" panose="02010600030101010101" pitchFamily="2" charset="-122"/>
              </a:rPr>
              <a:t>18</a:t>
            </a:r>
            <a:r>
              <a:rPr lang="zh-CN" altLang="en-US" sz="1600" dirty="0" smtClean="0">
                <a:solidFill>
                  <a:schemeClr val="bg1">
                    <a:lumMod val="50000"/>
                  </a:schemeClr>
                </a:solidFill>
                <a:latin typeface="+mj-ea"/>
                <a:ea typeface="+mj-ea"/>
                <a:sym typeface="宋体" panose="02010600030101010101" pitchFamily="2" charset="-122"/>
              </a:rPr>
              <a:t>日前</a:t>
            </a:r>
            <a:r>
              <a:rPr lang="zh-CN" altLang="en-US" sz="1600" dirty="0">
                <a:solidFill>
                  <a:schemeClr val="bg1">
                    <a:lumMod val="50000"/>
                  </a:schemeClr>
                </a:solidFill>
                <a:latin typeface="+mj-ea"/>
                <a:ea typeface="+mj-ea"/>
                <a:sym typeface="宋体" panose="02010600030101010101" pitchFamily="2" charset="-122"/>
              </a:rPr>
              <a:t>完成关于软件的所有工作。</a:t>
            </a:r>
          </a:p>
        </p:txBody>
      </p:sp>
    </p:spTree>
    <p:extLst>
      <p:ext uri="{BB962C8B-B14F-4D97-AF65-F5344CB8AC3E}">
        <p14:creationId xmlns:p14="http://schemas.microsoft.com/office/powerpoint/2010/main" val="41210617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442">
        <p15:prstTrans prst="fracture"/>
      </p:transition>
    </mc:Choice>
    <mc:Fallback xmlns="">
      <p:transition spd="slow" advClick="0" advTm="1442">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2219" y="1167781"/>
            <a:ext cx="1915402" cy="461665"/>
          </a:xfrm>
          <a:prstGeom prst="rect">
            <a:avLst/>
          </a:prstGeom>
        </p:spPr>
        <p:txBody>
          <a:bodyPr wrap="square">
            <a:spAutoFit/>
          </a:bodyPr>
          <a:lstStyle/>
          <a:p>
            <a:pPr algn="ctr"/>
            <a:r>
              <a:rPr lang="zh-CN" altLang="en-US" sz="2400" b="1" dirty="0">
                <a:ln w="6350">
                  <a:noFill/>
                </a:ln>
                <a:solidFill>
                  <a:schemeClr val="bg1">
                    <a:lumMod val="50000"/>
                  </a:schemeClr>
                </a:solidFill>
                <a:latin typeface="微软雅黑" pitchFamily="34" charset="-122"/>
                <a:ea typeface="微软雅黑" pitchFamily="34" charset="-122"/>
              </a:rPr>
              <a:t>项目呈现</a:t>
            </a:r>
          </a:p>
        </p:txBody>
      </p:sp>
      <p:sp>
        <p:nvSpPr>
          <p:cNvPr id="14" name="矩形 13"/>
          <p:cNvSpPr/>
          <p:nvPr/>
        </p:nvSpPr>
        <p:spPr>
          <a:xfrm>
            <a:off x="324322" y="1664844"/>
            <a:ext cx="4669538" cy="2264851"/>
          </a:xfrm>
          <a:prstGeom prst="rect">
            <a:avLst/>
          </a:prstGeom>
        </p:spPr>
        <p:txBody>
          <a:bodyPr wrap="square">
            <a:spAutoFit/>
          </a:bodyPr>
          <a:lstStyle/>
          <a:p>
            <a:pPr>
              <a:lnSpc>
                <a:spcPct val="150000"/>
              </a:lnSpc>
            </a:pPr>
            <a:r>
              <a:rPr lang="en-US" altLang="zh-CN" sz="1600" dirty="0">
                <a:solidFill>
                  <a:schemeClr val="bg1">
                    <a:lumMod val="50000"/>
                  </a:schemeClr>
                </a:solidFill>
                <a:latin typeface="微软雅黑" pitchFamily="34" charset="-122"/>
                <a:ea typeface="微软雅黑" pitchFamily="34" charset="-122"/>
              </a:rPr>
              <a:t>(1)</a:t>
            </a:r>
            <a:r>
              <a:rPr lang="zh-CN" altLang="en-US" sz="1600" dirty="0">
                <a:solidFill>
                  <a:schemeClr val="bg1">
                    <a:lumMod val="50000"/>
                  </a:schemeClr>
                </a:solidFill>
                <a:latin typeface="微软雅黑" pitchFamily="34" charset="-122"/>
                <a:ea typeface="微软雅黑" pitchFamily="34" charset="-122"/>
              </a:rPr>
              <a:t>打开小程序后可以打开并使用代买和代拿界面。</a:t>
            </a:r>
          </a:p>
          <a:p>
            <a:pPr>
              <a:lnSpc>
                <a:spcPct val="150000"/>
              </a:lnSpc>
            </a:pPr>
            <a:r>
              <a:rPr lang="en-US" altLang="zh-CN" sz="1600" dirty="0">
                <a:solidFill>
                  <a:schemeClr val="bg1">
                    <a:lumMod val="50000"/>
                  </a:schemeClr>
                </a:solidFill>
                <a:latin typeface="微软雅黑" pitchFamily="34" charset="-122"/>
                <a:ea typeface="微软雅黑" pitchFamily="34" charset="-122"/>
              </a:rPr>
              <a:t>(2)</a:t>
            </a:r>
            <a:r>
              <a:rPr lang="zh-CN" altLang="en-US" sz="1600" dirty="0">
                <a:solidFill>
                  <a:schemeClr val="bg1">
                    <a:lumMod val="50000"/>
                  </a:schemeClr>
                </a:solidFill>
                <a:latin typeface="微软雅黑" pitchFamily="34" charset="-122"/>
                <a:ea typeface="微软雅黑" pitchFamily="34" charset="-122"/>
              </a:rPr>
              <a:t>用户可输入关键字来获取所需要的信息。所得信息在搜索栏下滚出。</a:t>
            </a:r>
          </a:p>
          <a:p>
            <a:pPr>
              <a:lnSpc>
                <a:spcPct val="150000"/>
              </a:lnSpc>
            </a:pPr>
            <a:r>
              <a:rPr lang="en-US" altLang="zh-CN" sz="1600" dirty="0">
                <a:solidFill>
                  <a:schemeClr val="bg1">
                    <a:lumMod val="50000"/>
                  </a:schemeClr>
                </a:solidFill>
                <a:latin typeface="微软雅黑" pitchFamily="34" charset="-122"/>
                <a:ea typeface="微软雅黑" pitchFamily="34" charset="-122"/>
              </a:rPr>
              <a:t>(3)</a:t>
            </a:r>
            <a:r>
              <a:rPr lang="zh-CN" altLang="en-US" sz="1600" dirty="0">
                <a:solidFill>
                  <a:schemeClr val="bg1">
                    <a:lumMod val="50000"/>
                  </a:schemeClr>
                </a:solidFill>
                <a:latin typeface="微软雅黑" pitchFamily="34" charset="-122"/>
                <a:ea typeface="微软雅黑" pitchFamily="34" charset="-122"/>
              </a:rPr>
              <a:t>用户会生成一个使用行为记录，并会按照完成程度获得称号。当生成交易后双方可以通过导航来确认双方位置。</a:t>
            </a:r>
          </a:p>
        </p:txBody>
      </p:sp>
      <p:sp>
        <p:nvSpPr>
          <p:cNvPr id="16" name="KSO_Shape"/>
          <p:cNvSpPr/>
          <p:nvPr/>
        </p:nvSpPr>
        <p:spPr bwMode="auto">
          <a:xfrm>
            <a:off x="2719216" y="1861622"/>
            <a:ext cx="1323312" cy="1318644"/>
          </a:xfrm>
          <a:custGeom>
            <a:avLst/>
            <a:gdLst>
              <a:gd name="T0" fmla="*/ 1681234 w 2780"/>
              <a:gd name="T1" fmla="*/ 935378 h 2769"/>
              <a:gd name="T2" fmla="*/ 1090600 w 2780"/>
              <a:gd name="T3" fmla="*/ 935378 h 2769"/>
              <a:gd name="T4" fmla="*/ 970790 w 2780"/>
              <a:gd name="T5" fmla="*/ 1055298 h 2769"/>
              <a:gd name="T6" fmla="*/ 970790 w 2780"/>
              <a:gd name="T7" fmla="*/ 1674994 h 2769"/>
              <a:gd name="T8" fmla="*/ 1090600 w 2780"/>
              <a:gd name="T9" fmla="*/ 1794914 h 2769"/>
              <a:gd name="T10" fmla="*/ 1681234 w 2780"/>
              <a:gd name="T11" fmla="*/ 1794914 h 2769"/>
              <a:gd name="T12" fmla="*/ 1800397 w 2780"/>
              <a:gd name="T13" fmla="*/ 1674994 h 2769"/>
              <a:gd name="T14" fmla="*/ 1800397 w 2780"/>
              <a:gd name="T15" fmla="*/ 1055298 h 2769"/>
              <a:gd name="T16" fmla="*/ 1681234 w 2780"/>
              <a:gd name="T17" fmla="*/ 935378 h 2769"/>
              <a:gd name="T18" fmla="*/ 1681234 w 2780"/>
              <a:gd name="T19" fmla="*/ 0 h 2769"/>
              <a:gd name="T20" fmla="*/ 1090600 w 2780"/>
              <a:gd name="T21" fmla="*/ 0 h 2769"/>
              <a:gd name="T22" fmla="*/ 970790 w 2780"/>
              <a:gd name="T23" fmla="*/ 119272 h 2769"/>
              <a:gd name="T24" fmla="*/ 970790 w 2780"/>
              <a:gd name="T25" fmla="*/ 711094 h 2769"/>
              <a:gd name="T26" fmla="*/ 1090600 w 2780"/>
              <a:gd name="T27" fmla="*/ 830366 h 2769"/>
              <a:gd name="T28" fmla="*/ 1681234 w 2780"/>
              <a:gd name="T29" fmla="*/ 830366 h 2769"/>
              <a:gd name="T30" fmla="*/ 1800397 w 2780"/>
              <a:gd name="T31" fmla="*/ 711094 h 2769"/>
              <a:gd name="T32" fmla="*/ 1800397 w 2780"/>
              <a:gd name="T33" fmla="*/ 119272 h 2769"/>
              <a:gd name="T34" fmla="*/ 1681234 w 2780"/>
              <a:gd name="T35" fmla="*/ 0 h 2769"/>
              <a:gd name="T36" fmla="*/ 703321 w 2780"/>
              <a:gd name="T37" fmla="*/ 935378 h 2769"/>
              <a:gd name="T38" fmla="*/ 119811 w 2780"/>
              <a:gd name="T39" fmla="*/ 935378 h 2769"/>
              <a:gd name="T40" fmla="*/ 0 w 2780"/>
              <a:gd name="T41" fmla="*/ 1055298 h 2769"/>
              <a:gd name="T42" fmla="*/ 0 w 2780"/>
              <a:gd name="T43" fmla="*/ 1674994 h 2769"/>
              <a:gd name="T44" fmla="*/ 119811 w 2780"/>
              <a:gd name="T45" fmla="*/ 1794914 h 2769"/>
              <a:gd name="T46" fmla="*/ 703321 w 2780"/>
              <a:gd name="T47" fmla="*/ 1794914 h 2769"/>
              <a:gd name="T48" fmla="*/ 822484 w 2780"/>
              <a:gd name="T49" fmla="*/ 1674994 h 2769"/>
              <a:gd name="T50" fmla="*/ 822484 w 2780"/>
              <a:gd name="T51" fmla="*/ 1055298 h 2769"/>
              <a:gd name="T52" fmla="*/ 703321 w 2780"/>
              <a:gd name="T53" fmla="*/ 935378 h 2769"/>
              <a:gd name="T54" fmla="*/ 703321 w 2780"/>
              <a:gd name="T55" fmla="*/ 0 h 2769"/>
              <a:gd name="T56" fmla="*/ 119811 w 2780"/>
              <a:gd name="T57" fmla="*/ 0 h 2769"/>
              <a:gd name="T58" fmla="*/ 0 w 2780"/>
              <a:gd name="T59" fmla="*/ 119272 h 2769"/>
              <a:gd name="T60" fmla="*/ 0 w 2780"/>
              <a:gd name="T61" fmla="*/ 711094 h 2769"/>
              <a:gd name="T62" fmla="*/ 119811 w 2780"/>
              <a:gd name="T63" fmla="*/ 830366 h 2769"/>
              <a:gd name="T64" fmla="*/ 703321 w 2780"/>
              <a:gd name="T65" fmla="*/ 830366 h 2769"/>
              <a:gd name="T66" fmla="*/ 822484 w 2780"/>
              <a:gd name="T67" fmla="*/ 711094 h 2769"/>
              <a:gd name="T68" fmla="*/ 822484 w 2780"/>
              <a:gd name="T69" fmla="*/ 119272 h 2769"/>
              <a:gd name="T70" fmla="*/ 703321 w 2780"/>
              <a:gd name="T71" fmla="*/ 0 h 27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780" h="2769">
                <a:moveTo>
                  <a:pt x="2596" y="1443"/>
                </a:moveTo>
                <a:cubicBezTo>
                  <a:pt x="1684" y="1443"/>
                  <a:pt x="1684" y="1443"/>
                  <a:pt x="1684" y="1443"/>
                </a:cubicBezTo>
                <a:cubicBezTo>
                  <a:pt x="1582" y="1443"/>
                  <a:pt x="1499" y="1526"/>
                  <a:pt x="1499" y="1628"/>
                </a:cubicBezTo>
                <a:cubicBezTo>
                  <a:pt x="1499" y="2584"/>
                  <a:pt x="1499" y="2584"/>
                  <a:pt x="1499" y="2584"/>
                </a:cubicBezTo>
                <a:cubicBezTo>
                  <a:pt x="1499" y="2686"/>
                  <a:pt x="1582" y="2769"/>
                  <a:pt x="1684" y="2769"/>
                </a:cubicBezTo>
                <a:cubicBezTo>
                  <a:pt x="2596" y="2769"/>
                  <a:pt x="2596" y="2769"/>
                  <a:pt x="2596" y="2769"/>
                </a:cubicBezTo>
                <a:cubicBezTo>
                  <a:pt x="2698" y="2769"/>
                  <a:pt x="2780" y="2686"/>
                  <a:pt x="2780" y="2584"/>
                </a:cubicBezTo>
                <a:cubicBezTo>
                  <a:pt x="2780" y="1628"/>
                  <a:pt x="2780" y="1628"/>
                  <a:pt x="2780" y="1628"/>
                </a:cubicBezTo>
                <a:cubicBezTo>
                  <a:pt x="2780" y="1526"/>
                  <a:pt x="2698" y="1443"/>
                  <a:pt x="2596" y="1443"/>
                </a:cubicBezTo>
                <a:close/>
                <a:moveTo>
                  <a:pt x="2596" y="0"/>
                </a:moveTo>
                <a:cubicBezTo>
                  <a:pt x="1684" y="0"/>
                  <a:pt x="1684" y="0"/>
                  <a:pt x="1684" y="0"/>
                </a:cubicBezTo>
                <a:cubicBezTo>
                  <a:pt x="1582" y="0"/>
                  <a:pt x="1499" y="83"/>
                  <a:pt x="1499" y="184"/>
                </a:cubicBezTo>
                <a:cubicBezTo>
                  <a:pt x="1499" y="1097"/>
                  <a:pt x="1499" y="1097"/>
                  <a:pt x="1499" y="1097"/>
                </a:cubicBezTo>
                <a:cubicBezTo>
                  <a:pt x="1499" y="1198"/>
                  <a:pt x="1582" y="1281"/>
                  <a:pt x="1684" y="1281"/>
                </a:cubicBezTo>
                <a:cubicBezTo>
                  <a:pt x="2596" y="1281"/>
                  <a:pt x="2596" y="1281"/>
                  <a:pt x="2596" y="1281"/>
                </a:cubicBezTo>
                <a:cubicBezTo>
                  <a:pt x="2698" y="1281"/>
                  <a:pt x="2780" y="1198"/>
                  <a:pt x="2780" y="1097"/>
                </a:cubicBezTo>
                <a:cubicBezTo>
                  <a:pt x="2780" y="184"/>
                  <a:pt x="2780" y="184"/>
                  <a:pt x="2780" y="184"/>
                </a:cubicBezTo>
                <a:cubicBezTo>
                  <a:pt x="2780" y="83"/>
                  <a:pt x="2698" y="0"/>
                  <a:pt x="2596" y="0"/>
                </a:cubicBezTo>
                <a:close/>
                <a:moveTo>
                  <a:pt x="1086" y="1443"/>
                </a:moveTo>
                <a:cubicBezTo>
                  <a:pt x="185" y="1443"/>
                  <a:pt x="185" y="1443"/>
                  <a:pt x="185" y="1443"/>
                </a:cubicBezTo>
                <a:cubicBezTo>
                  <a:pt x="83" y="1443"/>
                  <a:pt x="0" y="1526"/>
                  <a:pt x="0" y="1628"/>
                </a:cubicBezTo>
                <a:cubicBezTo>
                  <a:pt x="0" y="2584"/>
                  <a:pt x="0" y="2584"/>
                  <a:pt x="0" y="2584"/>
                </a:cubicBezTo>
                <a:cubicBezTo>
                  <a:pt x="0" y="2686"/>
                  <a:pt x="83" y="2769"/>
                  <a:pt x="185" y="2769"/>
                </a:cubicBezTo>
                <a:cubicBezTo>
                  <a:pt x="1086" y="2769"/>
                  <a:pt x="1086" y="2769"/>
                  <a:pt x="1086" y="2769"/>
                </a:cubicBezTo>
                <a:cubicBezTo>
                  <a:pt x="1188" y="2769"/>
                  <a:pt x="1270" y="2686"/>
                  <a:pt x="1270" y="2584"/>
                </a:cubicBezTo>
                <a:cubicBezTo>
                  <a:pt x="1270" y="1628"/>
                  <a:pt x="1270" y="1628"/>
                  <a:pt x="1270" y="1628"/>
                </a:cubicBezTo>
                <a:cubicBezTo>
                  <a:pt x="1270" y="1526"/>
                  <a:pt x="1188" y="1443"/>
                  <a:pt x="1086" y="1443"/>
                </a:cubicBezTo>
                <a:close/>
                <a:moveTo>
                  <a:pt x="1086" y="0"/>
                </a:moveTo>
                <a:cubicBezTo>
                  <a:pt x="185" y="0"/>
                  <a:pt x="185" y="0"/>
                  <a:pt x="185" y="0"/>
                </a:cubicBezTo>
                <a:cubicBezTo>
                  <a:pt x="83" y="0"/>
                  <a:pt x="0" y="83"/>
                  <a:pt x="0" y="184"/>
                </a:cubicBezTo>
                <a:cubicBezTo>
                  <a:pt x="0" y="1097"/>
                  <a:pt x="0" y="1097"/>
                  <a:pt x="0" y="1097"/>
                </a:cubicBezTo>
                <a:cubicBezTo>
                  <a:pt x="0" y="1198"/>
                  <a:pt x="83" y="1281"/>
                  <a:pt x="185" y="1281"/>
                </a:cubicBezTo>
                <a:cubicBezTo>
                  <a:pt x="1086" y="1281"/>
                  <a:pt x="1086" y="1281"/>
                  <a:pt x="1086" y="1281"/>
                </a:cubicBezTo>
                <a:cubicBezTo>
                  <a:pt x="1188" y="1281"/>
                  <a:pt x="1270" y="1198"/>
                  <a:pt x="1270" y="1097"/>
                </a:cubicBezTo>
                <a:cubicBezTo>
                  <a:pt x="1270" y="184"/>
                  <a:pt x="1270" y="184"/>
                  <a:pt x="1270" y="184"/>
                </a:cubicBezTo>
                <a:cubicBezTo>
                  <a:pt x="1270" y="83"/>
                  <a:pt x="1188" y="0"/>
                  <a:pt x="1086" y="0"/>
                </a:cubicBezTo>
                <a:close/>
              </a:path>
            </a:pathLst>
          </a:custGeom>
          <a:no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900">
              <a:solidFill>
                <a:schemeClr val="bg1">
                  <a:lumMod val="50000"/>
                </a:schemeClr>
              </a:solidFill>
              <a:latin typeface="微软雅黑" pitchFamily="34" charset="-122"/>
              <a:ea typeface="微软雅黑" pitchFamily="34" charset="-122"/>
            </a:endParaRPr>
          </a:p>
        </p:txBody>
      </p:sp>
      <p:sp>
        <p:nvSpPr>
          <p:cNvPr id="9" name="矩形 8">
            <a:extLst>
              <a:ext uri="{FF2B5EF4-FFF2-40B4-BE49-F238E27FC236}">
                <a16:creationId xmlns:a16="http://schemas.microsoft.com/office/drawing/2014/main" id="{2DEE6F33-CDC8-4A28-9544-43A42BD8A2CB}"/>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BEC2B652-D250-46E6-834C-AA9D757937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48858" y="0"/>
            <a:ext cx="2894112" cy="5145088"/>
          </a:xfrm>
          <a:prstGeom prst="rect">
            <a:avLst/>
          </a:prstGeom>
        </p:spPr>
      </p:pic>
    </p:spTree>
    <p:extLst>
      <p:ext uri="{BB962C8B-B14F-4D97-AF65-F5344CB8AC3E}">
        <p14:creationId xmlns:p14="http://schemas.microsoft.com/office/powerpoint/2010/main" val="3767867144"/>
      </p:ext>
    </p:extLst>
  </p:cSld>
  <p:clrMapOvr>
    <a:masterClrMapping/>
  </p:clrMapOvr>
  <mc:AlternateContent xmlns:mc="http://schemas.openxmlformats.org/markup-compatibility/2006" xmlns:p14="http://schemas.microsoft.com/office/powerpoint/2010/main">
    <mc:Choice Requires="p14">
      <p:transition spd="slow" p14:dur="1250" advClick="0" advTm="3281">
        <p14:doors dir="vert"/>
      </p:transition>
    </mc:Choice>
    <mc:Fallback xmlns="">
      <p:transition spd="slow" advClick="0" advTm="328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childTnLst>
                                </p:cTn>
                              </p:par>
                              <p:par>
                                <p:cTn id="9" presetID="14" presetClass="entr" presetSubtype="1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randombar(horizontal)">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a:extLst>
              <a:ext uri="{FF2B5EF4-FFF2-40B4-BE49-F238E27FC236}">
                <a16:creationId xmlns:a16="http://schemas.microsoft.com/office/drawing/2014/main" id="{E68C8CA6-8744-4992-B4CE-08FE60E4B54F}"/>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图片 45">
            <a:extLst>
              <a:ext uri="{FF2B5EF4-FFF2-40B4-BE49-F238E27FC236}">
                <a16:creationId xmlns:a16="http://schemas.microsoft.com/office/drawing/2014/main" id="{F3A9AD5E-8D4F-49BB-AA74-E4C311117E7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grpSp>
        <p:nvGrpSpPr>
          <p:cNvPr id="94" name="组 12">
            <a:extLst>
              <a:ext uri="{FF2B5EF4-FFF2-40B4-BE49-F238E27FC236}">
                <a16:creationId xmlns:a16="http://schemas.microsoft.com/office/drawing/2014/main" id="{EFB73A59-68D7-4385-BE05-916D9EB5930A}"/>
              </a:ext>
            </a:extLst>
          </p:cNvPr>
          <p:cNvGrpSpPr/>
          <p:nvPr/>
        </p:nvGrpSpPr>
        <p:grpSpPr>
          <a:xfrm>
            <a:off x="1477213" y="202082"/>
            <a:ext cx="4996602" cy="601884"/>
            <a:chOff x="3050065" y="5029396"/>
            <a:chExt cx="4477753" cy="718782"/>
          </a:xfrm>
        </p:grpSpPr>
        <p:sp>
          <p:nvSpPr>
            <p:cNvPr id="95" name="矩形 94">
              <a:extLst>
                <a:ext uri="{FF2B5EF4-FFF2-40B4-BE49-F238E27FC236}">
                  <a16:creationId xmlns:a16="http://schemas.microsoft.com/office/drawing/2014/main" id="{16BCA11D-1C91-4E37-BE78-E31DBCBF7A22}"/>
                </a:ext>
              </a:extLst>
            </p:cNvPr>
            <p:cNvSpPr/>
            <p:nvPr/>
          </p:nvSpPr>
          <p:spPr>
            <a:xfrm>
              <a:off x="3750069" y="5049828"/>
              <a:ext cx="3777749" cy="698350"/>
            </a:xfrm>
            <a:prstGeom prst="rect">
              <a:avLst/>
            </a:prstGeom>
          </p:spPr>
          <p:txBody>
            <a:bodyPr wrap="square">
              <a:spAutoFit/>
            </a:bodyPr>
            <a:lstStyle/>
            <a:p>
              <a:pPr algn="just"/>
              <a:r>
                <a:rPr lang="en-US" altLang="zh-CN" sz="1600" dirty="0">
                  <a:solidFill>
                    <a:schemeClr val="bg1">
                      <a:lumMod val="50000"/>
                    </a:schemeClr>
                  </a:solidFill>
                  <a:latin typeface="微软雅黑" pitchFamily="34" charset="-122"/>
                  <a:ea typeface="微软雅黑" pitchFamily="34" charset="-122"/>
                </a:rPr>
                <a:t>WXML</a:t>
              </a:r>
              <a:r>
                <a:rPr lang="zh-CN" altLang="en-US" sz="1600" dirty="0">
                  <a:solidFill>
                    <a:schemeClr val="bg1">
                      <a:lumMod val="50000"/>
                    </a:schemeClr>
                  </a:solidFill>
                  <a:latin typeface="微软雅黑" pitchFamily="34" charset="-122"/>
                  <a:ea typeface="微软雅黑" pitchFamily="34" charset="-122"/>
                </a:rPr>
                <a:t>：小程序框架设计的一套标签语言。</a:t>
              </a:r>
              <a:endParaRPr lang="en-US" altLang="zh-CN" sz="1600" dirty="0">
                <a:solidFill>
                  <a:schemeClr val="bg1">
                    <a:lumMod val="50000"/>
                  </a:schemeClr>
                </a:solidFill>
                <a:latin typeface="微软雅黑" pitchFamily="34" charset="-122"/>
                <a:ea typeface="微软雅黑" pitchFamily="34" charset="-122"/>
              </a:endParaRPr>
            </a:p>
            <a:p>
              <a:pPr algn="just"/>
              <a:r>
                <a:rPr lang="en-US" altLang="zh-CN" sz="1600" dirty="0">
                  <a:solidFill>
                    <a:schemeClr val="bg1">
                      <a:lumMod val="50000"/>
                    </a:schemeClr>
                  </a:solidFill>
                  <a:latin typeface="微软雅黑" pitchFamily="34" charset="-122"/>
                  <a:ea typeface="微软雅黑" pitchFamily="34" charset="-122"/>
                </a:rPr>
                <a:t>WXSS</a:t>
              </a:r>
              <a:r>
                <a:rPr lang="zh-CN" altLang="en-US" sz="1600" dirty="0">
                  <a:solidFill>
                    <a:schemeClr val="bg1">
                      <a:lumMod val="50000"/>
                    </a:schemeClr>
                  </a:solidFill>
                  <a:latin typeface="微软雅黑" pitchFamily="34" charset="-122"/>
                  <a:ea typeface="微软雅黑" pitchFamily="34" charset="-122"/>
                </a:rPr>
                <a:t>：一套用于小程序的样式语言。</a:t>
              </a:r>
            </a:p>
          </p:txBody>
        </p:sp>
        <p:pic>
          <p:nvPicPr>
            <p:cNvPr id="96" name="图片 95">
              <a:extLst>
                <a:ext uri="{FF2B5EF4-FFF2-40B4-BE49-F238E27FC236}">
                  <a16:creationId xmlns:a16="http://schemas.microsoft.com/office/drawing/2014/main" id="{14FEC76D-8DC8-4E82-9A21-CB70C22A88E0}"/>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3050065" y="5029396"/>
              <a:ext cx="602236" cy="697441"/>
            </a:xfrm>
            <a:prstGeom prst="rect">
              <a:avLst/>
            </a:prstGeom>
          </p:spPr>
        </p:pic>
      </p:grpSp>
      <p:pic>
        <p:nvPicPr>
          <p:cNvPr id="97" name="图片 96">
            <a:extLst>
              <a:ext uri="{FF2B5EF4-FFF2-40B4-BE49-F238E27FC236}">
                <a16:creationId xmlns:a16="http://schemas.microsoft.com/office/drawing/2014/main" id="{40C3CA79-C68E-4B7D-8AB7-292069B3F4D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89113" y="844352"/>
            <a:ext cx="654357" cy="654357"/>
          </a:xfrm>
          <a:prstGeom prst="rect">
            <a:avLst/>
          </a:prstGeom>
        </p:spPr>
      </p:pic>
      <p:sp>
        <p:nvSpPr>
          <p:cNvPr id="98" name="矩形 97">
            <a:extLst>
              <a:ext uri="{FF2B5EF4-FFF2-40B4-BE49-F238E27FC236}">
                <a16:creationId xmlns:a16="http://schemas.microsoft.com/office/drawing/2014/main" id="{A4BC629F-EAEC-45F1-8F0D-AE603B3DA1DA}"/>
              </a:ext>
            </a:extLst>
          </p:cNvPr>
          <p:cNvSpPr/>
          <p:nvPr/>
        </p:nvSpPr>
        <p:spPr>
          <a:xfrm>
            <a:off x="2198265" y="900249"/>
            <a:ext cx="6343024" cy="584775"/>
          </a:xfrm>
          <a:prstGeom prst="rect">
            <a:avLst/>
          </a:prstGeom>
        </p:spPr>
        <p:txBody>
          <a:bodyPr wrap="square">
            <a:spAutoFit/>
          </a:bodyPr>
          <a:lstStyle/>
          <a:p>
            <a:r>
              <a:rPr lang="zh-CN" altLang="en-US" sz="1600" dirty="0">
                <a:solidFill>
                  <a:schemeClr val="bg1">
                    <a:lumMod val="50000"/>
                  </a:schemeClr>
                </a:solidFill>
                <a:latin typeface="微软雅黑" pitchFamily="34" charset="-122"/>
                <a:ea typeface="微软雅黑" pitchFamily="34" charset="-122"/>
              </a:rPr>
              <a:t>小程序的主要开发语言是 </a:t>
            </a:r>
            <a:r>
              <a:rPr lang="en-US" altLang="zh-CN" sz="1600" dirty="0">
                <a:solidFill>
                  <a:schemeClr val="bg1">
                    <a:lumMod val="50000"/>
                  </a:schemeClr>
                </a:solidFill>
                <a:latin typeface="微软雅黑" pitchFamily="34" charset="-122"/>
                <a:ea typeface="微软雅黑" pitchFamily="34" charset="-122"/>
              </a:rPr>
              <a:t>JavaScript </a:t>
            </a:r>
            <a:r>
              <a:rPr lang="zh-CN" altLang="en-US" sz="1600" dirty="0">
                <a:solidFill>
                  <a:schemeClr val="bg1">
                    <a:lumMod val="50000"/>
                  </a:schemeClr>
                </a:solidFill>
                <a:latin typeface="微软雅黑" pitchFamily="34" charset="-122"/>
                <a:ea typeface="微软雅黑" pitchFamily="34" charset="-122"/>
              </a:rPr>
              <a:t>，开发者使用 </a:t>
            </a:r>
            <a:r>
              <a:rPr lang="en-US" altLang="zh-CN" sz="1600" dirty="0">
                <a:solidFill>
                  <a:schemeClr val="bg1">
                    <a:lumMod val="50000"/>
                  </a:schemeClr>
                </a:solidFill>
                <a:latin typeface="微软雅黑" pitchFamily="34" charset="-122"/>
                <a:ea typeface="微软雅黑" pitchFamily="34" charset="-122"/>
              </a:rPr>
              <a:t>JavaScript </a:t>
            </a:r>
            <a:r>
              <a:rPr lang="zh-CN" altLang="en-US" sz="1600" dirty="0">
                <a:solidFill>
                  <a:schemeClr val="bg1">
                    <a:lumMod val="50000"/>
                  </a:schemeClr>
                </a:solidFill>
                <a:latin typeface="微软雅黑" pitchFamily="34" charset="-122"/>
                <a:ea typeface="微软雅黑" pitchFamily="34" charset="-122"/>
              </a:rPr>
              <a:t>来开发业务逻辑以及调用小程序的 </a:t>
            </a:r>
            <a:r>
              <a:rPr lang="en-US" altLang="zh-CN" sz="1600" dirty="0">
                <a:solidFill>
                  <a:schemeClr val="bg1">
                    <a:lumMod val="50000"/>
                  </a:schemeClr>
                </a:solidFill>
                <a:latin typeface="微软雅黑" pitchFamily="34" charset="-122"/>
                <a:ea typeface="微软雅黑" pitchFamily="34" charset="-122"/>
              </a:rPr>
              <a:t>API </a:t>
            </a:r>
            <a:r>
              <a:rPr lang="zh-CN" altLang="en-US" sz="1600" dirty="0">
                <a:solidFill>
                  <a:schemeClr val="bg1">
                    <a:lumMod val="50000"/>
                  </a:schemeClr>
                </a:solidFill>
                <a:latin typeface="微软雅黑" pitchFamily="34" charset="-122"/>
                <a:ea typeface="微软雅黑" pitchFamily="34" charset="-122"/>
              </a:rPr>
              <a:t>来完成业务需求。</a:t>
            </a:r>
          </a:p>
        </p:txBody>
      </p:sp>
      <p:pic>
        <p:nvPicPr>
          <p:cNvPr id="99" name="图片 98">
            <a:extLst>
              <a:ext uri="{FF2B5EF4-FFF2-40B4-BE49-F238E27FC236}">
                <a16:creationId xmlns:a16="http://schemas.microsoft.com/office/drawing/2014/main" id="{3027286F-01E8-442A-A0C8-4D082942AB5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93272" y="1542433"/>
            <a:ext cx="672727" cy="575460"/>
          </a:xfrm>
          <a:prstGeom prst="rect">
            <a:avLst/>
          </a:prstGeom>
        </p:spPr>
      </p:pic>
      <p:sp>
        <p:nvSpPr>
          <p:cNvPr id="100" name="矩形 99">
            <a:extLst>
              <a:ext uri="{FF2B5EF4-FFF2-40B4-BE49-F238E27FC236}">
                <a16:creationId xmlns:a16="http://schemas.microsoft.com/office/drawing/2014/main" id="{E93C83D4-C7B2-461A-95C9-7D930ED8203E}"/>
              </a:ext>
            </a:extLst>
          </p:cNvPr>
          <p:cNvSpPr/>
          <p:nvPr/>
        </p:nvSpPr>
        <p:spPr>
          <a:xfrm>
            <a:off x="2232678" y="1685334"/>
            <a:ext cx="6237330" cy="338554"/>
          </a:xfrm>
          <a:prstGeom prst="rect">
            <a:avLst/>
          </a:prstGeom>
        </p:spPr>
        <p:txBody>
          <a:bodyPr>
            <a:spAutoFit/>
          </a:bodyPr>
          <a:lstStyle/>
          <a:p>
            <a:r>
              <a:rPr lang="en-US" altLang="zh-CN" sz="1600" dirty="0">
                <a:solidFill>
                  <a:schemeClr val="bg1">
                    <a:lumMod val="50000"/>
                  </a:schemeClr>
                </a:solidFill>
                <a:latin typeface="微软雅黑" pitchFamily="34" charset="-122"/>
                <a:ea typeface="微软雅黑" pitchFamily="34" charset="-122"/>
              </a:rPr>
              <a:t>MySQL</a:t>
            </a:r>
            <a:r>
              <a:rPr lang="zh-CN" altLang="en-US" sz="1600" dirty="0">
                <a:solidFill>
                  <a:schemeClr val="bg1">
                    <a:lumMod val="50000"/>
                  </a:schemeClr>
                </a:solidFill>
                <a:latin typeface="微软雅黑" pitchFamily="34" charset="-122"/>
                <a:ea typeface="微软雅黑" pitchFamily="34" charset="-122"/>
              </a:rPr>
              <a:t>：用于访问和处理数据库的标准的计算机语言。</a:t>
            </a:r>
          </a:p>
        </p:txBody>
      </p:sp>
      <p:pic>
        <p:nvPicPr>
          <p:cNvPr id="101" name="图片 100">
            <a:extLst>
              <a:ext uri="{FF2B5EF4-FFF2-40B4-BE49-F238E27FC236}">
                <a16:creationId xmlns:a16="http://schemas.microsoft.com/office/drawing/2014/main" id="{AE236FEF-1D2A-4ED2-9BEE-99F7502C9733}"/>
              </a:ext>
            </a:extLst>
          </p:cNvPr>
          <p:cNvPicPr>
            <a:picLocks noChangeAspect="1"/>
          </p:cNvPicPr>
          <p:nvPr/>
        </p:nvPicPr>
        <p:blipFill rotWithShape="1">
          <a:blip r:embed="rId7">
            <a:extLst>
              <a:ext uri="{28A0092B-C50C-407E-A947-70E740481C1C}">
                <a14:useLocalDpi xmlns:a14="http://schemas.microsoft.com/office/drawing/2010/main" val="0"/>
              </a:ext>
            </a:extLst>
          </a:blip>
          <a:srcRect r="12714" b="9535"/>
          <a:stretch/>
        </p:blipFill>
        <p:spPr>
          <a:xfrm>
            <a:off x="1471560" y="2009435"/>
            <a:ext cx="720667" cy="651376"/>
          </a:xfrm>
          <a:prstGeom prst="rect">
            <a:avLst/>
          </a:prstGeom>
        </p:spPr>
      </p:pic>
      <p:sp>
        <p:nvSpPr>
          <p:cNvPr id="102" name="矩形 101">
            <a:extLst>
              <a:ext uri="{FF2B5EF4-FFF2-40B4-BE49-F238E27FC236}">
                <a16:creationId xmlns:a16="http://schemas.microsoft.com/office/drawing/2014/main" id="{234D512C-1DF3-4FCD-961E-71E33751E17A}"/>
              </a:ext>
            </a:extLst>
          </p:cNvPr>
          <p:cNvSpPr/>
          <p:nvPr/>
        </p:nvSpPr>
        <p:spPr>
          <a:xfrm>
            <a:off x="2198265" y="2140009"/>
            <a:ext cx="6096000" cy="369332"/>
          </a:xfrm>
          <a:prstGeom prst="rect">
            <a:avLst/>
          </a:prstGeom>
        </p:spPr>
        <p:txBody>
          <a:bodyPr>
            <a:spAutoFit/>
          </a:bodyPr>
          <a:lstStyle/>
          <a:p>
            <a:r>
              <a:rPr lang="zh-CN" altLang="en-US" dirty="0">
                <a:latin typeface="arial" panose="020B0604020202020204" pitchFamily="34" charset="0"/>
              </a:rPr>
              <a:t> </a:t>
            </a:r>
            <a:r>
              <a:rPr lang="en-US" altLang="zh-CN" sz="1600" dirty="0">
                <a:solidFill>
                  <a:schemeClr val="bg1">
                    <a:lumMod val="50000"/>
                  </a:schemeClr>
                </a:solidFill>
                <a:latin typeface="微软雅黑" pitchFamily="34" charset="-122"/>
                <a:ea typeface="微软雅黑" pitchFamily="34" charset="-122"/>
              </a:rPr>
              <a:t>Eclipse</a:t>
            </a:r>
            <a:r>
              <a:rPr lang="zh-CN" altLang="en-US" sz="1600" dirty="0">
                <a:solidFill>
                  <a:schemeClr val="bg1">
                    <a:lumMod val="50000"/>
                  </a:schemeClr>
                </a:solidFill>
                <a:latin typeface="微软雅黑" pitchFamily="34" charset="-122"/>
                <a:ea typeface="微软雅黑" pitchFamily="34" charset="-122"/>
              </a:rPr>
              <a:t>：一个开放源代码的、基于</a:t>
            </a:r>
            <a:r>
              <a:rPr lang="en-US" altLang="zh-CN" sz="1600" dirty="0">
                <a:solidFill>
                  <a:schemeClr val="bg1">
                    <a:lumMod val="50000"/>
                  </a:schemeClr>
                </a:solidFill>
                <a:latin typeface="微软雅黑" pitchFamily="34" charset="-122"/>
                <a:ea typeface="微软雅黑" pitchFamily="34" charset="-122"/>
              </a:rPr>
              <a:t>Java</a:t>
            </a:r>
            <a:r>
              <a:rPr lang="zh-CN" altLang="en-US" sz="1600" dirty="0">
                <a:solidFill>
                  <a:schemeClr val="bg1">
                    <a:lumMod val="50000"/>
                  </a:schemeClr>
                </a:solidFill>
                <a:latin typeface="微软雅黑" pitchFamily="34" charset="-122"/>
                <a:ea typeface="微软雅黑" pitchFamily="34" charset="-122"/>
              </a:rPr>
              <a:t>的可扩展开发平台。</a:t>
            </a:r>
          </a:p>
        </p:txBody>
      </p:sp>
      <p:grpSp>
        <p:nvGrpSpPr>
          <p:cNvPr id="103" name="组 13">
            <a:extLst>
              <a:ext uri="{FF2B5EF4-FFF2-40B4-BE49-F238E27FC236}">
                <a16:creationId xmlns:a16="http://schemas.microsoft.com/office/drawing/2014/main" id="{64FF206B-686D-4EC5-BC8D-81D3BA1725B6}"/>
              </a:ext>
            </a:extLst>
          </p:cNvPr>
          <p:cNvGrpSpPr/>
          <p:nvPr/>
        </p:nvGrpSpPr>
        <p:grpSpPr>
          <a:xfrm>
            <a:off x="1515142" y="2492765"/>
            <a:ext cx="6884491" cy="666795"/>
            <a:chOff x="3122921" y="5725639"/>
            <a:chExt cx="4526533" cy="630154"/>
          </a:xfrm>
        </p:grpSpPr>
        <p:pic>
          <p:nvPicPr>
            <p:cNvPr id="104" name="图片 103">
              <a:extLst>
                <a:ext uri="{FF2B5EF4-FFF2-40B4-BE49-F238E27FC236}">
                  <a16:creationId xmlns:a16="http://schemas.microsoft.com/office/drawing/2014/main" id="{8492DDF4-D620-45D2-B700-1E009AC2289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22921" y="5866472"/>
              <a:ext cx="403284" cy="489321"/>
            </a:xfrm>
            <a:prstGeom prst="rect">
              <a:avLst/>
            </a:prstGeom>
          </p:spPr>
        </p:pic>
        <p:sp>
          <p:nvSpPr>
            <p:cNvPr id="105" name="矩形 104">
              <a:extLst>
                <a:ext uri="{FF2B5EF4-FFF2-40B4-BE49-F238E27FC236}">
                  <a16:creationId xmlns:a16="http://schemas.microsoft.com/office/drawing/2014/main" id="{EAABC837-C663-4ABE-8887-AEB9AE521652}"/>
                </a:ext>
              </a:extLst>
            </p:cNvPr>
            <p:cNvSpPr/>
            <p:nvPr/>
          </p:nvSpPr>
          <p:spPr>
            <a:xfrm>
              <a:off x="3560617" y="5725639"/>
              <a:ext cx="4088837" cy="319950"/>
            </a:xfrm>
            <a:prstGeom prst="rect">
              <a:avLst/>
            </a:prstGeom>
          </p:spPr>
          <p:txBody>
            <a:bodyPr wrap="square">
              <a:spAutoFit/>
            </a:bodyPr>
            <a:lstStyle/>
            <a:p>
              <a:endParaRPr lang="zh-CN" altLang="en-US" sz="1600" dirty="0">
                <a:latin typeface="微软雅黑 Light" panose="020B0502040204020203" pitchFamily="34" charset="-122"/>
                <a:ea typeface="微软雅黑 Light" panose="020B0502040204020203" pitchFamily="34" charset="-122"/>
              </a:endParaRPr>
            </a:p>
          </p:txBody>
        </p:sp>
      </p:grpSp>
      <p:sp>
        <p:nvSpPr>
          <p:cNvPr id="106" name="矩形 105">
            <a:extLst>
              <a:ext uri="{FF2B5EF4-FFF2-40B4-BE49-F238E27FC236}">
                <a16:creationId xmlns:a16="http://schemas.microsoft.com/office/drawing/2014/main" id="{452D8A94-107D-4174-8151-42CD30C84E9D}"/>
              </a:ext>
            </a:extLst>
          </p:cNvPr>
          <p:cNvSpPr/>
          <p:nvPr/>
        </p:nvSpPr>
        <p:spPr>
          <a:xfrm>
            <a:off x="2177883" y="2727473"/>
            <a:ext cx="6360447" cy="338554"/>
          </a:xfrm>
          <a:prstGeom prst="rect">
            <a:avLst/>
          </a:prstGeom>
        </p:spPr>
        <p:txBody>
          <a:bodyPr wrap="square">
            <a:spAutoFit/>
          </a:bodyPr>
          <a:lstStyle/>
          <a:p>
            <a:r>
              <a:rPr lang="zh-CN" altLang="en-US" sz="1600" dirty="0">
                <a:solidFill>
                  <a:schemeClr val="bg1">
                    <a:lumMod val="50000"/>
                  </a:schemeClr>
                </a:solidFill>
                <a:latin typeface="微软雅黑" pitchFamily="34" charset="-122"/>
                <a:ea typeface="微软雅黑" pitchFamily="34" charset="-122"/>
              </a:rPr>
              <a:t>微信开发者工具，集成了公众号网页调试和小程序调试两种开发模式</a:t>
            </a:r>
          </a:p>
        </p:txBody>
      </p:sp>
      <p:grpSp>
        <p:nvGrpSpPr>
          <p:cNvPr id="107" name="组 10">
            <a:extLst>
              <a:ext uri="{FF2B5EF4-FFF2-40B4-BE49-F238E27FC236}">
                <a16:creationId xmlns:a16="http://schemas.microsoft.com/office/drawing/2014/main" id="{E363BB72-7317-45EC-AA24-8ABE513E5564}"/>
              </a:ext>
            </a:extLst>
          </p:cNvPr>
          <p:cNvGrpSpPr/>
          <p:nvPr/>
        </p:nvGrpSpPr>
        <p:grpSpPr>
          <a:xfrm>
            <a:off x="1529286" y="3313146"/>
            <a:ext cx="7066278" cy="584775"/>
            <a:chOff x="3100534" y="3833811"/>
            <a:chExt cx="6104760" cy="584775"/>
          </a:xfrm>
        </p:grpSpPr>
        <p:pic>
          <p:nvPicPr>
            <p:cNvPr id="108" name="图片 107">
              <a:extLst>
                <a:ext uri="{FF2B5EF4-FFF2-40B4-BE49-F238E27FC236}">
                  <a16:creationId xmlns:a16="http://schemas.microsoft.com/office/drawing/2014/main" id="{0E30FB2A-8AEA-4104-8D98-6F6CCD36DFC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100534" y="3837642"/>
              <a:ext cx="589815" cy="563162"/>
            </a:xfrm>
            <a:prstGeom prst="rect">
              <a:avLst/>
            </a:prstGeom>
          </p:spPr>
        </p:pic>
        <p:sp>
          <p:nvSpPr>
            <p:cNvPr id="109" name="矩形 108">
              <a:extLst>
                <a:ext uri="{FF2B5EF4-FFF2-40B4-BE49-F238E27FC236}">
                  <a16:creationId xmlns:a16="http://schemas.microsoft.com/office/drawing/2014/main" id="{B480D19F-AD6B-4134-B7E6-71E2362CF376}"/>
                </a:ext>
              </a:extLst>
            </p:cNvPr>
            <p:cNvSpPr/>
            <p:nvPr/>
          </p:nvSpPr>
          <p:spPr>
            <a:xfrm>
              <a:off x="3703420" y="3833811"/>
              <a:ext cx="5501874" cy="584775"/>
            </a:xfrm>
            <a:prstGeom prst="rect">
              <a:avLst/>
            </a:prstGeom>
          </p:spPr>
          <p:txBody>
            <a:bodyPr wrap="square">
              <a:spAutoFit/>
            </a:bodyPr>
            <a:lstStyle/>
            <a:p>
              <a:r>
                <a:rPr lang="en-US" altLang="zh-CN" sz="1600" dirty="0">
                  <a:solidFill>
                    <a:schemeClr val="bg1">
                      <a:lumMod val="50000"/>
                    </a:schemeClr>
                  </a:solidFill>
                  <a:latin typeface="微软雅黑" pitchFamily="34" charset="-122"/>
                  <a:ea typeface="微软雅黑" pitchFamily="34" charset="-122"/>
                </a:rPr>
                <a:t>Git</a:t>
              </a:r>
              <a:r>
                <a:rPr lang="zh-CN" altLang="en-US" sz="1600" dirty="0">
                  <a:solidFill>
                    <a:schemeClr val="bg1">
                      <a:lumMod val="50000"/>
                    </a:schemeClr>
                  </a:solidFill>
                  <a:latin typeface="微软雅黑" pitchFamily="34" charset="-122"/>
                  <a:ea typeface="微软雅黑" pitchFamily="34" charset="-122"/>
                </a:rPr>
                <a:t>：一个开源的分布式版本控制系统，可以高效处理从很小到非常大的项目版本管理。</a:t>
              </a:r>
            </a:p>
          </p:txBody>
        </p:sp>
      </p:grpSp>
      <p:grpSp>
        <p:nvGrpSpPr>
          <p:cNvPr id="110" name="组 11">
            <a:extLst>
              <a:ext uri="{FF2B5EF4-FFF2-40B4-BE49-F238E27FC236}">
                <a16:creationId xmlns:a16="http://schemas.microsoft.com/office/drawing/2014/main" id="{256674D2-5005-4E0C-8AE3-7DD4288E55A9}"/>
              </a:ext>
            </a:extLst>
          </p:cNvPr>
          <p:cNvGrpSpPr/>
          <p:nvPr/>
        </p:nvGrpSpPr>
        <p:grpSpPr>
          <a:xfrm>
            <a:off x="1548458" y="3975127"/>
            <a:ext cx="4286858" cy="475437"/>
            <a:chOff x="3119705" y="4495792"/>
            <a:chExt cx="2928769" cy="475437"/>
          </a:xfrm>
        </p:grpSpPr>
        <p:pic>
          <p:nvPicPr>
            <p:cNvPr id="111" name="图片 110">
              <a:extLst>
                <a:ext uri="{FF2B5EF4-FFF2-40B4-BE49-F238E27FC236}">
                  <a16:creationId xmlns:a16="http://schemas.microsoft.com/office/drawing/2014/main" id="{93C07B5D-6A59-4DE7-83C2-E8CB407600A0}"/>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b="7217"/>
            <a:stretch/>
          </p:blipFill>
          <p:spPr>
            <a:xfrm>
              <a:off x="3119705" y="4495792"/>
              <a:ext cx="445434" cy="475437"/>
            </a:xfrm>
            <a:prstGeom prst="rect">
              <a:avLst/>
            </a:prstGeom>
          </p:spPr>
        </p:pic>
        <p:sp>
          <p:nvSpPr>
            <p:cNvPr id="112" name="矩形 111">
              <a:extLst>
                <a:ext uri="{FF2B5EF4-FFF2-40B4-BE49-F238E27FC236}">
                  <a16:creationId xmlns:a16="http://schemas.microsoft.com/office/drawing/2014/main" id="{870433C6-9973-4A8B-AA87-A4EA632D4C10}"/>
                </a:ext>
              </a:extLst>
            </p:cNvPr>
            <p:cNvSpPr/>
            <p:nvPr/>
          </p:nvSpPr>
          <p:spPr>
            <a:xfrm>
              <a:off x="3634288" y="4503586"/>
              <a:ext cx="2414186" cy="338554"/>
            </a:xfrm>
            <a:prstGeom prst="rect">
              <a:avLst/>
            </a:prstGeom>
          </p:spPr>
          <p:txBody>
            <a:bodyPr wrap="none">
              <a:spAutoFit/>
            </a:bodyPr>
            <a:lstStyle/>
            <a:p>
              <a:r>
                <a:rPr lang="en-US" altLang="zh-CN" sz="1600" dirty="0">
                  <a:solidFill>
                    <a:schemeClr val="bg1">
                      <a:lumMod val="50000"/>
                    </a:schemeClr>
                  </a:solidFill>
                  <a:latin typeface="微软雅黑" pitchFamily="34" charset="-122"/>
                  <a:ea typeface="微软雅黑" pitchFamily="34" charset="-122"/>
                </a:rPr>
                <a:t>Project</a:t>
              </a:r>
              <a:r>
                <a:rPr lang="zh-CN" altLang="en-US" sz="1600" dirty="0">
                  <a:solidFill>
                    <a:schemeClr val="bg1">
                      <a:lumMod val="50000"/>
                    </a:schemeClr>
                  </a:solidFill>
                  <a:latin typeface="微软雅黑" pitchFamily="34" charset="-122"/>
                  <a:ea typeface="微软雅黑" pitchFamily="34" charset="-122"/>
                </a:rPr>
                <a:t>：通用的项目管理工具软件。</a:t>
              </a:r>
            </a:p>
          </p:txBody>
        </p:sp>
      </p:grpSp>
      <p:grpSp>
        <p:nvGrpSpPr>
          <p:cNvPr id="113" name="组 6">
            <a:extLst>
              <a:ext uri="{FF2B5EF4-FFF2-40B4-BE49-F238E27FC236}">
                <a16:creationId xmlns:a16="http://schemas.microsoft.com/office/drawing/2014/main" id="{91A8ABC4-0AF5-4012-BE05-08157AEBE600}"/>
              </a:ext>
            </a:extLst>
          </p:cNvPr>
          <p:cNvGrpSpPr/>
          <p:nvPr/>
        </p:nvGrpSpPr>
        <p:grpSpPr>
          <a:xfrm>
            <a:off x="1515142" y="4511724"/>
            <a:ext cx="7234116" cy="679924"/>
            <a:chOff x="3101250" y="2499861"/>
            <a:chExt cx="5145059" cy="679924"/>
          </a:xfrm>
        </p:grpSpPr>
        <p:pic>
          <p:nvPicPr>
            <p:cNvPr id="114" name="图片 113">
              <a:extLst>
                <a:ext uri="{FF2B5EF4-FFF2-40B4-BE49-F238E27FC236}">
                  <a16:creationId xmlns:a16="http://schemas.microsoft.com/office/drawing/2014/main" id="{DD5988C3-1CCC-46BC-BDB1-864B8A58023E}"/>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01250" y="2499861"/>
              <a:ext cx="502519" cy="579668"/>
            </a:xfrm>
            <a:prstGeom prst="rect">
              <a:avLst/>
            </a:prstGeom>
          </p:spPr>
        </p:pic>
        <p:sp>
          <p:nvSpPr>
            <p:cNvPr id="115" name="矩形 114">
              <a:extLst>
                <a:ext uri="{FF2B5EF4-FFF2-40B4-BE49-F238E27FC236}">
                  <a16:creationId xmlns:a16="http://schemas.microsoft.com/office/drawing/2014/main" id="{D9C4E187-266C-47AF-91F4-C23AD91E6AD8}"/>
                </a:ext>
              </a:extLst>
            </p:cNvPr>
            <p:cNvSpPr/>
            <p:nvPr/>
          </p:nvSpPr>
          <p:spPr>
            <a:xfrm>
              <a:off x="3674309" y="2595010"/>
              <a:ext cx="4572000" cy="584775"/>
            </a:xfrm>
            <a:prstGeom prst="rect">
              <a:avLst/>
            </a:prstGeom>
          </p:spPr>
          <p:txBody>
            <a:bodyPr>
              <a:spAutoFit/>
            </a:bodyPr>
            <a:lstStyle/>
            <a:p>
              <a:r>
                <a:rPr lang="en-US" altLang="zh-CN" sz="1600" dirty="0">
                  <a:solidFill>
                    <a:schemeClr val="bg1">
                      <a:lumMod val="50000"/>
                    </a:schemeClr>
                  </a:solidFill>
                  <a:latin typeface="微软雅黑" pitchFamily="34" charset="-122"/>
                  <a:ea typeface="微软雅黑" pitchFamily="34" charset="-122"/>
                </a:rPr>
                <a:t>Photoshop</a:t>
              </a:r>
              <a:r>
                <a:rPr lang="zh-CN" altLang="en-US"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PS</a:t>
              </a:r>
              <a:r>
                <a:rPr lang="zh-CN" altLang="en-US" sz="1600" dirty="0">
                  <a:solidFill>
                    <a:schemeClr val="bg1">
                      <a:lumMod val="50000"/>
                    </a:schemeClr>
                  </a:solidFill>
                  <a:latin typeface="微软雅黑" pitchFamily="34" charset="-122"/>
                  <a:ea typeface="微软雅黑" pitchFamily="34" charset="-122"/>
                </a:rPr>
                <a:t>在线图片编辑器是一个专业的在线</a:t>
              </a:r>
              <a:r>
                <a:rPr lang="en-US" altLang="zh-CN" sz="1600" dirty="0">
                  <a:solidFill>
                    <a:schemeClr val="bg1">
                      <a:lumMod val="50000"/>
                    </a:schemeClr>
                  </a:solidFill>
                  <a:latin typeface="微软雅黑" pitchFamily="34" charset="-122"/>
                  <a:ea typeface="微软雅黑" pitchFamily="34" charset="-122"/>
                </a:rPr>
                <a:t>PS</a:t>
              </a:r>
              <a:r>
                <a:rPr lang="zh-CN" altLang="en-US" sz="1600" dirty="0">
                  <a:solidFill>
                    <a:schemeClr val="bg1">
                      <a:lumMod val="50000"/>
                    </a:schemeClr>
                  </a:solidFill>
                  <a:latin typeface="微软雅黑" pitchFamily="34" charset="-122"/>
                  <a:ea typeface="微软雅黑" pitchFamily="34" charset="-122"/>
                </a:rPr>
                <a:t>照片处理软件。</a:t>
              </a:r>
            </a:p>
          </p:txBody>
        </p:sp>
      </p:grpSp>
      <p:sp>
        <p:nvSpPr>
          <p:cNvPr id="116" name="矩形 115">
            <a:extLst>
              <a:ext uri="{FF2B5EF4-FFF2-40B4-BE49-F238E27FC236}">
                <a16:creationId xmlns:a16="http://schemas.microsoft.com/office/drawing/2014/main" id="{310584B0-DD4D-4BCA-BA1B-0B5378822B04}"/>
              </a:ext>
            </a:extLst>
          </p:cNvPr>
          <p:cNvSpPr/>
          <p:nvPr/>
        </p:nvSpPr>
        <p:spPr>
          <a:xfrm>
            <a:off x="330259" y="1350253"/>
            <a:ext cx="553998" cy="1938993"/>
          </a:xfrm>
          <a:prstGeom prst="rect">
            <a:avLst/>
          </a:prstGeom>
        </p:spPr>
        <p:txBody>
          <a:bodyPr vert="eaVert" wrap="none">
            <a:spAutoFit/>
          </a:bodyPr>
          <a:lstStyle/>
          <a:p>
            <a:pPr algn="ctr"/>
            <a:r>
              <a:rPr lang="zh-CN" altLang="en-US" sz="2400" b="1" dirty="0">
                <a:ln w="6350">
                  <a:noFill/>
                </a:ln>
                <a:solidFill>
                  <a:schemeClr val="bg1">
                    <a:lumMod val="50000"/>
                  </a:schemeClr>
                </a:solidFill>
                <a:latin typeface="微软雅黑" pitchFamily="34" charset="-122"/>
                <a:ea typeface="微软雅黑" pitchFamily="34" charset="-122"/>
              </a:rPr>
              <a:t>项目开发工具</a:t>
            </a:r>
          </a:p>
        </p:txBody>
      </p:sp>
    </p:spTree>
    <p:extLst>
      <p:ext uri="{BB962C8B-B14F-4D97-AF65-F5344CB8AC3E}">
        <p14:creationId xmlns:p14="http://schemas.microsoft.com/office/powerpoint/2010/main" val="38315308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442">
        <p15:prstTrans prst="fracture"/>
      </p:transition>
    </mc:Choice>
    <mc:Fallback xmlns="">
      <p:transition spd="slow" advClick="0" advTm="1442">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4D7A23-D268-43A5-A83E-C71123896478}"/>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C49EF736-CEE5-4B9A-B795-9682B05F64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05B7471-90DB-40CA-A898-43A42970A18F}"/>
              </a:ext>
            </a:extLst>
          </p:cNvPr>
          <p:cNvSpPr/>
          <p:nvPr/>
        </p:nvSpPr>
        <p:spPr>
          <a:xfrm>
            <a:off x="1215282" y="115441"/>
            <a:ext cx="7864740"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项目层次方框图</a:t>
            </a:r>
          </a:p>
        </p:txBody>
      </p:sp>
      <p:pic>
        <p:nvPicPr>
          <p:cNvPr id="6" name="图片 5">
            <a:extLst>
              <a:ext uri="{FF2B5EF4-FFF2-40B4-BE49-F238E27FC236}">
                <a16:creationId xmlns:a16="http://schemas.microsoft.com/office/drawing/2014/main" id="{B0925F43-5917-4FF1-8A75-FF36E201C3F4}"/>
              </a:ext>
            </a:extLst>
          </p:cNvPr>
          <p:cNvPicPr>
            <a:picLocks noChangeAspect="1"/>
          </p:cNvPicPr>
          <p:nvPr/>
        </p:nvPicPr>
        <p:blipFill rotWithShape="1">
          <a:blip r:embed="rId3">
            <a:extLst>
              <a:ext uri="{28A0092B-C50C-407E-A947-70E740481C1C}">
                <a14:useLocalDpi xmlns:a14="http://schemas.microsoft.com/office/drawing/2010/main" val="0"/>
              </a:ext>
            </a:extLst>
          </a:blip>
          <a:srcRect l="32609" t="26208"/>
          <a:stretch/>
        </p:blipFill>
        <p:spPr>
          <a:xfrm>
            <a:off x="1908498" y="628328"/>
            <a:ext cx="5328592" cy="4264810"/>
          </a:xfrm>
          <a:prstGeom prst="rect">
            <a:avLst/>
          </a:prstGeom>
        </p:spPr>
      </p:pic>
    </p:spTree>
    <p:extLst>
      <p:ext uri="{BB962C8B-B14F-4D97-AF65-F5344CB8AC3E}">
        <p14:creationId xmlns:p14="http://schemas.microsoft.com/office/powerpoint/2010/main" val="348006102"/>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par>
                                <p:cTn id="9" presetID="6" presetClass="entr" presetSubtype="16"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ircle(in)">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5"/>
          <p:cNvGrpSpPr/>
          <p:nvPr/>
        </p:nvGrpSpPr>
        <p:grpSpPr>
          <a:xfrm>
            <a:off x="1858422" y="1548196"/>
            <a:ext cx="1368239" cy="612070"/>
            <a:chOff x="3667126" y="1319213"/>
            <a:chExt cx="1657350" cy="741362"/>
          </a:xfrm>
        </p:grpSpPr>
        <p:sp>
          <p:nvSpPr>
            <p:cNvPr id="7173" name="Freeform 5"/>
            <p:cNvSpPr>
              <a:spLocks/>
            </p:cNvSpPr>
            <p:nvPr/>
          </p:nvSpPr>
          <p:spPr bwMode="auto">
            <a:xfrm>
              <a:off x="3667126" y="1319213"/>
              <a:ext cx="1657350" cy="681037"/>
            </a:xfrm>
            <a:custGeom>
              <a:avLst/>
              <a:gdLst/>
              <a:ahLst/>
              <a:cxnLst>
                <a:cxn ang="0">
                  <a:pos x="1044" y="429"/>
                </a:cxn>
                <a:cxn ang="0">
                  <a:pos x="0" y="429"/>
                </a:cxn>
                <a:cxn ang="0">
                  <a:pos x="0" y="107"/>
                </a:cxn>
                <a:cxn ang="0">
                  <a:pos x="220" y="107"/>
                </a:cxn>
                <a:cxn ang="0">
                  <a:pos x="220" y="308"/>
                </a:cxn>
                <a:cxn ang="0">
                  <a:pos x="253" y="278"/>
                </a:cxn>
                <a:cxn ang="0">
                  <a:pos x="563" y="0"/>
                </a:cxn>
                <a:cxn ang="0">
                  <a:pos x="1044" y="426"/>
                </a:cxn>
                <a:cxn ang="0">
                  <a:pos x="1044" y="429"/>
                </a:cxn>
              </a:cxnLst>
              <a:rect l="0" t="0" r="r" b="b"/>
              <a:pathLst>
                <a:path w="1044" h="429">
                  <a:moveTo>
                    <a:pt x="1044" y="429"/>
                  </a:moveTo>
                  <a:lnTo>
                    <a:pt x="0" y="429"/>
                  </a:lnTo>
                  <a:lnTo>
                    <a:pt x="0" y="107"/>
                  </a:lnTo>
                  <a:lnTo>
                    <a:pt x="220" y="107"/>
                  </a:lnTo>
                  <a:lnTo>
                    <a:pt x="220" y="308"/>
                  </a:lnTo>
                  <a:lnTo>
                    <a:pt x="253" y="278"/>
                  </a:lnTo>
                  <a:lnTo>
                    <a:pt x="563" y="0"/>
                  </a:lnTo>
                  <a:lnTo>
                    <a:pt x="1044" y="426"/>
                  </a:lnTo>
                  <a:lnTo>
                    <a:pt x="1044" y="429"/>
                  </a:lnTo>
                  <a:close/>
                </a:path>
              </a:pathLst>
            </a:custGeom>
            <a:solidFill>
              <a:schemeClr val="accent1"/>
            </a:solid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 name="Group 19"/>
            <p:cNvGrpSpPr/>
            <p:nvPr/>
          </p:nvGrpSpPr>
          <p:grpSpPr>
            <a:xfrm>
              <a:off x="3667126" y="1489075"/>
              <a:ext cx="1657350" cy="571500"/>
              <a:chOff x="3667126" y="1489075"/>
              <a:chExt cx="1657350" cy="571500"/>
            </a:xfrm>
            <a:solidFill>
              <a:schemeClr val="accent1">
                <a:lumMod val="75000"/>
              </a:schemeClr>
            </a:solidFill>
          </p:grpSpPr>
          <p:sp>
            <p:nvSpPr>
              <p:cNvPr id="7174" name="Freeform 6"/>
              <p:cNvSpPr>
                <a:spLocks/>
              </p:cNvSpPr>
              <p:nvPr/>
            </p:nvSpPr>
            <p:spPr bwMode="auto">
              <a:xfrm>
                <a:off x="4016376" y="1489075"/>
                <a:ext cx="52388" cy="319087"/>
              </a:xfrm>
              <a:custGeom>
                <a:avLst/>
                <a:gdLst/>
                <a:ahLst/>
                <a:cxnLst>
                  <a:cxn ang="0">
                    <a:pos x="33" y="171"/>
                  </a:cxn>
                  <a:cxn ang="0">
                    <a:pos x="0" y="201"/>
                  </a:cxn>
                  <a:cxn ang="0">
                    <a:pos x="0" y="0"/>
                  </a:cxn>
                  <a:cxn ang="0">
                    <a:pos x="2" y="0"/>
                  </a:cxn>
                  <a:cxn ang="0">
                    <a:pos x="33" y="77"/>
                  </a:cxn>
                  <a:cxn ang="0">
                    <a:pos x="33" y="171"/>
                  </a:cxn>
                </a:cxnLst>
                <a:rect l="0" t="0" r="r" b="b"/>
                <a:pathLst>
                  <a:path w="33" h="201">
                    <a:moveTo>
                      <a:pt x="33" y="171"/>
                    </a:moveTo>
                    <a:lnTo>
                      <a:pt x="0" y="201"/>
                    </a:lnTo>
                    <a:lnTo>
                      <a:pt x="0" y="0"/>
                    </a:lnTo>
                    <a:lnTo>
                      <a:pt x="2" y="0"/>
                    </a:lnTo>
                    <a:lnTo>
                      <a:pt x="33" y="77"/>
                    </a:lnTo>
                    <a:lnTo>
                      <a:pt x="33" y="171"/>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75" name="Freeform 7"/>
              <p:cNvSpPr>
                <a:spLocks/>
              </p:cNvSpPr>
              <p:nvPr/>
            </p:nvSpPr>
            <p:spPr bwMode="auto">
              <a:xfrm>
                <a:off x="3667126" y="2000250"/>
                <a:ext cx="1657350" cy="60325"/>
              </a:xfrm>
              <a:custGeom>
                <a:avLst/>
                <a:gdLst/>
                <a:ahLst/>
                <a:cxnLst>
                  <a:cxn ang="0">
                    <a:pos x="1016" y="38"/>
                  </a:cxn>
                  <a:cxn ang="0">
                    <a:pos x="55" y="38"/>
                  </a:cxn>
                  <a:cxn ang="0">
                    <a:pos x="41" y="38"/>
                  </a:cxn>
                  <a:cxn ang="0">
                    <a:pos x="0" y="0"/>
                  </a:cxn>
                  <a:cxn ang="0">
                    <a:pos x="1044" y="0"/>
                  </a:cxn>
                  <a:cxn ang="0">
                    <a:pos x="1016" y="38"/>
                  </a:cxn>
                </a:cxnLst>
                <a:rect l="0" t="0" r="r" b="b"/>
                <a:pathLst>
                  <a:path w="1044" h="38">
                    <a:moveTo>
                      <a:pt x="1016" y="38"/>
                    </a:moveTo>
                    <a:lnTo>
                      <a:pt x="55" y="38"/>
                    </a:lnTo>
                    <a:lnTo>
                      <a:pt x="41" y="38"/>
                    </a:lnTo>
                    <a:lnTo>
                      <a:pt x="0" y="0"/>
                    </a:lnTo>
                    <a:lnTo>
                      <a:pt x="1044" y="0"/>
                    </a:lnTo>
                    <a:lnTo>
                      <a:pt x="1016" y="38"/>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4" name="Group 24"/>
          <p:cNvGrpSpPr/>
          <p:nvPr/>
        </p:nvGrpSpPr>
        <p:grpSpPr>
          <a:xfrm>
            <a:off x="1252934" y="2160265"/>
            <a:ext cx="2697158" cy="644837"/>
            <a:chOff x="2933701" y="2060575"/>
            <a:chExt cx="3267075" cy="781050"/>
          </a:xfrm>
        </p:grpSpPr>
        <p:sp>
          <p:nvSpPr>
            <p:cNvPr id="7176" name="Freeform 8"/>
            <p:cNvSpPr>
              <a:spLocks/>
            </p:cNvSpPr>
            <p:nvPr/>
          </p:nvSpPr>
          <p:spPr bwMode="auto">
            <a:xfrm>
              <a:off x="2933701" y="2060575"/>
              <a:ext cx="3267075" cy="711200"/>
            </a:xfrm>
            <a:custGeom>
              <a:avLst/>
              <a:gdLst/>
              <a:ahLst/>
              <a:cxnLst>
                <a:cxn ang="0">
                  <a:pos x="2058" y="448"/>
                </a:cxn>
                <a:cxn ang="0">
                  <a:pos x="0" y="448"/>
                </a:cxn>
                <a:cxn ang="0">
                  <a:pos x="0" y="448"/>
                </a:cxn>
                <a:cxn ang="0">
                  <a:pos x="503" y="0"/>
                </a:cxn>
                <a:cxn ang="0">
                  <a:pos x="517" y="0"/>
                </a:cxn>
                <a:cxn ang="0">
                  <a:pos x="1478" y="0"/>
                </a:cxn>
                <a:cxn ang="0">
                  <a:pos x="1553" y="0"/>
                </a:cxn>
                <a:cxn ang="0">
                  <a:pos x="2058" y="448"/>
                </a:cxn>
              </a:cxnLst>
              <a:rect l="0" t="0" r="r" b="b"/>
              <a:pathLst>
                <a:path w="2058" h="448">
                  <a:moveTo>
                    <a:pt x="2058" y="448"/>
                  </a:moveTo>
                  <a:lnTo>
                    <a:pt x="0" y="448"/>
                  </a:lnTo>
                  <a:lnTo>
                    <a:pt x="0" y="448"/>
                  </a:lnTo>
                  <a:lnTo>
                    <a:pt x="503" y="0"/>
                  </a:lnTo>
                  <a:lnTo>
                    <a:pt x="517" y="0"/>
                  </a:lnTo>
                  <a:lnTo>
                    <a:pt x="1478" y="0"/>
                  </a:lnTo>
                  <a:lnTo>
                    <a:pt x="1553" y="0"/>
                  </a:lnTo>
                  <a:lnTo>
                    <a:pt x="2058" y="448"/>
                  </a:lnTo>
                  <a:close/>
                </a:path>
              </a:pathLst>
            </a:custGeom>
            <a:solidFill>
              <a:schemeClr val="accent2"/>
            </a:solid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77" name="Freeform 9"/>
            <p:cNvSpPr>
              <a:spLocks/>
            </p:cNvSpPr>
            <p:nvPr/>
          </p:nvSpPr>
          <p:spPr bwMode="auto">
            <a:xfrm>
              <a:off x="2933701" y="2771775"/>
              <a:ext cx="3267075" cy="69850"/>
            </a:xfrm>
            <a:custGeom>
              <a:avLst/>
              <a:gdLst/>
              <a:ahLst/>
              <a:cxnLst>
                <a:cxn ang="0">
                  <a:pos x="2006" y="44"/>
                </a:cxn>
                <a:cxn ang="0">
                  <a:pos x="55" y="44"/>
                </a:cxn>
                <a:cxn ang="0">
                  <a:pos x="0" y="0"/>
                </a:cxn>
                <a:cxn ang="0">
                  <a:pos x="2058" y="0"/>
                </a:cxn>
                <a:cxn ang="0">
                  <a:pos x="2006" y="44"/>
                </a:cxn>
              </a:cxnLst>
              <a:rect l="0" t="0" r="r" b="b"/>
              <a:pathLst>
                <a:path w="2058" h="44">
                  <a:moveTo>
                    <a:pt x="2006" y="44"/>
                  </a:moveTo>
                  <a:lnTo>
                    <a:pt x="55" y="44"/>
                  </a:lnTo>
                  <a:lnTo>
                    <a:pt x="0" y="0"/>
                  </a:lnTo>
                  <a:lnTo>
                    <a:pt x="2058" y="0"/>
                  </a:lnTo>
                  <a:lnTo>
                    <a:pt x="2006" y="44"/>
                  </a:lnTo>
                  <a:close/>
                </a:path>
              </a:pathLst>
            </a:custGeom>
            <a:solidFill>
              <a:schemeClr val="accent2">
                <a:lumMod val="50000"/>
              </a:schemeClr>
            </a:solid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 name="Group 23"/>
          <p:cNvGrpSpPr/>
          <p:nvPr/>
        </p:nvGrpSpPr>
        <p:grpSpPr>
          <a:xfrm>
            <a:off x="1127118" y="2805096"/>
            <a:ext cx="2948789" cy="677604"/>
            <a:chOff x="2781301" y="2841625"/>
            <a:chExt cx="3571875" cy="820738"/>
          </a:xfrm>
        </p:grpSpPr>
        <p:sp>
          <p:nvSpPr>
            <p:cNvPr id="7178" name="Freeform 10"/>
            <p:cNvSpPr>
              <a:spLocks/>
            </p:cNvSpPr>
            <p:nvPr/>
          </p:nvSpPr>
          <p:spPr bwMode="auto">
            <a:xfrm>
              <a:off x="2781301" y="2841625"/>
              <a:ext cx="3571875" cy="741362"/>
            </a:xfrm>
            <a:custGeom>
              <a:avLst/>
              <a:gdLst/>
              <a:ahLst/>
              <a:cxnLst>
                <a:cxn ang="0">
                  <a:pos x="151" y="0"/>
                </a:cxn>
                <a:cxn ang="0">
                  <a:pos x="2102" y="0"/>
                </a:cxn>
                <a:cxn ang="0">
                  <a:pos x="2204" y="0"/>
                </a:cxn>
                <a:cxn ang="0">
                  <a:pos x="2250" y="44"/>
                </a:cxn>
                <a:cxn ang="0">
                  <a:pos x="1833" y="44"/>
                </a:cxn>
                <a:cxn ang="0">
                  <a:pos x="1833" y="143"/>
                </a:cxn>
                <a:cxn ang="0">
                  <a:pos x="1833" y="467"/>
                </a:cxn>
                <a:cxn ang="0">
                  <a:pos x="415" y="467"/>
                </a:cxn>
                <a:cxn ang="0">
                  <a:pos x="415" y="143"/>
                </a:cxn>
                <a:cxn ang="0">
                  <a:pos x="415" y="44"/>
                </a:cxn>
                <a:cxn ang="0">
                  <a:pos x="0" y="44"/>
                </a:cxn>
                <a:cxn ang="0">
                  <a:pos x="50" y="0"/>
                </a:cxn>
                <a:cxn ang="0">
                  <a:pos x="151" y="0"/>
                </a:cxn>
              </a:cxnLst>
              <a:rect l="0" t="0" r="r" b="b"/>
              <a:pathLst>
                <a:path w="2250" h="467">
                  <a:moveTo>
                    <a:pt x="151" y="0"/>
                  </a:moveTo>
                  <a:lnTo>
                    <a:pt x="2102" y="0"/>
                  </a:lnTo>
                  <a:lnTo>
                    <a:pt x="2204" y="0"/>
                  </a:lnTo>
                  <a:lnTo>
                    <a:pt x="2250" y="44"/>
                  </a:lnTo>
                  <a:lnTo>
                    <a:pt x="1833" y="44"/>
                  </a:lnTo>
                  <a:lnTo>
                    <a:pt x="1833" y="143"/>
                  </a:lnTo>
                  <a:lnTo>
                    <a:pt x="1833" y="467"/>
                  </a:lnTo>
                  <a:lnTo>
                    <a:pt x="415" y="467"/>
                  </a:lnTo>
                  <a:lnTo>
                    <a:pt x="415" y="143"/>
                  </a:lnTo>
                  <a:lnTo>
                    <a:pt x="415" y="44"/>
                  </a:lnTo>
                  <a:lnTo>
                    <a:pt x="0" y="44"/>
                  </a:lnTo>
                  <a:lnTo>
                    <a:pt x="50" y="0"/>
                  </a:lnTo>
                  <a:lnTo>
                    <a:pt x="151" y="0"/>
                  </a:lnTo>
                  <a:close/>
                </a:path>
              </a:pathLst>
            </a:custGeom>
            <a:solidFill>
              <a:schemeClr val="accent3"/>
            </a:solid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6" name="Group 20"/>
            <p:cNvGrpSpPr/>
            <p:nvPr/>
          </p:nvGrpSpPr>
          <p:grpSpPr>
            <a:xfrm>
              <a:off x="2781301" y="2911475"/>
              <a:ext cx="3571875" cy="750888"/>
              <a:chOff x="2781301" y="2911475"/>
              <a:chExt cx="3571875" cy="750888"/>
            </a:xfrm>
            <a:solidFill>
              <a:schemeClr val="accent3">
                <a:lumMod val="75000"/>
              </a:schemeClr>
            </a:solidFill>
          </p:grpSpPr>
          <p:sp>
            <p:nvSpPr>
              <p:cNvPr id="7179" name="Freeform 11"/>
              <p:cNvSpPr>
                <a:spLocks/>
              </p:cNvSpPr>
              <p:nvPr/>
            </p:nvSpPr>
            <p:spPr bwMode="auto">
              <a:xfrm>
                <a:off x="2781301" y="2911475"/>
                <a:ext cx="658813" cy="157162"/>
              </a:xfrm>
              <a:custGeom>
                <a:avLst/>
                <a:gdLst/>
                <a:ahLst/>
                <a:cxnLst>
                  <a:cxn ang="0">
                    <a:pos x="415" y="99"/>
                  </a:cxn>
                  <a:cxn ang="0">
                    <a:pos x="132" y="99"/>
                  </a:cxn>
                  <a:cxn ang="0">
                    <a:pos x="0" y="0"/>
                  </a:cxn>
                  <a:cxn ang="0">
                    <a:pos x="415" y="0"/>
                  </a:cxn>
                  <a:cxn ang="0">
                    <a:pos x="415" y="99"/>
                  </a:cxn>
                </a:cxnLst>
                <a:rect l="0" t="0" r="r" b="b"/>
                <a:pathLst>
                  <a:path w="415" h="99">
                    <a:moveTo>
                      <a:pt x="415" y="99"/>
                    </a:moveTo>
                    <a:lnTo>
                      <a:pt x="132" y="99"/>
                    </a:lnTo>
                    <a:lnTo>
                      <a:pt x="0" y="0"/>
                    </a:lnTo>
                    <a:lnTo>
                      <a:pt x="415" y="0"/>
                    </a:lnTo>
                    <a:lnTo>
                      <a:pt x="415" y="99"/>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80" name="Freeform 12"/>
              <p:cNvSpPr>
                <a:spLocks/>
              </p:cNvSpPr>
              <p:nvPr/>
            </p:nvSpPr>
            <p:spPr bwMode="auto">
              <a:xfrm>
                <a:off x="5691188" y="2911475"/>
                <a:ext cx="661988" cy="157162"/>
              </a:xfrm>
              <a:custGeom>
                <a:avLst/>
                <a:gdLst/>
                <a:ahLst/>
                <a:cxnLst>
                  <a:cxn ang="0">
                    <a:pos x="0" y="99"/>
                  </a:cxn>
                  <a:cxn ang="0">
                    <a:pos x="0" y="0"/>
                  </a:cxn>
                  <a:cxn ang="0">
                    <a:pos x="417" y="0"/>
                  </a:cxn>
                  <a:cxn ang="0">
                    <a:pos x="263" y="99"/>
                  </a:cxn>
                  <a:cxn ang="0">
                    <a:pos x="0" y="99"/>
                  </a:cxn>
                </a:cxnLst>
                <a:rect l="0" t="0" r="r" b="b"/>
                <a:pathLst>
                  <a:path w="417" h="99">
                    <a:moveTo>
                      <a:pt x="0" y="99"/>
                    </a:moveTo>
                    <a:lnTo>
                      <a:pt x="0" y="0"/>
                    </a:lnTo>
                    <a:lnTo>
                      <a:pt x="417" y="0"/>
                    </a:lnTo>
                    <a:lnTo>
                      <a:pt x="263" y="99"/>
                    </a:lnTo>
                    <a:lnTo>
                      <a:pt x="0" y="99"/>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81" name="Freeform 13"/>
              <p:cNvSpPr>
                <a:spLocks/>
              </p:cNvSpPr>
              <p:nvPr/>
            </p:nvSpPr>
            <p:spPr bwMode="auto">
              <a:xfrm>
                <a:off x="3440113" y="3582988"/>
                <a:ext cx="2251075" cy="79375"/>
              </a:xfrm>
              <a:custGeom>
                <a:avLst/>
                <a:gdLst/>
                <a:ahLst/>
                <a:cxnLst>
                  <a:cxn ang="0">
                    <a:pos x="1313" y="50"/>
                  </a:cxn>
                  <a:cxn ang="0">
                    <a:pos x="93" y="50"/>
                  </a:cxn>
                  <a:cxn ang="0">
                    <a:pos x="0" y="0"/>
                  </a:cxn>
                  <a:cxn ang="0">
                    <a:pos x="1418" y="0"/>
                  </a:cxn>
                  <a:cxn ang="0">
                    <a:pos x="1313" y="50"/>
                  </a:cxn>
                </a:cxnLst>
                <a:rect l="0" t="0" r="r" b="b"/>
                <a:pathLst>
                  <a:path w="1418" h="50">
                    <a:moveTo>
                      <a:pt x="1313" y="50"/>
                    </a:moveTo>
                    <a:lnTo>
                      <a:pt x="93" y="50"/>
                    </a:lnTo>
                    <a:lnTo>
                      <a:pt x="0" y="0"/>
                    </a:lnTo>
                    <a:lnTo>
                      <a:pt x="1418" y="0"/>
                    </a:lnTo>
                    <a:lnTo>
                      <a:pt x="1313" y="50"/>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7" name="Group 22"/>
          <p:cNvGrpSpPr/>
          <p:nvPr/>
        </p:nvGrpSpPr>
        <p:grpSpPr>
          <a:xfrm>
            <a:off x="1670991" y="3482724"/>
            <a:ext cx="1858392" cy="663185"/>
            <a:chOff x="3440113" y="3662363"/>
            <a:chExt cx="2251075" cy="803275"/>
          </a:xfrm>
        </p:grpSpPr>
        <p:sp>
          <p:nvSpPr>
            <p:cNvPr id="7182" name="Freeform 14"/>
            <p:cNvSpPr>
              <a:spLocks/>
            </p:cNvSpPr>
            <p:nvPr/>
          </p:nvSpPr>
          <p:spPr bwMode="auto">
            <a:xfrm>
              <a:off x="3440113" y="3662363"/>
              <a:ext cx="2251075" cy="803275"/>
            </a:xfrm>
            <a:custGeom>
              <a:avLst/>
              <a:gdLst/>
              <a:ahLst/>
              <a:cxnLst>
                <a:cxn ang="0">
                  <a:pos x="569" y="506"/>
                </a:cxn>
                <a:cxn ang="0">
                  <a:pos x="0" y="506"/>
                </a:cxn>
                <a:cxn ang="0">
                  <a:pos x="0" y="0"/>
                </a:cxn>
                <a:cxn ang="0">
                  <a:pos x="93" y="0"/>
                </a:cxn>
                <a:cxn ang="0">
                  <a:pos x="1313" y="0"/>
                </a:cxn>
                <a:cxn ang="0">
                  <a:pos x="1418" y="0"/>
                </a:cxn>
                <a:cxn ang="0">
                  <a:pos x="1418" y="506"/>
                </a:cxn>
                <a:cxn ang="0">
                  <a:pos x="857" y="506"/>
                </a:cxn>
                <a:cxn ang="0">
                  <a:pos x="857" y="88"/>
                </a:cxn>
                <a:cxn ang="0">
                  <a:pos x="816" y="88"/>
                </a:cxn>
                <a:cxn ang="0">
                  <a:pos x="613" y="88"/>
                </a:cxn>
                <a:cxn ang="0">
                  <a:pos x="569" y="88"/>
                </a:cxn>
                <a:cxn ang="0">
                  <a:pos x="569" y="506"/>
                </a:cxn>
              </a:cxnLst>
              <a:rect l="0" t="0" r="r" b="b"/>
              <a:pathLst>
                <a:path w="1418" h="506">
                  <a:moveTo>
                    <a:pt x="569" y="506"/>
                  </a:moveTo>
                  <a:lnTo>
                    <a:pt x="0" y="506"/>
                  </a:lnTo>
                  <a:lnTo>
                    <a:pt x="0" y="0"/>
                  </a:lnTo>
                  <a:lnTo>
                    <a:pt x="93" y="0"/>
                  </a:lnTo>
                  <a:lnTo>
                    <a:pt x="1313" y="0"/>
                  </a:lnTo>
                  <a:lnTo>
                    <a:pt x="1418" y="0"/>
                  </a:lnTo>
                  <a:lnTo>
                    <a:pt x="1418" y="506"/>
                  </a:lnTo>
                  <a:lnTo>
                    <a:pt x="857" y="506"/>
                  </a:lnTo>
                  <a:lnTo>
                    <a:pt x="857" y="88"/>
                  </a:lnTo>
                  <a:lnTo>
                    <a:pt x="816" y="88"/>
                  </a:lnTo>
                  <a:lnTo>
                    <a:pt x="613" y="88"/>
                  </a:lnTo>
                  <a:lnTo>
                    <a:pt x="569" y="88"/>
                  </a:lnTo>
                  <a:lnTo>
                    <a:pt x="569" y="506"/>
                  </a:lnTo>
                  <a:close/>
                </a:path>
              </a:pathLst>
            </a:custGeom>
            <a:solidFill>
              <a:schemeClr val="accent4"/>
            </a:solid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8" name="Group 21"/>
            <p:cNvGrpSpPr/>
            <p:nvPr/>
          </p:nvGrpSpPr>
          <p:grpSpPr>
            <a:xfrm>
              <a:off x="4343401" y="3802063"/>
              <a:ext cx="457200" cy="663575"/>
              <a:chOff x="4343401" y="3802063"/>
              <a:chExt cx="457200" cy="663575"/>
            </a:xfrm>
            <a:solidFill>
              <a:schemeClr val="accent4">
                <a:lumMod val="75000"/>
              </a:schemeClr>
            </a:solidFill>
          </p:grpSpPr>
          <p:sp>
            <p:nvSpPr>
              <p:cNvPr id="7183" name="Freeform 15"/>
              <p:cNvSpPr>
                <a:spLocks/>
              </p:cNvSpPr>
              <p:nvPr/>
            </p:nvSpPr>
            <p:spPr bwMode="auto">
              <a:xfrm>
                <a:off x="4735513" y="3802063"/>
                <a:ext cx="65088" cy="663575"/>
              </a:xfrm>
              <a:custGeom>
                <a:avLst/>
                <a:gdLst/>
                <a:ahLst/>
                <a:cxnLst>
                  <a:cxn ang="0">
                    <a:pos x="41" y="418"/>
                  </a:cxn>
                  <a:cxn ang="0">
                    <a:pos x="0" y="365"/>
                  </a:cxn>
                  <a:cxn ang="0">
                    <a:pos x="0" y="0"/>
                  </a:cxn>
                  <a:cxn ang="0">
                    <a:pos x="41" y="0"/>
                  </a:cxn>
                  <a:cxn ang="0">
                    <a:pos x="41" y="418"/>
                  </a:cxn>
                </a:cxnLst>
                <a:rect l="0" t="0" r="r" b="b"/>
                <a:pathLst>
                  <a:path w="41" h="418">
                    <a:moveTo>
                      <a:pt x="41" y="418"/>
                    </a:moveTo>
                    <a:lnTo>
                      <a:pt x="0" y="365"/>
                    </a:lnTo>
                    <a:lnTo>
                      <a:pt x="0" y="0"/>
                    </a:lnTo>
                    <a:lnTo>
                      <a:pt x="41" y="0"/>
                    </a:lnTo>
                    <a:lnTo>
                      <a:pt x="41" y="418"/>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84" name="Freeform 16"/>
              <p:cNvSpPr>
                <a:spLocks/>
              </p:cNvSpPr>
              <p:nvPr/>
            </p:nvSpPr>
            <p:spPr bwMode="auto">
              <a:xfrm>
                <a:off x="4343401" y="3802063"/>
                <a:ext cx="69850" cy="663575"/>
              </a:xfrm>
              <a:custGeom>
                <a:avLst/>
                <a:gdLst/>
                <a:ahLst/>
                <a:cxnLst>
                  <a:cxn ang="0">
                    <a:pos x="0" y="418"/>
                  </a:cxn>
                  <a:cxn ang="0">
                    <a:pos x="0" y="0"/>
                  </a:cxn>
                  <a:cxn ang="0">
                    <a:pos x="44" y="0"/>
                  </a:cxn>
                  <a:cxn ang="0">
                    <a:pos x="44" y="360"/>
                  </a:cxn>
                  <a:cxn ang="0">
                    <a:pos x="0" y="418"/>
                  </a:cxn>
                </a:cxnLst>
                <a:rect l="0" t="0" r="r" b="b"/>
                <a:pathLst>
                  <a:path w="44" h="418">
                    <a:moveTo>
                      <a:pt x="0" y="418"/>
                    </a:moveTo>
                    <a:lnTo>
                      <a:pt x="0" y="0"/>
                    </a:lnTo>
                    <a:lnTo>
                      <a:pt x="44" y="0"/>
                    </a:lnTo>
                    <a:lnTo>
                      <a:pt x="44" y="360"/>
                    </a:lnTo>
                    <a:lnTo>
                      <a:pt x="0" y="418"/>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sp>
        <p:nvSpPr>
          <p:cNvPr id="44" name="矩形 43">
            <a:extLst>
              <a:ext uri="{FF2B5EF4-FFF2-40B4-BE49-F238E27FC236}">
                <a16:creationId xmlns:a16="http://schemas.microsoft.com/office/drawing/2014/main" id="{38B980B3-0EF1-4117-954B-B2C4FAC93182}"/>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7" name="图片 46">
            <a:extLst>
              <a:ext uri="{FF2B5EF4-FFF2-40B4-BE49-F238E27FC236}">
                <a16:creationId xmlns:a16="http://schemas.microsoft.com/office/drawing/2014/main" id="{967E476E-4461-449F-9BF8-25711D53B6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50" name="矩形 49">
            <a:extLst>
              <a:ext uri="{FF2B5EF4-FFF2-40B4-BE49-F238E27FC236}">
                <a16:creationId xmlns:a16="http://schemas.microsoft.com/office/drawing/2014/main" id="{F27A85CC-E7E9-4CA1-97C9-EF63A37711EF}"/>
              </a:ext>
            </a:extLst>
          </p:cNvPr>
          <p:cNvSpPr/>
          <p:nvPr/>
        </p:nvSpPr>
        <p:spPr>
          <a:xfrm>
            <a:off x="4428778" y="1226769"/>
            <a:ext cx="2304256" cy="461665"/>
          </a:xfrm>
          <a:prstGeom prst="rect">
            <a:avLst/>
          </a:prstGeom>
        </p:spPr>
        <p:txBody>
          <a:bodyPr wrap="square">
            <a:spAutoFit/>
          </a:bodyPr>
          <a:lstStyle/>
          <a:p>
            <a:pPr algn="ctr"/>
            <a:r>
              <a:rPr lang="zh-CN" altLang="en-US" sz="2400" b="1" dirty="0">
                <a:ln w="6350">
                  <a:noFill/>
                </a:ln>
                <a:solidFill>
                  <a:schemeClr val="bg1">
                    <a:lumMod val="50000"/>
                  </a:schemeClr>
                </a:solidFill>
                <a:latin typeface="微软雅黑" pitchFamily="34" charset="-122"/>
                <a:ea typeface="微软雅黑" pitchFamily="34" charset="-122"/>
              </a:rPr>
              <a:t>项目开发环境</a:t>
            </a:r>
          </a:p>
        </p:txBody>
      </p:sp>
      <p:sp>
        <p:nvSpPr>
          <p:cNvPr id="13" name="文本框 12">
            <a:extLst>
              <a:ext uri="{FF2B5EF4-FFF2-40B4-BE49-F238E27FC236}">
                <a16:creationId xmlns:a16="http://schemas.microsoft.com/office/drawing/2014/main" id="{F3B75C78-9440-4BB2-98AB-8ABB9109FB29}"/>
              </a:ext>
            </a:extLst>
          </p:cNvPr>
          <p:cNvSpPr txBox="1"/>
          <p:nvPr/>
        </p:nvSpPr>
        <p:spPr>
          <a:xfrm>
            <a:off x="4562078" y="1994143"/>
            <a:ext cx="4115171" cy="2634183"/>
          </a:xfrm>
          <a:prstGeom prst="rect">
            <a:avLst/>
          </a:prstGeom>
          <a:noFill/>
        </p:spPr>
        <p:txBody>
          <a:bodyPr wrap="square" rtlCol="0">
            <a:spAutoFit/>
          </a:bodyPr>
          <a:lstStyle/>
          <a:p>
            <a:pPr>
              <a:lnSpc>
                <a:spcPct val="150000"/>
              </a:lnSpc>
            </a:pPr>
            <a:r>
              <a:rPr lang="zh-CN" altLang="zh-CN" sz="1600" dirty="0">
                <a:solidFill>
                  <a:schemeClr val="bg1">
                    <a:lumMod val="50000"/>
                  </a:schemeClr>
                </a:solidFill>
                <a:latin typeface="微软雅黑" pitchFamily="34" charset="-122"/>
                <a:ea typeface="微软雅黑" pitchFamily="34" charset="-122"/>
              </a:rPr>
              <a:t>硬件环境：</a:t>
            </a:r>
            <a:r>
              <a:rPr lang="en-US" altLang="zh-CN" sz="1600" dirty="0">
                <a:solidFill>
                  <a:schemeClr val="bg1">
                    <a:lumMod val="50000"/>
                  </a:schemeClr>
                </a:solidFill>
                <a:latin typeface="微软雅黑" pitchFamily="34" charset="-122"/>
                <a:ea typeface="微软雅黑" pitchFamily="34" charset="-122"/>
              </a:rPr>
              <a:t>PC</a:t>
            </a:r>
            <a:endParaRPr lang="zh-CN" altLang="zh-CN" sz="1600" dirty="0">
              <a:solidFill>
                <a:schemeClr val="bg1">
                  <a:lumMod val="50000"/>
                </a:schemeClr>
              </a:solidFill>
              <a:latin typeface="微软雅黑" pitchFamily="34" charset="-122"/>
              <a:ea typeface="微软雅黑" pitchFamily="34" charset="-122"/>
            </a:endParaRPr>
          </a:p>
          <a:p>
            <a:pPr>
              <a:lnSpc>
                <a:spcPct val="150000"/>
              </a:lnSpc>
            </a:pPr>
            <a:r>
              <a:rPr lang="zh-CN" altLang="zh-CN" sz="1600" dirty="0">
                <a:solidFill>
                  <a:schemeClr val="bg1">
                    <a:lumMod val="50000"/>
                  </a:schemeClr>
                </a:solidFill>
                <a:latin typeface="微软雅黑" pitchFamily="34" charset="-122"/>
                <a:ea typeface="微软雅黑" pitchFamily="34" charset="-122"/>
              </a:rPr>
              <a:t>操作系统：</a:t>
            </a:r>
            <a:r>
              <a:rPr lang="en-US" altLang="zh-CN" sz="1600" dirty="0">
                <a:solidFill>
                  <a:schemeClr val="bg1">
                    <a:lumMod val="50000"/>
                  </a:schemeClr>
                </a:solidFill>
                <a:latin typeface="微软雅黑" pitchFamily="34" charset="-122"/>
                <a:ea typeface="微软雅黑" pitchFamily="34" charset="-122"/>
              </a:rPr>
              <a:t>Windows10</a:t>
            </a:r>
            <a:endParaRPr lang="zh-CN" altLang="zh-CN" sz="1600" dirty="0">
              <a:solidFill>
                <a:schemeClr val="bg1">
                  <a:lumMod val="50000"/>
                </a:schemeClr>
              </a:solidFill>
              <a:latin typeface="微软雅黑" pitchFamily="34" charset="-122"/>
              <a:ea typeface="微软雅黑" pitchFamily="34" charset="-122"/>
            </a:endParaRPr>
          </a:p>
          <a:p>
            <a:pPr>
              <a:lnSpc>
                <a:spcPct val="150000"/>
              </a:lnSpc>
            </a:pPr>
            <a:r>
              <a:rPr lang="zh-CN" altLang="zh-CN" sz="1600" dirty="0">
                <a:solidFill>
                  <a:schemeClr val="bg1">
                    <a:lumMod val="50000"/>
                  </a:schemeClr>
                </a:solidFill>
                <a:latin typeface="微软雅黑" pitchFamily="34" charset="-122"/>
                <a:ea typeface="微软雅黑" pitchFamily="34" charset="-122"/>
              </a:rPr>
              <a:t>开发语言：</a:t>
            </a:r>
            <a:r>
              <a:rPr lang="en-US" altLang="zh-CN" sz="1600" dirty="0">
                <a:solidFill>
                  <a:schemeClr val="bg1">
                    <a:lumMod val="50000"/>
                  </a:schemeClr>
                </a:solidFill>
                <a:latin typeface="微软雅黑" pitchFamily="34" charset="-122"/>
                <a:ea typeface="微软雅黑" pitchFamily="34" charset="-122"/>
              </a:rPr>
              <a:t>WXM,L</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WXSS</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JavaScript</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Java</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MySQL</a:t>
            </a:r>
            <a:r>
              <a:rPr lang="zh-CN" altLang="zh-CN" sz="1600" dirty="0">
                <a:solidFill>
                  <a:schemeClr val="bg1">
                    <a:lumMod val="50000"/>
                  </a:schemeClr>
                </a:solidFill>
                <a:latin typeface="微软雅黑" pitchFamily="34" charset="-122"/>
                <a:ea typeface="微软雅黑" pitchFamily="34" charset="-122"/>
              </a:rPr>
              <a:t>数据库</a:t>
            </a:r>
          </a:p>
          <a:p>
            <a:pPr>
              <a:lnSpc>
                <a:spcPct val="150000"/>
              </a:lnSpc>
            </a:pPr>
            <a:r>
              <a:rPr lang="zh-CN" altLang="zh-CN" sz="1600" dirty="0">
                <a:solidFill>
                  <a:schemeClr val="bg1">
                    <a:lumMod val="50000"/>
                  </a:schemeClr>
                </a:solidFill>
                <a:latin typeface="微软雅黑" pitchFamily="34" charset="-122"/>
                <a:ea typeface="微软雅黑" pitchFamily="34" charset="-122"/>
              </a:rPr>
              <a:t>支持软件：</a:t>
            </a:r>
            <a:r>
              <a:rPr lang="en-US" altLang="zh-CN" sz="1600" dirty="0" err="1">
                <a:solidFill>
                  <a:schemeClr val="bg1">
                    <a:lumMod val="50000"/>
                  </a:schemeClr>
                </a:solidFill>
                <a:latin typeface="微软雅黑" pitchFamily="34" charset="-122"/>
                <a:ea typeface="微软雅黑" pitchFamily="34" charset="-122"/>
              </a:rPr>
              <a:t>AxureRP</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Photoshop</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office</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IBM rational rose</a:t>
            </a:r>
            <a:r>
              <a:rPr lang="zh-CN" altLang="zh-CN" sz="1600" dirty="0">
                <a:solidFill>
                  <a:schemeClr val="bg1">
                    <a:lumMod val="50000"/>
                  </a:schemeClr>
                </a:solidFill>
                <a:latin typeface="微软雅黑" pitchFamily="34" charset="-122"/>
                <a:ea typeface="微软雅黑" pitchFamily="34" charset="-122"/>
              </a:rPr>
              <a:t>、微信开发者工具、</a:t>
            </a:r>
            <a:r>
              <a:rPr lang="en-US" altLang="zh-CN" sz="1600" dirty="0">
                <a:solidFill>
                  <a:schemeClr val="bg1">
                    <a:lumMod val="50000"/>
                  </a:schemeClr>
                </a:solidFill>
                <a:latin typeface="微软雅黑" pitchFamily="34" charset="-122"/>
                <a:ea typeface="微软雅黑" pitchFamily="34" charset="-122"/>
              </a:rPr>
              <a:t>Git</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Eclipse</a:t>
            </a:r>
            <a:endParaRPr lang="zh-CN" altLang="zh-CN" sz="1600"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513950843"/>
      </p:ext>
    </p:extLst>
  </p:cSld>
  <p:clrMapOvr>
    <a:masterClrMapping/>
  </p:clrMapOvr>
  <mc:AlternateContent xmlns:mc="http://schemas.openxmlformats.org/markup-compatibility/2006" xmlns:p14="http://schemas.microsoft.com/office/powerpoint/2010/main">
    <mc:Choice Requires="p14">
      <p:transition spd="slow" p14:dur="1250" advClick="0" advTm="0">
        <p:push dir="u"/>
      </p:transition>
    </mc:Choice>
    <mc:Fallback xmlns="">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accel="50000" decel="5000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ppt_x"/>
                                          </p:val>
                                        </p:tav>
                                        <p:tav tm="100000">
                                          <p:val>
                                            <p:strVal val="#ppt_x"/>
                                          </p:val>
                                        </p:tav>
                                      </p:tavLst>
                                    </p:anim>
                                    <p:anim calcmode="lin" valueType="num">
                                      <p:cBhvr additive="base">
                                        <p:cTn id="12" dur="10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accel="50000" decel="5000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000" fill="hold"/>
                                        <p:tgtEl>
                                          <p:spTgt spid="4"/>
                                        </p:tgtEl>
                                        <p:attrNameLst>
                                          <p:attrName>ppt_x</p:attrName>
                                        </p:attrNameLst>
                                      </p:cBhvr>
                                      <p:tavLst>
                                        <p:tav tm="0">
                                          <p:val>
                                            <p:strVal val="#ppt_x"/>
                                          </p:val>
                                        </p:tav>
                                        <p:tav tm="100000">
                                          <p:val>
                                            <p:strVal val="#ppt_x"/>
                                          </p:val>
                                        </p:tav>
                                      </p:tavLst>
                                    </p:anim>
                                    <p:anim calcmode="lin" valueType="num">
                                      <p:cBhvr additive="base">
                                        <p:cTn id="16" dur="1000" fill="hold"/>
                                        <p:tgtEl>
                                          <p:spTgt spid="4"/>
                                        </p:tgtEl>
                                        <p:attrNameLst>
                                          <p:attrName>ppt_y</p:attrName>
                                        </p:attrNameLst>
                                      </p:cBhvr>
                                      <p:tavLst>
                                        <p:tav tm="0">
                                          <p:val>
                                            <p:strVal val="0-#ppt_h/2"/>
                                          </p:val>
                                        </p:tav>
                                        <p:tav tm="100000">
                                          <p:val>
                                            <p:strVal val="#ppt_y"/>
                                          </p:val>
                                        </p:tav>
                                      </p:tavLst>
                                    </p:anim>
                                  </p:childTnLst>
                                </p:cTn>
                              </p:par>
                              <p:par>
                                <p:cTn id="17" presetID="2" presetClass="entr" presetSubtype="1" accel="50000" decel="5000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1000" fill="hold"/>
                                        <p:tgtEl>
                                          <p:spTgt spid="2"/>
                                        </p:tgtEl>
                                        <p:attrNameLst>
                                          <p:attrName>ppt_x</p:attrName>
                                        </p:attrNameLst>
                                      </p:cBhvr>
                                      <p:tavLst>
                                        <p:tav tm="0">
                                          <p:val>
                                            <p:strVal val="#ppt_x"/>
                                          </p:val>
                                        </p:tav>
                                        <p:tav tm="100000">
                                          <p:val>
                                            <p:strVal val="#ppt_x"/>
                                          </p:val>
                                        </p:tav>
                                      </p:tavLst>
                                    </p:anim>
                                    <p:anim calcmode="lin" valueType="num">
                                      <p:cBhvr additive="base">
                                        <p:cTn id="20" dur="1000" fill="hold"/>
                                        <p:tgtEl>
                                          <p:spTgt spid="2"/>
                                        </p:tgtEl>
                                        <p:attrNameLst>
                                          <p:attrName>ppt_y</p:attrName>
                                        </p:attrNameLst>
                                      </p:cBhvr>
                                      <p:tavLst>
                                        <p:tav tm="0">
                                          <p:val>
                                            <p:strVal val="0-#ppt_h/2"/>
                                          </p:val>
                                        </p:tav>
                                        <p:tav tm="100000">
                                          <p:val>
                                            <p:strVal val="#ppt_y"/>
                                          </p:val>
                                        </p:tav>
                                      </p:tavLst>
                                    </p:anim>
                                  </p:childTnLst>
                                </p:cTn>
                              </p:par>
                              <p:par>
                                <p:cTn id="21" presetID="23" presetClass="entr" presetSubtype="16" fill="hold" grpId="0" nodeType="withEffect">
                                  <p:stCondLst>
                                    <p:cond delay="0"/>
                                  </p:stCondLst>
                                  <p:iterate type="lt">
                                    <p:tmPct val="10000"/>
                                  </p:iterate>
                                  <p:childTnLst>
                                    <p:set>
                                      <p:cBhvr>
                                        <p:cTn id="22" dur="1" fill="hold">
                                          <p:stCondLst>
                                            <p:cond delay="0"/>
                                          </p:stCondLst>
                                        </p:cTn>
                                        <p:tgtEl>
                                          <p:spTgt spid="50"/>
                                        </p:tgtEl>
                                        <p:attrNameLst>
                                          <p:attrName>style.visibility</p:attrName>
                                        </p:attrNameLst>
                                      </p:cBhvr>
                                      <p:to>
                                        <p:strVal val="visible"/>
                                      </p:to>
                                    </p:set>
                                    <p:anim calcmode="lin" valueType="num">
                                      <p:cBhvr>
                                        <p:cTn id="23" dur="500" fill="hold"/>
                                        <p:tgtEl>
                                          <p:spTgt spid="50"/>
                                        </p:tgtEl>
                                        <p:attrNameLst>
                                          <p:attrName>ppt_w</p:attrName>
                                        </p:attrNameLst>
                                      </p:cBhvr>
                                      <p:tavLst>
                                        <p:tav tm="0">
                                          <p:val>
                                            <p:fltVal val="0"/>
                                          </p:val>
                                        </p:tav>
                                        <p:tav tm="100000">
                                          <p:val>
                                            <p:strVal val="#ppt_w"/>
                                          </p:val>
                                        </p:tav>
                                      </p:tavLst>
                                    </p:anim>
                                    <p:anim calcmode="lin" valueType="num">
                                      <p:cBhvr>
                                        <p:cTn id="24" dur="500" fill="hold"/>
                                        <p:tgtEl>
                                          <p:spTgt spid="5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3FDE6F3-C2C1-497D-9AC0-D418F52504A2"/>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PRESENTATION_TITLE" val="bt641.pptx"/>
</p:tagLst>
</file>

<file path=ppt/tags/tag1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1.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12.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3"/>
</p:tagLst>
</file>

<file path=ppt/tags/tag14.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2"/>
</p:tagLst>
</file>

<file path=ppt/tags/tag16.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3"/>
</p:tagLst>
</file>

<file path=ppt/tags/tag17.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4"/>
</p:tagLst>
</file>

<file path=ppt/tags/tag18.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3"/>
</p:tagLst>
</file>

<file path=ppt/tags/tag3.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4"/>
</p:tagLst>
</file>

<file path=ppt/tags/tag8.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heme/theme1.xml><?xml version="1.0" encoding="utf-8"?>
<a:theme xmlns:a="http://schemas.openxmlformats.org/drawingml/2006/main" name="1_自定义设计方案">
  <a:themeElements>
    <a:clrScheme name="自定义 141">
      <a:dk1>
        <a:sysClr val="windowText" lastClr="000000"/>
      </a:dk1>
      <a:lt1>
        <a:sysClr val="window" lastClr="FFFFFF"/>
      </a:lt1>
      <a:dk2>
        <a:srgbClr val="5A6378"/>
      </a:dk2>
      <a:lt2>
        <a:srgbClr val="7F7F7F"/>
      </a:lt2>
      <a:accent1>
        <a:srgbClr val="3C8DBE"/>
      </a:accent1>
      <a:accent2>
        <a:srgbClr val="5CC2EB"/>
      </a:accent2>
      <a:accent3>
        <a:srgbClr val="3C8DBE"/>
      </a:accent3>
      <a:accent4>
        <a:srgbClr val="5CC2EB"/>
      </a:accent4>
      <a:accent5>
        <a:srgbClr val="3C8DBE"/>
      </a:accent5>
      <a:accent6>
        <a:srgbClr val="5CC2EB"/>
      </a:accent6>
      <a:hlink>
        <a:srgbClr val="168BBA"/>
      </a:hlink>
      <a:folHlink>
        <a:srgbClr val="6800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1173</Words>
  <Application>Microsoft Office PowerPoint</Application>
  <PresentationFormat>自定义</PresentationFormat>
  <Paragraphs>198</Paragraphs>
  <Slides>33</Slides>
  <Notes>16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33</vt:i4>
      </vt:variant>
    </vt:vector>
  </HeadingPairs>
  <TitlesOfParts>
    <vt:vector size="45" baseType="lpstr">
      <vt:lpstr>Microsoft YaHei Light</vt:lpstr>
      <vt:lpstr>宋体</vt:lpstr>
      <vt:lpstr>微软雅黑</vt:lpstr>
      <vt:lpstr>微软雅黑 Light</vt:lpstr>
      <vt:lpstr>Arial</vt:lpstr>
      <vt:lpstr>Arial</vt:lpstr>
      <vt:lpstr>Broadway</vt:lpstr>
      <vt:lpstr>Calibri</vt:lpstr>
      <vt:lpstr>Calibri Light</vt:lpstr>
      <vt:lpstr>Impact</vt:lpstr>
      <vt:lpstr>Times New Roman</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2016-10-17T14:00:15Z</dcterms:created>
  <dcterms:modified xsi:type="dcterms:W3CDTF">2019-03-22T15:38:17Z</dcterms:modified>
</cp:coreProperties>
</file>