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8" r:id="rId2"/>
    <p:sldId id="271" r:id="rId3"/>
    <p:sldId id="279" r:id="rId4"/>
    <p:sldId id="270" r:id="rId5"/>
    <p:sldId id="272" r:id="rId6"/>
    <p:sldId id="282" r:id="rId7"/>
    <p:sldId id="285" r:id="rId8"/>
    <p:sldId id="27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88148" autoAdjust="0"/>
  </p:normalViewPr>
  <p:slideViewPr>
    <p:cSldViewPr>
      <p:cViewPr varScale="1">
        <p:scale>
          <a:sx n="76" d="100"/>
          <a:sy n="76" d="100"/>
        </p:scale>
        <p:origin x="1464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5E15E-E3B2-46E8-9250-9728B08E14C2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1C54-45AD-4D1D-BFC7-D9248BA29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1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6575"/>
            <a:ext cx="5030787" cy="41100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pPr defTabSz="974725"/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14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16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69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03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77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3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8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425" tIns="49212" rIns="98425" bIns="49212"/>
          <a:lstStyle/>
          <a:p>
            <a:endParaRPr lang="en-US" altLang="ko-KR">
              <a:latin typeface="Aria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0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/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浙江大学城市学院移动互联应用实验室 </a:t>
            </a:r>
            <a:endParaRPr lang="en-US" altLang="zh-CN" b="1">
              <a:solidFill>
                <a:schemeClr val="tx2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l" latinLnBrk="1"/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ZUCC Mobile Internet Application Lab.</a:t>
            </a:r>
          </a:p>
          <a:p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30820CF-B880-4189-942D-D702A7CBA730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204864"/>
            <a:ext cx="7772400" cy="3060700"/>
          </a:xfrm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 </a:t>
            </a: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数据库系统开发综合实践</a:t>
            </a: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b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罗荣良</a:t>
            </a:r>
            <a:r>
              <a:rPr lang="en-US" altLang="ko-KR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luorl@zucc.edu.cn</a:t>
            </a:r>
            <a:r>
              <a:rPr lang="en-US" altLang="ko-KR" sz="2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)</a:t>
            </a:r>
            <a:br>
              <a:rPr lang="en-US" altLang="ko-KR" sz="2400" i="1" dirty="0"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br>
              <a:rPr lang="en-US" altLang="ko-KR" sz="2400" i="1" dirty="0">
                <a:latin typeface="华文楷体" pitchFamily="2" charset="-122"/>
                <a:ea typeface="华文楷体" pitchFamily="2" charset="-122"/>
                <a:cs typeface="Arial" pitchFamily="34" charset="0"/>
              </a:rPr>
            </a:br>
            <a:endParaRPr lang="en-US" altLang="ko-KR" sz="2400" i="1" dirty="0">
              <a:ea typeface="굴림" pitchFamily="34" charset="-127"/>
              <a:cs typeface="Arial" pitchFamily="34" charset="0"/>
            </a:endParaRPr>
          </a:p>
        </p:txBody>
      </p: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451556" y="404664"/>
            <a:ext cx="8077200" cy="152400"/>
            <a:chOff x="296" y="572"/>
            <a:chExt cx="5088" cy="96"/>
          </a:xfrm>
        </p:grpSpPr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296" y="572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296" y="644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grpSp>
        <p:nvGrpSpPr>
          <p:cNvPr id="2052" name="Group 9"/>
          <p:cNvGrpSpPr>
            <a:grpSpLocks/>
          </p:cNvGrpSpPr>
          <p:nvPr/>
        </p:nvGrpSpPr>
        <p:grpSpPr bwMode="auto">
          <a:xfrm>
            <a:off x="469900" y="1687689"/>
            <a:ext cx="8077200" cy="152400"/>
            <a:chOff x="296" y="1676"/>
            <a:chExt cx="5088" cy="96"/>
          </a:xfrm>
        </p:grpSpPr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546100" y="620889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ctr" eaLnBrk="0" hangingPunct="0">
              <a:lnSpc>
                <a:spcPts val="4800"/>
              </a:lnSpc>
            </a:pPr>
            <a:r>
              <a:rPr lang="zh-CN" alt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短学期实践</a:t>
            </a:r>
            <a:endParaRPr lang="en-US" altLang="zh-CN" sz="3200" dirty="0">
              <a:solidFill>
                <a:schemeClr val="tx2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 descr="C:\Users\PENGRO~1\AppData\Local\Temp\msohtml1\01\clip_image00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91" y="5871685"/>
            <a:ext cx="1033802" cy="98072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7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>
                <a:latin typeface="华文楷体" pitchFamily="2" charset="-122"/>
                <a:ea typeface="华文楷体" pitchFamily="2" charset="-122"/>
              </a:rPr>
              <a:t>短学期实践安排</a:t>
            </a:r>
            <a:endParaRPr lang="en-US" altLang="ko-KR" sz="400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790461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Day1: </a:t>
            </a:r>
            <a:r>
              <a:rPr lang="zh-CN" altLang="en-US" sz="3200" dirty="0"/>
              <a:t>知识回顾</a:t>
            </a:r>
            <a:r>
              <a:rPr lang="en-US" altLang="zh-CN" sz="3200" dirty="0"/>
              <a:t>/</a:t>
            </a:r>
            <a:r>
              <a:rPr lang="zh-CN" altLang="en-US" sz="3200" dirty="0"/>
              <a:t>开发环境熟悉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Day2:</a:t>
            </a:r>
            <a:r>
              <a:rPr lang="zh-CN" altLang="en-US" sz="3200" dirty="0"/>
              <a:t> 知识回顾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Day3 :</a:t>
            </a:r>
            <a:r>
              <a:rPr lang="zh-CN" altLang="en-US" sz="3200" dirty="0"/>
              <a:t>公布选题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建立短学期微信课程群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881288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短学期实践安排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487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2800" dirty="0"/>
              <a:t>短学期考核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1</a:t>
            </a:r>
            <a:r>
              <a:rPr lang="zh-CN" altLang="en-US" sz="2800" dirty="0"/>
              <a:t>）平时成绩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    </a:t>
            </a:r>
            <a:r>
              <a:rPr lang="zh-CN" altLang="en-US" sz="2800" dirty="0"/>
              <a:t>阶段性检查分数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    </a:t>
            </a:r>
            <a:r>
              <a:rPr lang="zh-CN" altLang="en-US" sz="2800" dirty="0"/>
              <a:t>课题分享演讲加分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    </a:t>
            </a:r>
            <a:r>
              <a:rPr lang="zh-CN" altLang="en-US" sz="2800" dirty="0"/>
              <a:t>迟到，早退，旷课扣分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     </a:t>
            </a:r>
            <a:r>
              <a:rPr lang="zh-CN" altLang="en-US" sz="2800" dirty="0"/>
              <a:t>点名不到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  <a:r>
              <a:rPr lang="zh-CN" altLang="en-US" sz="2800" dirty="0"/>
              <a:t>取消考试资格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zh-CN" altLang="en-US" sz="2800" dirty="0"/>
              <a:t>考核方式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en-US" altLang="zh-CN" sz="2800" dirty="0"/>
              <a:t>1</a:t>
            </a:r>
            <a:r>
              <a:rPr lang="zh-CN" altLang="en-US" sz="2800" dirty="0"/>
              <a:t>）课内检查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r>
              <a:rPr lang="zh-CN" altLang="en-US" sz="2800" dirty="0"/>
              <a:t>根据到课情况和平时作业进展情况等</a:t>
            </a:r>
            <a:endParaRPr lang="en-US" altLang="zh-CN" sz="2800" dirty="0"/>
          </a:p>
          <a:p>
            <a:pPr algn="just">
              <a:lnSpc>
                <a:spcPct val="110000"/>
              </a:lnSpc>
              <a:buClr>
                <a:srgbClr val="66FF33"/>
              </a:buClr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656642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短学期实践的目的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提升程序设计能力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提升程序编写和调试能力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提升项目计划和执行计划的能力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做到从</a:t>
            </a:r>
            <a:r>
              <a:rPr lang="en-US" altLang="zh-CN" sz="3200" dirty="0"/>
              <a:t>What/How/Why</a:t>
            </a:r>
            <a:r>
              <a:rPr lang="zh-CN" altLang="en-US" sz="3200" dirty="0"/>
              <a:t>来理解和设计应用程序；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86566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教学资源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235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buClr>
                <a:srgbClr val="66FF33"/>
              </a:buClr>
            </a:pP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ftp</a:t>
            </a:r>
            <a:r>
              <a:rPr lang="zh-CN" altLang="en-US" sz="3200" dirty="0"/>
              <a:t>地址</a:t>
            </a:r>
            <a:endParaRPr lang="en-US" altLang="zh-CN" sz="3200" dirty="0"/>
          </a:p>
          <a:p>
            <a:pPr>
              <a:lnSpc>
                <a:spcPts val="2600"/>
              </a:lnSpc>
              <a:buNone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ftp://luorldownload:123456@10.66.28.222:2007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ftp://luorlupload:123456@10.66.28.222:2007/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50372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上课时间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1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zh-CN" sz="4000" dirty="0"/>
              <a:t>上课时间：</a:t>
            </a:r>
            <a:r>
              <a:rPr lang="en-US" altLang="zh-CN" sz="4000" dirty="0"/>
              <a:t>8</a:t>
            </a:r>
            <a:r>
              <a:rPr lang="zh-CN" altLang="zh-CN" sz="4000" dirty="0"/>
              <a:t>月</a:t>
            </a:r>
            <a:r>
              <a:rPr lang="en-US" altLang="zh-CN" sz="4000" dirty="0"/>
              <a:t>22</a:t>
            </a:r>
            <a:r>
              <a:rPr lang="zh-CN" altLang="zh-CN" sz="4000" dirty="0"/>
              <a:t>日－</a:t>
            </a:r>
            <a:r>
              <a:rPr lang="en-US" altLang="zh-CN" sz="4000" dirty="0"/>
              <a:t>9</a:t>
            </a:r>
            <a:r>
              <a:rPr lang="zh-CN" altLang="zh-CN" sz="4000" dirty="0"/>
              <a:t>月</a:t>
            </a:r>
            <a:r>
              <a:rPr lang="en-US" altLang="zh-CN" sz="4000" dirty="0"/>
              <a:t>5</a:t>
            </a:r>
            <a:r>
              <a:rPr lang="zh-CN" altLang="zh-CN" sz="4000" dirty="0"/>
              <a:t>日</a:t>
            </a:r>
            <a:r>
              <a:rPr lang="en-US" altLang="zh-CN" sz="4000" dirty="0"/>
              <a:t>  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4000"/>
              <a:t>最后</a:t>
            </a:r>
            <a:r>
              <a:rPr lang="zh-CN" altLang="en-US" sz="4000" dirty="0"/>
              <a:t>两天进行作品检查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806303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过程管理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1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4000" dirty="0"/>
              <a:t>按照固定位置就做</a:t>
            </a:r>
            <a:endParaRPr lang="en-US" altLang="zh-CN" sz="40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4000" dirty="0"/>
              <a:t>中间有不定期测试和作业检查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5892005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3742"/>
            <a:ext cx="8229600" cy="1078904"/>
          </a:xfrm>
        </p:spPr>
        <p:txBody>
          <a:bodyPr/>
          <a:lstStyle/>
          <a:p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作品提交要求</a:t>
            </a:r>
            <a:endParaRPr lang="en-US" altLang="ko-KR" sz="4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91592" y="1124744"/>
            <a:ext cx="8077200" cy="152400"/>
            <a:chOff x="296" y="1676"/>
            <a:chExt cx="5088" cy="96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96" y="1676"/>
              <a:ext cx="5088" cy="47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96" y="1748"/>
              <a:ext cx="5088" cy="24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kumimoji="0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4173" y="1530658"/>
            <a:ext cx="8072252" cy="494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实习报告</a:t>
            </a:r>
            <a:r>
              <a:rPr lang="zh-CN" altLang="en-US" sz="3200"/>
              <a:t>封面和每位同学</a:t>
            </a:r>
            <a:r>
              <a:rPr lang="en-US" altLang="zh-CN" sz="3200"/>
              <a:t>2-3</a:t>
            </a:r>
            <a:r>
              <a:rPr lang="zh-CN" altLang="en-US" sz="3200" dirty="0"/>
              <a:t>页的学生总结报告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系统实现的主要步骤操作文档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源代码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现场检查和答辩</a:t>
            </a:r>
            <a:endParaRPr lang="en-US" altLang="zh-CN" sz="3200" dirty="0"/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en-US" altLang="zh-CN" sz="3200" dirty="0"/>
              <a:t> </a:t>
            </a:r>
          </a:p>
          <a:p>
            <a:pPr marL="457200" indent="-457200" algn="just">
              <a:lnSpc>
                <a:spcPct val="110000"/>
              </a:lnSpc>
              <a:buClr>
                <a:srgbClr val="66FF33"/>
              </a:buClr>
              <a:buFont typeface="Wingdings" pitchFamily="2" charset="2"/>
              <a:buChar char="n"/>
            </a:pPr>
            <a:r>
              <a:rPr lang="zh-CN" altLang="en-US" sz="3200" dirty="0"/>
              <a:t>检查通过后把实习报告</a:t>
            </a:r>
            <a:r>
              <a:rPr lang="en-US" altLang="zh-CN" sz="3200" dirty="0"/>
              <a:t>+</a:t>
            </a:r>
            <a:r>
              <a:rPr lang="zh-CN" altLang="en-US" sz="3200" dirty="0"/>
              <a:t>源代码</a:t>
            </a:r>
            <a:r>
              <a:rPr lang="en-US" altLang="zh-CN" sz="3200" dirty="0"/>
              <a:t>+</a:t>
            </a:r>
            <a:r>
              <a:rPr lang="zh-CN" altLang="en-US" sz="3200" dirty="0"/>
              <a:t>实现步骤文档压缩成“学号姓名班级</a:t>
            </a:r>
            <a:r>
              <a:rPr lang="en-US" altLang="zh-CN" sz="3200" dirty="0"/>
              <a:t>.</a:t>
            </a:r>
            <a:r>
              <a:rPr lang="en-US" altLang="zh-CN" sz="3200" dirty="0" err="1"/>
              <a:t>rar</a:t>
            </a:r>
            <a:r>
              <a:rPr lang="zh-CN" altLang="en-US" sz="3200" dirty="0"/>
              <a:t>”上传到</a:t>
            </a:r>
            <a:r>
              <a:rPr lang="en-US" altLang="zh-CN" sz="32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89480792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元素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元素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7047</TotalTime>
  <Words>232</Words>
  <Application>Microsoft Office PowerPoint</Application>
  <PresentationFormat>全屏显示(4:3)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华文楷体</vt:lpstr>
      <vt:lpstr>宋体</vt:lpstr>
      <vt:lpstr>Arial</vt:lpstr>
      <vt:lpstr>Calibri</vt:lpstr>
      <vt:lpstr>Palatino Linotype</vt:lpstr>
      <vt:lpstr>Wingdings</vt:lpstr>
      <vt:lpstr>元素</vt:lpstr>
      <vt:lpstr>    数据库系统开发综合实践   罗荣良(luorl@zucc.edu.cn)  </vt:lpstr>
      <vt:lpstr>短学期实践安排</vt:lpstr>
      <vt:lpstr>短学期实践安排</vt:lpstr>
      <vt:lpstr>短学期实践的目的</vt:lpstr>
      <vt:lpstr>教学资源</vt:lpstr>
      <vt:lpstr>上课时间</vt:lpstr>
      <vt:lpstr>过程管理</vt:lpstr>
      <vt:lpstr>作品提交要求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pengrobin</dc:creator>
  <cp:lastModifiedBy>lrl</cp:lastModifiedBy>
  <cp:revision>525</cp:revision>
  <dcterms:created xsi:type="dcterms:W3CDTF">2012-02-05T05:46:24Z</dcterms:created>
  <dcterms:modified xsi:type="dcterms:W3CDTF">2019-08-22T00:29:02Z</dcterms:modified>
</cp:coreProperties>
</file>