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648" r:id="rId2"/>
    <p:sldId id="654" r:id="rId3"/>
    <p:sldId id="655" r:id="rId4"/>
    <p:sldId id="656" r:id="rId5"/>
    <p:sldId id="659" r:id="rId6"/>
    <p:sldId id="660" r:id="rId7"/>
    <p:sldId id="647" r:id="rId8"/>
    <p:sldId id="650" r:id="rId9"/>
    <p:sldId id="652" r:id="rId10"/>
    <p:sldId id="663" r:id="rId11"/>
    <p:sldId id="664" r:id="rId12"/>
    <p:sldId id="665" r:id="rId13"/>
    <p:sldId id="666" r:id="rId14"/>
    <p:sldId id="667" r:id="rId15"/>
    <p:sldId id="668" r:id="rId16"/>
    <p:sldId id="669" r:id="rId17"/>
    <p:sldId id="672" r:id="rId18"/>
    <p:sldId id="662" r:id="rId19"/>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charset="-122"/>
        <a:cs typeface="+mn-cs"/>
      </a:defRPr>
    </a:lvl5pPr>
    <a:lvl6pPr marL="2286000" algn="l" defTabSz="914400" rtl="0" eaLnBrk="1" latinLnBrk="0" hangingPunct="1">
      <a:defRPr kumimoji="1" sz="2400" kern="1200">
        <a:solidFill>
          <a:schemeClr val="tx1"/>
        </a:solidFill>
        <a:latin typeface="Times New Roman" pitchFamily="18" charset="0"/>
        <a:ea typeface="宋体" charset="-122"/>
        <a:cs typeface="+mn-cs"/>
      </a:defRPr>
    </a:lvl6pPr>
    <a:lvl7pPr marL="2743200" algn="l" defTabSz="914400" rtl="0" eaLnBrk="1" latinLnBrk="0" hangingPunct="1">
      <a:defRPr kumimoji="1" sz="2400" kern="1200">
        <a:solidFill>
          <a:schemeClr val="tx1"/>
        </a:solidFill>
        <a:latin typeface="Times New Roman" pitchFamily="18" charset="0"/>
        <a:ea typeface="宋体" charset="-122"/>
        <a:cs typeface="+mn-cs"/>
      </a:defRPr>
    </a:lvl7pPr>
    <a:lvl8pPr marL="3200400" algn="l" defTabSz="914400" rtl="0" eaLnBrk="1" latinLnBrk="0" hangingPunct="1">
      <a:defRPr kumimoji="1" sz="2400" kern="1200">
        <a:solidFill>
          <a:schemeClr val="tx1"/>
        </a:solidFill>
        <a:latin typeface="Times New Roman" pitchFamily="18" charset="0"/>
        <a:ea typeface="宋体" charset="-122"/>
        <a:cs typeface="+mn-cs"/>
      </a:defRPr>
    </a:lvl8pPr>
    <a:lvl9pPr marL="3657600" algn="l" defTabSz="914400" rtl="0" eaLnBrk="1" latinLnBrk="0" hangingPunct="1">
      <a:defRPr kumimoji="1" sz="2400" kern="1200">
        <a:solidFill>
          <a:schemeClr val="tx1"/>
        </a:solidFill>
        <a:latin typeface="Times New Roman" pitchFamily="18" charset="0"/>
        <a:ea typeface="宋体" charset="-122"/>
        <a:cs typeface="+mn-cs"/>
      </a:defRPr>
    </a:lvl9pPr>
  </p:defaultTextStyle>
  <p:extLst>
    <p:ext uri="{521415D9-36F7-43E2-AB2F-B90AF26B5E84}">
      <p14:sectionLst xmlns:p14="http://schemas.microsoft.com/office/powerpoint/2010/main">
        <p14:section name="传统方法" id="{897040A8-2055-4AC2-B658-184DB38AD47A}">
          <p14:sldIdLst>
            <p14:sldId id="648"/>
            <p14:sldId id="654"/>
            <p14:sldId id="655"/>
            <p14:sldId id="656"/>
            <p14:sldId id="659"/>
            <p14:sldId id="660"/>
            <p14:sldId id="647"/>
            <p14:sldId id="650"/>
            <p14:sldId id="652"/>
            <p14:sldId id="663"/>
            <p14:sldId id="664"/>
            <p14:sldId id="665"/>
            <p14:sldId id="666"/>
            <p14:sldId id="667"/>
            <p14:sldId id="668"/>
            <p14:sldId id="669"/>
            <p14:sldId id="672"/>
            <p14:sldId id="6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230C"/>
    <a:srgbClr val="006600"/>
    <a:srgbClr val="FF00FF"/>
    <a:srgbClr val="FF0000"/>
    <a:srgbClr val="6699FF"/>
    <a:srgbClr val="CC0000"/>
    <a:srgbClr val="E02828"/>
    <a:srgbClr val="FF9900"/>
    <a:srgbClr val="66FF33"/>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34" autoAdjust="0"/>
    <p:restoredTop sz="84739" autoAdjust="0"/>
  </p:normalViewPr>
  <p:slideViewPr>
    <p:cSldViewPr>
      <p:cViewPr varScale="1">
        <p:scale>
          <a:sx n="87" d="100"/>
          <a:sy n="87" d="100"/>
        </p:scale>
        <p:origin x="1397" y="62"/>
      </p:cViewPr>
      <p:guideLst>
        <p:guide orient="horz" pos="2160"/>
        <p:guide pos="2880"/>
      </p:guideLst>
    </p:cSldViewPr>
  </p:slideViewPr>
  <p:outlineViewPr>
    <p:cViewPr>
      <p:scale>
        <a:sx n="33" d="100"/>
        <a:sy n="33" d="100"/>
      </p:scale>
      <p:origin x="0" y="-841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73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56"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D1DA4043-8CF1-47B7-B6F5-7D205F0A7CFF}" type="slidenum">
              <a:rPr lang="en-US" altLang="zh-CN"/>
              <a:pPr>
                <a:defRPr/>
              </a:pPr>
              <a:t>‹#›</a:t>
            </a:fld>
            <a:endParaRPr lang="en-US" altLang="zh-CN"/>
          </a:p>
        </p:txBody>
      </p:sp>
    </p:spTree>
    <p:extLst>
      <p:ext uri="{BB962C8B-B14F-4D97-AF65-F5344CB8AC3E}">
        <p14:creationId xmlns:p14="http://schemas.microsoft.com/office/powerpoint/2010/main" val="30639303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38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29389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389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9389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29389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465569F2-FB5A-4ABA-8B04-612216C95693}" type="slidenum">
              <a:rPr lang="en-US" altLang="zh-CN"/>
              <a:pPr>
                <a:defRPr/>
              </a:pPr>
              <a:t>‹#›</a:t>
            </a:fld>
            <a:endParaRPr lang="en-US" altLang="zh-CN"/>
          </a:p>
        </p:txBody>
      </p:sp>
    </p:spTree>
    <p:extLst>
      <p:ext uri="{BB962C8B-B14F-4D97-AF65-F5344CB8AC3E}">
        <p14:creationId xmlns:p14="http://schemas.microsoft.com/office/powerpoint/2010/main" val="23546381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65569F2-FB5A-4ABA-8B04-612216C95693}" type="slidenum">
              <a:rPr lang="en-US" altLang="zh-CN" smtClean="0"/>
              <a:pPr>
                <a:defRPr/>
              </a:pPr>
              <a:t>2</a:t>
            </a:fld>
            <a:endParaRPr lang="en-US" altLang="zh-CN"/>
          </a:p>
        </p:txBody>
      </p:sp>
    </p:spTree>
    <p:extLst>
      <p:ext uri="{BB962C8B-B14F-4D97-AF65-F5344CB8AC3E}">
        <p14:creationId xmlns:p14="http://schemas.microsoft.com/office/powerpoint/2010/main" val="1595788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65569F2-FB5A-4ABA-8B04-612216C95693}" type="slidenum">
              <a:rPr lang="en-US" altLang="zh-CN" smtClean="0"/>
              <a:pPr>
                <a:defRPr/>
              </a:pPr>
              <a:t>3</a:t>
            </a:fld>
            <a:endParaRPr lang="en-US" altLang="zh-CN"/>
          </a:p>
        </p:txBody>
      </p:sp>
    </p:spTree>
    <p:extLst>
      <p:ext uri="{BB962C8B-B14F-4D97-AF65-F5344CB8AC3E}">
        <p14:creationId xmlns:p14="http://schemas.microsoft.com/office/powerpoint/2010/main" val="3523578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65569F2-FB5A-4ABA-8B04-612216C95693}" type="slidenum">
              <a:rPr lang="en-US" altLang="zh-CN" smtClean="0"/>
              <a:pPr>
                <a:defRPr/>
              </a:pPr>
              <a:t>4</a:t>
            </a:fld>
            <a:endParaRPr lang="en-US" altLang="zh-CN"/>
          </a:p>
        </p:txBody>
      </p:sp>
    </p:spTree>
    <p:extLst>
      <p:ext uri="{BB962C8B-B14F-4D97-AF65-F5344CB8AC3E}">
        <p14:creationId xmlns:p14="http://schemas.microsoft.com/office/powerpoint/2010/main" val="1631428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65569F2-FB5A-4ABA-8B04-612216C95693}" type="slidenum">
              <a:rPr lang="en-US" altLang="zh-CN" smtClean="0"/>
              <a:pPr>
                <a:defRPr/>
              </a:pPr>
              <a:t>5</a:t>
            </a:fld>
            <a:endParaRPr lang="en-US" altLang="zh-CN"/>
          </a:p>
        </p:txBody>
      </p:sp>
    </p:spTree>
    <p:extLst>
      <p:ext uri="{BB962C8B-B14F-4D97-AF65-F5344CB8AC3E}">
        <p14:creationId xmlns:p14="http://schemas.microsoft.com/office/powerpoint/2010/main" val="4252570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65569F2-FB5A-4ABA-8B04-612216C95693}" type="slidenum">
              <a:rPr lang="en-US" altLang="zh-CN" smtClean="0"/>
              <a:pPr>
                <a:defRPr/>
              </a:pPr>
              <a:t>6</a:t>
            </a:fld>
            <a:endParaRPr lang="en-US" altLang="zh-CN"/>
          </a:p>
        </p:txBody>
      </p:sp>
    </p:spTree>
    <p:extLst>
      <p:ext uri="{BB962C8B-B14F-4D97-AF65-F5344CB8AC3E}">
        <p14:creationId xmlns:p14="http://schemas.microsoft.com/office/powerpoint/2010/main" val="592323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65569F2-FB5A-4ABA-8B04-612216C95693}" type="slidenum">
              <a:rPr lang="en-US" altLang="zh-CN" smtClean="0"/>
              <a:pPr>
                <a:defRPr/>
              </a:pPr>
              <a:t>7</a:t>
            </a:fld>
            <a:endParaRPr lang="en-US" altLang="zh-CN"/>
          </a:p>
        </p:txBody>
      </p:sp>
    </p:spTree>
    <p:extLst>
      <p:ext uri="{BB962C8B-B14F-4D97-AF65-F5344CB8AC3E}">
        <p14:creationId xmlns:p14="http://schemas.microsoft.com/office/powerpoint/2010/main" val="19350258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a:xfrm>
            <a:off x="899592" y="2060848"/>
            <a:ext cx="7772400" cy="1143000"/>
          </a:xfrm>
        </p:spPr>
        <p:txBody>
          <a:bodyPr/>
          <a:lstStyle>
            <a:lvl1pPr>
              <a:defRPr/>
            </a:lvl1pPr>
          </a:lstStyle>
          <a:p>
            <a:pPr lvl="0"/>
            <a:r>
              <a:rPr lang="zh-CN" altLang="en-US" noProof="0"/>
              <a:t>单击此处编辑母版标题样式</a:t>
            </a:r>
          </a:p>
        </p:txBody>
      </p:sp>
      <p:sp>
        <p:nvSpPr>
          <p:cNvPr id="22531" name="Rectangle 3"/>
          <p:cNvSpPr>
            <a:spLocks noGrp="1" noChangeArrowheads="1"/>
          </p:cNvSpPr>
          <p:nvPr>
            <p:ph type="subTitle" idx="1"/>
          </p:nvPr>
        </p:nvSpPr>
        <p:spPr>
          <a:xfrm>
            <a:off x="1371600" y="37338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fld id="{C5B5D422-3512-4C79-B0FD-449FA3FEA0AA}" type="datetime1">
              <a:rPr lang="zh-CN" altLang="en-US"/>
              <a:pPr>
                <a:defRPr/>
              </a:pPr>
              <a:t>2019/1/3</a:t>
            </a:fld>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solidFill>
                  <a:srgbClr val="002060"/>
                </a:solidFill>
              </a:defRPr>
            </a:lvl1pPr>
          </a:lstStyle>
          <a:p>
            <a:pPr>
              <a:defRPr/>
            </a:pPr>
            <a:r>
              <a:rPr lang="zh-CN" altLang="en-US"/>
              <a:t>浙江大学计算机学院</a:t>
            </a: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95794FB8-D070-4A77-8DE0-D8C3CA7E6C47}" type="slidenum">
              <a:rPr lang="en-US" altLang="zh-CN"/>
              <a:pPr>
                <a:defRPr/>
              </a:pPr>
              <a:t>‹#›</a:t>
            </a:fld>
            <a:endParaRPr lang="en-US" altLang="zh-CN"/>
          </a:p>
        </p:txBody>
      </p:sp>
      <p:pic>
        <p:nvPicPr>
          <p:cNvPr id="8" name="Picture 8" descr="http://g.hiphotos.baidu.com/baike/w%3D268%3Bg%3D0/sign=08760c9629381f309e198aaf913a2b35/ca1349540923dd54c01799c6d009b3de9c824833.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40352" y="242141"/>
            <a:ext cx="1091357" cy="1091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500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56B223CB-7572-4BCB-817C-3C195E7C7F73}" type="datetime1">
              <a:rPr lang="zh-CN" altLang="en-US"/>
              <a:pPr>
                <a:defRPr/>
              </a:pPr>
              <a:t>2019/1/3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Computational Intelligence Lab, Zhejiang University</a:t>
            </a:r>
          </a:p>
        </p:txBody>
      </p:sp>
      <p:sp>
        <p:nvSpPr>
          <p:cNvPr id="6" name="Rectangle 6"/>
          <p:cNvSpPr>
            <a:spLocks noGrp="1" noChangeArrowheads="1"/>
          </p:cNvSpPr>
          <p:nvPr>
            <p:ph type="sldNum" sz="quarter" idx="12"/>
          </p:nvPr>
        </p:nvSpPr>
        <p:spPr>
          <a:ln/>
        </p:spPr>
        <p:txBody>
          <a:bodyPr/>
          <a:lstStyle>
            <a:lvl1pPr>
              <a:defRPr/>
            </a:lvl1pPr>
          </a:lstStyle>
          <a:p>
            <a:pPr>
              <a:defRPr/>
            </a:pPr>
            <a:fld id="{813AD61B-9E1B-4409-A393-BAD382C3C1AB}" type="slidenum">
              <a:rPr lang="en-US" altLang="zh-CN"/>
              <a:pPr>
                <a:defRPr/>
              </a:pPr>
              <a:t>‹#›</a:t>
            </a:fld>
            <a:endParaRPr lang="en-US" altLang="zh-CN"/>
          </a:p>
        </p:txBody>
      </p:sp>
    </p:spTree>
    <p:extLst>
      <p:ext uri="{BB962C8B-B14F-4D97-AF65-F5344CB8AC3E}">
        <p14:creationId xmlns:p14="http://schemas.microsoft.com/office/powerpoint/2010/main" val="3527381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228600"/>
            <a:ext cx="1943100"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228600"/>
            <a:ext cx="5676900"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D0D12595-8E6D-438E-A9FB-FD6DB9D6B847}" type="datetime1">
              <a:rPr lang="zh-CN" altLang="en-US"/>
              <a:pPr>
                <a:defRPr/>
              </a:pPr>
              <a:t>2019/1/3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Computational Intelligence Lab, Zhejiang University</a:t>
            </a:r>
          </a:p>
        </p:txBody>
      </p:sp>
      <p:sp>
        <p:nvSpPr>
          <p:cNvPr id="6" name="Rectangle 6"/>
          <p:cNvSpPr>
            <a:spLocks noGrp="1" noChangeArrowheads="1"/>
          </p:cNvSpPr>
          <p:nvPr>
            <p:ph type="sldNum" sz="quarter" idx="12"/>
          </p:nvPr>
        </p:nvSpPr>
        <p:spPr>
          <a:ln/>
        </p:spPr>
        <p:txBody>
          <a:bodyPr/>
          <a:lstStyle>
            <a:lvl1pPr>
              <a:defRPr/>
            </a:lvl1pPr>
          </a:lstStyle>
          <a:p>
            <a:pPr>
              <a:defRPr/>
            </a:pPr>
            <a:fld id="{1654E34E-1D8D-4326-90C9-BDA02E7254DF}" type="slidenum">
              <a:rPr lang="en-US" altLang="zh-CN"/>
              <a:pPr>
                <a:defRPr/>
              </a:pPr>
              <a:t>‹#›</a:t>
            </a:fld>
            <a:endParaRPr lang="en-US" altLang="zh-CN"/>
          </a:p>
        </p:txBody>
      </p:sp>
    </p:spTree>
    <p:extLst>
      <p:ext uri="{BB962C8B-B14F-4D97-AF65-F5344CB8AC3E}">
        <p14:creationId xmlns:p14="http://schemas.microsoft.com/office/powerpoint/2010/main" val="2211415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228600"/>
            <a:ext cx="7414592" cy="608112"/>
          </a:xfrm>
        </p:spPr>
        <p:txBody>
          <a:bodyPr/>
          <a:lstStyle>
            <a:lvl1pPr>
              <a:defRPr b="0">
                <a:solidFill>
                  <a:schemeClr val="accent2">
                    <a:lumMod val="50000"/>
                  </a:schemeClr>
                </a:solidFill>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611560" y="1052736"/>
            <a:ext cx="7795371" cy="5112568"/>
          </a:xfrm>
        </p:spPr>
        <p:txBody>
          <a:bodyPr/>
          <a:lstStyle>
            <a:lvl1pPr>
              <a:defRPr baseline="0">
                <a:latin typeface="Times New Roman" panose="02020603050405020304" pitchFamily="18" charset="0"/>
                <a:ea typeface="黑体" panose="02010609060101010101" pitchFamily="49" charset="-122"/>
              </a:defRPr>
            </a:lvl1pPr>
            <a:lvl2pPr>
              <a:defRPr>
                <a:latin typeface="黑体" panose="02010609060101010101" pitchFamily="49" charset="-122"/>
                <a:ea typeface="黑体" panose="02010609060101010101" pitchFamily="49" charset="-122"/>
              </a:defRPr>
            </a:lvl2pPr>
            <a:lvl3pPr>
              <a:defRPr>
                <a:latin typeface="黑体" panose="02010609060101010101" pitchFamily="49" charset="-122"/>
                <a:ea typeface="黑体" panose="02010609060101010101" pitchFamily="49" charset="-122"/>
              </a:defRPr>
            </a:lvl3pPr>
            <a:lvl4pPr>
              <a:defRPr>
                <a:latin typeface="黑体" panose="02010609060101010101" pitchFamily="49" charset="-122"/>
                <a:ea typeface="黑体" panose="02010609060101010101" pitchFamily="49" charset="-122"/>
              </a:defRPr>
            </a:lvl4pPr>
            <a:lvl5pPr>
              <a:defRPr>
                <a:latin typeface="黑体" panose="02010609060101010101" pitchFamily="49" charset="-122"/>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xfrm>
            <a:off x="755576" y="6453336"/>
            <a:ext cx="1447800" cy="304800"/>
          </a:xfrm>
          <a:ln/>
        </p:spPr>
        <p:txBody>
          <a:bodyPr/>
          <a:lstStyle>
            <a:lvl1pPr>
              <a:defRPr/>
            </a:lvl1pPr>
          </a:lstStyle>
          <a:p>
            <a:pPr>
              <a:defRPr/>
            </a:pPr>
            <a:fld id="{B7D1109D-5E3F-453F-BC9B-59CA9FC43828}" type="datetime1">
              <a:rPr lang="zh-CN" altLang="en-US"/>
              <a:pPr>
                <a:defRPr/>
              </a:pPr>
              <a:t>2019/1/3</a:t>
            </a:fld>
            <a:endParaRPr lang="en-US" altLang="zh-CN"/>
          </a:p>
        </p:txBody>
      </p:sp>
      <p:sp>
        <p:nvSpPr>
          <p:cNvPr id="6" name="Rectangle 6"/>
          <p:cNvSpPr>
            <a:spLocks noGrp="1" noChangeArrowheads="1"/>
          </p:cNvSpPr>
          <p:nvPr>
            <p:ph type="sldNum" sz="quarter" idx="12"/>
          </p:nvPr>
        </p:nvSpPr>
        <p:spPr>
          <a:xfrm>
            <a:off x="7020272" y="6453336"/>
            <a:ext cx="1447800" cy="304800"/>
          </a:xfrm>
          <a:ln/>
        </p:spPr>
        <p:txBody>
          <a:bodyPr/>
          <a:lstStyle>
            <a:lvl1pPr>
              <a:defRPr/>
            </a:lvl1pPr>
          </a:lstStyle>
          <a:p>
            <a:pPr>
              <a:defRPr/>
            </a:pPr>
            <a:fld id="{88610958-FF2D-4E3D-8DE5-26265E981F43}" type="slidenum">
              <a:rPr lang="en-US" altLang="zh-CN"/>
              <a:pPr>
                <a:defRPr/>
              </a:pPr>
              <a:t>‹#›</a:t>
            </a:fld>
            <a:endParaRPr lang="en-US" altLang="zh-CN"/>
          </a:p>
        </p:txBody>
      </p:sp>
      <p:pic>
        <p:nvPicPr>
          <p:cNvPr id="7" name="Picture 8" descr="http://g.hiphotos.baidu.com/baike/w%3D268%3Bg%3D0/sign=08760c9629381f309e198aaf913a2b35/ca1349540923dd54c01799c6d009b3de9c824833.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72400" y="116632"/>
            <a:ext cx="738587" cy="738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758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03568AFC-426F-4390-9182-96D02FA01F59}" type="datetime1">
              <a:rPr lang="zh-CN" altLang="en-US"/>
              <a:pPr>
                <a:defRPr/>
              </a:pPr>
              <a:t>2019/1/3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Computational Intelligence Lab, Zhejiang University</a:t>
            </a:r>
          </a:p>
        </p:txBody>
      </p:sp>
      <p:sp>
        <p:nvSpPr>
          <p:cNvPr id="6" name="Rectangle 6"/>
          <p:cNvSpPr>
            <a:spLocks noGrp="1" noChangeArrowheads="1"/>
          </p:cNvSpPr>
          <p:nvPr>
            <p:ph type="sldNum" sz="quarter" idx="12"/>
          </p:nvPr>
        </p:nvSpPr>
        <p:spPr>
          <a:ln/>
        </p:spPr>
        <p:txBody>
          <a:bodyPr/>
          <a:lstStyle>
            <a:lvl1pPr>
              <a:defRPr/>
            </a:lvl1pPr>
          </a:lstStyle>
          <a:p>
            <a:pPr>
              <a:defRPr/>
            </a:pPr>
            <a:fld id="{B8BC9315-E402-43DD-AB5E-4A54A062A905}" type="slidenum">
              <a:rPr lang="en-US" altLang="zh-CN"/>
              <a:pPr>
                <a:defRPr/>
              </a:pPr>
              <a:t>‹#›</a:t>
            </a:fld>
            <a:endParaRPr lang="en-US" altLang="zh-CN"/>
          </a:p>
        </p:txBody>
      </p:sp>
    </p:spTree>
    <p:extLst>
      <p:ext uri="{BB962C8B-B14F-4D97-AF65-F5344CB8AC3E}">
        <p14:creationId xmlns:p14="http://schemas.microsoft.com/office/powerpoint/2010/main" val="2396954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636123F5-0783-4978-9A46-55C8C4789764}" type="datetime1">
              <a:rPr lang="zh-CN" altLang="en-US"/>
              <a:pPr>
                <a:defRPr/>
              </a:pPr>
              <a:t>2019/1/3</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Computational Intelligence Lab, Zhejiang University</a:t>
            </a:r>
          </a:p>
        </p:txBody>
      </p:sp>
      <p:sp>
        <p:nvSpPr>
          <p:cNvPr id="7" name="Rectangle 6"/>
          <p:cNvSpPr>
            <a:spLocks noGrp="1" noChangeArrowheads="1"/>
          </p:cNvSpPr>
          <p:nvPr>
            <p:ph type="sldNum" sz="quarter" idx="12"/>
          </p:nvPr>
        </p:nvSpPr>
        <p:spPr>
          <a:ln/>
        </p:spPr>
        <p:txBody>
          <a:bodyPr/>
          <a:lstStyle>
            <a:lvl1pPr>
              <a:defRPr/>
            </a:lvl1pPr>
          </a:lstStyle>
          <a:p>
            <a:pPr>
              <a:defRPr/>
            </a:pPr>
            <a:fld id="{DDD1765D-BB08-4000-A18B-14867724E2B5}" type="slidenum">
              <a:rPr lang="en-US" altLang="zh-CN"/>
              <a:pPr>
                <a:defRPr/>
              </a:pPr>
              <a:t>‹#›</a:t>
            </a:fld>
            <a:endParaRPr lang="en-US" altLang="zh-CN"/>
          </a:p>
        </p:txBody>
      </p:sp>
    </p:spTree>
    <p:extLst>
      <p:ext uri="{BB962C8B-B14F-4D97-AF65-F5344CB8AC3E}">
        <p14:creationId xmlns:p14="http://schemas.microsoft.com/office/powerpoint/2010/main" val="267185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08817CC1-5482-4580-BFA5-589E806063B8}" type="datetime1">
              <a:rPr lang="zh-CN" altLang="en-US"/>
              <a:pPr>
                <a:defRPr/>
              </a:pPr>
              <a:t>2019/1/3</a:t>
            </a:fld>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FE971AB1-B2F2-404A-8353-FB94752318E0}" type="slidenum">
              <a:rPr lang="en-US" altLang="zh-CN"/>
              <a:pPr>
                <a:defRPr/>
              </a:pPr>
              <a:t>‹#›</a:t>
            </a:fld>
            <a:endParaRPr lang="en-US" altLang="zh-CN"/>
          </a:p>
        </p:txBody>
      </p:sp>
    </p:spTree>
    <p:extLst>
      <p:ext uri="{BB962C8B-B14F-4D97-AF65-F5344CB8AC3E}">
        <p14:creationId xmlns:p14="http://schemas.microsoft.com/office/powerpoint/2010/main" val="3955865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C63F711C-DED2-4EE9-9520-C0E31076641D}" type="datetime1">
              <a:rPr lang="zh-CN" altLang="en-US"/>
              <a:pPr>
                <a:defRPr/>
              </a:pPr>
              <a:t>2019/1/3</a:t>
            </a:fld>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DB48610-0960-4AE0-8427-AF4A448CD2F3}" type="slidenum">
              <a:rPr lang="en-US" altLang="zh-CN"/>
              <a:pPr>
                <a:defRPr/>
              </a:pPr>
              <a:t>‹#›</a:t>
            </a:fld>
            <a:endParaRPr lang="en-US" altLang="zh-CN"/>
          </a:p>
        </p:txBody>
      </p:sp>
    </p:spTree>
    <p:extLst>
      <p:ext uri="{BB962C8B-B14F-4D97-AF65-F5344CB8AC3E}">
        <p14:creationId xmlns:p14="http://schemas.microsoft.com/office/powerpoint/2010/main" val="3212790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44B29F81-067A-47FF-909B-549DE35D62EB}" type="datetime1">
              <a:rPr lang="zh-CN" altLang="en-US"/>
              <a:pPr>
                <a:defRPr/>
              </a:pPr>
              <a:t>2019/1/3</a:t>
            </a:fld>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C4023FD7-70A1-447A-B9A3-35AB0FD151B1}" type="slidenum">
              <a:rPr lang="en-US" altLang="zh-CN"/>
              <a:pPr>
                <a:defRPr/>
              </a:pPr>
              <a:t>‹#›</a:t>
            </a:fld>
            <a:endParaRPr lang="en-US" altLang="zh-CN"/>
          </a:p>
        </p:txBody>
      </p:sp>
    </p:spTree>
    <p:extLst>
      <p:ext uri="{BB962C8B-B14F-4D97-AF65-F5344CB8AC3E}">
        <p14:creationId xmlns:p14="http://schemas.microsoft.com/office/powerpoint/2010/main" val="2864048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805A18B2-67A3-4032-99C7-FF417751139B}" type="datetime1">
              <a:rPr lang="zh-CN" altLang="en-US"/>
              <a:pPr>
                <a:defRPr/>
              </a:pPr>
              <a:t>2019/1/3</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Computational Intelligence Lab, Zhejiang University</a:t>
            </a:r>
          </a:p>
        </p:txBody>
      </p:sp>
      <p:sp>
        <p:nvSpPr>
          <p:cNvPr id="7" name="Rectangle 6"/>
          <p:cNvSpPr>
            <a:spLocks noGrp="1" noChangeArrowheads="1"/>
          </p:cNvSpPr>
          <p:nvPr>
            <p:ph type="sldNum" sz="quarter" idx="12"/>
          </p:nvPr>
        </p:nvSpPr>
        <p:spPr>
          <a:ln/>
        </p:spPr>
        <p:txBody>
          <a:bodyPr/>
          <a:lstStyle>
            <a:lvl1pPr>
              <a:defRPr/>
            </a:lvl1pPr>
          </a:lstStyle>
          <a:p>
            <a:pPr>
              <a:defRPr/>
            </a:pPr>
            <a:fld id="{9766DA8C-BF62-4EBE-A9E8-40F5D52F64CE}" type="slidenum">
              <a:rPr lang="en-US" altLang="zh-CN"/>
              <a:pPr>
                <a:defRPr/>
              </a:pPr>
              <a:t>‹#›</a:t>
            </a:fld>
            <a:endParaRPr lang="en-US" altLang="zh-CN"/>
          </a:p>
        </p:txBody>
      </p:sp>
    </p:spTree>
    <p:extLst>
      <p:ext uri="{BB962C8B-B14F-4D97-AF65-F5344CB8AC3E}">
        <p14:creationId xmlns:p14="http://schemas.microsoft.com/office/powerpoint/2010/main" val="243387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83A4803-EE74-48CD-8D1C-35AF1C866C96}" type="datetime1">
              <a:rPr lang="zh-CN" altLang="en-US"/>
              <a:pPr>
                <a:defRPr/>
              </a:pPr>
              <a:t>2019/1/3</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Computational Intelligence Lab, Zhejiang University</a:t>
            </a:r>
          </a:p>
        </p:txBody>
      </p:sp>
      <p:sp>
        <p:nvSpPr>
          <p:cNvPr id="7" name="Rectangle 6"/>
          <p:cNvSpPr>
            <a:spLocks noGrp="1" noChangeArrowheads="1"/>
          </p:cNvSpPr>
          <p:nvPr>
            <p:ph type="sldNum" sz="quarter" idx="12"/>
          </p:nvPr>
        </p:nvSpPr>
        <p:spPr>
          <a:ln/>
        </p:spPr>
        <p:txBody>
          <a:bodyPr/>
          <a:lstStyle>
            <a:lvl1pPr>
              <a:defRPr/>
            </a:lvl1pPr>
          </a:lstStyle>
          <a:p>
            <a:pPr>
              <a:defRPr/>
            </a:pPr>
            <a:fld id="{70048A38-4AD2-43AC-A9E1-63B309FEE18C}" type="slidenum">
              <a:rPr lang="en-US" altLang="zh-CN"/>
              <a:pPr>
                <a:defRPr/>
              </a:pPr>
              <a:t>‹#›</a:t>
            </a:fld>
            <a:endParaRPr lang="en-US" altLang="zh-CN"/>
          </a:p>
        </p:txBody>
      </p:sp>
    </p:spTree>
    <p:extLst>
      <p:ext uri="{BB962C8B-B14F-4D97-AF65-F5344CB8AC3E}">
        <p14:creationId xmlns:p14="http://schemas.microsoft.com/office/powerpoint/2010/main" val="3170732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88640"/>
            <a:ext cx="7772400"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85800" y="1196752"/>
            <a:ext cx="7772400" cy="5051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762000" y="6400800"/>
            <a:ext cx="1447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bg2"/>
                </a:solidFill>
                <a:ea typeface="宋体" pitchFamily="2" charset="-122"/>
              </a:defRPr>
            </a:lvl1pPr>
          </a:lstStyle>
          <a:p>
            <a:pPr>
              <a:defRPr/>
            </a:pPr>
            <a:fld id="{F7AD3CF8-F78F-4121-B7BA-526BFFE1E2A0}" type="datetime1">
              <a:rPr lang="zh-CN" altLang="en-US"/>
              <a:pPr>
                <a:defRPr/>
              </a:pPr>
              <a:t>2019/1/3</a:t>
            </a:fld>
            <a:endParaRPr lang="en-US" altLang="zh-CN"/>
          </a:p>
        </p:txBody>
      </p:sp>
      <p:sp>
        <p:nvSpPr>
          <p:cNvPr id="1029" name="Rectangle 5"/>
          <p:cNvSpPr>
            <a:spLocks noGrp="1" noChangeArrowheads="1"/>
          </p:cNvSpPr>
          <p:nvPr>
            <p:ph type="ftr" sz="quarter" idx="3"/>
          </p:nvPr>
        </p:nvSpPr>
        <p:spPr bwMode="auto">
          <a:xfrm>
            <a:off x="2438400" y="6400800"/>
            <a:ext cx="441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accent2"/>
                </a:solidFill>
                <a:latin typeface="Arial" charset="0"/>
                <a:ea typeface="宋体" pitchFamily="2" charset="-122"/>
              </a:defRPr>
            </a:lvl1pPr>
          </a:lstStyle>
          <a:p>
            <a:pPr>
              <a:defRPr/>
            </a:pPr>
            <a:r>
              <a:rPr lang="en-US" altLang="zh-CN"/>
              <a:t>Computational Intelligence Lab, Zhejiang University</a:t>
            </a:r>
          </a:p>
        </p:txBody>
      </p:sp>
      <p:sp>
        <p:nvSpPr>
          <p:cNvPr id="1030" name="Rectangle 6"/>
          <p:cNvSpPr>
            <a:spLocks noGrp="1" noChangeArrowheads="1"/>
          </p:cNvSpPr>
          <p:nvPr>
            <p:ph type="sldNum" sz="quarter" idx="4"/>
          </p:nvPr>
        </p:nvSpPr>
        <p:spPr bwMode="auto">
          <a:xfrm>
            <a:off x="7010400" y="6400800"/>
            <a:ext cx="1447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a:defRPr/>
            </a:pPr>
            <a:fld id="{83B03B9E-1659-4E2A-8F22-FB9C93AD32EA}" type="slidenum">
              <a:rPr lang="en-US" altLang="zh-CN"/>
              <a:pPr>
                <a:defRPr/>
              </a:pPr>
              <a:t>‹#›</a:t>
            </a:fld>
            <a:endParaRPr lang="en-US" altLang="zh-CN"/>
          </a:p>
        </p:txBody>
      </p:sp>
      <p:graphicFrame>
        <p:nvGraphicFramePr>
          <p:cNvPr id="1031" name="Object 8"/>
          <p:cNvGraphicFramePr>
            <a:graphicFrameLocks/>
          </p:cNvGraphicFramePr>
          <p:nvPr>
            <p:extLst>
              <p:ext uri="{D42A27DB-BD31-4B8C-83A1-F6EECF244321}">
                <p14:modId xmlns:p14="http://schemas.microsoft.com/office/powerpoint/2010/main" val="2944285603"/>
              </p:ext>
            </p:extLst>
          </p:nvPr>
        </p:nvGraphicFramePr>
        <p:xfrm>
          <a:off x="304800" y="908720"/>
          <a:ext cx="8534400" cy="76200"/>
        </p:xfrm>
        <a:graphic>
          <a:graphicData uri="http://schemas.openxmlformats.org/presentationml/2006/ole">
            <mc:AlternateContent xmlns:mc="http://schemas.openxmlformats.org/markup-compatibility/2006">
              <mc:Choice xmlns:v="urn:schemas-microsoft-com:vml" Requires="v">
                <p:oleObj spid="_x0000_s1571" name="Clip" r:id="rId14" imgW="6857143" imgH="48963" progId="">
                  <p:embed/>
                </p:oleObj>
              </mc:Choice>
              <mc:Fallback>
                <p:oleObj name="Clip" r:id="rId14" imgW="6857143" imgH="48963" progId="">
                  <p:embed/>
                  <p:pic>
                    <p:nvPicPr>
                      <p:cNvPr id="0" name="Picture 239"/>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4800" y="908720"/>
                        <a:ext cx="8534400" cy="7620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p:txStyles>
    <p:titleStyle>
      <a:lvl1pPr algn="ctr" rtl="0" eaLnBrk="0" fontAlgn="base" hangingPunct="0">
        <a:spcBef>
          <a:spcPct val="0"/>
        </a:spcBef>
        <a:spcAft>
          <a:spcPct val="0"/>
        </a:spcAft>
        <a:defRPr kumimoji="1" sz="3600" b="1">
          <a:solidFill>
            <a:schemeClr val="accent2"/>
          </a:solidFill>
          <a:latin typeface="+mj-lt"/>
          <a:ea typeface="+mj-ea"/>
          <a:cs typeface="+mj-cs"/>
        </a:defRPr>
      </a:lvl1pPr>
      <a:lvl2pPr algn="ctr" rtl="0" eaLnBrk="0" fontAlgn="base" hangingPunct="0">
        <a:spcBef>
          <a:spcPct val="0"/>
        </a:spcBef>
        <a:spcAft>
          <a:spcPct val="0"/>
        </a:spcAft>
        <a:defRPr kumimoji="1" sz="3600" b="1">
          <a:solidFill>
            <a:schemeClr val="accent2"/>
          </a:solidFill>
          <a:latin typeface="Times New Roman" pitchFamily="18" charset="0"/>
          <a:ea typeface="楷体_GB2312" pitchFamily="49" charset="-122"/>
        </a:defRPr>
      </a:lvl2pPr>
      <a:lvl3pPr algn="ctr" rtl="0" eaLnBrk="0" fontAlgn="base" hangingPunct="0">
        <a:spcBef>
          <a:spcPct val="0"/>
        </a:spcBef>
        <a:spcAft>
          <a:spcPct val="0"/>
        </a:spcAft>
        <a:defRPr kumimoji="1" sz="3600" b="1">
          <a:solidFill>
            <a:schemeClr val="accent2"/>
          </a:solidFill>
          <a:latin typeface="Times New Roman" pitchFamily="18" charset="0"/>
          <a:ea typeface="楷体_GB2312" pitchFamily="49" charset="-122"/>
        </a:defRPr>
      </a:lvl3pPr>
      <a:lvl4pPr algn="ctr" rtl="0" eaLnBrk="0" fontAlgn="base" hangingPunct="0">
        <a:spcBef>
          <a:spcPct val="0"/>
        </a:spcBef>
        <a:spcAft>
          <a:spcPct val="0"/>
        </a:spcAft>
        <a:defRPr kumimoji="1" sz="3600" b="1">
          <a:solidFill>
            <a:schemeClr val="accent2"/>
          </a:solidFill>
          <a:latin typeface="Times New Roman" pitchFamily="18" charset="0"/>
          <a:ea typeface="楷体_GB2312" pitchFamily="49" charset="-122"/>
        </a:defRPr>
      </a:lvl4pPr>
      <a:lvl5pPr algn="ctr" rtl="0" eaLnBrk="0" fontAlgn="base" hangingPunct="0">
        <a:spcBef>
          <a:spcPct val="0"/>
        </a:spcBef>
        <a:spcAft>
          <a:spcPct val="0"/>
        </a:spcAft>
        <a:defRPr kumimoji="1" sz="3600" b="1">
          <a:solidFill>
            <a:schemeClr val="accent2"/>
          </a:solidFill>
          <a:latin typeface="Times New Roman" pitchFamily="18" charset="0"/>
          <a:ea typeface="楷体_GB2312" pitchFamily="49" charset="-122"/>
        </a:defRPr>
      </a:lvl5pPr>
      <a:lvl6pPr marL="457200" algn="ctr" rtl="0" fontAlgn="base">
        <a:spcBef>
          <a:spcPct val="0"/>
        </a:spcBef>
        <a:spcAft>
          <a:spcPct val="0"/>
        </a:spcAft>
        <a:defRPr kumimoji="1" sz="3600" b="1">
          <a:solidFill>
            <a:schemeClr val="accent2"/>
          </a:solidFill>
          <a:latin typeface="Times New Roman" pitchFamily="18" charset="0"/>
          <a:ea typeface="楷体_GB2312" pitchFamily="49" charset="-122"/>
        </a:defRPr>
      </a:lvl6pPr>
      <a:lvl7pPr marL="914400" algn="ctr" rtl="0" fontAlgn="base">
        <a:spcBef>
          <a:spcPct val="0"/>
        </a:spcBef>
        <a:spcAft>
          <a:spcPct val="0"/>
        </a:spcAft>
        <a:defRPr kumimoji="1" sz="3600" b="1">
          <a:solidFill>
            <a:schemeClr val="accent2"/>
          </a:solidFill>
          <a:latin typeface="Times New Roman" pitchFamily="18" charset="0"/>
          <a:ea typeface="楷体_GB2312" pitchFamily="49" charset="-122"/>
        </a:defRPr>
      </a:lvl7pPr>
      <a:lvl8pPr marL="1371600" algn="ctr" rtl="0" fontAlgn="base">
        <a:spcBef>
          <a:spcPct val="0"/>
        </a:spcBef>
        <a:spcAft>
          <a:spcPct val="0"/>
        </a:spcAft>
        <a:defRPr kumimoji="1" sz="3600" b="1">
          <a:solidFill>
            <a:schemeClr val="accent2"/>
          </a:solidFill>
          <a:latin typeface="Times New Roman" pitchFamily="18" charset="0"/>
          <a:ea typeface="楷体_GB2312" pitchFamily="49" charset="-122"/>
        </a:defRPr>
      </a:lvl8pPr>
      <a:lvl9pPr marL="1828800" algn="ctr" rtl="0" fontAlgn="base">
        <a:spcBef>
          <a:spcPct val="0"/>
        </a:spcBef>
        <a:spcAft>
          <a:spcPct val="0"/>
        </a:spcAft>
        <a:defRPr kumimoji="1" sz="3600" b="1">
          <a:solidFill>
            <a:schemeClr val="accent2"/>
          </a:solidFill>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buClr>
          <a:schemeClr val="accent2"/>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66FF33"/>
        </a:buClr>
        <a:buFont typeface="Wingdings" pitchFamily="2" charset="2"/>
        <a:buChar char="§"/>
        <a:defRPr kumimoji="1" sz="2000" b="1">
          <a:solidFill>
            <a:schemeClr val="tx1"/>
          </a:solidFill>
          <a:latin typeface="+mn-lt"/>
          <a:ea typeface="+mn-ea"/>
        </a:defRPr>
      </a:lvl2pPr>
      <a:lvl3pPr marL="1143000" indent="-228600" algn="l" rtl="0" eaLnBrk="0" fontAlgn="base" hangingPunct="0">
        <a:spcBef>
          <a:spcPct val="20000"/>
        </a:spcBef>
        <a:spcAft>
          <a:spcPct val="0"/>
        </a:spcAft>
        <a:buClr>
          <a:srgbClr val="FF0000"/>
        </a:buClr>
        <a:buFont typeface="Wingdings" pitchFamily="2" charset="2"/>
        <a:buChar char="§"/>
        <a:defRPr kumimoji="1"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kumimoji="1" sz="1600" b="1">
          <a:solidFill>
            <a:schemeClr val="tx1"/>
          </a:solidFill>
          <a:latin typeface="+mn-lt"/>
          <a:ea typeface="+mn-ea"/>
        </a:defRPr>
      </a:lvl4pPr>
      <a:lvl5pPr marL="2057400" indent="-228600" algn="l" rtl="0" eaLnBrk="0" fontAlgn="base" hangingPunct="0">
        <a:spcBef>
          <a:spcPct val="20000"/>
        </a:spcBef>
        <a:spcAft>
          <a:spcPct val="0"/>
        </a:spcAft>
        <a:buClr>
          <a:srgbClr val="FFFF00"/>
        </a:buClr>
        <a:buFont typeface="Wingdings" pitchFamily="2" charset="2"/>
        <a:buChar char="§"/>
        <a:defRPr kumimoji="1" sz="1400" b="1">
          <a:solidFill>
            <a:schemeClr val="tx1"/>
          </a:solidFill>
          <a:latin typeface="+mn-lt"/>
          <a:ea typeface="+mn-ea"/>
        </a:defRPr>
      </a:lvl5pPr>
      <a:lvl6pPr marL="2514600" indent="-228600" algn="l" rtl="0" fontAlgn="base">
        <a:spcBef>
          <a:spcPct val="20000"/>
        </a:spcBef>
        <a:spcAft>
          <a:spcPct val="0"/>
        </a:spcAft>
        <a:buClr>
          <a:srgbClr val="FFFF00"/>
        </a:buClr>
        <a:buFont typeface="Wingdings" pitchFamily="2" charset="2"/>
        <a:buChar char="§"/>
        <a:defRPr kumimoji="1" sz="1400" b="1">
          <a:solidFill>
            <a:schemeClr val="tx1"/>
          </a:solidFill>
          <a:latin typeface="+mn-lt"/>
          <a:ea typeface="+mn-ea"/>
        </a:defRPr>
      </a:lvl6pPr>
      <a:lvl7pPr marL="2971800" indent="-228600" algn="l" rtl="0" fontAlgn="base">
        <a:spcBef>
          <a:spcPct val="20000"/>
        </a:spcBef>
        <a:spcAft>
          <a:spcPct val="0"/>
        </a:spcAft>
        <a:buClr>
          <a:srgbClr val="FFFF00"/>
        </a:buClr>
        <a:buFont typeface="Wingdings" pitchFamily="2" charset="2"/>
        <a:buChar char="§"/>
        <a:defRPr kumimoji="1" sz="1400" b="1">
          <a:solidFill>
            <a:schemeClr val="tx1"/>
          </a:solidFill>
          <a:latin typeface="+mn-lt"/>
          <a:ea typeface="+mn-ea"/>
        </a:defRPr>
      </a:lvl7pPr>
      <a:lvl8pPr marL="3429000" indent="-228600" algn="l" rtl="0" fontAlgn="base">
        <a:spcBef>
          <a:spcPct val="20000"/>
        </a:spcBef>
        <a:spcAft>
          <a:spcPct val="0"/>
        </a:spcAft>
        <a:buClr>
          <a:srgbClr val="FFFF00"/>
        </a:buClr>
        <a:buFont typeface="Wingdings" pitchFamily="2" charset="2"/>
        <a:buChar char="§"/>
        <a:defRPr kumimoji="1" sz="1400" b="1">
          <a:solidFill>
            <a:schemeClr val="tx1"/>
          </a:solidFill>
          <a:latin typeface="+mn-lt"/>
          <a:ea typeface="+mn-ea"/>
        </a:defRPr>
      </a:lvl8pPr>
      <a:lvl9pPr marL="3886200" indent="-228600" algn="l" rtl="0" fontAlgn="base">
        <a:spcBef>
          <a:spcPct val="20000"/>
        </a:spcBef>
        <a:spcAft>
          <a:spcPct val="0"/>
        </a:spcAft>
        <a:buClr>
          <a:srgbClr val="FFFF00"/>
        </a:buClr>
        <a:buFont typeface="Wingdings" pitchFamily="2" charset="2"/>
        <a:buChar char="§"/>
        <a:defRPr kumimoji="1" sz="1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问题定义</a:t>
            </a:r>
            <a:endParaRPr lang="zh-CN" altLang="en-US" dirty="0"/>
          </a:p>
        </p:txBody>
      </p:sp>
      <p:sp>
        <p:nvSpPr>
          <p:cNvPr id="3" name="内容占位符 2"/>
          <p:cNvSpPr>
            <a:spLocks noGrp="1"/>
          </p:cNvSpPr>
          <p:nvPr>
            <p:ph idx="1"/>
          </p:nvPr>
        </p:nvSpPr>
        <p:spPr/>
        <p:txBody>
          <a:bodyPr/>
          <a:lstStyle/>
          <a:p>
            <a:r>
              <a:rPr lang="zh-CN" altLang="en-US" dirty="0" smtClean="0"/>
              <a:t>人脸识别中所面临的问题</a:t>
            </a:r>
            <a:endParaRPr lang="en-US" altLang="zh-CN" dirty="0" smtClean="0"/>
          </a:p>
          <a:p>
            <a:pPr lvl="1"/>
            <a:r>
              <a:rPr lang="zh-CN" altLang="en-US" dirty="0" smtClean="0"/>
              <a:t>光照</a:t>
            </a:r>
            <a:r>
              <a:rPr lang="en-US" altLang="zh-CN" dirty="0" smtClean="0"/>
              <a:t>(</a:t>
            </a:r>
            <a:r>
              <a:rPr lang="zh-CN" altLang="en-US" dirty="0" smtClean="0"/>
              <a:t>关键因素</a:t>
            </a:r>
            <a:r>
              <a:rPr lang="en-US" altLang="zh-CN" dirty="0" smtClean="0"/>
              <a:t>)</a:t>
            </a:r>
          </a:p>
          <a:p>
            <a:pPr lvl="2"/>
            <a:r>
              <a:rPr lang="zh-CN" altLang="en-US" dirty="0" smtClean="0"/>
              <a:t>宽泛的条件，包含很多变化因素</a:t>
            </a:r>
            <a:endParaRPr lang="en-US" altLang="zh-CN" dirty="0" smtClean="0"/>
          </a:p>
          <a:p>
            <a:pPr lvl="1"/>
            <a:r>
              <a:rPr lang="zh-CN" altLang="en-US" dirty="0" smtClean="0"/>
              <a:t>表情</a:t>
            </a:r>
            <a:endParaRPr lang="en-US" altLang="zh-CN" dirty="0" smtClean="0"/>
          </a:p>
          <a:p>
            <a:pPr lvl="1"/>
            <a:r>
              <a:rPr lang="zh-CN" altLang="en-US" dirty="0" smtClean="0"/>
              <a:t>姿态</a:t>
            </a:r>
            <a:endParaRPr lang="en-US" altLang="zh-CN" dirty="0" smtClean="0"/>
          </a:p>
          <a:p>
            <a:pPr lvl="2"/>
            <a:r>
              <a:rPr lang="zh-CN" altLang="en-US" dirty="0" smtClean="0"/>
              <a:t>采取人脸矫正的手段将人脸调整至正面照进行比较</a:t>
            </a:r>
            <a:endParaRPr lang="en-US" altLang="zh-CN" dirty="0" smtClean="0"/>
          </a:p>
          <a:p>
            <a:pPr lvl="1"/>
            <a:r>
              <a:rPr lang="zh-CN" altLang="en-US" dirty="0" smtClean="0"/>
              <a:t>背景</a:t>
            </a:r>
            <a:endParaRPr lang="en-US" altLang="zh-CN" dirty="0" smtClean="0"/>
          </a:p>
          <a:p>
            <a:pPr lvl="2"/>
            <a:r>
              <a:rPr lang="zh-CN" altLang="en-US" dirty="0" smtClean="0"/>
              <a:t>在人脸识别中，首先检测并提取出人脸所在区域，这样背景带来的变换在一定程度上就被消除了</a:t>
            </a:r>
            <a:endParaRPr lang="en-US" altLang="zh-CN" dirty="0" smtClean="0"/>
          </a:p>
          <a:p>
            <a:pPr lvl="1"/>
            <a:r>
              <a:rPr lang="zh-CN" altLang="en-US" dirty="0" smtClean="0"/>
              <a:t>样本量</a:t>
            </a:r>
            <a:endParaRPr lang="en-US" altLang="zh-CN" dirty="0" smtClean="0"/>
          </a:p>
          <a:p>
            <a:r>
              <a:rPr lang="zh-CN" altLang="en-US" dirty="0"/>
              <a:t>人</a:t>
            </a:r>
            <a:r>
              <a:rPr lang="zh-CN" altLang="en-US" dirty="0" smtClean="0"/>
              <a:t>脸识别流程</a:t>
            </a:r>
            <a:endParaRPr lang="en-US" altLang="zh-CN" dirty="0" smtClean="0"/>
          </a:p>
          <a:p>
            <a:pPr lvl="1"/>
            <a:r>
              <a:rPr lang="zh-CN" altLang="en-US" dirty="0"/>
              <a:t>人</a:t>
            </a:r>
            <a:r>
              <a:rPr lang="zh-CN" altLang="en-US" dirty="0" smtClean="0"/>
              <a:t>脸检测</a:t>
            </a:r>
            <a:endParaRPr lang="en-US" altLang="zh-CN" dirty="0" smtClean="0"/>
          </a:p>
          <a:p>
            <a:pPr lvl="1"/>
            <a:r>
              <a:rPr lang="zh-CN" altLang="en-US" dirty="0"/>
              <a:t>人</a:t>
            </a:r>
            <a:r>
              <a:rPr lang="zh-CN" altLang="en-US" dirty="0" smtClean="0"/>
              <a:t>脸矫正</a:t>
            </a:r>
            <a:endParaRPr lang="en-US" altLang="zh-CN" dirty="0" smtClean="0"/>
          </a:p>
          <a:p>
            <a:pPr lvl="1"/>
            <a:r>
              <a:rPr lang="zh-CN" altLang="en-US" dirty="0"/>
              <a:t>人</a:t>
            </a:r>
            <a:r>
              <a:rPr lang="zh-CN" altLang="en-US" dirty="0" smtClean="0"/>
              <a:t>脸识别</a:t>
            </a:r>
            <a:endParaRPr lang="zh-CN" altLang="en-US" dirty="0"/>
          </a:p>
        </p:txBody>
      </p:sp>
      <p:sp>
        <p:nvSpPr>
          <p:cNvPr id="4" name="日期占位符 3"/>
          <p:cNvSpPr>
            <a:spLocks noGrp="1"/>
          </p:cNvSpPr>
          <p:nvPr>
            <p:ph type="dt" sz="half" idx="10"/>
          </p:nvPr>
        </p:nvSpPr>
        <p:spPr/>
        <p:txBody>
          <a:bodyPr/>
          <a:lstStyle/>
          <a:p>
            <a:pPr>
              <a:defRPr/>
            </a:pPr>
            <a:fld id="{B7D1109D-5E3F-453F-BC9B-59CA9FC43828}" type="datetime1">
              <a:rPr lang="zh-CN" altLang="en-US" smtClean="0"/>
              <a:pPr>
                <a:defRPr/>
              </a:pPr>
              <a:t>2019/1/3</a:t>
            </a:fld>
            <a:endParaRPr lang="en-US" altLang="zh-CN"/>
          </a:p>
        </p:txBody>
      </p:sp>
      <p:sp>
        <p:nvSpPr>
          <p:cNvPr id="5" name="灯片编号占位符 4"/>
          <p:cNvSpPr>
            <a:spLocks noGrp="1"/>
          </p:cNvSpPr>
          <p:nvPr>
            <p:ph type="sldNum" sz="quarter" idx="12"/>
          </p:nvPr>
        </p:nvSpPr>
        <p:spPr/>
        <p:txBody>
          <a:bodyPr/>
          <a:lstStyle/>
          <a:p>
            <a:pPr>
              <a:defRPr/>
            </a:pPr>
            <a:fld id="{88610958-FF2D-4E3D-8DE5-26265E981F43}" type="slidenum">
              <a:rPr lang="en-US" altLang="zh-CN" smtClean="0"/>
              <a:pPr>
                <a:defRPr/>
              </a:pPr>
              <a:t>1</a:t>
            </a:fld>
            <a:endParaRPr lang="en-US" altLang="zh-CN"/>
          </a:p>
        </p:txBody>
      </p:sp>
    </p:spTree>
    <p:extLst>
      <p:ext uri="{BB962C8B-B14F-4D97-AF65-F5344CB8AC3E}">
        <p14:creationId xmlns:p14="http://schemas.microsoft.com/office/powerpoint/2010/main" val="739319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rPr>
              <a:t>Fisherfaces</a:t>
            </a:r>
            <a:endParaRPr lang="zh-CN" altLang="en-US" dirty="0">
              <a:latin typeface="+mn-lt"/>
            </a:endParaRPr>
          </a:p>
        </p:txBody>
      </p:sp>
      <p:sp>
        <p:nvSpPr>
          <p:cNvPr id="3" name="内容占位符 2"/>
          <p:cNvSpPr>
            <a:spLocks noGrp="1"/>
          </p:cNvSpPr>
          <p:nvPr>
            <p:ph idx="1"/>
          </p:nvPr>
        </p:nvSpPr>
        <p:spPr/>
        <p:txBody>
          <a:bodyPr/>
          <a:lstStyle/>
          <a:p>
            <a:r>
              <a:rPr lang="zh-CN" altLang="en-US" dirty="0" smtClean="0"/>
              <a:t>算法描述</a:t>
            </a:r>
            <a:endParaRPr lang="zh-CN" altLang="en-US" dirty="0"/>
          </a:p>
        </p:txBody>
      </p:sp>
      <p:sp>
        <p:nvSpPr>
          <p:cNvPr id="4" name="日期占位符 3"/>
          <p:cNvSpPr>
            <a:spLocks noGrp="1"/>
          </p:cNvSpPr>
          <p:nvPr>
            <p:ph type="dt" sz="half" idx="10"/>
          </p:nvPr>
        </p:nvSpPr>
        <p:spPr/>
        <p:txBody>
          <a:bodyPr/>
          <a:lstStyle/>
          <a:p>
            <a:pPr>
              <a:defRPr/>
            </a:pPr>
            <a:fld id="{B7D1109D-5E3F-453F-BC9B-59CA9FC43828}" type="datetime1">
              <a:rPr lang="zh-CN" altLang="en-US" smtClean="0"/>
              <a:pPr>
                <a:defRPr/>
              </a:pPr>
              <a:t>2019/1/3</a:t>
            </a:fld>
            <a:endParaRPr lang="en-US" altLang="zh-CN"/>
          </a:p>
        </p:txBody>
      </p:sp>
      <p:sp>
        <p:nvSpPr>
          <p:cNvPr id="5" name="灯片编号占位符 4"/>
          <p:cNvSpPr>
            <a:spLocks noGrp="1"/>
          </p:cNvSpPr>
          <p:nvPr>
            <p:ph type="sldNum" sz="quarter" idx="12"/>
          </p:nvPr>
        </p:nvSpPr>
        <p:spPr/>
        <p:txBody>
          <a:bodyPr/>
          <a:lstStyle/>
          <a:p>
            <a:pPr>
              <a:defRPr/>
            </a:pPr>
            <a:fld id="{88610958-FF2D-4E3D-8DE5-26265E981F43}" type="slidenum">
              <a:rPr lang="en-US" altLang="zh-CN" smtClean="0"/>
              <a:pPr>
                <a:defRPr/>
              </a:pPr>
              <a:t>10</a:t>
            </a:fld>
            <a:endParaRPr lang="en-US" altLang="zh-CN"/>
          </a:p>
        </p:txBody>
      </p:sp>
      <p:pic>
        <p:nvPicPr>
          <p:cNvPr id="7" name="图片 6"/>
          <p:cNvPicPr>
            <a:picLocks noChangeAspect="1"/>
          </p:cNvPicPr>
          <p:nvPr/>
        </p:nvPicPr>
        <p:blipFill>
          <a:blip r:embed="rId2"/>
          <a:stretch>
            <a:fillRect/>
          </a:stretch>
        </p:blipFill>
        <p:spPr>
          <a:xfrm>
            <a:off x="1000217" y="1871100"/>
            <a:ext cx="7018056" cy="4582236"/>
          </a:xfrm>
          <a:prstGeom prst="rect">
            <a:avLst/>
          </a:prstGeom>
        </p:spPr>
      </p:pic>
    </p:spTree>
    <p:extLst>
      <p:ext uri="{BB962C8B-B14F-4D97-AF65-F5344CB8AC3E}">
        <p14:creationId xmlns:p14="http://schemas.microsoft.com/office/powerpoint/2010/main" val="1085949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rPr>
              <a:t>Fisherfaces</a:t>
            </a:r>
            <a:endParaRPr lang="zh-CN" altLang="en-US" dirty="0">
              <a:latin typeface="+mn-lt"/>
            </a:endParaRPr>
          </a:p>
        </p:txBody>
      </p:sp>
      <p:sp>
        <p:nvSpPr>
          <p:cNvPr id="3" name="内容占位符 2"/>
          <p:cNvSpPr>
            <a:spLocks noGrp="1"/>
          </p:cNvSpPr>
          <p:nvPr>
            <p:ph idx="1"/>
          </p:nvPr>
        </p:nvSpPr>
        <p:spPr/>
        <p:txBody>
          <a:bodyPr/>
          <a:lstStyle/>
          <a:p>
            <a:r>
              <a:rPr lang="zh-CN" altLang="en-US" dirty="0" smtClean="0"/>
              <a:t>识别过程</a:t>
            </a:r>
            <a:endParaRPr lang="en-US" altLang="zh-CN" dirty="0" smtClean="0"/>
          </a:p>
          <a:p>
            <a:pPr lvl="1"/>
            <a:r>
              <a:rPr lang="zh-CN" altLang="en-US" dirty="0" smtClean="0"/>
              <a:t>将训练样本投影到</a:t>
            </a:r>
            <a:r>
              <a:rPr lang="en-US" altLang="zh-CN" dirty="0" smtClean="0">
                <a:latin typeface="+mn-lt"/>
              </a:rPr>
              <a:t>LDA</a:t>
            </a:r>
            <a:r>
              <a:rPr lang="zh-CN" altLang="en-US" dirty="0" smtClean="0"/>
              <a:t>子空间</a:t>
            </a:r>
            <a:endParaRPr lang="en-US" altLang="zh-CN" dirty="0" smtClean="0"/>
          </a:p>
          <a:p>
            <a:pPr lvl="1"/>
            <a:r>
              <a:rPr lang="zh-CN" altLang="en-US" dirty="0" smtClean="0"/>
              <a:t>将待查询图片投影到</a:t>
            </a:r>
            <a:r>
              <a:rPr lang="en-US" altLang="zh-CN" dirty="0" smtClean="0">
                <a:latin typeface="+mn-lt"/>
              </a:rPr>
              <a:t>LDA</a:t>
            </a:r>
            <a:r>
              <a:rPr lang="zh-CN" altLang="en-US" dirty="0" smtClean="0"/>
              <a:t>子空间</a:t>
            </a:r>
            <a:endParaRPr lang="en-US" altLang="zh-CN" dirty="0" smtClean="0"/>
          </a:p>
          <a:p>
            <a:pPr lvl="1"/>
            <a:r>
              <a:rPr lang="zh-CN" altLang="en-US" dirty="0" smtClean="0"/>
              <a:t>最近邻匹配</a:t>
            </a:r>
            <a:endParaRPr lang="en-US" altLang="zh-CN" dirty="0" smtClean="0"/>
          </a:p>
          <a:p>
            <a:r>
              <a:rPr lang="zh-CN" altLang="en-US" dirty="0" smtClean="0"/>
              <a:t>参数设置</a:t>
            </a:r>
            <a:endParaRPr lang="en-US" altLang="zh-CN" dirty="0" smtClean="0"/>
          </a:p>
          <a:p>
            <a:pPr lvl="1"/>
            <a:r>
              <a:rPr lang="zh-CN" altLang="en-US" dirty="0" smtClean="0"/>
              <a:t>降维维数：拥有</a:t>
            </a:r>
            <a:r>
              <a:rPr lang="en-US" altLang="zh-CN" dirty="0" smtClean="0"/>
              <a:t>n</a:t>
            </a:r>
            <a:r>
              <a:rPr lang="zh-CN" altLang="en-US" dirty="0" smtClean="0"/>
              <a:t>类图片就降维到</a:t>
            </a:r>
            <a:r>
              <a:rPr lang="en-US" altLang="zh-CN" dirty="0" smtClean="0"/>
              <a:t>(n-1)</a:t>
            </a:r>
            <a:r>
              <a:rPr lang="zh-CN" altLang="en-US" dirty="0" smtClean="0"/>
              <a:t>维</a:t>
            </a:r>
            <a:endParaRPr lang="en-US" altLang="zh-CN" dirty="0" smtClean="0"/>
          </a:p>
          <a:p>
            <a:r>
              <a:rPr lang="zh-CN" altLang="en-US" dirty="0" smtClean="0"/>
              <a:t>存在问题</a:t>
            </a:r>
            <a:endParaRPr lang="en-US" altLang="zh-CN" dirty="0" smtClean="0"/>
          </a:p>
          <a:p>
            <a:pPr lvl="1"/>
            <a:r>
              <a:rPr lang="zh-CN" altLang="en-US" dirty="0" smtClean="0"/>
              <a:t>优点：加入了类别信息</a:t>
            </a:r>
            <a:endParaRPr lang="en-US" altLang="zh-CN" dirty="0" smtClean="0"/>
          </a:p>
          <a:p>
            <a:pPr lvl="1"/>
            <a:r>
              <a:rPr lang="zh-CN" altLang="en-US" dirty="0" smtClean="0"/>
              <a:t>该方法极大地依赖于输入的训练样本，即如果我们是在光照良好的条件下采集图片作为训练数据，获得投影矩阵；在光照不好的条件下采集图片进行测试，此时对分类最佳的投影方向并不相同于光照良好条件下得到的投影矩阵，因此导致分类效果不好</a:t>
            </a:r>
            <a:endParaRPr lang="en-US" altLang="zh-CN" dirty="0"/>
          </a:p>
        </p:txBody>
      </p:sp>
      <p:sp>
        <p:nvSpPr>
          <p:cNvPr id="4" name="日期占位符 3"/>
          <p:cNvSpPr>
            <a:spLocks noGrp="1"/>
          </p:cNvSpPr>
          <p:nvPr>
            <p:ph type="dt" sz="half" idx="10"/>
          </p:nvPr>
        </p:nvSpPr>
        <p:spPr/>
        <p:txBody>
          <a:bodyPr/>
          <a:lstStyle/>
          <a:p>
            <a:pPr>
              <a:defRPr/>
            </a:pPr>
            <a:fld id="{B7D1109D-5E3F-453F-BC9B-59CA9FC43828}" type="datetime1">
              <a:rPr lang="zh-CN" altLang="en-US" smtClean="0"/>
              <a:pPr>
                <a:defRPr/>
              </a:pPr>
              <a:t>2019/1/3</a:t>
            </a:fld>
            <a:endParaRPr lang="en-US" altLang="zh-CN"/>
          </a:p>
        </p:txBody>
      </p:sp>
      <p:sp>
        <p:nvSpPr>
          <p:cNvPr id="5" name="灯片编号占位符 4"/>
          <p:cNvSpPr>
            <a:spLocks noGrp="1"/>
          </p:cNvSpPr>
          <p:nvPr>
            <p:ph type="sldNum" sz="quarter" idx="12"/>
          </p:nvPr>
        </p:nvSpPr>
        <p:spPr/>
        <p:txBody>
          <a:bodyPr/>
          <a:lstStyle/>
          <a:p>
            <a:pPr>
              <a:defRPr/>
            </a:pPr>
            <a:fld id="{88610958-FF2D-4E3D-8DE5-26265E981F43}" type="slidenum">
              <a:rPr lang="en-US" altLang="zh-CN" smtClean="0"/>
              <a:pPr>
                <a:defRPr/>
              </a:pPr>
              <a:t>11</a:t>
            </a:fld>
            <a:endParaRPr lang="en-US" altLang="zh-CN" dirty="0"/>
          </a:p>
        </p:txBody>
      </p:sp>
    </p:spTree>
    <p:extLst>
      <p:ext uri="{BB962C8B-B14F-4D97-AF65-F5344CB8AC3E}">
        <p14:creationId xmlns:p14="http://schemas.microsoft.com/office/powerpoint/2010/main" val="3382099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rPr>
              <a:t>LBPH</a:t>
            </a:r>
            <a:endParaRPr lang="zh-CN" altLang="en-US" dirty="0">
              <a:latin typeface="+mn-lt"/>
            </a:endParaRPr>
          </a:p>
        </p:txBody>
      </p:sp>
      <p:sp>
        <p:nvSpPr>
          <p:cNvPr id="3" name="内容占位符 2"/>
          <p:cNvSpPr>
            <a:spLocks noGrp="1"/>
          </p:cNvSpPr>
          <p:nvPr>
            <p:ph idx="1"/>
          </p:nvPr>
        </p:nvSpPr>
        <p:spPr/>
        <p:txBody>
          <a:bodyPr/>
          <a:lstStyle/>
          <a:p>
            <a:r>
              <a:rPr lang="zh-CN" altLang="en-US" dirty="0" smtClean="0"/>
              <a:t>算法描述</a:t>
            </a:r>
            <a:endParaRPr lang="en-US" altLang="zh-CN" dirty="0" smtClean="0"/>
          </a:p>
          <a:p>
            <a:pPr lvl="1"/>
            <a:r>
              <a:rPr lang="en-US" altLang="zh-CN" dirty="0"/>
              <a:t>LBP</a:t>
            </a:r>
            <a:r>
              <a:rPr lang="zh-CN" altLang="en-US" dirty="0"/>
              <a:t>特征</a:t>
            </a:r>
            <a:r>
              <a:rPr lang="zh-CN" altLang="en-US" dirty="0" smtClean="0"/>
              <a:t>提取</a:t>
            </a:r>
            <a:endParaRPr lang="en-US" altLang="zh-CN" dirty="0" smtClean="0"/>
          </a:p>
          <a:p>
            <a:pPr lvl="2"/>
            <a:r>
              <a:rPr lang="zh-CN" altLang="en-US" dirty="0"/>
              <a:t>最初的</a:t>
            </a:r>
            <a:r>
              <a:rPr lang="en-US" altLang="zh-CN" dirty="0"/>
              <a:t>LBP</a:t>
            </a:r>
            <a:r>
              <a:rPr lang="zh-CN" altLang="en-US" dirty="0"/>
              <a:t>是定义在像素</a:t>
            </a:r>
            <a:r>
              <a:rPr lang="en-US" altLang="zh-CN" dirty="0"/>
              <a:t>3x3</a:t>
            </a:r>
            <a:r>
              <a:rPr lang="zh-CN" altLang="en-US" dirty="0"/>
              <a:t>邻域内的，以邻域中心像素为阈值，将相邻的</a:t>
            </a:r>
            <a:r>
              <a:rPr lang="en-US" altLang="zh-CN" dirty="0"/>
              <a:t>8</a:t>
            </a:r>
            <a:r>
              <a:rPr lang="zh-CN" altLang="en-US" dirty="0"/>
              <a:t>个像素的灰度值与其进行比较，若周围像素值大于中心像素值，则该像素点的位置被标记为</a:t>
            </a:r>
            <a:r>
              <a:rPr lang="en-US" altLang="zh-CN" dirty="0"/>
              <a:t>1</a:t>
            </a:r>
            <a:r>
              <a:rPr lang="zh-CN" altLang="en-US" dirty="0"/>
              <a:t>，否则为</a:t>
            </a:r>
            <a:r>
              <a:rPr lang="en-US" altLang="zh-CN" dirty="0"/>
              <a:t>0</a:t>
            </a:r>
            <a:r>
              <a:rPr lang="zh-CN" altLang="en-US" dirty="0"/>
              <a:t>。这样，</a:t>
            </a:r>
            <a:r>
              <a:rPr lang="en-US" altLang="zh-CN" dirty="0"/>
              <a:t>3x3</a:t>
            </a:r>
            <a:r>
              <a:rPr lang="zh-CN" altLang="en-US" dirty="0"/>
              <a:t>邻域内的</a:t>
            </a:r>
            <a:r>
              <a:rPr lang="en-US" altLang="zh-CN" dirty="0"/>
              <a:t>8</a:t>
            </a:r>
            <a:r>
              <a:rPr lang="zh-CN" altLang="en-US" dirty="0"/>
              <a:t>个点经比较可产生</a:t>
            </a:r>
            <a:r>
              <a:rPr lang="en-US" altLang="zh-CN" dirty="0"/>
              <a:t>8</a:t>
            </a:r>
            <a:r>
              <a:rPr lang="zh-CN" altLang="en-US" dirty="0"/>
              <a:t>位二进制数（通常转换为十进制数即</a:t>
            </a:r>
            <a:r>
              <a:rPr lang="en-US" altLang="zh-CN" dirty="0"/>
              <a:t>LBP</a:t>
            </a:r>
            <a:r>
              <a:rPr lang="zh-CN" altLang="en-US" dirty="0"/>
              <a:t>码，共</a:t>
            </a:r>
            <a:r>
              <a:rPr lang="en-US" altLang="zh-CN" dirty="0"/>
              <a:t>256</a:t>
            </a:r>
            <a:r>
              <a:rPr lang="zh-CN" altLang="en-US" dirty="0"/>
              <a:t>种），即得到该邻域中心像素点的</a:t>
            </a:r>
            <a:r>
              <a:rPr lang="en-US" altLang="zh-CN" dirty="0"/>
              <a:t>LBP</a:t>
            </a:r>
            <a:r>
              <a:rPr lang="zh-CN" altLang="en-US" dirty="0"/>
              <a:t>值，并用这个值来反映该区域的纹理信息。</a:t>
            </a:r>
            <a:endParaRPr lang="en-US" altLang="zh-CN" dirty="0" smtClean="0"/>
          </a:p>
          <a:p>
            <a:pPr lvl="1"/>
            <a:endParaRPr lang="zh-CN" altLang="en-US" dirty="0"/>
          </a:p>
        </p:txBody>
      </p:sp>
      <p:sp>
        <p:nvSpPr>
          <p:cNvPr id="4" name="日期占位符 3"/>
          <p:cNvSpPr>
            <a:spLocks noGrp="1"/>
          </p:cNvSpPr>
          <p:nvPr>
            <p:ph type="dt" sz="half" idx="10"/>
          </p:nvPr>
        </p:nvSpPr>
        <p:spPr/>
        <p:txBody>
          <a:bodyPr/>
          <a:lstStyle/>
          <a:p>
            <a:pPr>
              <a:defRPr/>
            </a:pPr>
            <a:fld id="{B7D1109D-5E3F-453F-BC9B-59CA9FC43828}" type="datetime1">
              <a:rPr lang="zh-CN" altLang="en-US" smtClean="0"/>
              <a:pPr>
                <a:defRPr/>
              </a:pPr>
              <a:t>2019/1/3</a:t>
            </a:fld>
            <a:endParaRPr lang="en-US" altLang="zh-CN"/>
          </a:p>
        </p:txBody>
      </p:sp>
      <p:sp>
        <p:nvSpPr>
          <p:cNvPr id="5" name="灯片编号占位符 4"/>
          <p:cNvSpPr>
            <a:spLocks noGrp="1"/>
          </p:cNvSpPr>
          <p:nvPr>
            <p:ph type="sldNum" sz="quarter" idx="12"/>
          </p:nvPr>
        </p:nvSpPr>
        <p:spPr/>
        <p:txBody>
          <a:bodyPr/>
          <a:lstStyle/>
          <a:p>
            <a:pPr>
              <a:defRPr/>
            </a:pPr>
            <a:fld id="{88610958-FF2D-4E3D-8DE5-26265E981F43}" type="slidenum">
              <a:rPr lang="en-US" altLang="zh-CN" smtClean="0"/>
              <a:pPr>
                <a:defRPr/>
              </a:pPr>
              <a:t>12</a:t>
            </a:fld>
            <a:endParaRPr lang="en-US" altLang="zh-CN"/>
          </a:p>
        </p:txBody>
      </p:sp>
      <p:sp>
        <p:nvSpPr>
          <p:cNvPr id="6" name="AutoShape 2" descr="data:image/png;base64,iVBORw0KGgoAAAANSUhEUgAAAY0AAAC7CAYAAACZ88LVAAABfGlDQ1BJQ0MgUHJvZmlsZQAAKJFjYGAqSSwoyGFhYGDIzSspCnJ3UoiIjFJgv8PAzcDDIMRgxSCemFxc4BgQ4MOAE3y7xsAIoi/rgsxK8/x506a1fP4WNq+ZclYlOrj1gQF3SmpxMgMDIweQnZxSnJwLZOcA2TrJBUUlQPYMIFu3vKQAxD4BZIsUAR0IZN8BsdMh7A8gdhKYzcQCVhMS5AxkSwDZAkkQtgaInQ5hW4DYyRmJKUC2B8guiBvAgNPDRcHcwFLXkYC7SQa5OaUwO0ChxZOaFxoMcgcQyzB4MLgwKDCYMxgwWDLoMjiWpFaUgBQ65xdUFmWmZ5QoOAJDNlXBOT+3oLQktUhHwTMvWU9HwcjA0ACkDhRnEKM/B4FNZxQ7jxDLX8jAYKnMwMDcgxBLmsbAsH0PA4PEKYSYyjwGBn5rBoZt5woSixLhDmf8xkKIX5xmbARh8zgxMLDe+///sxoDA/skBoa/E////73o//+/i4H2A+PsQA4AJHdp4IxrEg8AAAGdaVRYdFhNTDpjb20uYWRvYmUueG1wAAAAAAA8eDp4bXBtZXRhIHhtbG5zOng9ImFkb2JlOm5zOm1ldGEvIiB4OnhtcHRrPSJYTVAgQ29yZSA1LjQuMCI+CiAgIDxyZGY6UkRGIHhtbG5zOnJkZj0iaHR0cDovL3d3dy53My5vcmcvMTk5OS8wMi8yMi1yZGYtc3ludGF4LW5zIyI+CiAgICAgIDxyZGY6RGVzY3JpcHRpb24gcmRmOmFib3V0PSIiCiAgICAgICAgICAgIHhtbG5zOmV4aWY9Imh0dHA6Ly9ucy5hZG9iZS5jb20vZXhpZi8xLjAvIj4KICAgICAgICAgPGV4aWY6UGl4ZWxYRGltZW5zaW9uPjM5NzwvZXhpZjpQaXhlbFhEaW1lbnNpb24+CiAgICAgICAgIDxleGlmOlBpeGVsWURpbWVuc2lvbj4xODc8L2V4aWY6UGl4ZWxZRGltZW5zaW9uPgogICAgICA8L3JkZjpEZXNjcmlwdGlvbj4KICAgPC9yZGY6UkRGPgo8L3g6eG1wbWV0YT4K4JtZOAAAQABJREFUeAHs3QeAJVWxMOAGdoElZxAUlmBGBVFJKuYcwYz6ePpUwKeYfhVBRRRU8GEOCCqKYk5EE4oSFEQlCgLKipJzzty/vhrq2ozshJ3bM7Pr1O6dTqfPqVP51DndvVgvoJmBGQrMUGCGAjMUmKHAGCiw+BjKzBSZocAMBWYoMEOBGQokBWacxowgzFBghgIzFJihwJgpMOM0xkyqmYIzFJihwAwFZigw4zQGLANXXHFF1lhTRbfeemtz++23D7iVhbM6NLnlllsaNCmwf9ttt+XhXXfdldtLL700t+h25x135n7RMw8m8Ed9N914U58nN998c9ZW7Uyg6j6uJQP6dd111zVXXXlVA3/tVjvVZ+1ddtllY25WPehUMnXttdfmvdWPMVc0U/DfKIC2bZlTAG/IbIEyjpW78YYb8udalcFXv+JPyYIydc4+IAt+6lyYYLFAeOHCeBpTl+LOmTMnBWiJJZZo7rjjjjyGcl2bxuh3jhplmj17dirJ4osvnsavd1evue7665o777yzWXHFFfN6IcI4LrbYYvmjXEvMWqIuLdBWHZzU7CVnZzsUfemll0484DNRYMCp01JLLdXg/+3R32WXW+4e1XIgd951ZzNr1qxG31dZdZW8zqCgzXiBXGmPrC255JLjvX2m/HwowFmQR7QF//jHP5rVV1+9ISf3Rmeydfsdt6es1j3uw288Jnft866RbzKw2OJDMk7WFwaYcRoD5FIJBuO4xOJLpJFjRAjDIIzeAFGdkqqKFgwdY31DRGrLL7/8PXC5+uqrk15oqMwKK6yQ1x3fm7Le4+YxHLTruejCi5q17rNWc/nll6dCr7TSSmOoYeQi5Yi0A+DMODj2Wy6cSDkoI48bbrwhjRP5WGbZZUauPK6ioR8nC+yjJwM3AxOjgJHD7eF8yUHxsXS6XTMHf/tttze33X5byuqsCBCWiCCAvKpjzjLL5AhzmdiOJLN4d9edERiF0yiZaLczXfdnnMYAOUNgZkW0OGuJWc31N1yfwnfJJZc0q666akaWC0skMUCS3KOqGm2VIqKXSFw0dlfvrnQQFKkiMsp5W0Rod4SBpHxGcROB9shFPYXPROps38vwcwIMgH4su8yyOaoYbtT1/6abbmpWXnnlvH2sowyGTL1GKe1RiRTIyiutPOGRWLsv/6n7aDx71uw+LTl6I8bZIX+u0e3hzh1P6LaRpnvr+vXXX58jQHWQXwFDlcVDMOM0/lMl7e5+13BTGmXQBmlRIm05C5H2nGXmZK6XUlGyiuAY3koPjNWojkajGu3hzV3hiDisiy++uFlllaH0QY1qRqtnftfLODAujAjnV46kRgJGUpwFGiy22OJpYIx0Vll5lb6hml/9zmvjjtvvyCiXE0U3hmhhilRH6t9UXvvnP//ZrL322mnoZQpuuvmmdM5GEG1A76uvujpHFkvPWbq56qqrmtVWWy11Hh/uiGAHDE9NOkeW3Y9vgHyAiaZes5JJ+jPxRO4kIbowNENgMJ9gUGh5UPtAdDkDQ3lcURvDLSJjXCmQ4xtvvDHzv8suu2ymrWrEYbTBEE8UjP5A8idSB4DDECEONwx5cZx/pIzwWV0MAyAPjjlEICUHGJTqk1z5WIwGJ4tW6MYJaePCCy9Mh+HaDEyMAve9732Tln//+9+TH0YGd0a6CmRAGPQuPZZSwoe2s5ZVILOLm8+K+0oGLIaoCXFzXRxSG8xxVdn2+em6P+M0BsgZ0SNg/BiEP//5z8373//+5vzzz28I4n86XHPNNWmwGb5SPs7ijNPPaL74xS82D3rQg5rf/va3STtOl7K55+ag5SCMes1ZLBHO/eZID1ml9cc//rH53//932afffaZMHtOOOGErAu/L7jggnSEjAFDwlAYUfzud79rHv/4xzfPeMYzsq9l7Gs7EhIm8I1UTjzxxOY973lP8+pXv7p5+9vfnjQyYpuBiVHg+OOPbw4++ODmDW94Q3PmGWfmiKNGC9dcfU2sfrsxGxDomK8QfJxzzjnN5z73uWbXXXdtNttss+bkk09OWSVryrEJZNdIBJB7v7aTUM5vYYEZpzFATpkAM9wkMAwjQfj0pz+dKZABNrPQVoUucvFSLKeecmouQeUcHvLQhzSiPCuA5s6de49JXveIqmsYP5HOc0DqEQkyBtJRFJ0hNu80UVg8+P3d734365Oz1rebbxpa0iuNYUTxuMc9rjn22GObo48+ull7nbUb5zmMyoOPhIM6pbY2fuhDm7XWWisNz5VXXpn0WZiMzkh9nMprUlPbbbtdOvWHbvzQDF4ENYDhJzM1srjxhhtTljfcYMPmUY96VPO0pz41y+ML+Tay5BjcwxYYzTrnZ96rgiZ1Lx5pyoUJphW2iD0cMK0IXEN8Sl5r+ZV3DMp7G0pW1K/OYrzIFZQBcr7qrK1J2Yr6qg7nQG3Vr95qr+onUIWrpXT3u9/9Mh2xzjrrpCF0H1Cm+gp3Eeh/AqTBDhp95CMfaf50yp8yAmfI0c0qKiM0ylm05Sxcb0/6ojW+VNpPWQpZULwtHtYW7xhxaSC8Vk5bmbuOUUfxDk9dK15pr/he/IZTta+s8/i4+upr5AS3tAYeO99OO7mnJkAZ+VNPPTXblZ4AJROFg3NGrNUupwoYopLBPPEf9Kd0vfQff0r/SofrGnpXClAZdMQ7UHpqv+i7/vrrx/5dzR577JEyVY4/y982lF4mi+Y+Vlp5pawDf5VbPEaSmZ68ZWhpLRkoe4NXHAd4ylOeknJPpshmyYeyVb6Nmzm3kqWsYBr8mVZOowiLLqX89ksYMMI8gWhrzTXXTMUlGM4Disig2FIsjGFQGAv7IktCY6UORpSx0hajhWnWVEsnEE51uN85jLclfOqvkYT13Oqn8HARMf7tb39LYZAvB/POn5fCq03ltOv+XPUSfRGBlqDnDYvon1IG9C0DjpaA4uIPutuiE74babgmh2yJrPvwxYQ5mqGjlUiAgaCE7qX82sMPuebinXJrrLFGc9nllyUflcd7cgGvwqdy0OYg3IvP8NEGnESH6r/xphvzHjK55FJDo0v3GAGQHXXOmzcvZYPBqVVT0htz15ubdWifAdEXBgkO1vwDjs2kK7lzv/aV1Ud1rLTiv9IgecMi/IdsoDOg//hBHvxcKz72bUPICPoBW/zAOzQ0UgD4jN7sBprKFuCrgGXJ2UMjBNe0K+0IjIrx2EoqdoEzhwu5XXGloaXPVYf0FbsCR+0rS56NMsl0OQ73lvyTGelsuN3nPvdJGaoRayIwxX+G1n1NMRLVPKOLoDw3Av/sZz+LJayz0giLQl1761vfmgokF/3a1742mfmZz3wm0wtvfvObmwc/+MHNhz70oebcc89tHvKQhyRTPvaxj6USYwLFe93rXtdsuummee2EP5yQKYX7b3T/NDgXXXRRs+eeezaf/OQnmxdt96I0Lu985zubn//851nO/dtss03ziU98IiPFXd68S+am5cQJ7t57752pgw022KA5+6yzU7HXXW/dvEZw9t1338SBEFt1wQm+d/f3pgAVHRbV7elnnJ7G84c//GHykrJS4sdu/djkOb7/4he/SAP+4x//uHnAAx7QfPzjH88y+Cky/9SnPtW87W1va0yWf/CDH8w5I/ni3/zmN6nUjDWle8+u70lFZhzMAfzlL3/JvDKHfsopp2Q95hce/ahH5whHlLjDDjs0+C8vvf/++zdPe9rT0qFzOpZG7v/V/RN/xoVhmhuptGc+85nZDnwq4s0AIwIGfTPPcdppp6Wz4JjcW86E4WHA4Kdv5Rjg8oqXvyKDG+2Iasn/7rvvnnRjwH75y19mu2VEl4n2F3XQVzT6whe+kF39wAc+0LzlLW9p/uu//ivndtgHvPrw3h9unvDEJyStdtttt5Snz372s+kEyN5f//rXNN7oj29veP0b0kmcffbZyadDDzu02X777Rs6zHngGdvxrW99K+91juyyM/SYbJhTUobskNE5S89p/vSnPzX7fXy/lGN4HX744Rm8sieyD6utulrzxv99Y+N4ww03zFVxl1x6SfPYxz62efrTn559lIWgF8XnacHjIPS0hFDuXjiF3oX/vLAXSwx7YZB7Qbje+973vt53vvOdXihgLwx5nvv973/f++XRR/dicjD7onxBTG5ZxtILz5+nwqj3XvOa1/TCWOdxCGHvJS95Se9Vr3pV7/nPf34vjEvvqKOO6oUw9b70pS/1QkCz3GGHHtYL5mVdMcnZC8HohXHK6yGIvRhG9vbaa688p72IMHohKHl80okn9cLJ9WLCt/eiF70o67vh+utzG44k6/rMpz+Tx4vyn3CSvTCovTD2vc9//vPZ1Yi8cxsBQtI2jH8PvSI67z3mMY/pff/73+/FRGOWcU84iLyO3zF53jviiCN6Manc23nnnfv1oX84/d4PfvCDXixGyHrDOPfCWGeZAw44oBeGI3kCn5e//OW9MBLJL/w/8MADU66uvOLKvuxFkNE766yz8v4Y4fRi5NHHF28B/saoN/GzH8am9+IXv7gXk/u9n/70p1lGHTGi6EXwkbIGPzJBZskEeYR/BCW9mJTtRZSa98XkeS+izx7Z03YYzJTXMC7ZTslTFl5E/6AR2oNwrL31567fo3vgoIMOSn6HMU86lb6Ho+3h4x/+8IekLZuCxmgYkX3SmhxFcNGLgK730Y9+tBcjuLQtWXH8ITvkS1t4SnZitNqLoKL361//OnlLfmNOpPe9730vy2jzq1/9auo/XNzHFqmbLQP6wEa89KUvzWOyqH/kM4KXxFHbIJxHbqfDn2k10jDEk2oy4hDZn3feec2vjvlVRuQ8Lm8sJWG1TShj88QnPDEixUc1T37yk0PPmubMM8/MraWVlrYZFTzykY/MKE6kZsjHa9uK4ESEIoX11lsvPb990a02RBJW8zgHllp6qazP8NIwUhRpCGqlBVCX1SxGNdoWYaoLDsuvEOmHSKH89Gc/zaGqFVXul69U5qSTTsqU1RubN2Zdi+qfipbwGWRKIHhtBIau5oAM/ZWTGjCpePrppye9ld1oo40ymnv0Yx6d928avA3HniMLsvKud70rU0+bbLJJc8YZZzTHHHNMrsoy8jCKwKMPf/jDzStf+cqUMelDuIj2w0GlTJCLc/5yTqYfnDfSNYoxmiEPVkXBU/RpdBkKnveLQj0hTHZXXW3VrJcMG9VsscUWia9rKyy/Qo4+jTqs1iFDZONrB38tRyAeDjNZbuRh5ArXH/3oRxnxapdcAvJDlh2TMb9FHS6/4vKUCRE9frxhxzfkyP0FL3hB84hHPCL5gKennXpas+666yaP0Eh6EX8OPfTQzFoYRRqRPvzhD08+GR288IUvbJ74xCcmbyIwTTmszARef+Mb30g7Q4a0EY6+2WqrrZJXRxx+RC5oMEo1KY4XRh6evWE/8Np95JksGtGQCWlqdumwww5Lu8GuhANJ22Y0A8iAe9w/XWBaOQ05SYDojEBE/02MAlKBGZJ3xTDurhiCKleC895gMCVzD2O/zJxYwRQTi5RKLpETmhc5Zaku92GMsn7y1JhTRgtzGRFP1xI2dRgO+5l3cA8lZVTud9/7Ja7mQ+TFLeG8z1r3SWFVH2Gh5BzI9deFM1x+uZzwls4wpFancpZMMlQM1KIO0jKMovQLRTA3sUzws0CqziqmiKZyLoJCoSG633rr0CIJcoB2+GRughHfdtttk36vf/3rUwbQNJVtyaWyHqnM9733fTn/IC254447NhE5Zr7YPALayx2r0/EKKw7JCB4yLtIMtmCdtdfJLTkgL2TMjwFQnhMw16BOMrx+pLCAAEEbZMp92pEa4yykIl7xikhHhWFQ76te/aqUUzIOsnw4UXRRvy1cK51LBs2BaH9RBkZX8MBhoA2aSSX/+phfN0f95KjUp5e97GUZaHLg0kucCTpdceUVSXP3/M///E+SiTNA86KbZ15WXGHFpDH+kDv2Ak/wTlqL3LrGrkgvu8auoD/ZVB7QbXaBbCgDB/JPLh8aq9/wlG2A4yGHHJI46VOMjjM1Sn7YhSVT9m9NWc+Kp8GfaTURjpCEAiAoYmMcI4PojAylwWyCI08oLwkoEqJjHgPvGQn3U2b3qE8koI0CRocQYDDAcAJkolw597vXddEFAdCONow8wNXXDK3cghsh0Y424W1tN0ERrTqnDvWZ/AL6QTCUKcHNC4voHw7axDSjyikDE3yMHj7iB8U1D0G50MZcBr6uvMrKeQ4v0JJMAFtlGVGTju7BIwos2rMAQr0mvuWv8ZB8qIdikjeBhrkOyu9evBf94zN+yj8bCakLj8lipEpi6evGyWf1APwF8NEH8rNkyBcgr/p5a6zCQQeGZ14EM8Bos4IIbZNDeLpHmxyWSXb9JidwL+OlHjjZLuog2+CVMgCN0AD/77P20GQxfbJsFn9rAllQQRfxkZHnJOggHlk5h56OAR5YDgvQGp/IpQnwGtmRD8Em+dU++XGO/NFjizVs26CcupUjI/ipPvII2APytuYaa2Y518gs3ntrALlx73SBaTXSQCzEpWwMS+QHm5h/SOUhEBgzLxTNclZpJ1HpT37yk5yUJhwmpowoMMGEuHoiJ97EHEhOYiP6kUce2Rx33HEZ9RMudRIaDMRsAoZB7sVsPyAKdo2BcF/kpvN8GQOOxnVRLYFTH8diX1oj5l3S+BGYxZcYUn4VaFt6Sl/0aVEGfWXcKK4fsIKE0SsFFekx1muvvHZzRRgJKYNaUbTG6muk48cTRoERITPSkvhohFHGlxysfZ+1m9VWH3q9gxQTwH+LFeDB4FhYIQpVHxkrw4yvhSMDZdTA4THqjLb9U087NUdCG2+8ccoFh0cG1MHIwzPmXNLIMAKA7MKR0VGGrMUcSj7sZ6QsmgYecuQAyY6oVh8ZKO82K5lEzzJG2lzUgd4xpAD/yIzFCt/85jfT4aO9hyYf9rCHNc973vOyjCgejThhdKSHFsKgIf6iP/2TnlSfY7y5/LLLM2tAjwUTHuCTIZDahof0lxT50jHhLRAgI3jg+Q5tsSVkU10X/P2CxmIYQS7HxbYB8kaenvHMZ2Q6VTCyyy67NG9605uamA9Jh0bO2DPXpktgMK2cBiJSSETHeDljKxEcP+c5z8mo87JLL8v8IQN7wBcPyJyvPLhIgoHxZLF5BkafUZFTZhykB9RvxQzltmTTOUpKeAhWO9onBJS4ztmqB341ulEGbphJ2DgSuU73STmIfAknHBgAa7SdN2QWuXoyWH5TeQK2qDsNPDGyoDToRYmMCERyzqHxNdde04/Y7wy+ZEQYvAVXXnVlRmP2GVDKK4cshUmp0Nd8BsW++KKLkx9WoniYjjJq+1nPelbWie75/ExEcQD/Synx1+iGwbCV/pRSsAKHY2IQRIYizp123ClHpvjMQDBMAgt9JcO25MAKqq233jqdDTn0A/Li5mXIuv47FliQGbKp3Qc98EF5/0VkONJ0D37Ig1OGyS258aSyke6iDiJu8xN4jdbe8WSVk1SjFJW5Q/IkRcWooz1eMfpPjYfvgC2a4uklF1/SXHzJxXneMZ7SSzyUGi1HjFfSRjFJnjxRr3lQgYpgke0hz+SF7LnmOCbDE1epabaDjHFMZJrMk1/7ZFE/gMDXKjltGPXccefQHGrZmSw0xX+mldNAWETEeJNblr1yGpTJUrnXvua1zU4775QkE0l+6tOfan74pB8mIxmRLbfcMglOkaQHdn7jzulURAR77LFHRvU7/NcOORo5+OsHZ3TwpCc9KSfJ5LpFbk99ylObr31taFLS8k/Cw6CJUCmpaMakmsl3Qma5HOUWBUuBmAhXHj7qISgm2qQ/vGogVkk1X9j/C9lHEZKoxxLSSllNsTx02jyj7Me5M46lSDvttFOOCEVhnhT3fQ2KXRPQlJPRtcz00ssubfbbb79m6aWWbrZ70XYpJ1/+8pdzNIqOhv+iTHwB0lsiScrIyQPBhCW5vVD4v1/w9yZWwGRaI1bYZBnOABgBLBXzIpZFivwEJBSaUSELcuObPWqzNC7uEdWSX7JJyd8dE/Pf/va306gxLM997nNTZsgpA0OmTN5bVkzOGUOvsTAZ+qb/fVPiR962ecI2zUEHHZSBEwMYq/wyQi3jdkpMmnNQ1b9EfhH8Y55izqw5qYO6x1GSI/q98cM27veYc958881TvhhpIFBjpOkkHWVPOBfyaOk+maDXyov+T/7DyemcBXvSWPiJf5WNoPs7xOIKI5BYbZky4Bqeat9yWg4EkFv147WgxlytN0VwFkZG5mUEUNrOQCT0AdTolF2aTrydVmNaUTyHgYCMLeNfhtqxoRoQASjDQKTihIG+Ohht6FqjgTXXGloddVGMKggLz66ua68bSkERDBH+dddelwwRXYooMl0SCm6CCqNFkNozKoGbMpyYyXJRiagiI9JIcTBuJnpFCZdccmmWdY8JNOmnZcOZbLjRhlleNMnA+AHtLOqAdpxj0i/owklQRhEkBcHLm2+5OSO3a6+5NhUaj0RtwL6ndvHY6zdE9OqkUEYElI7hXW5ZL5q7M68pa0RBXvCzIjYpsGuD91Zn4RF+MMhy0hy80SvDgJdkTx3y5c5pi6w6Jhvacj8DpB+uCzbqxYw1CnGdDMJbX7RHhrXvvOvAlqwzivBVXmCirLrMzSnjWBrNw39Fo6xgEf2D1uiEH2hM3/RbwIeegOE2ykAnjhrPa1TKiK97v3WzXOmdMuoji+TIeTQVbOAhkD7FI22SL+XLNv3tr39LuRMoOkcOvBJfGelL59kO8gJHAQOZ1Q/l1MkxkQWyxUHIOJBXeDs2YplWQWUQfdqAtcnAGmcQjMxtMCC3Qex8PsNBMDfXMeeF1p9wBnkUxqK/9r0uq0cdwbw8ZW02UFcwJ8s71n7VE4x0KiEEMtfNqzuWQeZafnV6lqQN4aD6dYXQ5qWqJwT3HscO2s+V5MVF9E+bn9XnUJ7sbShWn+ahMLk2Hl8A2lW5OhfGtP/sTV1rr+N33/BnF9xTUPxw7Jkd9VZ51yLiy6L4i99wIjvaqmslI3WfcmREOaC9uqZs3e9aldWW/bb8OYce6iqAH3lVFoQjyXva/aiy/wnb4rm+llyVTDnnevHBcQGaKle636ZxlSEPdT2WPufzOZGpSF6it/Y8zxMjk17MNSUv3IuH+FJ4kJ2yZSW35AFvC8iVX4F2C+/pyttplZ4yGVl5S1veHfC2olNDdREEb8+Di7Z4YBPLIkLXKtp0n5GAaI2nV5fyohXRYChxlhXJiRBAMDmeAhz6BGcIXXp7EZ4ywdSMRLTj2goRGahPtOOVALbqVLfRh3IhKFmvPyKNENCMgpTTZo5M7u5Tv+AivNPmJ9oZGeKXSA6dRdR4LfKyj0aiLa92QH9Ro1FjKFVGZrZ4hqd+5MMoA6hbvtkbcsPQZp3y4OrxwwPHXrtuVAGcB84bGWobLB6yB6cCOCjri23aWeruCW3XRauu4TUZWDbkRF/0E5AJdICv6NI8i30y5YcWZMWvgPyRd7Spsl5hQe7RsUY25G5RBv0PQ5rLUE1Ag1tiZIqeaO75LHbCzzyPkR6o0YG3G4dBTxovM2uZ5JE6jXDNb6wYS63JGnkgV/RTalndFiJ43bmnYbQXhj55UbxUhvzZsjtN/McrczDqKf6zR354fcvNQ3IBX7LmvBEm2VHefRZO4DNQbjrAtHIaCEJpKAmmUUBMRSzHjARi2lKWMvyUE5SBMeQkKBRPXcoXwVO4ghkY675qQzv2MYwSGqKuvtrqfcOhXcqvHgL2+XiVgeGm1Vlwe/azn51LJxmRW2cP1VXOiAOUDmFkgFSYa4xGASEiZIsyMJjo6AcoFEA/vBQ04INjD/ehG8XHS7ThkAE+4L9cs20bpK2AV28UPfEElCH22gdtobkljeW8yQlQP/5T4jomF3g2dM/QUmz9uNtHpZyRH8aEw1EX5+KYnJEb8snIkC8yMDee4bAcuxyJtqRQ9BOu8HadnKij5Jyx0c/SDalS+C7qICj0a4PntvCEPuMPmQH5tcegWeksg06OlHeOjClfNBX4ATQlN1J+zr3spS/L1VH4KB0odUTmPG/13//93zmX6T7yIU2tHT9Qxh6v8ZDtYTPyAc9wDubuBEuAE3SdvSr9KHl3jmxNF5hWVqoic0wR2fGyGEvhGBFGl1BgOpgdESGmV0RIyTHcZBIGAEIgAnMfRS4GUDL3UWD3YIr9MmpwwVTv9HGNYYGHpbfmPQhqRcfw0Z5Rj+cJlDe6YQjhxxHqE/zUS4DgAcpgloHLk4voH0qln2gJSsEpMyMOKJzraObLaejmHoEAGqN1KaWRREHJhLJ4TomLxqI3vFdm6Bdf7gv+OecafuAtvvlRVvWkkYly2iaPonvGHB7kpPqBh/jMIJAJK/M4DKumGBr3kg38t3Xv3Lsf+tM/RoSsAOXLuXGqJXuWHTOMcGI44Wf+TF+9NNH5RR3QGc9sAT7gnZEkOuKHFUfKoDE5ESAoTx4ce309XlvgUA7De8nIonJoqxyHoR7Lsems0SewZV+A4ADPySo71ZfLaFPdRjvkDU+Bc+UwHC8f8pBBZvCQTXGdXIKSLfv6OZ1g2n0jnEcv74vgCGYIX1EpJlFCDC7lwsTyyoiL8BwOo8NQAQYEYwuG38OBcBCEjBC066fQ7iVEhPOv5/21OePMM1LADHcti7OaitAQSEBICS6lJgAlYPpWdetfGcWqu/BbFLcMGxrpK74ywmjNWVMs5xlDRgBv0Z3RdFwKWbRDHwpXclH0Q1OKTwGVzRFLvCEAnUHxEk8YHGUYAoZe9N7GsXipjH11FpSR5lDgXKB95apvzjNImSqLevSnDEPkxnOE4Ng9ZIacKf/PC/+ZwY77PYNkchegW6Y/Yh/OnB7gjGo/TyyCf4rHaI9m6ThDnug2Xpbu0jk09NEq5ciDrRFaBRDkAc3In+tFP3IhBcbGaIfs4T2n7bUgRWOyZ981tsPycLzlYOBF9+GFr3ArHB3jITkp+4VV2pIqFVi4rpwy6tIfdUwXGJfTKENIiXTIUBszKD2jXQqpnBwsRccEhhsR/LoExB0uIPCjZGU0umy/LQzFeNsS5i7bVjeeEGICyBCiN14RzrZgl4IQZII+3IGOhGe7X/nMRSgOuqNvGb2p4j9eUzIGgzEoejgviHCuS0B3UA6u2prf+bo+qG31t0v+j4QrGWP0SubICt1Dj8JtpPsnek172iHvbTmdLP0rfdIPDk6/6WAFulNtH4u+cOMM2Qg4yp54Xc9YYVxOQ6VlmAkmxkgriJgQh3d1npISHNB2HqKyLqGYBBcEwSRbhsQ5eHUJ+oohaFDRIJrYzyWYwaAuQfvoDgfOE6C59k322TexV1FrKbdy5Ujszw/Qr4QNPQGFsC7dMtWp5j+6MxjoQIEd478oTQRIProEbaF1bbVV+7Xtsv2u+T8a7kbT8vf6Sk5ABRT4IoLvEqZa/wROZI7+sTl0jhOjK+hgFOn6VNlHtNc+PQXsoxEUvgmqahSVF0f4My6ngQCIgTgVOSCINeyQEWGWkIhgOZMy1I4JVJfAKGgfMJr2MQ4OBBbuXQJlITCgRmFool0C3bXS6GcJhHYBgbB2vKCiMXyTQvHurLFOolb0JqJcgmEIAymyLAdSNCcfU8F/feccarSJH+TSSLf4UHToYsspa6/tIGqfbJYh7aJtdXbN/9HwLjloy1xbHhd1/aMffhWw2WcP6Bfdx/+ptI8ct/Y5L/rgd1fgRIdrlDgaj10f1+opCiFq0wCo0QREpKgYSgLj4SMOoww2B6NM1yMNTIIDRa3lmbaMmPNdOy2rWDy1ynBRIEyhNISF0HTdf0YDDco46TOHUTTBA4AmNRzF0woA8uIIf2oViJfw1ZfrFNdXD93p91Tyv9ovJ8lIUWB8KEcyQvcmfKkizVVXieW6MTkNPMDlKXbXKqCYcEPzqaBr/s+n2f5pk/9GWiVz+OG45L62/RsGvDPV+ic4YRPpFF4Ac3W1wIYMTqV+wE362gijsjIchvQUmR0rjGukIVcMKGFNQCIUZWA4EEu6oialEc4rwyHGmCnTJdTwXBsMpdUrFUWPJf0yUdzQBY3QRl+l7qyi0vfJAu1bicFg4kut8Go7eAYMKOs18mXsRkvflCIwBO6pttrGYCr5r0/oTiY5uHb0hBbVb+W6gJJxOJSsO1e/OtdF21Vn8aQL/lcb89vqn2iWYbKgBb3TkU3CfBKcplr/0H74vBkZnBsBlfQ0HZxK/RA0sot4QtelpjzXNBzn+fG3zo/LabhJxzM/effKAwICICOyoCAmvxGJwSpCyjGLuroEa9o5joouRdy8Khz94NIl1EOG2igDUQYMTbyCu0vAfEJqjbr0EBz8RDtogW9e1lhpglq15Jgg1fmRcKyRiREnIUTTBzxw6MNVnMlU8l+qzYea0njgfbyangMnl4bkJkS7Bjwgf0a7AE2KTpPRdtf8H6kPaCyAkGUoR0nvLZUXOP4n6B/6CFDYSU6TztFBRpruTKV+kM3huMDXs0FWi5Utd24kGJfTYGQYI8SgCJRDQww144wglqC6VpMqInzGvOsoTycxhnG0xTj4jNUYjkSksV6jFPlStRAUhhqDSoHGWsdEyrVXb8ClhKQcOh54DxbnVSNFvALoNdqyvrbjU7d7vWl0nXiCtlKQU8l//dAHowy8L2iPOOpcF9tqU6DQhnqHEXnoErrm/2i461/JGlqUDLqvjdto9Szo9anWP06B06zgq0a3jqWl2M+p1A+OjK1mm/Dn2N8cm69yHy+9x+U0NEQw5MQ5DxOpvgnAm1IMAiMdw5kw1pWaghSCyoN3Cb64Zu4APgyk9e1w8WPUPAzVJTCk+i26ZDjQihPz4zzh0SVISzHk+m9LWMsROCcChx9aoI/r1pt7IHEsBq2MAOETLOCpetyrbwRyKvlvpGceDb3hWEst9dnqkK4B/9EEDgwGQB9OLAOacORdQtf8Hw13+o/uQICB7uTCOduueTDV+qd9AYrnvQrYAhkXweNU20fPChkN1oKcCnLgOh6nPi6nUYQo58GIeIc9A2U47rz9NJZ3R7qF2FiMUtW/oFuCqR1tElgKDArfBa13rPe1+woPhhoORZPJoEG7v4PmD5pyNO1+Otce1lZfy8G0y46VjhMpxzjDkWNE78J5InWO917RZs3zVNAw3jomUr7kfdD8Hw0n+sdI2vrEMSNauIx27yCut2VtKvSvZK2Nx3TTD7pKJtGnsjHjtUvdhv6DkISZOmYoMEOBGQrMUGDaUGDGaUwbVswgMkOBGQrMUGD6U2DGaUx/Hs1gOEOBGQrMUGDaUGDGaUwbVswgMkOBGQrMUGD6U2DGaUx/Hs1gOEOBGQrMUGDaUGDGaUwbVswgMkOBGQrMUGD6U2DGaUx/Hs1gOEOBGQrMUGDaUGCgTsMaeeu0rf+tB12sAfYFKw+P+Hn4BVhDbk2/Nc21rrlrqli7X21XWx66A/VMh4fTgAcY4Vu4wXcQUPVUex6uA/UwmH1P1xd4IK8emKpzC+u2TetaI64vZ5999qR0SZtkDni1iHfvgDpn30NpAN/RvZ6zmSwelHx4iRxwfO655+Z+0c/3T8gFgF/JUp6Yxn/QFK5Fy5L96kf1nZ56vqFshevt/QXtYumY9tUP4KPdwunMM+Jb4HEOkIWSjbqeFzr8UzTSROFR9qBsURuXolmHKP1b1eN6y+2/3T3shId6OA6dQuzbgviejfSEZPsBknnz5uU3HY495tis4bTTTmve+ta33qPMsKoHcujBFrhhRj6AFELhhYZ77rlns+++++aTu/DEnOOPP77Zcsstc9+5+t7vRBDBYF/5q4ee1FWv8/Dk8Fe+8pXmqKOOyld9vPjFL8435O64447ZJMHxNOfCDL6TziDUw4AXXXhRfp7z4IMPbnbZZZf+iy676iMae2Gchy7R0hO6vgPypS99KeUBbt5s8PSnP7157GMfm289gEvJS1d4tev1AskzTzuz+clPfpLvCSOfnurfdJNNmy223CKLeiMpGQKlb/XVtzw5Tf/QI8a63stF9jkD76XyTrTPfe5zzR7v3yNfQUQHfR++jLYyEwX8B9oX3HqlB72evfTsZs6sOc3++++fdmmXt+ySAcX222/fvC3sEgddL2GdKA4j3U/O8NMPnbxJYMnYRzd0+OhHP5r26AnbPKHZfIvN8xw7RhbYlpKJkdoYxLWBOg3RG+QZBR3VIUYa0e0jgqcRTzrppOYtb3lLs/vuu+frNp7ylKckMQbRoZHqQHhPC3txIgIzEoyxyO273/1ufDd4yWateDPtZZde1my11Vb56g9K7LUQ+jNR8F6qelK4/QT9b084IfCZlYL6/97x/5qT/3Bys9tuu2U0LNp5xzve0f9OxkRxmMr7vSZefyjHb379m+a73/tu8uOII45o9tprr85RM4r05mHvAMJPfH/n/3tn86hHP6p597vf3W//mc98ZjMnZPjxj98mjYoRyZprrNl/n1q/4IB30IaDOOCAA/IbNY973OOapz71qSkHz3/+85tf/OIXzRKLeyFivD02jCo982qe0rcBo9NJdQwiHTRqmrPMnObn0SevI/re97/XHHrooWkTNOwVMIy8cr14/QX7MVFgi9AKDgVsgjYErgIKr/v4yEc+0vzxj39sPvCBDyQOXpkkiKs3Zte9g97Ci/287vqhz8QKagq8sXu//fZL2nm54DZP2Cb1SH+AT1vXK4Pqnq62A09Pef9NDQMhrVPevYIAOuvFXV6bbP/6SP+ceeaZ2bf2PV11llISPo5AhMOIzQ5jTVg4EN/5PeOMM9JQSE956SJGVCpgoniJcCkCwfAGVvigjxEZXDiUte6zVhoJisWxVFQ2CKc1UfwHcb93cumzKFM0SWkZ78mA/MpkpAO9sI0BET3i8QrLr5C4CHpA0v5uw4LuvhUyiJHmaH0ka+SQfjAgom9yQWcYLtHxtdddm5E5GqKf9wnZ+k13oOMlx15iat/74DgPgQT66yego4C+tt/llCcX8E+91oc+a48DRnOyuNTSS6XdynfXLT0nddN3geqVMF07DF2SrhPMspX4TjfIg1EHvOCNRkXDtiPVl8mCgY40GEQK54cpwMhC53jyd73rXXnNB4De9ra3NQ984AOzDIFvEyBPdvAH4xlqBDbc5TiOjHSQVIVrPh7zvOc9Lw07xvzlL39pNthggxRkTsRHZiYC5kiMWghGpaUIgU+wEgxD4esCP7QhIMqKLuuYIC3MoP+MAtmQ+nNMGUSYFGQyZADdRZannHpKyua3vvWtZtddd02jW5Gd1NTrXve6nGth6OA5GUaDHgiivve97zX77LNPOo4KsOCBTuTyf/7nf+4RLQtCbr196EWV01k+6B386d2ceLkleMQmj2juG29JloUw4gT6Wqkkzto9g5IPNPZiTU6ZHN543Y3NvEiX/+xnP0v7xIkIKN7+9rcnHs5r/5Xbv7LzkSbZxMsrr7oyA6tyoEYZv/vd71JnBA7kFO5sRvYhUqqTmboeqNNA7DbDMYjTEMkfdNBB+YUohvDII4/McgSEMBie1oeDnOsKGOIyvARXSujUU09tGI4DDzwwo/pNN9202XeffXP4V06Nt5+ow9AnQkAobr9zKLePFgTg9a9/fRolwsmZodt6667X3HzL0Dv5ORZR0sIOZQiKD0ZRaECJBRpdAwUzh4GvRpRk08gHD+xzDkBKSH79/PPPT6V8wAMekBGf6L5LwH9pETJqdENGK5f/ghe8oDnuuOOSTi/a7kX5olBygqaCEDn5hQWk1gC9Kn1ccYWhL1ziETrUdSMR/RuUfAhM2BztmAeikw9/+MObDSM45MjQ1LUlZy+ZQYxPWZNPI6OuodKTNX+C/7feeltz3nnnpTxwDHNiFERvyCt55DjgPJkwUE1FXJ3RCQLBgeiY9NQ/LvhHDgVFlnLLtSJAZ02Qdv3aZO0QULgxWibZ4AZHUQ7DUVHGBhtukIIj902A/AYB2pZOqLQT5cB0Dsk+5wof+xdfcnFGD1IThq1dG6xB9G+0OkrxKQXl1VcTz2Sl0nCj1TGR66LLCgSkHTgJckg+tQ8nismhmMdYasml+jJDRroG8sYJkM+C2pfCIxf0S0Sa+e/YJz9+CwPIuwuaOGqyQKbpHL1gA9AYX9qywGEYGbbPLWhfy+agMfpxyBwIWCzmhuBEFjmSWyJgY8QFaz5SpHzXgBboU8GL9ny2QNC47rrrJn3YD/ao7AGc2TW6NFkwUKcBcR8qJ9w6VcJsSeWhhx3arLP2OmkgRfXSQFapmHSUBpqMnDEhsPwXkQkLfKUB4PfDH/yw+cY3vtGsvfbajaiO8EhJEBZ9IdgTBXQh/LVVp4k3AB/zPIbwRmzzYsh82GGHNS972cuaDTfaMEdpE21/qu+nrKInQDbQggGhBGgyGaB9cmCYz0CZ4K45FXx2/clPfnKi4jvfUpbKT0Z6SoAgcCgQ2JBVhmTu3LnNKaeckrpSNIQ/o4F2g5DParerLaPI6MFZHwrn1MWIqEH1x/X6/s31N1w/EPlYfrnlsw3OqZyF9oB5FTJZxtg8ipT0Nttsk5PzVT4Ld/QHnznJSktdcsmlOb8lyDbydJ4OkV1lOVOOUB/K1naE2j2qHeiYi4GddbdHZggM8QiG5atGIe981zvTUD8yUkBvetObmh/+8IfZWSkhk04ivi5BlLZ8RJIid98BgS/Ciz7vd9/75RB0k002aTbeeOPmj3/4Y7PpIzdN/CkuJ1ICNREcGSDMR5dyTPYrn2/lhMiGkRBhSJUQ2EGkxyaC9yDu5QyXjuE1SMEPftS+bRkR+20nQiHwbqLRHl5Xuofh4AguvWzom/Z44WekcVYEEUaenIlI/yEPeUg68q5ThFYMVWoCDfS75tLQS/sc7eLhLEDRy30mjhmU6QxpFAN3tqGW4aMv2zB7ydk54U/W6QI7YvTBiOKJvrZlYkH6qS5tl66pg0zRyRr9OAfP4084PlewveQlL8nVdoPQfXWPBPnVz0gzogk6HPTVg5q11lyreeELXpi2xzn8F1iyE2R09u1Djzh0LZttvAfqNAh2KngQvRQck+StdZZCmPSSkiAI2267bV9RTfi+8pWvbOM28H3GXwqAscAAzHEOECRCJdp7xjOekc9TMO76w9i0BW0iiKEF45mKETRBH7RisAxL0eid73xn5tRFnRxH5tyDpgs7lGDrp/4vvZSVY7elMUQHkbM0pWgUOGYoRFIVEU6EBlZKoSfZ45Q5IvzHX8/POI8PojflGLOtt946o+JydhNpf7R7yR/jhU4lp2gAHxPiAhtzf2XAGLe7Zt+VchuffRqt+im/rn/AFz3RXj+MPvCWUzCqK6fR1jf6MQingc/1GWo6WHpdDqPsARqblPecBvkTsAk0a/FKV4QUZMt+kMkTTzwxF+Hg/4orrZiBJPkklwIdOLMPVgKWPHSF1/B6B5qewlgCL0IACFDnCASDXEqLCbUyxLn7rnPf4bgN/JgAwAcQTswxDPb0bS3x88CPPog+AIHO5yvuFvg8uYB/CGkqSBhGW/hwoOWYOIx5kZaSpmK8OFjAyJbCLWDT0+I2/QfkglGw/r7mCigHmuinfcCwFL/yxAT/MMTqRvfbIh3CSFC4pecMfc2sUiLrz40ltoELhfTJ4CsjhThZ9EcXslkpCgaTsSCTyy63bOIkOAOic5DOI4Kb6Q4CA1DZCPvO+eGFvle/y6jjCV74TRTQq4JabUlJVVocDuyBkR35EOSaIIcXHLp2GPpGxsz5gnlhB+AhwOUgUhfCbpBX+65zZuTDSJNOTRYMdKRRiOsEwccgwm4SBxOsRrn6qqub5ZZdLplQjGAsDbe6BvissvIqQ4IThAfXXntdYwlwAYfHiVQ6iPGuXGiVWdBtOaZaiYFeBEJ0jRYE9Nvf/nZ/6Z/0CNqINOHUxnNBcZjK+8rwii7B7WH8OAV8QYuKmMpIOJ8jj+auVCBKNBGggAys30Me+pBUPjQ2V/DIRz6yX7WnsaVM11tvvYzmOHFGhYJ2CYIDgQL63HD9DflmAEtS0ei3v/1tjoDbKaiKwO+4K+h4579SnF3iOJG6GUSGmcFGzwL94KD79uNuu+E656H/9JAtmQhoh11qO2X78CFzglj7Hqz18DHAC2WkjMlDl0DeBQgCVqs6P/GJT2T/tSlDUQGWxxcsCUYXOHvOqEZQXeJXdQ/UaVSljOMySy3TF4xHPOIRzSte8YrmBz/4QRLhCU98QhLmz3/+cwxVb24e9KAH3UNpq55BbwnGLbcNzU1o1wjHEkdzGEZBFJIRMfm1xeZDr2zAGMaO0JZRW1C8CKB6RLupDOEsllp2qeass87KiOLjH/940uLoo49OXDy5/vuTfp9zLRYNLOxAIRlG0STF4CQ5TYoCKKfl1+Vc8CvWBg2trItAc6JOo234LaNlhKRE//SnP2Vgs8ycZZpbb7u1Oe7449JxK89hTBagC+f1pCc9qTn8iMMzcCGT8yKqZFBf9apXZSTK+JXRFYy1Hclk4bog7ZTRp1N+bShakwnGU0oWkBl8l7qZKGhTfQVGvtKSzpls/vSnP537W225VTpp6UnnRfbeWtE1kHc4shN77713s9NOO2WgKMgBz37OsxM/C3XYUw6j5oEHYZ/G2r+BOg1CoYOL3x0RYn7lZr0egyKssfoauRqBULhOGb55yDebtddZe6w4T6jcnXcP7a+59po03gfF8yPHHnts87GPfSzxIUA7vmHHvuGqVAmhnqjTgLh6tKFewgiMLjiRT37ykykwlRpjREU3JuUXBaAQeA5ES57XcWx5q9e4WEmHNuhcUbSRhhzzRB2GNhkAkTzlLH56NYPXRViIARdyaeLbayOM8BgO1+bGHEjXUNHsF7/4xTRggiqLSACDZtRZAFe0KpqizyBoVPV3seXc4EvnBQf64LkZT75/5zvfSSN4yCGH5KjDw5+rrbpappDgUoHERPCq0Qoc6JZ01TKzl8mU1Je//OV8/5wAhs2SaZAG3GijjRLfzTfffCJNj+leKXtQGRjvGKsgkz7ASaArUMB7DkNf4DmZgcPEE4UtcpSBrZxldUgR6QCdxXwdlsuXPwSMRA1N80SHfzzAw0Bbg29i0RJb0S8BTm8dk7OYxvmlcAfOQBQ6UdCGYab0HcPlvUGEF51KkAmsIbzzDJiI2LuGGLmFHRi1GlWYO3KM9l7vcfrppw/JR6wMKTlCp5oUH4RBlCbFU7wV1aO5tsilfc6ag9hss82S/nCljJM12hAgwIFukA/tk0kTnlbMMCpkSI6d0QXw1iflpjvAlYHDS3bAPv7fcvMtGSQwipa/668y9aoR/a1AaiJ9xGeQ+h82iCEG8EJzo94Kctkmox60dV4g0TWwO57L0CYcpZzoADyduyzoItBEGzJcNgr+5GXSIBocN4Tg5j2h+L0YXfQC4V4oVy8603MtOta74frrc78qDwbkecchFHk6DGMvnlPI/RD63E7kDxzCISUuISD9qgpf29oPpvRCYLOMfji+8YYb8zgEJrdVtl/RKDvt+oOBSRt4oIdrkdPNGvQ5hKB/HPMV/ZrRDT4gXh+Q9w2nZb/wfHYK7+H8CeHr97/aaOM8n+r6p/UDtO9xTr31a7c9vGzeHH+K12gOYgSQ28IpD+KPYzIy/Hxdv7ctepODwqNwVjZGDv3z2nateI032gLV3pVXXJl8cr7qywKj/KEPRQ/7YwU60oaii3PkpeQTro7BvdGncNWPtn5OlP/Z4Ah/0F1/tVk0LFzqNsd1Df0jxZKX0LrOl00o/axt1TG/rbqrvXvTP/e5Tg4AepYtKjzywt1/yGnRfDhv2uVqv2StjYdzJQuj0T9GEVlVu7+lI2UXSncu/OeFWbb6WziMtmUf6QhcwHjvd89i/ozXQ7mlvJ3nHUJwM1ozlJdnM5IIZDKCqAkaXnEQQ8yRcBXFixikyeAQhM2tdoPYA0kvjdS+a2gjghKdoBE6GCVMVvvVDp6EAufIBk54YyLS+eIduhT7nRsN9EWd7Xucq7SdPk8l/+EPF/jpJ9ySB0Z2d7/DaLQ+TvS6NtFaZAjCkCbd0W0yoEv+j4a/kREZQ3OTtmhBDwun0e4fxHW8n0r9MyIyJ1FADqSRpJXQZyr1I5xRPnuCRyAcWo5oyCY+jRUGKslywIbNtbSUw0BEQtO1w9BhxjkNYhDD0FL71e54iDJW4g0vx1BRlvDiaTgYDwJc+fPh5Qd9rM9lwAkCPAgtZ+pa1zDV/Nc/6aYy2GhAHjzZbTsZUHTnQP3wwLnJgKnmv/bJGvq3+00mJ0P+plr/tF/6V4GLoEHfrdybav2olKwth842V4AtqB8rDFSaCQojbeLSKiRgLgAhEaxrKGFFCEzz0y4nZr9r4JgqyiAo2qZE6FLPKHSJg7kQ7RAGbRbYtzqsa5hq/qM5JS0QWQEKMhkgOBIgGO0yIH72a6TZNQ5TzX8yNlzuyCKZhFvXMNX6p339Z4f0uwIV8kc2plo/2EDyaFurReFKbyq4HguPBuo0KIdJLEbbSo8k3g1DD8k51zUQzCKCSTXvmTIkNOIQ8XcNhqA1ua8tE6g1TK80Xdc4mDysaIfRMplOgD1c2TVMB/5z1DWqXCIifBEUGSAXXQO6MwztAMW+c8WTrnGYSv7Xe7rIHNkD+l3PJXXd96nWv5h/yABB4CKat6V7DLRU0FTrBydWC3+8846ewLHe8TVW/gx8ToNzsLTRkFyUXV5W2qDriA9TEIKg8p6MRY1wEKetzGMl0HjKcVpw0DbFIcRoULlDxqNL0DYctMdZFQ626A8vykx4ao6paFJR0Uj44R++tu9xrgyidMxU85+CloOUHgRyuPbRp0tAF8GJB9UYC2DkSUFj8rEfeXaFQ9f8Hw1vgRrZI/cle+S/ZK9r+Z9q/WN76BcalK0reaxU5VTqB9kkowJ69gGf4Ep/nR9rGnWgz2nwtBXp8bT2S1EpD0S7BEIjJYFx9uGDaRiYQ7AwnF2CNqq/GFBOi0GeDKOlb9ot5hMKuVTLCEHXSjvV/C8FrVEtQw0nsoA3XfefYdBee1RrX8ACp5qATGZ09Gcq+V9yNpky1ybjVOtfpX7IAZ1nd+r1SYIIsjCV9pEMsknoRBbJZYGsTL3Ms87NbzvQkQakEAaxKA9gLCkvY15pg/khM9Hz7QhYW9osA+pam0gTbeve7meUOA39tyU4nKd9TOq6/+pHd+3BRZ9FeaKJctpdjjTweir5r29kTV9LSfEJDyZD/tBZ/+FgC2rfFi+6hK75PxruNcIqmSP/JYtsA/50CVOtf3gsDarPgPPQZ/SwFbxMtX5UUIFWbJL5Jm/woDNjhYE6DQRrR3WGpqJdxARlwMeK3HjLYZahFsbYh0tNTlIoSt0laJOhpiAcB8aUENnvGrRFUEU82uMk7bd5QngpcxfpqaJ5RfWTzf+iLzzwgFKUsaK4+t0l4DkYzmv4gK7lv2v+ZydG+IO+JWvksGS/ZLLroG066J8Ahc3Rd3ZPICVgkboz31n0ISOTrR90gW7CAU5GPfAlt+ORzYE6DQZzIkZpBHkc0yWOgeDCo6J9Nzru2mBUO7ba8sMkglw0mQwcCg9tcQzt52gmyp8SLvVUP52rOQ3nqq8L4pSy0gn88eTwOvGaEEHDBX+/IJ/sf+lLX5pK4tUccP35z3+ewYP3O8Hbi98EE14n4tvc+CUf//SnPb3Z9T275j36u9dee+V7yijanLhv6/iOuFfYc8oMxFe+8pXm61//evPQhz403x1FKRlLhsM9DEmbThPo5qi3lrwPmv+jNUz/0N72+uuuzxU5hcto9w7qOqPIEDLIlYIhk76rXgbSO97w2psI8OlZz3pWvtfLE/lk5H3ve19z+OGH56dVt9p6q5SHd7zjHVmfzwBfdJkKm2QAAEAASURBVOFFzfnzzm/iYcRm8y02b97//vcnb+fFO8K+8IUv5OtxtK2+zeJdYmtFO/hPJ6dSP9CYDJJ3uJDbBeJP3DRuCMLmPZ7gDMPYfyI8vGf/CcN6ulPZKj/uhsZ5Q0QyIz4RPs7qxl283dfgz789ET7uChfwhqL3oPkTwpYYtfvpHL7Xr922wu2yC9idcd2G7mGs854w1v0nvuvJ3/jgVu9pT3ta/yn9ehI40no8YS9yvj1lQqH67dYTyo95zGN68VW/3vrrr9+/plzJejiIXrwAMeuJvH4v0jW5X08V92/qeKfNg8nUT/oXEeuIT4R32fUwyFk9fuBjfN876e+ka5H1yOthwHvh3HvxItXe05761P4bCVysp/D1Y4sttkg5IePq9CsdIAfxip+sr94qQN4AOQoH1YtXq+c94UQTn6m2j3CDCzmFCyhZyYMx/hnoRHgQawZmKDBlFBDFAdE/CIVoRIgiTK+ZBoceemh/vk205boo0AvzTj755IwEvYI+lCo/wiNyDl3KUcT3v//95uKLLs4X3YnS3vjGN2b0qYyXTp5w/AnNCiuukF+kNLpQB6jvXuTBzJ/OKHB78EQKzDMH6E8ejDiMuHbYYYccBUkTffazn82RhFGG979ZTeSDcFI0ePbZz3y2Oe644zIqt3iH/Ozwmh0yMv/Sl76U9Xx47w83c9efm4tMPvKRj6SM+Gz1t7/1reZ3v/tdtu1dZ96iC9rykCcW4j8DfU5jIabDDOqLAAWkRQBDAaSZ5JEZDwaB8ffQqZwuhwE4GIbEsW9YRCTZXHLxJZmmci6iy1xxIs0k5eDBVWnHys972Z7zJhRviGeSOCrX5LKlAspxcDIz0C0F6uuKFTwkT8PoS1nhCb7hgyDh8ssuT157hoRsWFWkDJnx4kD77i9ZssAEL4v3Pojl0QKy5BrnovySd8ugObQYYWbdZEH9iwrMOI1FhZMz/ci3v1JQzsFDpsCoQSRZOWUG3qvYKbhy3gvEEDD21153bSMv7ZiB8CDUwx7+sFR8hsUowxLK8849L52KCNTIQhse3rwlnJM5ESu3aqKR8VGX7Qx0SwEjDIZc8GDZL17b5wQECxxGOfOrr7k6ZcDr6DkZfHMPPnMC5/zlnAw4yslssMEGeb96OAN1XxlL2fGWHJgf4UCMXLxfSrBiCfJtUbfFQEYaiwyE4owbKg8mxxcKNjOncTcF0aVoEwIyM6cRdGnTZNyCtgA3kMdQ3rxT7rryzaHkmY9+9KMf3Xvc4x7Xz007X4Bn8b2N/BUfyXjtm9OIj2H15s6dW7f0IorN+Q/l3P+a17wmtzF66UXUmvuuVS68f2OHO4XvZOtnOMYpndOoOQu0JgN4iScgjH//7bbhJHrh6HuPfexje/Fxpf6bdtGt3jjtPtcBHgP11vyU+8yZgJrzKllyr/bjdep5PRxVjzyEg+nLEt4AbRa/8kTHf2bmNII7MzBDgaKA1VPSS9IRIJQx5yyMHD7/+c9nRPnjH/+48XEjEaT0kRVQ5513XnPUUUc1x/zqmFxt5j4jEXlwEaMPN318v4/nvMY1V1+TKSpldt5554wiRadfP/jrjc/ExiR586Mf/SgjS+f9RMDKz0C3FDC3BNCcDBg9GAWg/Y477piyYTTgY2ff/OY3My3paX0pqRe+8IU5wpRWsrrqpz/9aT4YLO1otLLLLrtkne41R7LnnnvmfUYTzmmDHH3ta1/LFXpwMacRPiDxIUdGJYsCzKSnFgUuzvQhKeCJVs5AHpqychYMhzkL6SnK79vL0kmMA7B80ueGMw1x6y2p+FJJDIPyG264YTob6Sev2peW8DVBhonTyTx2lOcYfNjLHIlUBKPhfsCgKDcD3VJAegmf8c4cFN47BuYcHOMbfrjOkJMT4OE2zsNPPcq4d84yQ59ZUIaMcDoxNsg0l7STsoDMkCk81w4gB/khsairZCEvLOR/Jt1pIHwBosr9gpq8EiFgJKZVWfvFiLp3QbciB3VprwRKXdokbEAZAL8SqkG1nxXP50/1t2gBH/So9xjN57aF5jQaFo0hrb/Vt/rU5UQ6g1YcBWC08Zciy1Hn+vSgp8jz2mv+JWMrrfyvb0AsGZGgV5HAhRNgWMie0YtRDMO/1NJL5YS3NpR1zfMY2rj9johsl18h79NOrs4JI8VQFU/dNxKUvKGL/gA4ANdKTtGxfq7XfVlwiv7gJ+OIFuiH/tWH0h90pFcF8G7rYaSH8hIdRAN9rP67oG6graJpzV85j8/4gP/4pxwe2ScbeAgXUb92b4n6GHz1wqVedYRnrhdd1ecc3MnUbbf+y46pW7BgC+85Sw9NuKvX6intuXc00Nc2LbRd9HOtcEFD/SpIGY3rkwaByLghkMx7xpszDYL32/IlqoJgau3eI78XjMzz7ev9gveyE0wa8TkN9VROsm6Xh5QLrRyj8/ZrvXZ9IWv4fXV/e4suRZtg4LjnNOoLfaEM/Vy8+h2ff/757aZG3C8cxsufESuNi8WHdj+dk6utX7tt9bXLVv1Vxr36BtryUOUWZGseAS6+BAeKplXXwx72sN7jH//4/tcDQ0nzEjzwLCbN8zkNJ0Mx81rlrLfZZptce29eRP3Vj/hEbJZz//bbb9+vhzw615atLDjCH/goX7JfczJ1PPxWNFS+cHW98Bo0/4e3Pfw4jGbm8j2fArTf1pvK+bumn/pUtHWu+tiWhbr/b3/7W78uz9wUXfCtZEgdQLvmFPzQH6iz6g9n3nvUox7V23TTTXvxXfr+eeVKHsL5pZy4Dw7oW9eUM6dx//vf325/TiQMfB7HSDdl0HMg2gqH0YsAI8+1eaOw4zpXNgf+bFLpW8lyVn73H2X0G272xwr6hU90BFTbY71fuUl9TsPQjoe0wmG9u7+HbFjIC9eIIwiQqx2C2QmBY+0OZCvNkJ4/VjlUNKl9+zXCEKlYVQOntddZOyOe8bybZUERlV4JJmbk4z0+wBBYdDR37tw8Xpj/iJAi3Mj+iUjRXTRGHqw+mSiEUUh6qceKGamn3d+7e6anPvzhD2f0efDBB2czPhaG1q973evyWC76pBNPas4595zmEQ9/RMrI61//+oweycvnPvu5zFefeeaZ+Rbb5ZZfLp8mF3niz7777Nv8+te/zlGHfHh9T0a6g2zp+2gvhBNNqs8r9W+7fehb5p4+F21mWiTw1ZZfgf0Yf9ThlG5F+e3IONM4oW/0it6J9NFc1A6U96PjYQAzgkeDObECjtwb+VlGK41krkg97AeahtHLOkT35Ajv1V86HAY+6yNX5OBtb39bHqvnQx/6UPOxfT/WbLDhBs0FF1yQ51/xildkioo8esL76KOPztVPcFH/m9/85jw2N4bmH/jAB5q5681NvM2PwNHv05/+dHPYoYcl/7TFbhiZWHVXOCfi9/KHzSFrt992e/R9aLWd/lxy6SUpz+yROtAM2IeLr1JOJkzqa0ROO+20TA9ssfkWSVQCpNMUxWTjQQcdlEr3sI03TgVDQIQhSBRvNGCIUolCCNXtfkAonSdwhIJAGYZSxGIkoXW/eyybO/yIw5uI7rPM85/3/IaRcO9IUA5OW36EWH3qrnMj3U9R5MtPPOnEXDLKcTzvec/LOihj5U9HqsO16i+6TdfXiKAJ+uLFz372syZWHY25fyP1n4Ka00AvxoKxskZeysn+I+O1DhT5xBNPbKRCKCoZwCf0pZgRgeYDWuhIJqRJpKDiKeDcJ1t//OMfEw0ytcTiS2RKBL9f8IIXpPNQn/vNgZBvbbg+GpSMtstxQOqxBJgckU/gmRHHBbXfFf+rnfltGTP013f9+OpXv5p9xovtX7F96jB6AsuevZLj+OOPT12Mp6ub3XfbvXnAAx+Q/aPv6Ox1Hh6Wo3schLre+973Jl/QtWgq2NQ+HjO00o6u0XNLYM1r4WMFfzEKSJ4qw0EA9ZEVk9vxVoBmo402ysUNJU9SjvDgoJ773OemXh922GGJCyNPppeeE98PCTzxYOOwY7/77W/D4K+a9dLvsgVl05QDeKdvttqxYOM3v/lNzp3A0YT9vvvum31wfbicVH1Z2Qh/0ChGMNmOOkpWRrjl3y5N6kjjvuvcNwVHZISAAAEoAyG6+aahB2juDGEBBLBgQTpX99aWgcJ0jOEwMNc5hLSFk/OYRMjmxZp9OIlai7lVVxdbERQQea+5xpoZYVBAkdlYHUYXeA2qTkagcs2Mxxqrr5GTing/iP4xFhwtpZfnNkos4PQZbj/8jnRHY+19GQr85zDIR42A6t4yNK5xPupiyJdbdrk0UjWK0CdyUpOu7lcXo2M7GjAo6oB/4jprdnN9PDBo5FGg/pxcjcnYxe+KOv0fQ911f5db+AM6TW7TiAatY2lq0sk1OmbBACeILpHay76iLYNPPugfA4pP+l66r59VL8NddEkDusJQQKd+emS+ibMoXcZnul3ABmhLfeoSrNV1PHAOToIF/CSfypIR95Jl59koeHFyy8wa+n4LvPFP/2pxhvZHA+0z/vqub+pQv1GKfthyfOgLB1DOYixB9Wjtj/X6pDqNAw48INMQIozILSfh68VmsXa+2fhhGycxEAVgJKUwzF2sd8+oaqwdbJdDeMwmZAwBIcAETC5nIfqVloh3COUyu3nhOADnQai7hLPPPjuX+hkef/CDH8zRF8Eh/EZiJShd4tBl3ZSBQhP0Xx3zy+azIQd44NUen/rUpybcNP5QaopO6TiR666/LkcTxXd8ZhQ4DMYecBjlGFy/8MILEy8RGcPnHGBI1rnvOukwPDAIGCntMfQUnCy5Tz8ZO8ZRHXfFudHSU/BqOzP9kXoQRDCCjBgZYCAW7/3rY1hlVBOhKf7DgKK1Zah77713GjsvhYxnHpLGFRgZhTj3jGc8I+kmfYgn0kX6SN5lJvb56D6NlKJXsZCfI488Mo/Rdffdd08eCjLRAP0YarzAU6NIulM8Kv1xnd4bVeAXQGuyyLgLGPFaYIDmXk/imP0w4V33if7JjbZddz/bZV+98C0QoLo+Ekhv1aj1/fHSxMNilAUfsmaUceCBB6Ysvva1r82AV13SmHNmjT6CHand8V6bVKcRE5C5hBFBKRLmUOzjTzi+eclLXtLMjbw9ghd4z/sS8c9wvBxIXVuQLQOMwZQayB0SMmAIbDhqvbbhauXY4UQAJwMs/TTX402slnpybsASUcJDWBdmKIPBEG619dbZldtCkcwBtFMHC9pHskSx8ZdjuvW2W9P5Gn0wMIyKfHaNMBlx749i7P/v//6v+cUvfpEGRuqCrMhjq080/I2vfyPfdCvK9woJ4BkPRp5x+sxnPpPPcchje15Df0SyoIKVPBjhDzkro8dQWh5srT9DFC/Pa2ICfiiqvTu6LSOYMh39ncxo8966Ubq07DLLNt4ufMwxx6TR9eZfjgS+55xzTtKfw4hJ6NQt9mDXXXdtvNvLK1w8mY92nri+9LJL+8GaaJ8DbRvj2WHUl40fKBlSriJ7Dp/cSX8y+K5595TncjgPowX8YX9kPNCaTPzql79q1lhzjQxCnDOHMS8CSG+x9RQ5eWK/jJLVR6Y4PHMaUm4Cj5goT5zgoO+jOQ31Aby/NXTfa20qOEE/ARG6kG/ORUBNdkGNOPKg4z+T6jS23HLLviHECEpuSdof/vCHzBfrK6JQAsppC+Ruk1DhQCYCOYwNASMk6ma8CCzh+ehHPxr43Ni8/OUvz8iRU2NkCCKoSHQi7Y/lXkKg7WpXpMQoiWYXdkB/ysMgo+2s2AL9HQR9RYtlUBhQyloTkNojb4IByyXxnZEWhcILTkaTlPSf//hHKjzDI/ojL+qj1AyPsnBOWY3RsDKOGU31wsG+su6tPtZ+nriXP/DQfjx1nj+v7BbEeM37y17+shyRaXuZOfFeq8idT5e0VHUFPoywn0AHHWqOwFZAaO6C7jHQjtFEvx2jnUUoZGFuBGuMJgMswkbj7bbbLl8q+bGPfaz/XWtlpI+B+0EFeVK80nv4Tp8EnpwG4yt9KW0G15I/usYJGKWefdbZiX881Z34CQ6MOuAssIOPkcjWEfxoVx9c8116W6lXsq4v2gMcy0iQo+RwuFttuVW+yv2www/Leb+3vvWtGdSahJcJQTN9Wir+FVSAXcddbsNXTS4gHOIz1JQc2C+jYYvYlJSiA8JIWSYK2pWTJiTauPPuSJAgEaolAjcCx6GVw7KFM6HoGkQT2lpxhaF0CBwrb1sRRdc4dFk/HhYfKSg+1PwVOut/0X1B8HA/heJg8ZPcqI9xF+WRN2mNArx2j/Kuo7d06brrrpdF0By+NTItY+Qi2WRw6i2myqVjivrhoF7vOdJeyVC1O78tudOGuRIGzQin+K4vcKx+6BPIPkSARV+mGuBEftETbzkKdABSgehSuqc/jumVMiJn+0U796w3d72sTxpIXYwzepj0lnYE5TDQBQ8YcuXgcNnllyVPOVjgQT0jFXQWiKGvNvGtLy/hWACe0T1b+OlXOUE0V7/JbxE+J0F2lGVDFo99cgGf6lNWOsofeHGagmS0RCvBhz6pX101WifLgl42TbuuTxpEg+OGIGLeY31wMHnM755yXyhg3hsRXn/ds7Xz9c6XcSPTuiEIOOJzGooGI/IO65tDoXM/Vin013TH6wZ6z372s3vPec5zej/4wQ968brsLDOWP/pXtAkGjvs5DfR0//Of//xeLAHtxeu6+/WNpf0qUziMlz91//y2xbt2P50L5ej/2m2rp13WcUTvNnke3SOVk+vG1TO8bBYcxx/3h5L1vOtH30FEhLl1zTlr55/0pCf1nw+o5wRcx7MYTeQ7g+BTdXguAGwTz2nE6qterIq5x3MlkZbI6+jw6le/OusJA5A0USdQ/1jgl0cf3YuoO+Xu9NNOz1voSqzW6UWk2Yu5gNSbkuPCsV13teXaePSzXceC7OurH/qD7bbdrheryXqRdupXBze0DQOYzzC4oC/xCpcs2y8YO/TTebRUbxjqHpkJI53F1BWGvG9T1Kku19mCGGnkfQrTdz+ALp6xeOITn5i6Pvw5CNfDCOc3NyL6z3vwoNqFv3sjnZzX6o/zoOgQmZW8J0a8aV/IR5s3yjquc2UDtU8vwpllXeEoeocfdrji2b9wWv2+5Mn4U23X8fy26gwHuPA8pxEdSY/IO4sc5O5XWnGlHO6Z+Ooaqn3tmECCA5BnNTQU5bzj7e/ISTdLKl/1qldlpPj73/8+h9uVc8ybOvgjylh61tCrKTxH4MlSADfRkN/CDDnPYHQR/BclidDwRNQmshI1AefaMNYoKgxGpoTcL/I2gpWLxmfLNNWfxyFzIjZ0lZuWxtrtPe9pDvnGISmfK64UbyuNSHjX3XZNvNDdXIhvcshbGwkuHhHvW97ylhyFSHF99aCvNr61II/t3VNGGCJNMgWuvurqflTc7lt7H95/CVkUAVv2C4fSFfMC5lyMXuTfXZtugE54UEDHpOjQR3ReaRzlwsj1+YwvXznoK80H9/xg8kSKB33B/da9XyM9496Tf39yLk455JBDcsQhlYd3sgfmmdDEiMBWVH7V1VflajqjkJ123imzGSJ337+w0GSD9TdorrjyiuTLm970ppQTeJlfMS9FPskm2GeffRLnPfbYI9s232X+Sgrz3e9+d8qTuQ4y8K34poY+mksju0YogDyMBGygkZAUanzAqTHhjTbs094f3jvxVKcFA4vNHvoyJxprA30mC0ZOsg0Yi1KCyr+de865+VqGiOpT2BC6S0Bck9+GuKXMhFyO2OoURmbDjTZMFOASEUAy2muSre/vGtr9t2KM4YOz8+1rXePRVf2G3TWxJx1AQSk5fgx3FMOP0WE0oDjuM8wHDASFe/CDH5xtSZHMjVy56xyGrYlX+ybF564/N+WiDJ/JTDIhlcEwqX/DDTbM9AH5UU4O3Hn7DLuUBQPJCeofwwMqjZIH8/mjj1JegK6QvxtvujHxZCzgg1bac41DqfTYdEhPwQ0w2PBzzOiZGIczWqAbPlwZKSeT/CaOGX7BmtWTDGytMpOWMafDCTO49q2yi9FclvPRI/RnbPEd/bRbwMHiBafl+l//+tcMUF2nzxbYCBAAGeAA0F+KHJ7wUye8582bl3WZF1lyzpJ5Td0CEryGn/vdx5aYo5FWo7doQNbKeWSD9/LHc0WrrT6UKo9sR/ZbuvT+D7h/9tmzLhvdf6OG05RSB7Pi+Wx4mAOudP+9VD3QU5MerjCGiEhw5Bwx1HGb2QPt4bDKMPHmiAJtCRLj5UEgxgFQfj+jCtEio8bJUdCugfARADiJ0AiyKIngLgqgTwB99XPp4IE+Uq7iP57cG8zvfLusyU3Kq05zJgyVX61zZ4zQMtIUaRjQVr5b2+XERHomP4Hr8treVcXoMxC+wwC0wcAYsXAOFFb5DIjCWDJYDIX2yA55HwuUk4ETeVCHfW1oT7uAU+EwbKcLwBGUw9R3PyNojgQv8B0fGGRywCGvusqqzd/O/1vSaHY8m4LX+inAcB8am3j2wB1ZwaMymvSUsdUmEO0D9zDS9Fc95EFZRh3g1Q03xjucYlGE9uDinHrxAN720dw9AhDlcl4sJqFF+5wLx8bp/S0myh2boNaOjzxZDYnvcCj7ko3P54/nithCeOu3uS3PBMENHgJasgwv9aKlfmt3shxGoh6EGDeEEOc9482Z1n3R2bzfd3blieUtBwFB8BHnNOALtA8Xx8GQXixt7OchQ/DznFx4CHTm/to52ZHwVGf1MYg77jkNdYfA9iKi6sWrCHpHHHFENgfPyseO1H5dKxzGy5+6f35btAHtfjoXhrr/a7c9vKz5DOVtlfvTn/6U+W58A6EoyRNlqp7hdWTBEf6Ekc3ct3y4etATmLsIQ9Tz3ijfSXAdlCzaDwOcefBYep24FA5kQT2bbbZZ3hvLoRVPgLP+kCP92GGHHVKW4BGGJ/er7Ghb/IrUSea/22W1Ec895LuSvDOpcNcm0M82FN6D5n+7jXvbD+OachBGNC+/+MUv7m37wm1zbg6d4aMvYWiTnrHUunfAAQf04lO5/eq86ymMZh7HyCDph3cFp5xySr4fjMzFqsu+nKBBmy7JyzX/Nafh/rZcmY/wDXDfRykZUabee0V/zV0Bcx7KoGvR1rfFycm9gXv98AqP0CNGH0mbuh8tQLvOcGx5zhyZeaF6750y8+bNyzrViz4lt1Vf4Z0VjPAnguWFa06DJ+dJgwEZOYQAZUSxzRO2CVp0D8HAfGrTKEPbcPEciNykddwhdPGN329nzhiu8tOGmp4vgXNFKV1iKsLSlmcMbAvPWXdNaiaxky6KyEBtRYXojMaiq+RHROmzFp+VkV4bidCDfzvXvl77eOyHV6LA/fbbLyMx75gyUthrr70yanfdyESuWt3eHeVZDHMtlTLbbbfdkv5GDe9/3/sbD6DNCvysoQe+L+5VJEYDn/zEJzOf/cAHPDDTCiJD9egTwFflRoJbbrk5Zc5oKYxB4mlLXkXYXkvRpoNrBe3zdW6yt+gOd7jor6i4eFoj+yUWG1q6LOVk3vDJT3pypqi/+93v5ojMe5aMJMxjSDvFhHMen3HGGZnnJyebxHM0VilJMYngzTsYxRRoE21kMciWkd7Ob9w5ZcLIjEyY21o9IvZrA0/3mqPAHyNODybGIpj+KM51S/LVucubd2lWXmXlKL9LjmBE/O8JOSHTRhtf/vKX8zmLjP5DboxY0EKqzv5IYFRLZo2MzGmc+ecz0w6wT2ecfka+ugQdc9QTaTL4yJoYuVVKb6T6B3VtUi2RZXWITHlNOsYqoSSmzhCGMiaD6tzwejxVSoDkf+sj9IwyBjMI8CJM1x54bRoDD/JgtuHgZKSnGKDjjj0uH3Yzz3JLfN+BIHlanrAs7MBBRLSX+dezzj4rP4RjaSkj4YWBr/nv/07FGv4gJ2VjiMYCDBelAtIEHtpcL9bVU0Q81B7Dpk0TjvPOn5cpKjLx8Ec8PJ0YOWRc5t2dx+ZgpII8/Emp14/UhHY4vYj40ihIDzBicBV86CenUSm5wmmkPlB8aQ+G8Kw/n5UPl5FJcNJJJ+V7yNRdBhIO9qUotDWaURqp7UFcI6P6zUged9xxzS9/+cuslv7ALaLzNG7mIiwyoXueuRAcccxo7lmEuXPnpty7h16aWNa/WE3W/OOf/2h+FO9l4pC0o25bPPJj9Omz8gCNzAvhN15JGWnX8yLutc8mccrqRE/GWNoMHlWfDywJBLzLDV4+A2wOA8/Q374fh2VuCy76Aw/yxo5UCi0Ru5c/7ien8Dzgiwc0Rx51ZC4WkmrT5v7775/9Ue/Ntw4FsZPpLPoohzKOG4Koec/w4W9UmuelUkIQcjhoaKn8ZPyCYbnkEh7BrH6/DOUmo30Nakf/CwfDzBDMSWnf8BtYIhrKkm2iSRieTL2E8OY5Ze5teOz8SFD1Fy2VdU69flPNf/hYlgkPPC8giwAfNtlkk148kJXHlQ7QH/0IxcyUpBSWFAAIRc4tenodttdpS21UyqTSArZosMPd6Snyh/dFk7HIQDYUf+IB00zpxENteSom83th5DJFIbXT7hvcC4o/XfG/2pnfNoxZyhqZgxeawQXAreSmq612YuWZTco7HsCp2sOD4nk4+Ew1+oQvwG/llAHhAPuvyHfsGigaW3Ib8zJ5zh/6VOkxPI+AJdNTrpELNClZmCr7CBc4sAfh1PppObiPJ/090Fk0wzsTVqIyHptHLC/Je8K5y18wJz2xIWlFDKKIitK7bFvdJttENh4iEtGKLkSGIgiRQtfti5TQWbQSgpBthrBn5GTbNUw1//UvlDMjyOqv0Q3+i2bJh2jRFhjFoRcQ3eOPyNLoQLQKqh71hsFIuTKCIddGGiI9o+SKOEWs2lNelInvImGr9kbjPxyBe+G5QaQlpFhuveXWHIFUncrAy8hJ/8LQ5f5U8x9O9dNvMliRM9xG6/9Er6OL0aMVVSJ9PISPevEZ361CYxPwsq7hH9mFs32ArviMJ+iMh+ph31yTEnMdkBkjVW3iF77jiXKWaNv6TbV+wMlT8vDTLzRxDu7jmUgfaHqKoTacxhzIUKDVV1s9kUJcTqRLwHTMYagZbAZ8yVBgYB9+XYIhbYHlkWU8CBcGdd2+dtAdWN6qz4bEBB5fKlVSOA56O9X813dKSw4osGPzEuTRy/Msmz3wgANT+fWdrMREbC5l3etDe+UrzT2TY+5AHb4rLbUlVy2NIhfuleoVhHixpAAFjeXBvTvJm5yPPfbYxENKCk0YC7iMJv9wBnvvtXfz9W98vYmFAs2xkebBxz0/sGe2xXH0IdTJnFzBVPOfjAmQAJzJINDvMrB5oqM/nMC8SCmaC2nTSfvmLPCtUtF77LFHzE9F+jBSV9KRlvFKPwoefA/eS1Xx1j3u991wOuwZD/CG178hn+ey/754uaD23Os5ja999Wv9uTGrxEDZxdqSh8m2j9rz7Aq55zjgAg9OdDxproF+TwMC5dERqhQFQXm2UjbXugDMJzichkiQAJXCOt8WpC7aZ5TNRfDcBE3bzlEg23pQqIu21ZlzAbEVLdVzAQwXPhSkModBFD3BU/QEGMnRAA31q32Pc+UMCeNU8h9uHAS6i2wpg/dbkTuO03lzBkYYv43vHJifYDjkqd2HBnLrOfEYE6+WcloGqb+umVvSR8ZBjhuQsbmR++asRNWxYijnasgiWqC3HyUdDdQrz37LzXFfLIQgw+irL4xu4VH1OLY+n3GGn33QFf+r3fltS79sjZQAR40WoJxIHnTwB/9LRtEDv/HdiIest41jpClTH+HmzbkFlsyKusmBeY9YrdUfPZQd8yzOttttmyMaE/TeTm2uhMNcfrnlcy6KgTaZbS6KfggIKrona2Cy7SP6sEFGWWQSXSz8sF86XHQYaTvQ0J/noqAemMI0iGAaRiIapLv8EVT1w4GRJjRl4ODSZdvqFsV4QjPTFsEcyguXa64OYYprXbdv9Q3lkB4j/IwWOuALY9c1TDX/9Y9CUlgKKXoie1IEZAEwynhCURgMK2FAmz4UyzGHwbGQZQoPBCQMivP4OzccBqhRAhnURimmdACjD0bjP6ejjAUbxTN4tqN08pzOIvpVTiIrjz9TzX80gzeZI3tkkCySSbiN1v+JXkcrP85BXcCow3MicCEPtspwABw5Ry3lJMUEOIxzzz03bZdUlmv4TX/Jlv4po7zzAgsOg3N0zTuxXDPCgEO1o03Xp9I+ogv5NYICF118Ud9OCyLHCgN1GjU0FblxFhhUnn88SI0V+eHlRNUEF3Mruvbm0rbSD79n0MeMh5QG42Ff/xmnMjqDbq9dn6ha/7UrqqvoQaquBKVdftD7U81//aGc+k9ZyYD9epCMTDLg0oh3BJ0otWPywshRaPty4p4WRkuGnGGpOtGU4jHkFUHjrfPSVOisfI0sLr/i8syzlxEbieZ0RNtw0Dbnp119okvkuH7qY4z97Ds/1fzXd7IG0IMMwl9f6o3GI/V/otfwT3tel84WwAU94VI5e1tOl2OzooozwEtb9OckLLU3csRXPFava0byZIrx1c4Vl1+RgYWl20b25jSNDvVXoMKpcOxkUZtTrR+VgqIH+kS2gX6SsbHCQNNTPKnXnPPugKAXsxDa9367hCWXGlqfDQ9MNbQUYRIa0LXjEnlymBwF4cEMAiPysO26fQZEm/rOCBJUE4PwAowR4WBg4KK8MsC50aACgPY9zhV99Xkq+a9vnqClrJw2WvgOBQWRJgCUnkFnaO37CBDjfMLxJ+RQ3RPJ6KJfltCSZfNT7kc/9+Cltp4Xn/w8J6JShsUnaymhNr1CokbYDKl3STnvCd+RwAISuBbgIeOFh8VX19r0r7K1rXJd8L/amN+2ZAg9GGTHZKNw6lr+jWbMYeKTUQLaCRiM/KWa8N28hWdCis74iddeNeN17uTimGOO6XcRn9XzXzHncV3osW+/6Bcngw/2n/60pzU3BX85Da+tETzAAbCBvkXOsZCPqdQPoyApM4GSfhkNGyGx0aXD/Y6PsDNQp4EBhuaQYqwZK4YE0Q35Xe8aGAwKi6GchzZFhuXtu2yfoBA6CstYVGpDDp0SlSB1hYMIh8JW/wkpXBzjC34QFoLehdPQ/lTyH+85aApdsieidL6iPPRRhqFgRJQln9JIXmtTIwWOVxn0sq9vZQzQr2SZXJMv8m6rnOtkj+NyjO/acv9IABcOjKMSIauDPDkHb23CabjTcOy8+rvk/0i4uyZiN8qqQK3kv2xB1/KPDgyhLX3XLtoxiGjnWjkx+OI1W4VmwH10pc6jPXCdjMCfLOEpXuNztUVGALlzvuTIOfc7D6ZSP4y+9KMcKpmBF/wE9TUSSURH+DNQp0GBIAU5+4Z6ECsFqqHrCPhM6BLFZCQwjbMqZXNMGLoWWtGLqIpQEVpGgFDCi7AxIs5RbsLmp3wZHHgWjmWU1ON8GaORCETI4UAQtIcWBEQ7JfRdOg2Koz/wpTQcJai0ITxKBiiwcmgDiiauw1FfyJDzaFFOH3204XxFR2UM9Nc9rrtH3zlNx+iu3i4BHvCrrbbwTZ9qO5H22/JFpzhC2+oXmuABp0imyLzrQFm0ngj/R8Mdz9rtFQ5ojwf4jz5sAhqhiz7Zh1fx2HXXymi7rm/uJTP2nXPdPbboW7Jh3/nh+ld0Gq0fC3od3uiP7uSwaA0vfSevU2kf4UMv8YLTKxomvvFSSSPsMUF0ZtwQxMl7Yvb9Hu/rjwbzWwC2fkHAfO9KCFL/PTx1ratteM18eEX9EWknHvaDif39rtpWbxjr7LP9UNI8buPhnGsh/H18Qqj6+6EA+UBS4ahcu2ydv7ete+u8/sazInkcDrQXEU4+ZNTmHSY6rnOjCUIIWRZp3+Mc/KsP3ssEBziH0ciH5Yr2bfwKz+Hbdl9HK98u266nLQPwatO/XW7Q++Rcnfpdddd+XavzE90WTUue1Nemh+uR1ko80MO3JdCieE13QZuXeWICf7ShLbhou3Bs4wbHNp7D5X1+dKl7ht8/vPxo+je8/CCPS14LV3XHqDHpQQcd+1ZKtTnZ9rHapg9+EVjlw6vjebCPePCA44a24Ok4YoVnTwINR8BxRPzjbmNBbqAUlNQ2osz+U47hYRekugW6x5PB2qMwFIgA1VOxRbc2PnVutMbGWq7qiWgiP0BEUCLST0GdqNEYzWlwUhG19OleuAz/yE2dVx/BrXrrvG0ZNftFr3sr53obyCNDWjKnHrSYDIjoLZuJ6DkDF47CPqhrebCAf4b3v471cbh8aM/Tz4wDQ8pQTZT/o6GtDW1pU9sT7bN+teWALWn3s71ftBhJ/0bDfxDXyX8BnGJkkQEbG8mBTKV99JEntoB+wKetF5GdKLRH3Q40PSUlEC328+UhRAk1Ie56l2CoG8Y60zLagQuo4ZfXVncNhsXAMFB6LBiU6QITrFaTBLMy7yu3aRgNx3AsOWR3zaqdghgD5LFt9aWu3dvWu72su1ZWXSAMRQ7naz8McLbX1ZyG+istCAc8kSIyNLdFn1CmHB7DM4x84ogWVjTJq4YxyPQSmum7dIS18cCxPrnXyjhgiSq6+R60lVHqlBojd66RCc8+zJo9+rMSWeEC/tF3KRH8DOOZtYThTFyljNBiIoAu6IhWaKgd9Cy9KtmzYqdSDXhQ8lCpP/ctCP9Hw139cCx5Vl47ZBLgozJ5PXA08Q9K7kve6YmVSm25d4+JZvRF22rDltxX2aLBvelf1/qvbalhOJEFaVmy6Dx+oQ1eFO2z8/FnsuwjPOCGfmSI/qCJ81JWcB0LDFSLGEJgQtHXzSCEydZq1wTlWJBa0DKEDwEYavsmd+oLYJSo/fTsgrYx0n2Ul9DYYgKIkU8quvP2MYshAfDERIJkOxwK39oOvz78WLv6aS6JcSmHUc4UD7oEE/76oR2G2qsz8AEueJHfT45j58rQRTSeKKVxDUNhgVHx0Vbf9aPgjluHvvet7iuvujIN8apLxVLP6Le60JfCatOvoFbx1XEXW7Knn/AQqAD7ztGDiQKjAxhfcxT0Db3LGek3HOjfCtGepadkC/3IXuE0UTzmd795RG3gAf56KagVRxy548LT/amPw3LoeA1fsPisId7bZ2RzZVT0Rx36OBzcq42R9C9G/sNvG+ix+Qo0aAOeoQf6F95TZR+tlAKchvk/PLjxutiG0x2rw3D/QJ2GlRO8JiEhzIQY0Sg/pSmB0HAXQKAwDhCQxSL6RAw/RrxtRLpon1Do91DbQx5d1A0wykQ4mpgct0KGkMOJEaDYlEPE1J4ERDM/9Y4VIj3QLwoXiqTdtvHtFxjgjmWFXrlhiSh+4321awRRjtR5o46MEO9WKgJdz5b4MBJF87R2RZ0EHKCZ+9x/3bXxdtMISBjmxe4aWtFUIzjXyR2wj85d9x9u+smg4zew7xw6lNHICwvwJ0dcIWMUHq055go80AuQE1F2tVUjbzLXdf+1AbSpfT+Oqy27ZNwIA29rBOIeZcrAOnZv3XfTzTc1vmBnObv+FqiLfACRfN0zP/3r2v6UfSHndwU+nk0hE/CC91TbR8+SoA38Shc5M3RHy9Kxou/8tv/iwPxKjON8Rj7BRArCgCMY4bj19iHnMR5vNo5m+0UJDsXQNoMR03xpMIppJYT9Gwa8U8aJ4aQ4Iv5avcQRwIPiwzOj6DjXBkxj/Np4Ko+pyo+m9ARBdDcnDBYeqOf/t3cf8JZV1f3ATxSlWFBRAQEZBEGaIs2IAUZALBgVsCFi10RAEYxGFBSiBNRgbKAiZcRgNGpsGAuWsSAKKIpgBRlRqlgoFtD8739/15vf8/jy2pQ389541/vcd+49Z5e111r7t9Yu5xz58eK7czNJ3qymjeTAaaSd6hRtA08d1zsAypk3IA+wr77GyF380jqnnMhhUHsGXBmZbtM5TTXd8VcNlJq+pUXKJnP5/re1e41WH9nhJWVVwhn6V7beZEze5I58J/dygI2vZaG0Yc3WfrL1Lu0EFOSg47MBtkbeRtn40B+Alv44k5R2qxMfgJPT8D3Ti2YfTENqy1iQit7TJrzSn9/Smu6JDJzjdEZ/t1HqVP0vaWdKBuyS81bP/za+79TkTvbOCR5XNj6a3qMLthJZsBN4Eec7HdksV6dhaMpQgAMDjpLdxg8knJtJYkgh0TU+KIwx+sx0/QwEbXzfjWs0IQJmLFGQ6+kw4dPRVEscQgFtGyHpJDrMbQ1w/rTYyfTXO/r5812nAVD3be0GEsoMUOjI/SgteZbn0U1tPukoATJ15MGRpq4YrkicfhD5iHhci/FGZq7/BYgsfr4SRwEcc137AJM2Kgtgkof5fVNTbNO7qmeS6Awo4isOmiy0pa4to/3Hvt0kG/mw79idOm69ZeRxFdpJRuxJ2tjBTLY/deBTf/cbD0ZbCRjJJbIJeLFzpI/iNW0r+29lKK+vazo1WpE+/YbdRA4T9b+Z7v/aYJpVNB9ZOId/51Y2PpoB0u/In4NnO5wbOcbh4ncq+vOq61Qpp3GdoOIwdB7KJzAeGFOM2mKlo08AwndRQ84v7VF9BIAPR8So8IAIy/RPTQG1Ot0hicJTeHDO92pDM8Z8n4ov+crAW9kMXn1ALJ3CkQNIB5LedFp/vl16HUI52rBo0U9rKsKUjHca4wH/BU7tu9/Sf//73y8HtcF9NlDsaGcCGoyDA4scwiOdpJP2r1UB7R859jsafkw/yqNM7XHOd51Ce3Vcx5SHV9/pQX2OBeDNaJGRAWBRlnIDDmPrzW+yUp5Pyao5i+QjC7xwIGSc6QLtMNqI/NhdX37ymQKhZ9ciY99jGznv2kQfPGkLfvCgrVlH0r6+7cUG1dvnxfdcU4/6ydN35aUcdfy+yTNA6Tyi55LBH0dGOtKRk7zTpcg3vMunTB/X+pTfIlZ1SMNpkzlZ4D16YDuCKO9cR3gLxU79ZhOIDOV1R3fWb+pC+6fsfpvS3/FDVuSh7n7/c77flyPXPLNLP6q8zWYFur77uE7/3g/vN505Kis247qPfoAH9obwgU/OhG2bMg+P2o8HGz5Qvz7f8RP7YxOIDSPX8RWecy5ljHeURsBGR1Vv4yt8RkfSTEXLdaRhZBEKENTD+jxFtAnG6zEZFKExEq/glIfXk36mKeBs/vxOd75TLVp5s9vnPve5Uuhd73LX7opFV3TPftazu6232bp4EiXpiH0DXVo+Y9gMiPKAqPlpHQyQrnOPdbp17rlOvYuDnEQFHoPgyayP8NazJqetttyqu9vdR+4Ull9e5BEqt916WxmZ84zC1BgjNsf9oPaKTEDq/BVXXFEROIN3F286JL2kIwMMj8/w2+iBcWWXBwB3Pu0hG08N5bhSRvSp06ZMAKdcPOU1lWSL8Cwd/nzMj+tweLapIrqrxFP8AzY6hjLwSEZkpw6vaxXY4Avh99e/ao9Tbx3+J5f/pKa91Jvo+N73uneVZeRKTpNR+Jd27/ZoCesO5FbrGr2RlTKMII0w1cUepM2jT+gcf2Tj4+7wq66+qnhlE/oMvn20U32AVgRu3p+ctVm9nqP0ve99r9ieyoaVhSeASU94svaGP3WpF4/sUfnVx1udgEwaj2wBjJ70yjmIbOPUTI24phxvqDQdeXMrq23Hrr5GT+yLPO5x93sUv+TpgYDz5s0btT3nCqjbMaTM6VDsl7zohU1l8Vr/0+esO9Bz1h/hlrUJ/DnPhuQlH3bWxy68T0bkTx6xE2kjH7KX34d9wii6pP/wKL2+o/+pX912mWWKyfUVQcvVaQBAwmdMPB1B5xHdXvEIAAiJYACDdITl6JED/QXcmWg8hfOoQBcxEDt+KEXdnlBLGZ5a6RyF6QBIuyhsWSlt137AcPdWx21NBsrHm8dZAGsf3wv4Fkcn8ohEyRXphOa1GTWDL5Bq/OI7pM06LLl7zpJ26YTyuuY34wdGygjpiOUcGpjebnEH1VkROdGlND4cj6NtrjpbP3jQQUKey8PQAZGy6R6Riakl9oMXZXPgHg+uPAHGdJyGMrVTGUC57Ymvx1STl3oB3XXNztZvbU9k5Ry+N2kvPNp0s01LJsBWGXbCsF/l9mWT9ow9CgTwvt+++9UTRBctWlTBATu7utWz7TbbVr+Qj87Uy/7koQ/2gB/gRNdImeSCf84/6Va/48guIkDkvKlLAc86d1ynbJlubakUbKiHrFNmFTzOP2X50CU+6E7fJFM8cgycAacRvYqAnQOkAjB58W90QKdwQL+Rn8y1hZwFIspIn1dfdIzXZtnVB/DsacOuh1K3upAj8Ix9Jt3YI3tSB3tVHufleVNkRb/6Pt6tSWoju8SL9tOD4AKQa4d+w7mjPEJ/bH1jf2tLRgbKZFfOWe/SBmVytEhb6AJFb4I9dkqmXsFQONC6ZKZ5K/EK+LdcnQbj6HcuQtFAYOFlOF5WQhDeasfAvOTmd82Iznzve0uRM91eikKUwBiA0eMe97h6nzHeKQ7A7rjTjvUCHIbCGNdaba3l4jCUT9HA4Q7tE2WbqAECX/rSl+olLmvfbe0ySJ19XgP4Zz3rWd3OO+1cxg0gyDVGFcMCJoCfvPukDUiH0FEYvA6MdD6Gqp72GtM6h0fnAf99Nx6JeJM+QBs50p02eAjcxRdfXG1zTX7l9O8X8Bvv4dfLb9RBHvSBB2m0Qz2pC/hwHDpwdZLicvx/OmT4/2UDMtGsOgAaMvJKVL/RhhvV6MJv1AesABR+C3ybDPuOuDKM80/bRYjrrrdu998f+e/RFFtttVXJRwRPb+QjLdlzjuSLx/CpDXiQblFzPI4cbagCjwaAeGO3rmdnkfL8Jj9lcHzsjQynoshOftOhdMFZcRwIz2usPrLY6xqyq8l3fFR/abwLeIAbksd51xGeRfr3aHxZgOVEtLvdxFe2oW46kZ6db7bpZpVfW/CHF2lC+d7cRk5NeMx2WLZmhx+HAQfISsDFgRuNWBMRxFkDw3+cwpobjDwIVAX0YQRoVBSnRs5TkfbrA2yZLdz6u+Y01mqbOlq74jAEGZGXOtQlH5nqx3TDXvHuPB6jo6nqXx7Xp27lEtQiOoujYNg1V9siBk+b/Vh7GfxZZ51VhsxIttl6m+7ss8+uiO7CCy7s9nnsPktQ09IlFXkRNgPUYRmLEZCItAyyRUa8+aLWUVEZZPPkjD7AWReW8p/y1Kksu0pCFdE0QNli8y26DTfasMCNIVifuODCCwrQvfcBjwWybTda1/YUpAM5D3gDyIzJNIPtqOpK59du4OeIF+dFfN4fEKpy2pCc8wmIuea8iCijDOfi9PBqRFTtWhwdcRg1N9/0jzgYAKFjpKNy2tV5WgfafIvNuyt/euX/kbM0+J3KYagDH2Tp6MmydnPpVPhSJ/lwIl6gNK85Y6RsNhG7db3m3RuwkZF2BGwqwyT/8Hj55ZeXg+DA9YcEUcCP7iNH8pXevSYiYN+BFuBRJ936jh8ELLQLYACbjDRc0zb2jN/IQN2mVgC4ctJ+6Sci+RF74oBD8iqjym+OmK7xishZkENPeNZGMhV8OZdgRFqPC5ePPNmOvrZw4cJuk3mbuNxt9+Dtyj61QZ/j9H982Y+7448/vso66aSTigf14NEHT/VpI+LpkKkcownO/RVHvqK+n3LKKd1DHvKQ7vDDD6/6d9xxx9Ib/k4//fRq16c//elyNEcccUQ5+q223qqAPXhyy83t/pzFMxgT8cH+tI082Smd0y853fjLG+sJzTDSlOiee+1Z9po+TR5sOcGL0bCXPwm+BUMHHXRQyWGiupfn+eXqNEQzFotEJzoq5fLcIosyuCYwQqM43jkGZb6WQBjcTJI6KJkX16Fu+OUN3WMe85juhNef0B177LFVtVd2vu997yujAtT45vl1mihwaXkETIxFx1deiNEAcBGFobM0jIKBfOhDH+r2aTyaswbiAWZ8ISAUUj7CZ3hlmPRCB8qUrzp4c5Cu+bhbGumE5JLRCuNGyqJLv9UPFPBIX0YC3l6GN4aNH+eV4Q855yYvQEr/ISACoI2wdthhh3Jg5KJsI7wAK34DEMk70VFapM3sUASL5Efa4p3bIe1FXoOJNyB/xU+uKNvgdCqSbm0R/U7lPMilFkSbjE1rXnf9dWU7AL2fN87UFAib5ExFtvLj4cqfXdl9/OMfr7zz58+vdQnyJRf6Qtaw0l+0iUMnOzKjJ/ryIQfApF30Mx1iI/Iq3zGkXHKsdi62vz/c2ub4/9/IwyCNqPAoP9vVlvRr9mc6BxBzOhwB8D7ssMMqwLHGKC8bVq/ZCVNX3qp35plnFgteudq3n/C1JEe7hcjrLW99S81+XH/d9d1LXvKS7q1vfWt36qmn1jT5hz74oRq5LViwoNvj4Q9vU5TrdA996EO797znPd3D22/t5yyNViJr05j4n4zYUHRGHh6VT5/s7RNnf6L63mtf+9ruDW98Q6VTNoeA9B3rP6b83vyWN9dMCL59jISCB5PVv7yujVjgciqNoTAEwBIyJGc4KEb7xxYFcSaIoQOPCLNOztC/rK8onvNgxDrsojaycDRsjScXNVAEwNOmPsgvLXvAgsGJ4tL5laVsQ2HOCQE+fODHVN51zbB1INuZcx1vPgUWiwHDyI6hqYNjznf64CgZHiJrIwZtE3Hd814jC7zKE8WGRKvpCKnPNfeCAFs6VAY+1QVQRMkB6ErbzkujTRwivtgBcCADQ27R8PYP3r4Arnho5+O4gIRz/TLD39ijNJwvvrWZc/YYEQT8tAV/pnJC3r+hHUZmv7j+FyW7z3/h8zUNA6jJBg+RXfKNd6THu9/t7iVfDkOdPhwG3nzoC2gh5ZsCAz5GfEYTHLtyzLcD2K233rrkh/fYDNlJC3hQldvuW9HPfNcWJA/ZcZxkMhXJL4/y6SzlJJ91E2n67wVJpEzegP473/nO6GPdjSrSr9kfvZOjxXn2wFFyakZn2ubDhtmIfJy++pRNTmlP+BFYhBIs5Pd4x9iha4KdvCjpTo0n8sELXeindITfNVrdSN34pUujZTZfNtxkgpQ9FSkjRA6xcX2RnkzZshvtReTNFsgDP+utv171TzbFzvGLBODktKLoz+HucqiRwaMy6ltGHs/MWHhLjQdmjqIwAgPGBIAIJtMddWIG/qUzcBiiP7x5Efy+++7bbbPNNhVNPvOZz+xe8IIXVPQtnakroEFBOvmyUMBirIEzOIZjpAHA8owkBuzlPqIP59dqnQgoAAs84SeGBwwZPvkyQHU5qkse18owWzvMJeuUfoteRKF4UCYd6bzK8QnPzodEa+q98rIrC/TJEU+OeFcu0kkCRMquc42XO7VO8eUvf7l7y5vfUhHz+9///u6oo46q9JWo/Rtp70hn5qACmLk+0VG7tEWn1AnZl0VxtqUMDvtua49sP45ORcsi99NOP62ctekKowCkDWnbRHXmPBC797r3rjrJVNs5UwTkBSaZ1rHxo8Cq6YfcyEd/eG9b37v00ks7UbXA4cQTT6zIHNCGyF7EGZmSdzmOxbo3LYnovHTbpr/CR8oY7xiA7xoOkjnwVG70qV7RsvL1JaMqTkO7yBnIshfgyjYzwspv9sQRku/8+fO7Z7QXG9HzujuuW3anTnUAdOsNi1owB5yVG8ANL/jPiA2P7Fz5k5EygP6ll1zavfGNbxwNYtjGHnvs0X3qU58qp433c889t3t02zhiBCxIsvtQgGMaS7vYDl7hln5JF+FxIh7omW0KHIA+GWqDF0D5oE9+8pPl5NlOldn6Nf7UeeCBB5YsHv3oR3fvfve7S8Ywl5MZ1d1ElS/H85NLeSkr0lk1hIAct3vQdmVU73znO0uxL33pS7vzzjuv+9rXvlZGudNOO824w9AUUYzIUwfSIXUqRm4h9znPfk619oiXHlEdQWdFibwZ5vIgMtHR+rvF3L0M9E2FiBqA1M+u/FlNkXC4olfbGvGvY/i3d3gAAABAAElEQVTNYBG+tMMoSpqAAwMGko4xZp3hltbB45yNMkzR6QwBIGWSic580bcvKnDa9oHbllHiHSnHqAhvOjQD1ybf+6R+/GnbWs0O8CGdc7vuumul1x5OwzWRbRYkOWx1aJuFZSQf0PABRMrXAdXLzpQB1By1yXeAlqkh5TmnbGVoh3biCVCZqtR26bL2ol6d3XXRv1f5AjSkHjyE2D2QVrd1PDyZisGrtPhIevXbySWalsdvADS/gemGbXT5hje8oRyNPIABeHI4HBMZCTKcT9voHXADInbiO3nRGd0CVUdreABIWdkFJU8odkWn+Mo6oOvkbEREPpGBhWB1G2VoI1lxkOz7zq1tylYOm7bF3sjJqIHDQJddflm9Tc53dZuGNeoGgieffHLN1QNIclSWdqECbSPJpi+yk157JyP6oAvb6RHdu+lUQPSVr3ylO+51xxUPynnYwx5W+lC+diF1kB1iB3EYfpNXePN7PGJ70uBXW7S3vQhh1K4jv0w9JpCW1jQemeovTz/w6aP9FY7hqd9/x6t7eZ5b7k6DkRJ0GuE3JXnFoijK+QMOOKDmCBmS33s/Yu/qAAQwkxSlUnCiz+c+97k1L2hfPWM36thgww1q260RB54oL+1ZFv60V93pzL7XMLMBm3NA370Om99/8+7tb397GalI58abbqxImLElmlr9diOPSnGOvH0AA3ApYGyRNuDTUVzT9uRlfOZyTdNsuMGGBZ5pVzqe9mYkmLYrB8UxOe8DCHU8vJgSCjF2POkcojEkjTpST9KSw2b332y0DcrTiSz4emwG4kCcI7dE7n5bSJZu/fusX23UTqNZfJEFoAAyznN0uTOcbVrLAGrz5s2rsqU1bbHlA7YsWWZbJcAAdhxMSNu0xwcph61YE9tzzz2rM5MZkKUHgBpKO7SFY9P+e7bykRtA+zIqObf2mcbzXXSqPPWqz8gP34C7vc+kdC0gMOrDsy3keAXIeBDRc1YhIwayolcgpiw3lZnWummNm6oc7bDllDzxKo320m0eTioStj5m8ZpT4mQyGmALNsPAAaPKk086ufvyV75cI3zRNYcSMhp817veVbsrneMwTM/iE4944fBDGQXHPnN+7JHMyZXeyc6DA01JfuGLX+he97rXdSe9/aR2w+Tvu/nNcePXtmgBj6COnO1ksuBcI9RmX3muFucjEFH+slD6ESegrAR3F37zwu4jH/lIt9dee5VMz1hwRslSwHDkK46sjQjsgY2uCFquTsOUQDwp5nVs0aNzFhUpl9HpvBRsOkYaHXemHQZ+KBcA60ieS4R0AL8RQzS/qkMxLFGW51flvcOVaBn+6bDmg2vE09ofsNEhdEAUEMYLGTGGLTbfvAxIJ2RYouvk7bOTIW4i71zTwTksRi+/6NCNhDp8SNTa14FrpsfwoC6dKOnLETS5MVL8Irot3hevieic2YETmxjrKPx2D4jy5dVm5wApUn6/nQEFbZCeU+tf18F1NufwSqbKcM612nXU8iUPW7QobvdP2mHap6LaFq0D+zgNstEOW1oRPse2x/lMJSxsu4Lkp3N84kW70rHpXJmpV14yvtNantc2srNKe9UJHMoe2ijZ/nxtC0CRBZIuC+ts2siTDS9YsKD4UA9+leXTl1XKiHzxrD5OWhAQvRsFr3PrOlVO2qHctOGstvMnNGoPjT/t+t73v1d9zfULLrigpmPiLNmlwADf6rvnOiM30QFnckIcHnzR7tiHNuORPvE+nj4q8+J/2qlt0nE+eOSIHPUz7VS274i9kBOdaoP8ptccsz6qb7lXCo71HfHiKpfogK/RtrQRJZzAEz2SFXvFG6ei3RUANaxir9HHElW4lImXq9OIYWo4RTA8FBA744wzqtEE/Y53vKN2TzGGRz7ykaM31CxlO6aVzVysiABdeOGFNc1j2+9xxx1XRiEqMndpJ5UpgKTFfzrUtCqaJBEjyK6iJCOvGKpzZGerH8O2oyPbc/tppGNk1fkb3+kw1clb50Pyh3e6sBDtE+OUhrEDojiMAIhrcWS+lwEv3g0lzR0XA5proX5edfhtBJARjnaGTLOE5wQReAXa47VTJ6EDoGGB8A5rjIx6Up6j8jg0nSxtBCx9qs7fwCAytxCubDapfDaMB9Fz+FCW866njc6Rddrkd0Wgi+WcqJ6zJsdML4UX+QK2Occ27CLyqAn1pK7sskl/kj7X0k6g4TvbST/0m0yR64An4EIOY4m9AO7UTXbK6J8Pz2OdlvK0E7BJ05e7x13Yguucj6m3zVsgROampm32OP6EE7pDDz20pgH9RkbZl3z3kvoun7KBfghf1hs8Z2w6/ZNdkHvsEZ+CAvdqGUG6b8z0m+n0Pfbco+xCnUZN8sIsayFG8ORi5CfwDUUm+b2kR3VoJzmyhdiktgls4ZQ228klrRHtzg/Zuaq56udX1dT2kta5NOmXq9PAgI5j+K/xqBTbGgqsGLTGUoQF6IVfXFjbCw2ls/BYmWbonyhCp8DbvDYdwVDcMWtY/8AHPrDzrgZGpQ2iGh7dEd9ALk5kadljVMpBHBTwQ6IdpB709fO+XvwxFo9mwBMnlqhLGud8xnNCcUo6h+jHvu95rb0cBAJoABEIqSP1u5YO5Xuf1AUY1CcPYHFO5wHUyee380g6H+dQrrmuzpyv3+2cMrKGpC4jFWlMpyjHOfmSxjUf9TvSqzI4AbI0IkNJrx7Oz44+4BkApW+Aqk06rPsDtBN4lZNq56ucxUffleWdDyHOO6BOvqic4OJ+YNQWwiseQ+rIC6jwbL3CdXWMBSL9R34yQXXDYONL253HP6JrcnFeWZyX8kKZNso59UTGf7jtzztxlAlcyUb/idNQpmvKTxn6uvM+5B/ZAXV9DQjKA6jJ3sjftJC1vDPfe2Z9Ny0l/yGHHFIjY6M1dSsbSMtXTwtoctAfY1/6agKftHHskT7S//FNJ476lSk8C+EkdPU1V48GDOoju8985jM1haY/kgN+OAw26V4bPIr8l4XUVUHP4i3hZOa3WYCMetVNrjbocB5ZVzTF9vSnP31Zqp923uXqNHQ8DkOHMwcoYtLJGYtIy04gRn/e187r3CxjwYcSkPSZw5s290uYEFDq0ByYKQOKf9vb3lYenONg6AyTMb3mNa+p0vElumHgy0oMy84UFGAf+TXyn9HgyQ19+++/f3UwOz222XabinYCIOmk/bz5ns6qLAZGJ1f89oqaAtRhyF/bi5eWSTqkQ/me886pj9Fm6x/e8C1N0jkHCPyWvkYQvUeZKwe/AfyxvJuPlx8BAFTltdHA6quNTH3VyfaPXfUpZXEU+e66cgJueALonAWACMikHOfoVxsBMCIjjgQA45vOIh/X1dWvr841Owdcpn7UIdgANoiMUm/aOpbn8NtvozrIX158uIbfft399OoBJs4lIqd/NgGAfE850Vkx2P5VMNPaKS8n268jafCY8/jok3zAPjLOdfWR55rtybzq1Pf89qiO7GK769oj95AIjI455pgq1o18+FUfZ6wNdg25Ae9lL3tZOQzlaC/nQe6RbZ+v/ndORZ9AAlVTTOyD7WqbNYMsNuvvwPra666turVjl112qe/6iY0RFsO1m9NJuf36lvQ7/o2c7OZD6WfBK87VVB58wrvbAtznhMhyRdFydRoUS4ihROaGVueff3632267NWX9sjv8JYePpovyft0UNNNOA18UwFAIX8Rjp4qbh3hyYEr5jAJf1j8Y5rwWpactadvSHhlGjDsdMGWJDtV9xOFH1HZRd5maR2bAOrJr41HAmuxNmaTDcpI6EwAMgAWc5AFICChJG76cS2fyHaDgdSy/riH5XKs8iwEHUMdB1nUjC6OsxU4zZbkWPnRMETACqiHns5ddR6ppoVYe6vNVcmjl9fNKr8446X765Nd+RH744SDoHSUir3LqzPj/XCdrFIdBpnhSPh2yoX67XdN2daLoTRp5fDj6EDmgfh+rNtNPkwfdRr/ScSJ4QGwg5auPDJHv9bu1nf1Jo97wKY1ysnEkvLqubo7COe1PfeTngxe8Av3d5+/ePetZz6r0dkUJyuT51re+Vdff+pa3VmAEBI0k5COzb3/n2zV9rTxbkUX39Mue9YesLcAefE9F9IpfgZmHbOJBoMu+vvH1b9SW6f322690de7Xzq3gVj3z58+voFdbbm0Y8ek28nj9619fZXE0prDIY1mo+sxi3StHm+lvyzYK2mOPPbp3vPMdZWO77b5byeZHP/5R3fNitPHYv3/sslS9RHkXd+ElyjNhYlMhFMJ44gA0nIIph1I3bgDMIETwZWRtnUGe/tzghBUs4wX1UDBeOAydxCtI8UHwAW0Ow93gm7Stk4atOog0y0rqV5b6fULO+TBIndZd9aJcDsPdnsAGeBSojmOYVV4Da8S5FBg1gDHC00kYXh9QquM0oKEPPNER8r1/9F3ZAAkFwPp84BvJm/bVifYvfPitnDgEv8fmk5Zd4MnHdUCQQEQbdF7ySSRcvC2uP3VUPa0svJSzaWWkXdI4R5c5p57w6Vp+48FvoIjIzzWfPqWcnMMvuYv0yZXM4jDUq0x5lINX9WiTT6JVdXIm+Er9purIxwcpQ12uO6es8KI+5BoepFN+jW6aLtWdclKX9OxPO5UVXp3HY/ozYCtwa+elU6480iAOUznarZ7YlvJ81y6RMieGtBGZiZDGaABvZKhcfTBpM4pTLltIndo3HVKXMtkSWfvOYcSZi9yNdqSDWaJ3gaT+oj745pE7bvjTPmXghcOYLg+T8and2pSgR5BFJpneUz+MUifeyZJ88AHXVhT9OZxbDjVGcBqucxACYfs84QlP+IsaYoRR/F9cnKEfhN1fF2DcfcrvRC+5RkHLg9Tfp4l+M9QQx4GmklPKytF8uw4BSHQ6hui7Txlc00/KTdlAACkj5fid874joB0KOPgtj/KTV76xb93TASNPeTONonPIKw9eHQESCt/hI+XXxTH/dPikY39j34ToXEYdyVrpW5PkxUeeIKqdqw0m7yJjecGzc9btyFWHzig1ck69Y4/6ifReJ0A2+En5kUXyOD/eOddzc58FfeVEHtqW8tI/A1ApN8eJeCW/iQg/pujoN5sEtAkpz6M6YIRtt694xSsqIAN6wPDxT3h88Wr6WB+tMlpdwFt/MBPgIZ/kYz0nNqRs9ZLVVEQO+BGIuXP96KOPLvuzrmkB3L1ZHIopr2uuu6Z7xN6PKJBWtmuclvZxEkcfdfQS89CXv5HNmquNbJs2Nf7d7363u/aaa+u5ZW9605uKnx2236FsH0/WfmwksgjvFRP32+R+tZby5je/uRx1H9emksOyXp+8Ryxr6cP8Qwn0JAAA8ggK7zDxLJ84C3PYFj9XJlnfEuF6jIjIHljMmzevNkkAmwDuTPEIUN0UqH5yQXbs7L777rVlPQA8U/XPdLkBthe/6MWjIx0BAbsAjChpOAfyN9L39ADbyY1UAH9GvuFXGdMh6chYIOaJ2wcffHA5DQ7N6Mz2emQH2wPWeUA934lTG0t0E6dqVoKTds660WQU5y1NHgnk+6b327RGZ0ZgTzvwaVWO8vEbm7Ob78gjjxz9LV/WgaUjq375rs8U/U2rcHoS73GQxohW3CAmekwk67uGJpJJ8Wl8r5jl/lX0oR51EmI6Xvhd7hWOKbDfVnzoCHiITFaEDLCU9i5v/cQw++10rg9maetE+k+HAwB5NXDK1aHJqB8dpz2O05GfzqbzAB3pU7b8U1HSikTrOT+tHNMV7huYLMIeWy7+fZApBJ/pUGST6ax+nlzrn5vo+0zpf6L6cl7/M93lmAc9hhdp2AQHsXrbAOPeJ6OxvBSL7qWVl+7YFFvK9FZtSmhytGGB06Db2EPsMXzk2nj9jz7VUdOH7T4sevW7L1+84C27sUwJIW0z2tAOvAks2Jt68ODD9sJP7C/9w4goU20A382DzqUd6slsh0V45/GlvEx3Rl5GPM7hQ/nyZudc5DDeUVr2qOzIPPWPl368c8ORxnhSGZ6bEQnoABY63a2dKRsbEqxnORr2Fyg0g14ZpEMDAdOTeAUmmWMPkM0kX9qOgGLqA3KRy0zWvSLKBtCieHJFADMjDA4bkTs9ADfpkrYfVUsXkPZ9SUAPsKZOjxTKNCK95wZXfAFjFDtwLr/pJuDunLRjz1XiSf6t0XaT0bO8+Fe+kUocFofgPLlwCK77RE7WOzgoH+mm4zAmYWeJLv15cnqJsg0TDyWw5BLQMe1ei8NQgugNcRyi87FTD64tCShIv7Sk4+EBYJnX1kHTSXNfxNKWPZ18QFUUmwhZnuzI6q8jTaes2ZjGCCpOgFwD3gAXWJI78mw1QGlx1/SP67Zmo4lsYaLzlWnxv4xuATWnY3YEOGdkmpGF5JwCXbBZYI0H5JidZ37jGylnKuKAfBBdq1eb1YF/fKkLH37jN3IxQkPyoH590phWXVE0dBorStLDekoCjJ6BAwM0r60Z6CzO6Sjp/BniV6L2L+fzeyaOFlvxgtwpjgJoOvmKII/UQXnFLmDDw1h5rAhelncda6w54hQAJ6cQ4qg5bE7FtEuNSNriuPUNoz7AOjaSjq3kmLImO3JSNuC4gdKoAg/9oABfgDoOwi7GUMCaM0nQIy+Qn65tcg7aSpccUij5BSap2zX8aDtHay3QNefUG3t0DQ9j5ZOyZ+I4dBozIdVhmeNKQOTI4HW8/lvOGL1zAYB0ohUNlHbpmCIQ1fkACpE+/lYUAQEyyqNjMv8c0FpRfMxEPbnR0DRcP1LWXiAKjIEjvdtFBSB9OHIg77xP305iK9Ph17ZeZQFc0TybQ+owksMHx5IRDz4BNd7YAIeSiN751E1HGQlMxgfe6VE+6yFpn9G20QK+PBwxZXEESWMEnlGJOtQvjyO+VyQNncaKlPZfeV0iR3OxOm5AUAcJCKxs8QAqvAA002gISKQTzzR/ACIRYxwV4OJI+pHpTPMxU+UDaXc8A0xkZAGItQ9givw5Djpwv4fI3E2FrgN5oLssZHdSZOlek9gd0PVdfQgYc1IZ5aRODiV6MSpgx/RCb30nmPRjj9ZPQuoyinT0Ua46jYSUFUegzRyD/qIu8orjkSf3zDi/omiJd08RFMHH02abmb3WK5LxFSWgVakeOhJt0R+j/H0z4twvw/DTaSZrswVJjznXyRi0KMlCrWmFdKjJ8g+vrTwJLA/9T8Y9uxrS7JWA/mmTQZzfVW3zSZ7gDc8zwpqqBUvkNERc8ahxHsBDFMBLDo1mKnGv3Ot0lk+G5nQqarLXnC4no0Q5cTocje/yeVRMthNOVsbw2sqTQHTvuDT6n4rz6YLOVOUMr8+MBEyjCfKMVASNgj7HjGKyTjJV7UvkNBQGOFQcowMYhvIY6i9uTVXx8PqKlwAjAfSmBbzwyXRRjMY0TKZGpuLMMNnjrm0bZGhsQBRrWD+k2SuB5aX/iVo4HGlOJJnZcV4/NcowLQarBQ/wvJ4c0PrxdGmJ1zSyJVEFKrVQKFrN0xanW/Ew3YqXAGfvfgjzxhZ9gXxGBx45MhXRNyfDUZjWcjRdpSznhzS7JbCs+p/drRtyN5UEYDes9tImzsNuQUf9eEkC/iUaafSnp0xHmZayIya3/k/F9PD67JAAndmlkq2D013PwD3nAHzshPEiJs5jaAOzQ6/T5WJZ9D/dOobpZp8EzBBwECg3Sy7NSGOJnAZvlGkpleUxEKY2RKHZcTL7xDXkiAQsdgEMC9fWIow0TCva0RQHMpmkGF3eSyGd6Q42YVqrb5CTlTG8tvIksKz6X3mcD2teXhKA1QI/fRZmG2mgPrZPVdcSOQ2FAQeVARmgYZ4M+AznM6cS9ey5Tm8ApO8slgT06Zve7bbKtJRRaO5enj0tHXIyngSWVf/jlTk8N/ckAANsgnEPCCzIKGSqlizRmgZvpGDPbEGAo4Y3bSsXDzak2S2B6Mg6hsUvjp9OAf90HlOR/AKEPCfJzgtzo0OHMbt1j7vob2n1P/tbOORwMgkI9pAA0fSU3W7w3GzDdB2G/EvkNDI11d/Pn+HNdHfeqHRZ6PLLLq/sGg7wOC1k9OPhbijRr11CiEeVHiW9cyHrM0gEhqSV11w/yrF+zOF/dKTddjoxEu2l09ws1G+aaawYGbAhE49fIFvf84gFIwxrW2MpeSNL19Utf2RPX2Nl63r0V/W0+z9C0SfeXEPqR6kvaZxz70jKd8x311DSah/7IQ/lpH758x3P0oRSljJiN7k2W4/po3QekJhI/7O1DUO+ll4CmQ2i+9yfpbQ+nk+n9CVyGtMpcCbTcBKbbrZpeclrrr2mAI/T0ul1bnP1Oj0Q1JG98zmdXSTtnEVcR2kQJ+KpqyjXCNWcP2ECh7kCCtWIKf71HUQfSH0H4gHj/uYGYEMmRpjy+55HLLhvxxa+yAiIeq5UwFZa94D4LbKJbrB55+a8yJiOfOjC9aTxpr84JKMZIyNlG9UoFxntqjMdQl1+e4ezdOoF/vhN51i0aFHpVXk/+9nPan4395soR+SFDNnZE77wLk3oj7eNBBTKcFduAo9cHx6HElhVJTCnnIaoCDh54qWnonrvwbXXXjvqPIBBOi8w4VB0dsDmt48yHAMyokcABFyASiLNm28ZeaAawHA+YDrXDSFy0I4AfdrklbdkkejdNmry4Kw55n7k3X+7IWerXGBtfpS8yR2RL4f0h9+PjDLUySmQ95rtURHIb+k5H8SBAGJbBJWL6M2QWr304ZEfV155ZQE84KanPAbEW9E23njjug7olaNd0mjDvPaQRKCP34022qgchzq1sz433VyyyWMkMsIgA9eRF/Zoi7YpO86tLg7/DSWwCktgiRfCV6YsgIYHuQF83/M4CzwBN+d15KuuuqruUOY0dHigBGh8dwRgwA2gAAIdHhgAJmmUJR0gUx7gcr4faa5MOSxt3YBaFK1tCODlu3YaaXidZL+tvqO0HfCK+qWTV548RiTrGuTHAQDx/guMIuMqsP2LbOmArjgfR8CuLPx5Xg+9Oi+9dzRvttlmpVNAT0dswbve46jUj0/OSx6EF2XiuUYta7ZnHDUbUK78Ga6HJ3nUH4eIB3YkKDG9F7mRT+xLniENJbCqS2BOOY3/+Z//6fbZZ596mBnA8BpMQOTmMu/43f7B23cHH3JwgbzrAX/AIKq0XZRjCBg4j0x5eOpqdgAFOACEKFWeANRcNoixTsPoSZSMyEfE/pGPfKQ76z/O6n5z42+6z372swWI0rkD/OYGrqatgOTFF19cNwq+//3v7xYsWFDnIps+CDvnta4f+MAHOvpDygO26o4z+uEPf9j953/+Z/fE/Z9YabbZdpsajdAhZ8AJeO2ndylzUnRoQffQQw+td2obFTgHzL1jWfnAnZPE72GHHVZlcFDy44HTOPXUU6sdm266aY04vMvh4Xs8vNtqq62Kj7SFfH7wwx+UTDidxz/+8Z13OPfbUBmG/4YSWNUl0AByzlADkMFrXvOawVFHHTVoD0octOmTQQOFwRc+//nBV7/61UFzAoMTTjhhtD0N9AcNKOt3i1gH8ofaS3byddBeeD9oDmPQprfqnDJ/8pOfDN773vcO/uu//mvQTzuaaY5++dMf/1Sck0sD1pJPA+Rqe3tn8qA5YKF5fSR0rU+XfPeSQXuZfV1vax11JC9lXXHFFaNJzzvvvNLVEUccMWggPWhgPmiA/Rc68Pub3/zmoAF3ldNGAoPPfOYzg69//evFV19fZ5xxRqW59NJLq45f3vDLwXOe85xBe6/4aJ14pTPl0N/3vve9qu+AAw4YNOcyeOUrX1lp6fr0008ffPSjH632toCgzj/taU+rMl/+8peXPTipnst+fNmgOb5Be75W8dAcZ/Fdmdo/ttXWRvJzeBxKYJWWwJxa0xBFNm1UdOqOZNG/qaOdd9652/IBW3bz58+vKPNLC79UowfTE6JR0x1GFSJtHxGpvEYpDVi6t73tbfX0V2W5LkpduHBhvVi+AdgqFzdoIzl6A5k2V9R+8y3dvvvuW231WOqQaRkk4vYxXfTgBz+48jlPriJ56ea1tQIjA2RzwS677NLtueeeVZc6jNiM3ETqIvfLL7+88j/ucY+rqSN62mKLLepudXyZGjLaMyVlRGB6yQjAWpaRhVHPSSedVDpc+MWFpc/m0Erfm2yySbflllvWArj1r//4j//ojj/++O7CCy8sPt797nd3J554YvGiLmTaC49GRpdcckmNRtTjFaUZ1RoZ2b2lPabmfMhAHUMaSuCvQQJzymnoqAVwDbxq22gDoN+3l8Obj9a5gYoOvfv83cspACEg4Dww0+EBBOcjvWsIKG24wQZ1XjogYBoji5tZaF0VDMIUnV1B5JCpqex+Wn+99QtEOQGyMiVkegfdrsmanDlrcpGfQ3bkBDgixBmj1e6wWulI2RbU6cs1ZXsiLpn6zUF7kgBdIfX+8le/rO/0cIeW3+P3peWw6Pc+G9ynggLTVgID19a/z/qd52fRrTo5Jee1V914dc2Hbn1MR5qW4vBMV3FSGzQ74AhMeZq+cp59WDBnG7GZjTbcqOxK/QhfQxpK4K9BAiPbVeZIS3V4TgOIJFq2DVTHBj6iVGT0AMyAiwizTZt0bbqisztIp29TGgVUotj3ve99FbEe+PSn1zlgwcl86EMfqghZea973eu6Zz7zmVUmQDrllFO6D3/4w1Xfq171qrp/Yettti7g++QnP1kgdNppp3VvfOMbu8MPP7zbY489CgzVv6DN/4ua8f+qV76q+9SnP9WdduppBbJPetKTVFeABjwBrF0+AHa6BAgBGXmQQUZmyZ+RQ347AmdrCG3qqQAX2MrrfEYObgZE8x8+v7v0kktrxMChAFoyQ9qUewE223SzkZ1NbdSiHcoB8vgJ7bTjTuW4nKNbdapb2+nZuQsv/Galueiii6ocDktZnL5RB8f2jW98oxyKEac1D+VwFuQmrREHXn3a9Fe36667dt///verrZEHB7rddttVG9T/sY99rHvZy17WDf5mUOnZivOO+LLmY20kDqe/RTntGx6HElgVJTCnnEYUACiAiqMOjNZaba3u/PPPryjWG7p07u985zvdQQcd1P3oRz/q7n//+1c6gAKs9nnsPgVwj3rUo7rjjjuuO/PMM6s8gAvcgK7oFAhyMo7PeMYzCiSA/atf/erun/7pn7onPvGJFZ22+fFaSL3ssssKUC0i/8M//EP3t3/7tzV1cUub/uFw2px8OTLlH/3qo7sHb//g7oUHv7Ci3quvvrrDe4AXw9rHEWhLotpqyDj/7GgKuHltZHYESUpWnMBsJjoF8hkx4JVMgD/HY8QQkOagOBjn7IyS13SjkRCZCQ6MgAQYHI10psaMMAQQypOOjgUdnAyduIHR9Jyy8WIKD2XUWT+G/4YS+CuWwJxzGjq/zg1AAQLAANiL2j0a55xzTkWIgMGctns42sJ5pQWmnMHej3hEd+1111YZIkdTEcry/fYNSIAJAhimQ/wGGG1ht6JQYDSvzd0D4b322qszN85RqOuBD3xgReGrrzFyE9hDH/rQ7vGPe3xFytLbPaS85z73ubVjR2TrMcUZHZjj5zSQ6Q78Ase2CNwde+yxVWddnODfWWedVbyK8uVFwFQZHi4524lsyQm/+Abqt9725/toyAllWk0aowdTW2yBvpDzSH5y4Ez601OcJ30nnfJuN2g3LS52EByPujIKUb7R55CGEhhKoE1VzyUh6MicAachigQyazUAAAjbb799Ab00buxyXZSq43sMuOkV3+/X5rBdyxz6Gqu3ff4NJID+7xpgeYex6RLgbtqF80DqMFJwD4jtp75zTiLSkHxuLAN6aO27rl0Ah19AZe5e3eoSzQJIazLr3nvdAinz6QiYaZsRR6ZjApiVYIJ/HCM+f/f73xXfImj8Ac/+qGOC7LPidKbFTHshejBCAPKIjAP2pvsiW2l8B+7yaHtGZpyG/HTGsaiDXlOOcn/XbKDqbneU1wijlYfUh5Q3pKEEhhJo65VzSQiAtm3RrOkeAGC3z1rtJq0NNtygW9RGGiL5Rz/60TVNZOHSgitn0rbN1mgEAL/zne+s6ShTOUDbtASAstsH2EoDfACNNMAauPz4Rz+uHTUA5eR3vKOAyR3JRgBGOz4cGrAX/Yp8s9hbL39vmAfQOQJgphxR8I033Vhv0VMvJ5QRBieDB7z88z//c33ijCbSGbDkDBOxcxa+I+AHFGczaT/HDvg5eQ6PjPBOpuSmDTe3O7bdV0PG5OM8h8kmpJPHIjYZk5nRqTSuOycNncqP7ApbrcnqD7f+YfRc5KZcupntspvNeh3ytmpJYE45DSAIdAE0IHjXu95Vu1oAAGABCihHAPy85z2vs6XTwjQgvv666+vIYdhFdNe73LWmhIA3p6QOH45EueoTxdrRs//++9dIwQIpgHOtT3WDXCsDf0YvolN5yzk057Pm4qkSeYARIOLcpAWW5tP7C6oWwQNsAa9+fWO/950K0FV+nIX2aNdsJqMBMrvhFzcUUJObzQ3XXHNNgT+dobvfoz1Tqj1m5Ec//FH9znSTba+ciA8Hqv3K5Hyzu8n037w2vUgWHAhb8TgT6f2+/CeXj5bpi7KVo4whDSUwlMAcm54CBjXd1CJEIwBga7pHBO+8jg9gAIO07Uav7txzz+2e//znV+RK4dddf11F36JYIwFbQ+VxR7mtoQEXoGIXlgfaARMO4uijj677AqSPwzDVhOzSAlDt5rkCf2BtqipAvVpzHn9swO08R8VBZXrLd588YNF5d6njT5n//u//XovtHNBknw+8/wPdl770pWqDZ2eRQabPwkcxO0v/AWhrGJwuoEb33+z+tfvpIQ95SOmB43CNrNyhPa85gAc84AHdbrvtVg7GxoNQHKa7zY1eyHjnnXauPO412XrrrWu6ipw4K9OZP/jBSJnbbrttFcNxIWmGNJTAUAJzbHpKJA4EAyimg4AqUBdlcxpGIHn0g5GCzm5LpuumJeywmt9uAgRMHI88HICtsqL86669ro6mJzy2Qj6OJM9aEpm+8IUvrB1VwP1Tn/pUPcbi1NNOrfULWzHxoEyLz/j1ohNrCubTTZkZ1eBFGteVyQECOc4PUPlu5IIsnAPF1e84Mq8/keGuu966VY52kImylKMNnrfFCc1mMpqij7vc9S7Fe0Zj1qja3d81PSjiz+hBu5761KfWllgyYxd2uAkUOF2yXXvtu5b+/vEf/7FGj7YMy/eiF72oggdbqcl+9XusXrvslPHYxz6223vvvUtUbIijyrbi2Sy/IW9DCawICcyphXC7XETMwEDkWKONNsqw68VUEwIoABpYAk5p73vf+xZQAGnngDRw4FCATaaajBJ+9etfVTmuASggpk7HALGj6R4L2wDFHcOJRNVnNOD69c0xKT+7fTgi1zkPvCDpMu2CZ/Ugu6qAvI91iloXqSsT/1OW6SzORhuRdvqQSwgQSgM8QwAan8qQXlQOeLOjSLrwaapOGeTCMdEDCu/k0y8raaUh01//auRGvquvudqpkomjshDZ4M9aApmRS9YY8Pz7Jj+yv+bqa6ruTCHJ67r1CyNK9/CwBfwpW9uQ3+Qhre+CArxz9tqYJyhLq278SKsd+JBXuuj1T/87MoKUfkhDCazqErj9MY3mSiOxuqDdHPfpT3+6gAaoPKhtWwWUOr2OHRAW3T9gywfUYyM+8YlP1I19AHv33XbvbE11f8VNN95UUxpAw9bZs88+u3t6u8kPaHqkhNEH8P385z/fHXjggV17NlE9qG7hwoXdO9piOAARsdp6e4/mxCzSe4CfKSJTIiJ+94eY9lL3ySefXFt3jVpcv+rnV3Vf/OIXa0oE75wbwNIuzsbOqt/+7rcFZpvcb5Pu3uvee9IPYASgjgHw6Bb4AT3t4dQAqnN2DXn3RHu+UnfKu0/pvvWtb1XdcWzSAk1OxAL0Fxd+sR4s6F4HdXE25G+K0D0o97vf/apcDz6kK7IwzceRcH4ez2HqTORuas+owAYGMgbaeLG9mUOymywjCFNJ8nisy6K26QGfd22jiFcf/epW9sjTi+nNNmbyU48bMH+66KelY6M19+RoP76N+LbZZptuxx13LBvBu2vy7/OYfbqN521cosPzN1qdpjrpijyMTBw5jvXWXa/sQN1DGkrgr0ECc+optxQi+rUQqpOKEkWVABlocRgAOencNYzscgLI1j9s0wSo8gIkAKusjDakB4SiSeCC3Mvh7t9Me2UU4omoiTYrYfvnuUjuREeiZSMFZSvPZ1EDvHltHr4WyVtkX6OWNsIB4kA5PAOk1C+tFxIB0ukSh+CDtM9HmQHhseXg1QuMtA2feJbWd6QsZXA85HOPu4+8ewOo4tN1Ti78G1FwJvIgdSuL7FOW85GR78r2siTrFdJpr/z0lgjf3f2mJckNyEsXnk05GoEg1+k2pGx2gpw31Ynor6+zOtn+0fVNrQ25b0Y7OSP8qMcNiHbbZdqqr6+UMTwOJbAqSmDOOQ2dP+D585//vKJTU1UBYYDEeUhjBHGnFiF774aOLvIHBn/TgAlAAgCd3U6jgD+nFODjLACM8gNMAMacOxBLXQzDdBKHFQcjfXs6bpXLsSHgJ8KVD6gBPFNiY9ca8OR68vlumsg20skogGwqi5MBwPI43yf1G2G05//WluW0nTMAjAFAsiI7YMsxRPb4AdjaHJBO+ZzALb+9pc6Tbx+QI1v1c9rq8p2DMZqJDpWl7l81oLa7TBplhT/X8YKy8UH0rzz1G53RT+6KT/6U3w882JDRnXz1SJq21sRZor5tkIF2k0PsDw9GiMpdY82RtxJWxuG/oQRWYQnMKaehc4pCdXCAGrCjH4BsegOYAaREgByH74AzoJWIVDmDBq63tc5fUzbN0QAF4MBZBKSAh3L9BpKAIgvLeAKSAfjYSsoAWMDFVAxQA44BMeXgK2AMALVBFJu2uSZ9P2pOHWOP6gSunAXiMPwOcSYp1znp8eC8+1UALcKHkZXRm7vk79hGCIAyIJnRB/kprz0+vFtv/fVq2gafuU5eAVl1BYzVQV+2IFtziEPWTufVRQ7aYb1AeeSMOEM8K9u9NRxu5JeRZyVs/+jZiCh5jC44dSNBvMsbPeWYvDniTZsiRyMOvNnIoG0oekye4XEogVVZAnPKaUQRAQlTKDo00AMAAQLpPKvJ/HpGBOn05sztxjHPbqvm2CgceIj+7XAyNSEKdgNhwNb1ROIBclEoQEzUCvxM1cijfA4p9bimTKBjRMShJepO+8aCEMAMsCbNeMc4ibRVGvVl5OG+D9F0IuWxZaQd8vTLkC6ydbRN2XXpkO8pE6/ex444HfLHuzZra38aUBplkENkRL744FxR0qsX72QTpxSgN2U1r035aadRBl7w1HdSaRv+6EW9bOHe92qjz5anFtZtpW78rrFGG4X2RmiRf39EqD1Gf0as+NDG8FyMD/8NJbCKSmBOOQ2dV+SpkwaMAIjfCIi7r8KURh9kRZwAJJ08gMj5iBw9ZgTQyV/bL1uZ5YwaQPXBEYCJMgOQRg+mm/zuj2jwieJo8IJH6YBVItRK1P6Jmj0CXEQvupZPHvXJYxQTnpNnukcga2dZf00kI4Zci7Ppg6z68UoO6vYJ8KpbG8ks8hHBkwXHRCfaAOiN5DyeJdNYyjBtBJg9juXWW2+ru7s5VXIAvL7HWQN05+JIHcnaVKN2ICOIyNo5TsiUo9ETh4wfZRhpAn46FxD0y9Tevl7IXrl9R5ERalXa/skT+eTc8DiUwKougTnlNCgjc9hAC+jk3dBAGYCZRhLlJ6IGIiJe6xIhYKHDA5OMADJ6kEbZv7jhF6OL6s6lfCAOiJQrcnbe7qgswHMkvidCBoSmpZQZYFMekgYPPqE+GAfUXEs5STfeEcgjEXef4hRcN8KJY+qnyXdrCaaMQnj4za/bwnfbVBAe+s4j6ciD7ONc7F7T3oA2h8QRcPb9doVnsnAt037ycZb0okz55ct1cnLzJKBXhg/HxRmEv+ggbZKHIwH0HJoAhDMxJUaX6jLiUU/41744h7RVPXScep3nmMfqN+mHx6EEViUJ/OUK6SxvGYDOQjIgFK3q0MgoAliMRL4jO42AlI4dhwE0gAUCNhwGAFBuouyadmhgFycADJFyOQz5gVmAHghLm3KTDxghDgONByjSpJxKtDidulAcmu8ph1MCbggYIiCHb/l81NX/KMd5wKYNrpFLn8gA9R2G3/JmY4A1hD6RTeQvulcH3gK4nAxZka20dlOFyAvf4Vk6dWW6xxZf1+OIlOs60A/l3hx1Iw7DKEJ9HEFkq010z2bYSZXVRknk7zyHgdgEhyJ/X1/KCZ+O7uhHHBueyK6fvi6O809d2hSb4tSiS8nps68XbQn1z+fc2CM+6CPl57q808mPtz7pT8gR7/hFKUt97E598saGpCGb2IbfRnn9ttJ/yjGtOxso/UmbIgttTzvwqx3IBg8kbc75nTbaUh+KPiKfpFGu75Gr9MpLfcnvSP6zhebcSIPgKMF9BIAGEfTtWmfOM4QoAgDodO6itnhenX0xkFNSACVHispUg+u/uP4X3aabbTpavigYUbwn4dpV5Lty/R4LtpV4Of9jyECK8eLXd0btd2QxVZWMjzxqDaFNhQFhwKys6ZB6Mx1ED576q24OAS+RExn6Lg25Xn7Z5d097zWyIQEoc159wpcNBfLgRb6JRkTKlh/fdGyqCgGijB781pk5vIxOyYm+UGQJKP53MeDFeVSCcf5JGxtzuV/eOMnHPcU22Zw24iEjPzohFxQQMlrOepo2JxAZt+B2MnbvOt7oI3VNh9fogI6z6zDySn5Blk0SeMzWd/0vevddnXQ+djoPX2SYvkLH9KgfkYM+OxuIHDIixaO+ol3snIz91r7wj2fy6Y/EtSWycl1+aehQOtPRfVsS5CiT7HxC5JWNKDm3so9zymkwQkBh5ECYt7Rtlr4z7IAQhbt5TKd0rm+IAAa4Ja3OEYOnKB3TdXl1uHTifB9r8IwgnSP3LcykQjNlg2/tNN8eoMhxsvoTPWlfn5yfzvSKdOr2eBRrEeSTOX8gYpRA3u6LASxkime8ZrQifzoFsMiWY7LUCckTqct159XnuV1GFIA9+nCN7qPDnHfjoU0QnIhz6vY9vCo/W4H7Hd/5yUgZ1nHwn7rlx4Pf4X2iMlKn6/iSd6wD9ewrGzSQ9qdMtpsRc10c55/0eAHAytZXYsOuRe7jZJ3wFFlufN+NayRFx9E5WdgQgT+6shbo2m1Nv5xCX97KsK1ZWnLSdjr1ZOGl4WlCZpfxgv4vILIOl9GpKfA4udgXe85aG0zwKmT9h33Fvtm9EXff5sJeyvHbKItNl2wWT3Hiw67F1Jt8s+U4p5yGV3W+9rWvrehyUbtJjqCPOuqoehXrbQ3E7rj6iKdO1KOjXHDBBd3rX//6zl3hpjw4Bc8bEjVQljuW58+f3+23337lTBg+Q/YEXW/msx5iasgNZS95yUtqgdXOKrx4HtQBBxzQ3XOde05remJZlc7YAD5g+MIXvtB97Wtfq87qzYPamnZPVE8/WmX4/cXxAO9EeZ0HDuo3ReYBjSKpx7RH0W+/ww4lW85YOcCK87jwwgvrjmug4fW5mTIit913333UeWsP/ukT2NUoqNWD/EbK7nc2vHBO89quqRNOOKGmjE47/bSOXRx66KHds5/97LomL7DjOPB2+umndx/4wAdqHcoI5e/+7u+6I444ouwiACvPZBQHHcfh6DPWGY9XhnbGAXh6gLdKRh7KwIMjWWXzwPHHH193x3uu1lSk/H7UTk5+J1CaLH/sS3rluA/HawUe85jH1JMNEoAZNRqFS0/HZOru+5e//OVlG16BbCPC6q0/uheIXbrj35MclMH528wgnelmPIq8ZytI4s9uTE+I+Nd//deyT88nO/BpB3Z77rVntYltodgQHZoNMcr1WmK28dWvfrUemGmaVPrMDnzlK1/p3vrWt5beX9deLc2mUw7nO9vuAfrLkHMyi5oF10yFWHQ2xKMQigEwjFwEyAnoHBUJNLA3baTjbbrppgW08jBWToEhRzHKlS9Rgk6NGLg1CueBF+dh+gMPzgEPEbVnMQGmmSb8AlZtxjNDBNDaY1fXVOT+D0Ru+NfpgQOayuFIoz6ORz6yJPc7t3UOT/AlP53LaJDcGLtHdCDORZ3ToeiznForzxSVj7K1U/14Bzw6FxIM0D++OHkf10SBOifnqH5t9JvT23qrkSfcAi12Q5dTkfLwoX6EF0SG03UY0ktLdt5TTo52+6k/wONNkHEY0vuO56mIjdJDwB1fRgB2tJHnVNS3L33MY1z0F2Ui/UIEnWlb6dmdeulDXfrLDb+4ofoWJ8BeEfnjC0/yaLey1KNfWZ9c2URG7BZf+KRfv+nLSMl5esK/9ggktYke2ZYPWUmj3doVuUvHSVj7Up40bAnd+JuRZ6NJY5TJztWLjFSkN6U1a6g1fk5Rezf3oEWSgzZUH7z4xS8etA5c/DcjrGMDjkGb8hi0Tjnark98/BODBg6DJvxBiy4H7flFda0pbrBgwYJBe3PeoL23YbDLLrsMWiepa01Jg5e+9KWD9p7vQQOVQYuiBu1ZUXVN+e1ZRIP2SJJBi5gHT3jCE0brmskv+G2R6eBNb3rToHXOQXvy6+DII48ctDvPR+UwVf2tMwyasY4mUyaZTYfIpI3MBm10xwNU+9tzowZkr4yU2xzHoE2zDNp7R+qz/377Dy666KKqol8X3eEdyRsd+u38LTff7GtRrpG9tK7T8Rve8IbBe97znsHHPvaxwbe//e1BGwGVbbQIedBGN8k+YDfHHHPM4M1vfvOgPe9q0N77Pmgvtxq0Uc6gjShH0032RftR2um39jQwGT03WX7X2v1Bg/b49rK3z33uc5WvRaOj2Row13dlk88l371k0ACodD6aaIIvdIk3+cJbkjYAzNdJj3hp77cfnHLKKYM2wqk+EzmSPSLnBpSDRYsWDdpLzwZt1D0488wzBw972MMG7RlhdYxu8dSe6zVoj7YvneFLvvO/cf5gjz32GLSAon737WJSBmfwIrsN+a6vILy2kUXZGixg+805lO3gO7YJH9iCNsur3TvttNOgOY/KA3fajbBlM8pvMwXVl5qTqOvKJY9QZOh3H89yfWUdRx7AM2tc2OSMGLI3Qdbzo0Q9ohRTG87x0k2I5aVTSutAdX39+6xfQ23eXzQnMsrHe709ztwirB0PRhEiKN7dHHKNJNownff3PbRDm5KR1vBchHXB+Rd0O+28Uy7PyBH/HoBoSqyBZEUlIjyjn/HmTscy0Yx5NAoVyVh81S7lkpU2T0bkYirFFF8D32r/mi1CjOzpwn0y5GR6SDoyMg1DliI1dfiIyNTrg2wTFt25hiftoU88Z7qrAU5Fa+pJe0XhT3rSk0bb9aAHPahrgFdRotGYaQSRIDkpx2PtHVuAUPWxIe9JOfaYY0fLnEgGIkU8ql9bjFDYkTLwOhWZijrooIO6Jz/5yfVgxD333LNs1zQZ+SuLjJVNpj+78mfdZz77ma4FJaPtm6wOeZEdYtl9Rn5Gb3QxFYmsjRR8jKq+39ZXWlBS7a1yW5TcQLIjY4+qt27kTZie64Z376TRv0z1nvPZc+oBkSJr04jKtrgsGidHH1OszRF1t9x8S7f6xn9e/J2Kz5m6Tp9mDEwf+W5qyVQmG/OuGm2hMyMwIw8jjhZ0di2wrHyeisB+86w7r2QwPY7Yuz5gmpROrr3m2nqiweMf//ia3qs1ofbqabZAVojO6BKxudlCc8ppUCThMjik81MGMgVy56ZEOxIQ5Ulr9wkFB3h0yHmLpzUYsM7K6ej0lAoAKIuSgI6O4BrQYTSZH9cRAZ46dPAtHrBF1TuT/7QJrzo1HoEoPgO8U9WtY+OVw/jSl79UALjr3+1aQOXaVOUAc+kMubUfeUUqIIm8TbW0EWA9ufY73/5O3UtBX+QcJ+87HvpztWQrHfkCZrohf0+W1eYtt9yya5Fs1UmHbshEHCi+BBGmA+Q1PdUivG7fJ+xb18jLOgc+1R05kp1yUZxQ/Zjgn7I9ZdfNiT9tQPik9qTk37cy2aVpnH5QMV4RAIYTNfff35KJHzLVDm0jBzL0cE1ODxADmqmIbqQj57bpung1j04nwClOZaJyMn3puh07pu70Lw4IKZ/M6MP6nmnDvHZAOn3Ftmf1e5gjneKHzL3gyroG3XiSdBtl1dOhPdLFR9npy1XZSvjHJoE6PSNtecZBzygnwlaR10fTFR1a36BzDlY+ZLODp12zE2npso1ECn8SsOqD7E6wx8bJBt3Y/mANGbN/dPNvR3aGzqb1njnlNAiREgA1gGO8iBIpj4EySkbLUHlphmuHQgFVUx5ioLbUuoHPW/FEci857CX1qG0di9JECyIKHdrvchA94zjppJPKuCxgAQIgHkCqStq/AKOy8O04GTEY86TS9svSPqQt6VgxLunw3E/vmndWpAMwWjKJIdr1AuQY7F4tckLaiMgQeGk3Em3pPGQWJ23DAR1Ip66AERkBQ4vkzn/4vz9c5VrAVZ7o1Fw+0LB5wHekLPLzEEU8q0sH4+yVR6ccgs6p85R+28ikdjKtNrLO4d4JgYNNDxyEN+8pA3EagEBUa0cLeUanQBVAI2m0gd5yc6ioT33ItUVtoV0Z+MKLnTMoaxDkl4BC/WRO72zVgrb32j/lKU8p+YtCvf/dK4nJWHq6/2KLwEXzZGZE6zHz5IkCrmOPfT6NyPGsXuftyFJn+FGONrInbTLK893aD2dDPuysTQGO1iuPIEU72Q75xmZiK9qoPo5vzz32LFsii1133bU2G9A/5259hk7fs+A9iv0/W3PTNvXou+yLbsjd6Jjd4Nl7bNRl9C3qB8bLQgIH/UhwQS740FfI0rnYud2Z+NL+hz70oWUH9JObaiMPsxjSuKasNdpIYkSuI++k13+UmzUe/QuxGTqgE/1ittHk8xGzjdsp+GE0iZYYJYUDGkqjcIqjIIZrSopSGTWDtCPKglQMQwTV5h3LwJVL2aIvJBr2W4Spg3JYDMWH0THkMrIWnTjHGNylbjvfZB91A3gdr08iEgY0FWkHYGCod7v73cqwGX8tyLWO5jy+dG4dgTyAHnloDyIPPJMbYAFmiGOcitS92aabVXnaQhb0wPCBobLJwojOVkZ1eqGSTkLW5Kte+ZzTHgBRTqst5gJpoEyfN918U7VHZKctpj7wbXgPLLVVO7VRByQHoGAakixdpyfp5VeuNJ5HJV0cmmt4Sr3ZWi2f9tolVNcXByR+KxvFlixEaxPba7dfVh13bG0Pj6X3JusAxJ9am935DuylYQ9GHeXMWj71ZXGbw0X4lC52qS2IDBG9kykgDiABLeWzr+kQh4EnbZeP7bMdRM5sW/naWdtxmyyAq3rjOLVRHroxDaQtyo2zUZY2kBee2Qv50C3y/W5r361b+24jN43iA+V6/VjKf2kLWSJ85Lt67QJE+pP6HE3HInJmV+xE8KI9eONoydlMhScY0CE7TsClTteUP1dozo00phIsQ2SQjDOGBKyAgOE2ELNdlqEu/OLC2vLYFuQqWmH4FA1MgBwCWIbntguKroCnuWkGY17fy5nk01nk0XEYmnKAG6NYuHBhXbeFdzKSTzRq3h1lKoyBAVU8T0aAQtuBgqNIHemYnAOgAYjS4Y8sOMSR+y5GpuicRwxbGdqmA3OM2jMZMfxzPndOycHc/Wte85paS7JmADxsPRT1t0XxbkGbqkGJ1E036aQ+5O+IT3oj83nz5lV6ssAXx6Ojijx1UnI2v+4VvT/+8Y8L2O670X27fR67zyggAbt0TnmA2Qc/+MFuwRkLSg7aKo32Sud3omtgQDYcBQcFLKRhb5EVBsu5L8ZgdodXaeXx/YCnZ5/cSwAAEypJREFUHVAvAKMje/1NHSFbyenDO1W0wW+kPqNPO6oyRfLb5qDIgS4BNMIr+yE7u9n+pk0dCaAAr7Q+5KUN5TQb37nGZtUT2VSB4/zDM5lqh/LYu/sy2AV9ffBDHyx9HXbYYcULnVj3MLL4t3/7t64tsFc/8zIyo3gjD3ZF3nivYKCBre/67kc/+tHumGOOKd2a+jKNoy9yJEAZbdwePmrbvdHaspLRajAj5Wsn3dsSrC2cpmPbfNGZbbBDkPMUQKIT33RivWxNHmtp8uMX3+R1a3thmJGKIICzcF0fjHNf1jasiPyrnNOI8VN+/2Yqncq+c2Q6KnPZbfdT98AHPbB7+9vfXsZx7lfP7XbYcYfREYZIjlF4099ee+5VN7DV+kbrmI5IhwE2IcYfUABuj3zkIwvw3Q8wGQF3AIR0aFMkOp6odCqHIY96OUvA8KffjbyC1AhHmfaZAwdDetNSQAhwXnrJpQ242wipDfdF4W2XSwEPAGHQiOymQ+SgTOkt9gJBfOtAOknb6VRyPfXUU7uTTzq5gFQdOgwApLsffP8HxaM2OK88sgAyOiHCG0AGuEAjTo0Tbzt7as/7We3tjOrfbffd6kYpafGFR7qxwCmfBfBttt2mgJCTcj3O2ndgwAkh/HlFrcV/evGk5AK8BjaAgE1FZs6zQW2wJZtuOKl73XPE8ZM1uRx++OHdscce27XdXeUA3HMCdDkrQCMPh4t/5QlO+ramHu1S1uWXX14jVTYA9Iya5AXywI7MtIETM9+ON2VqN+eT0VU1dpx/nM3t//f21UblA3cyUp5ROpkARvca9AMvC/rH/etxnYVhusSLNN6cyC6vu/a66oNZU4xTOuTgQ7rnPfd51eeUVyPmpjsOmH30dRXdjsP2tE+Vw2+pyZQsyFEdKHo944wz6jcb5vQQHbEpAYi1HrLhsNmDtvhwDAI/Dgfh17lyJO06/aWuSjCL/61yTkMniIJFbE956lNKaRRCuRyAoTKFLmrz01tvs3XXtobWXLi8XmdqF5ROpJNFkQwdsFEuZcew/XY3qLuhdUh1JJoLH5kyY1iT0R1a50UABi/KQuoKkNWJCf6pF9joXDo03kTCyNyr66a/UKbW3JSlg/jg12tSRXXuccmIhAyUNVUkqlN4Ta70XqWLBzKRT0S54QYb1sJp2zJc7/AWQcdR6mgXX3xxLY7qUHgJvzqv3WLkoOz999+/AMprYqUhK7I16rAW4LW80iiTDE0JAMgaubR05339vNI//XLoSLmRXxY1nacLAEtuvmtL5NG2mdaIRzCi83PE6jDds3pba0F4JwdlA1Uv8ELKkYe86Augcggcq5vl2Kk0HJ/8yhV0sL1zzjmnInbnEX58lAd4fVcWGYpyBT5eV+s8+5APWM9rozdy0y4BEB6nInzQQ9LS+X3Wv0/3lre8pfuXf/mX0oUyyD1rVS/9p5d2j3vc48oJGrnTu1E72bvpE5+7z9+9eCE7/CAgfrs/jawpcqDpP9qR+ith++fcspLyc8MrOaJyIO1819Sprxgpk+mjHvmosm1tdI6D/sb53+gOOfSQsjV6M7MRYgcPf/jDa31KoMoJCqj0O7IXVOkrc4FWqTUNSg/QAh7Gx7hqQbwBhI6o03nfNAXlwXOUxkgYiE6FdA5KjXFuvvnmBXCUjRg6Ul7buV/pAg5ACsjGyM1lKltEP9lHnXgWjaVeYIf6QFYnJvknv/rwNjrn3vhJWc4jYKuz+ZABngECPoxO8MBZyZc8k1Rb8lr7rmtXhxANIjK3ywZPFtCV46NuPJpq4TjITseiP+fxgi/n+1Ek+eiorikD0aURid94lobDCHH22oV+9etfFRCbYjTiio60XxrgpL4QfTuPJ3LBl+s++A3hhxPq53UNP+bg2RdgCM/Slw229rE5340gOHPTOeRATup0jRw5F/xJ58Op+CAOiU3ilcNAwC27zHxXT2SfdtMTniOfyjjBP7LQHrLGH1noI0aApkI90BIIql8gJQ3wVLcNFZxaRm3kSSb0pL1ls60faYM240l9WVxWV410miPBQ0igsDyJXtgPitzZjz5gtIsP7bPjC68cQ61TtCCTPWivMrTZtGqmHzlXbSQvOnNkC8rVVvY3V2iVGmkwIIZlaoLSNp63cenhzne5cylHh6QcIw2RN4OkNMabTiefcwxi0aJFZaA6qk6bqSNGYm5SPpTzlM9gGBlSjg5hDUU0+spXvrLOT/RPJ/NIkBe84AWVBE+pQ6fG02QkDWBhnBaYPVTxz8/IaduPF/Olo3784x+vDmydhbHriIn6AYqFZnWLjIH+dEmkBhwAsqkRUSWA0FGAAPCw2wXo6TSOQMhziLbbbrtu0RVXlDzxQJ8nnnhiXd9rr70qWtVGu3pCZExuPqNA2IDLHLe09EbvriNTKbZEeoSFvIg+L/r2RbVTiYylkQfAkoG26OTSexwNHRt5kp1z2gZofIBmQA3oGLF6UGNABHjIAxjlM6W03777dVtsvkXt3rPF2DXlkBe+TzvttLJbdrGo2eR9WrTO1gCYMqTHp9+pGy+ieG3Fg3Ul8tE/2L+NHvSdh+YFqEsgE/yjL/zLqy6yBYoL3rOge9GLXjSai07pWXo7nmw/Pfjgg8tp0b367Z4zhWk6kZy0A8XO5TXisq1VPaJ5fSmBGdmgeW20ZGrPfUHLSsEP/KiHTNLnrMPRjT5MjnhiB3br2QHHXtiIqUVt0QdhjfUbbdEn/v7v/770qY2uc+gCWuXQ51yhVcppUI51DNMfFG7xDSDo/BRI0dJQsM5lBMAoOBlGAkyf8uSnVF4dGwBLZ2rCUUfhIHRI01GO8jAIHXCNNtcNINWlfkDB2A1Hfd/7EXtPahf4WW/dkceW4AsQBDzTqSYrQB71i3ilj9PBN36VxWC1FRiJihwXNSCa1zqftuW5Qp4OHFARNSo3gDQZD3ZPubnOFs999tmnhu2mu+Q9++yzS/Zvbtuc6YSMdf4sspMnR4fH6rC3H7kvhBy0JZRRlwjXs5F0RmVZjzEyMi152IsPqx1kXimrg0pLJke+4hXdwYcc0r3/P99fjtyNnyJHcnAfCH4AofKAB5nq1AhPdBvgz7s9yAaxLWAfJ+u8cxaPgTW5uNFxlxawKEu5wMiamkdzqBPwIHWYulKfkZUFV/PhHjNBFnSlHiOFOHvAo9wEL7YYkyn9B4yVDfT1C7Iu+27frZ9NRWTkIy+5rHOPdbon7v/Emlr67sXf7TxDyWhK/V9rz0UDqGTw/Oc/v3t3a7sb48ha/Ujb2QlnQNbkoVx2akRumlGfITtRu+AGyLomDZ6d54jITtuXhfQbRF76CNkp3+uMBQjtSQLVJjaShXmbPfR/eZ7b1jjoBS9kL0izpd91fY1zsQbHRpxDHBW+M3quk7P835xyGhafzGNnNMCLmyfX8SnClIMIkuFSNhAQyVAckNJBdEJp3BSG3nfW+yqCtWOJMVjjQMo+5phjqtOLnIwAOBvA425i23UZLiNnXLZJMm4U4wUYCCCj7GaqH9P8p8yUqzO6v+QTZ3+iop6aBmh1e7aWqE2HVmfqBbZI2xGnlB04gDROgCGn0+W5QhmVVMbFAw1p3FuwcOHCkiNZ+u0Gyh3b5gFRK+eEF3VbK0IWPDnepz71qfV7t912ryMegKQOZxoNGCTKCxDKB/DSFvLONXndL0FPomnz5vPnz6/7QIArfunrijZ68ZBKcjFCuLBF3zqx64DKSNJ6CkpnpsPoMUfXOVD2YBGcjEbAd2Rk6XocjO8pK/oDnmzsee2oTnb65Cc9udvrEXuNykA+cmFrNjGoQxsAa/iILMo22n0VOe+oTfLjg659xy8b7VNfv/nOnpEdcOpwDwsdcwDykx/HLJgCgHRx9ifP7j7y0Y9UPv0yNmUXIJLf7iZrUnYaKmfnnXcue3jk3o+su8YrsGt2k7yRl2DCZ0URmZGBURASZLq5ErawIbzHsSSIsTaDyIJ84pwTSLhG5+RpZoOOpDEKZNtGLxwGJ8Um7ZqDW9Y/EPn1bapOruR/0593WMmMqp7wdaBEcM5de921JXyCpUiGK/oXCTjqfK7pPJQEXHwAsHLude97FaiagqA8BqzjUaK80gS0dBYAzIic82HoPgEIPM0UaYfIhDEzJu3DH37xPhUluicnBo7nGH+AZ7IypNF2eYCe8syT/78W7Vbk28rEF1mTCbAix8hefh3PuoJz+EZ0Cihcs8ML/bqVS9/K4BzImnNB7ufQuQUG+NAOZaV8nVP7/OaEAK40ylKOfBys30haC/dTEbkjtiMAIHuAixffpyLtyWNXyFE59ElWZJn7JcjDOaMI7eJc2OxUJIjQ5kTJRkL6g3MAaSoytYg22nCjkpH7EsiNbQFL5eKHPP1mB66jACr5+p761E1vcdLkpB/ii879dtTelU1lt23jCH7ohu1kMVsb6EDbEB2xSzoVxLAhbeE8kHSm4ea1gFHbyIquIx+jJnnSbn05GHb9dddXucpxDsWh14+V/a81bk5RG7YXv8146+FgYb4Zcn31IDvUwKyO0jWFjT5Qrim/zueffP0H4zkvD2rgUg8/bEPNStMUPlB/6/B13dE5lGP9mKF/HnaWun1H2oO/ZrBT1orHtFU5kZmMzfinzC9B6pFfvYi8fA8vzvnd1ioGrTP4WSRPm+vOz9EHveFL3pQtQcqmx+g056RLWkfX++eiY8fIq+3xrzpSuTwpt+18yekpj9rTQG/Q1j1G0/blOHpygi/kHB30k7DR8B2ecxzLez/feN/xSFbJn3aOl3bsObrs66yfNzYnT3h1fazt9NvXgLiqCC+pTx0pQ5qxZSTdyj5Gt/hnp470z95yDY/aoE39Pua8NNKjHH1vDt6hKOXoL2OJLJU5m2hOvU+j72BFAiIDEUuNPkSXbXqD524CrqNIQaTjg1xryq67bU3ViJLi6ZsBV7TXFFTlZqpHPud4fJFB61T1PWWZrkjE5PpMEt61W/uQdqet0603UztJn3aTlTZPRRUdt5sEM81lwd0ithFCX/7KiYzITGRKhqknehCp+46kk8engV5tFxaBI2lyTZtN3YjE+zxrC5koJxGf9lpraqDU2RARW6hCF/+Tr3X4KadCUj4+EJ7o330YGbUsLnLSA/49MsWNjezXJ2XKWCOXFvXHviODSQttF7VBWnyqIzasPPY+3XLUS47ysW0y9BIsIw1E52RqO3f6ROQqDztQhn7jOr2r2zl2YDTqqN0z3WeK4SX4l/6EV9/xiFd8Rh5jiyNv+iOzkH7ifGSmLCNgo0l9hc2wURjENumKXI3YjRjJy8iGLffLTfkr8zinnIZdNqaICDJgERCk0Bt+eUNt+6tHGDRHkU7N8C2QOmY4TegBYPckeOUnxadc1xi78m/fDCdgpCNYjAtorgyj1y71xsAnMubxDEu7dFrTBWRp2Azw0t7x8ow916+vn8/UHsBwTocIkOg8AQ3yM6XUIrbqRJlPH1uH3wEv39Xp0SP01O+IriEdT3uQfHTpQ1b9TsdpuevaOpjrFpxNM0yHtIOzinOMLWk324qjmqgs9mu+XH46YF+IvCxqA+Hw7bw2//o37RlibXrK7rup+MRHX57abopqOrypj9MhW7LUthYB17Z0th47J1ukrXgdS/TrWt8unJMvTix6xZ+pL1M10sdexpa5on6P5TP1Zqty9ItXNiQIEdxEvtqljNhF7J5e3Mypn8Guse3Uj+XNul7fNqTXV9QZuw9fK+s4p5xGhBRlMDqGHrDIdZ3NHbr2jdeNVs2IgaMdQXZcePSB6LgNrf9P9EmBFK/cRI/qATYxhtSTI8VK0wenXFueR44P/+rCSzrfeIY4Xr39jqwMQJBzcb7j5cs5aUSYiZacz3dPNe07XCCoM+kw4bMPaPIm+vJdWnole49ssLNHuwBrAEs6ukXS410Z6YTqIp+xkbs0InuvB87CKp5EkG3KoGTZf3pAVTDJv9gIfePHWkBeczpJttFLZC+qFIwgT83NaE1Zff6jJ/Vo82SkTeQnrVFYnAx+ffpynKwcdpYdatIpM8EFQCPv8EUH4Tfn5MELfZBR3+m41k8X+3N+NlBkp01GkRx52pxRMj77+ujLV5vZufYjW477eosTUCa52kRi84hRiHTKVSe5cFLKc308B10VrIR/c8ppABWKdDOdYRzjI3hRLGFbYCVoHtl53ynaMK/fYQKQMV5peHPlBKQoS/68I5hhSOec7yhgJW86zkzqUL1948lvBjodhyU9Y8Urpyji91uZ2tUve6p2kB3qy5UOOBHlkOPY8sgPn+qUT53yJHLv15m2pRORMWD2+lBlp73phBwAfbAR5SLX0i7lpWM6b3TJhhJd9+ue6Lu06q2bRVsHF5EDhbHOcKL86sWH6Yk+kIxNr80WTaNXAKJe7Z4uJS+eY9dT5RVRswl9R30cKpn6TpfpN2PLwa/2aJtPAC/pXNePOEnX6Yo+lan8FdV/ws9ER/Z5u8YTBx4cIEf8em5bwFv78MzWjJLG9n1t1DZHsqR3/UUQi/r2nrSuK9PISxAcbIpsg2cT8b4iz/9/bqbO4U/yEl4AAAAASUVORK5CYII="/>
          <p:cNvSpPr>
            <a:spLocks noChangeAspect="1" noChangeArrowheads="1"/>
          </p:cNvSpPr>
          <p:nvPr/>
        </p:nvSpPr>
        <p:spPr bwMode="auto">
          <a:xfrm>
            <a:off x="0" y="0"/>
            <a:ext cx="2895600" cy="2895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data:image/png;base64,iVBORw0KGgoAAAANSUhEUgAAAY0AAAC7CAYAAACZ88LVAAABfGlDQ1BJQ0MgUHJvZmlsZQAAKJFjYGAqSSwoyGFhYGDIzSspCnJ3UoiIjFJgv8PAzcDDIMRgxSCemFxc4BgQ4MOAE3y7xsAIoi/rgsxK8/x506a1fP4WNq+ZclYlOrj1gQF3SmpxMgMDIweQnZxSnJwLZOcA2TrJBUUlQPYMIFu3vKQAxD4BZIsUAR0IZN8BsdMh7A8gdhKYzcQCVhMS5AxkSwDZAkkQtgaInQ5hW4DYyRmJKUC2B8guiBvAgNPDRcHcwFLXkYC7SQa5OaUwO0ChxZOaFxoMcgcQyzB4MLgwKDCYMxgwWDLoMjiWpFaUgBQ65xdUFmWmZ5QoOAJDNlXBOT+3oLQktUhHwTMvWU9HwcjA0ACkDhRnEKM/B4FNZxQ7jxDLX8jAYKnMwMDcgxBLmsbAsH0PA4PEKYSYyjwGBn5rBoZt5woSixLhDmf8xkKIX5xmbARh8zgxMLDe+///sxoDA/skBoa/E////73o//+/i4H2A+PsQA4AJHdp4IxrEg8AAAGdaVRYdFhNTDpjb20uYWRvYmUueG1wAAAAAAA8eDp4bXBtZXRhIHhtbG5zOng9ImFkb2JlOm5zOm1ldGEvIiB4OnhtcHRrPSJYTVAgQ29yZSA1LjQuMCI+CiAgIDxyZGY6UkRGIHhtbG5zOnJkZj0iaHR0cDovL3d3dy53My5vcmcvMTk5OS8wMi8yMi1yZGYtc3ludGF4LW5zIyI+CiAgICAgIDxyZGY6RGVzY3JpcHRpb24gcmRmOmFib3V0PSIiCiAgICAgICAgICAgIHhtbG5zOmV4aWY9Imh0dHA6Ly9ucy5hZG9iZS5jb20vZXhpZi8xLjAvIj4KICAgICAgICAgPGV4aWY6UGl4ZWxYRGltZW5zaW9uPjM5NzwvZXhpZjpQaXhlbFhEaW1lbnNpb24+CiAgICAgICAgIDxleGlmOlBpeGVsWURpbWVuc2lvbj4xODc8L2V4aWY6UGl4ZWxZRGltZW5zaW9uPgogICAgICA8L3JkZjpEZXNjcmlwdGlvbj4KICAgPC9yZGY6UkRGPgo8L3g6eG1wbWV0YT4K4JtZOAAAQABJREFUeAHs3QeAJVWxMOAGdoElZxAUlmBGBVFJKuYcwYz6ePpUwKeYfhVBRRRU8GEOCCqKYk5EE4oSFEQlCgLKipJzzty/vhrq2ozshJ3bM7Pr1O6dTqfPqVP51DndvVgvoJmBGQrMUGCGAjMUmKHAGCiw+BjKzBSZocAMBWYoMEOBGQokBWacxowgzFBghgIzFJihwJgpMOM0xkyqmYIzFJihwAwFZigw4zQGLANXXHFF1lhTRbfeemtz++23D7iVhbM6NLnlllsaNCmwf9ttt+XhXXfdldtLL700t+h25x135n7RMw8m8Ed9N914U58nN998c9ZW7Uyg6j6uJQP6dd111zVXXXlVA3/tVjvVZ+1ddtllY25WPehUMnXttdfmvdWPMVc0U/DfKIC2bZlTAG/IbIEyjpW78YYb8udalcFXv+JPyYIydc4+IAt+6lyYYLFAeOHCeBpTl+LOmTMnBWiJJZZo7rjjjjyGcl2bxuh3jhplmj17dirJ4osvnsavd1evue7665o777yzWXHFFfN6IcI4LrbYYvmjXEvMWqIuLdBWHZzU7CVnZzsUfemll0484DNRYMCp01JLLdXg/+3R32WXW+4e1XIgd951ZzNr1qxG31dZdZW8zqCgzXiBXGmPrC255JLjvX2m/HwowFmQR7QF//jHP5rVV1+9ISf3Rmeydfsdt6es1j3uw288Jnft866RbzKw2OJDMk7WFwaYcRoD5FIJBuO4xOJLpJFjRAjDIIzeAFGdkqqKFgwdY31DRGrLL7/8PXC5+uqrk15oqMwKK6yQ1x3fm7Le4+YxHLTruejCi5q17rNWc/nll6dCr7TSSmOoYeQi5Yi0A+DMODj2Wy6cSDkoI48bbrwhjRP5WGbZZUauPK6ioR8nC+yjJwM3AxOjgJHD7eF8yUHxsXS6XTMHf/tttze33X5byuqsCBCWiCCAvKpjzjLL5AhzmdiOJLN4d9edERiF0yiZaLczXfdnnMYAOUNgZkW0OGuJWc31N1yfwnfJJZc0q666akaWC0skMUCS3KOqGm2VIqKXSFw0dlfvrnQQFKkiMsp5W0Rod4SBpHxGcROB9shFPYXPROps38vwcwIMgH4su8yyOaoYbtT1/6abbmpWXnnlvH2sowyGTL1GKe1RiRTIyiutPOGRWLsv/6n7aDx71uw+LTl6I8bZIX+u0e3hzh1P6LaRpnvr+vXXX58jQHWQXwFDlcVDMOM0/lMl7e5+13BTGmXQBmlRIm05C5H2nGXmZK6XUlGyiuAY3koPjNWojkajGu3hzV3hiDisiy++uFlllaH0QY1qRqtnftfLODAujAjnV46kRgJGUpwFGiy22OJpYIx0Vll5lb6hml/9zmvjjtvvyCiXE0U3hmhhilRH6t9UXvvnP//ZrL322mnoZQpuuvmmdM5GEG1A76uvujpHFkvPWbq56qqrmtVWWy11Hh/uiGAHDE9NOkeW3Y9vgHyAiaZes5JJ+jPxRO4kIbowNENgMJ9gUGh5UPtAdDkDQ3lcURvDLSJjXCmQ4xtvvDHzv8suu2ymrWrEYbTBEE8UjP5A8idSB4DDECEONwx5cZx/pIzwWV0MAyAPjjlEICUHGJTqk1z5WIwGJ4tW6MYJaePCCy9Mh+HaDEyMAve9732Tln//+9+TH0YGd0a6CmRAGPQuPZZSwoe2s5ZVILOLm8+K+0oGLIaoCXFzXRxSG8xxVdn2+em6P+M0BsgZ0SNg/BiEP//5z8373//+5vzzz28I4n86XHPNNWmwGb5SPs7ijNPPaL74xS82D3rQg5rf/va3STtOl7K55+ag5SCMes1ZLBHO/eZID1ml9cc//rH53//932afffaZMHtOOOGErAu/L7jggnSEjAFDwlAYUfzud79rHv/4xzfPeMYzsq9l7Gs7EhIm8I1UTjzxxOY973lP8+pXv7p5+9vfnjQyYpuBiVHg+OOPbw4++ODmDW94Q3PmGWfmiKNGC9dcfU2sfrsxGxDomK8QfJxzzjnN5z73uWbXXXdtNttss+bkk09OWSVryrEJZNdIBJB7v7aTUM5vYYEZpzFATpkAM9wkMAwjQfj0pz+dKZABNrPQVoUucvFSLKeecmouQeUcHvLQhzSiPCuA5s6de49JXveIqmsYP5HOc0DqEQkyBtJRFJ0hNu80UVg8+P3d734365Oz1rebbxpa0iuNYUTxuMc9rjn22GObo48+ull7nbUb5zmMyoOPhIM6pbY2fuhDm7XWWisNz5VXXpn0WZiMzkh9nMprUlPbbbtdOvWHbvzQDF4ENYDhJzM1srjxhhtTljfcYMPmUY96VPO0pz41y+ML+Tay5BjcwxYYzTrnZ96rgiZ1Lx5pyoUJphW2iD0cMK0IXEN8Sl5r+ZV3DMp7G0pW1K/OYrzIFZQBcr7qrK1J2Yr6qg7nQG3Vr95qr+onUIWrpXT3u9/9Mh2xzjrrpCF0H1Cm+gp3Eeh/AqTBDhp95CMfaf50yp8yAmfI0c0qKiM0ylm05Sxcb0/6ojW+VNpPWQpZULwtHtYW7xhxaSC8Vk5bmbuOUUfxDk9dK15pr/he/IZTta+s8/i4+upr5AS3tAYeO99OO7mnJkAZ+VNPPTXblZ4AJROFg3NGrNUupwoYopLBPPEf9Kd0vfQff0r/SofrGnpXClAZdMQ7UHpqv+i7/vrrx/5dzR577JEyVY4/y982lF4mi+Y+Vlp5pawDf5VbPEaSmZ68ZWhpLRkoe4NXHAd4ylOeknJPpshmyYeyVb6Nmzm3kqWsYBr8mVZOowiLLqX89ksYMMI8gWhrzTXXTMUlGM4Disig2FIsjGFQGAv7IktCY6UORpSx0hajhWnWVEsnEE51uN85jLclfOqvkYT13Oqn8HARMf7tb39LYZAvB/POn5fCq03ltOv+XPUSfRGBlqDnDYvon1IG9C0DjpaA4uIPutuiE74babgmh2yJrPvwxYQ5mqGjlUiAgaCE7qX82sMPuebinXJrrLFGc9nllyUflcd7cgGvwqdy0OYg3IvP8NEGnESH6r/xphvzHjK55FJDo0v3GAGQHXXOmzcvZYPBqVVT0htz15ubdWifAdEXBgkO1vwDjs2kK7lzv/aV1Ud1rLTiv9IgecMi/IdsoDOg//hBHvxcKz72bUPICPoBW/zAOzQ0UgD4jN7sBprKFuCrgGXJ2UMjBNe0K+0IjIrx2EoqdoEzhwu5XXGloaXPVYf0FbsCR+0rS56NMsl0OQ73lvyTGelsuN3nPvdJGaoRayIwxX+G1n1NMRLVPKOLoDw3Av/sZz+LJayz0giLQl1761vfmgokF/3a1742mfmZz3wm0wtvfvObmwc/+MHNhz70oebcc89tHvKQhyRTPvaxj6USYwLFe93rXtdsuummee2EP5yQKYX7b3T/NDgXXXRRs+eeezaf/OQnmxdt96I0Lu985zubn//851nO/dtss03ziU98IiPFXd68S+am5cQJ7t57752pgw022KA5+6yzU7HXXW/dvEZw9t1338SBEFt1wQm+d/f3pgAVHRbV7elnnJ7G84c//GHykrJS4sdu/djkOb7/4he/SAP+4x//uHnAAx7QfPzjH88y+Cky/9SnPtW87W1va0yWf/CDH8w5I/ni3/zmN6nUjDWle8+u70lFZhzMAfzlL3/JvDKHfsopp2Q95hce/ahH5whHlLjDDjs0+C8vvf/++zdPe9rT0qFzOpZG7v/V/RN/xoVhmhuptGc+85nZDnwq4s0AIwIGfTPPcdppp6Wz4JjcW86E4WHA4Kdv5Rjg8oqXvyKDG+2Iasn/7rvvnnRjwH75y19mu2VEl4n2F3XQVzT6whe+kF39wAc+0LzlLW9p/uu//ivndtgHvPrw3h9unvDEJyStdtttt5Snz372s+kEyN5f//rXNN7oj29veP0b0kmcffbZyadDDzu02X777Rs6zHngGdvxrW99K+91juyyM/SYbJhTUobskNE5S89p/vSnPzX7fXy/lGN4HX744Rm8sieyD6utulrzxv99Y+N4ww03zFVxl1x6SfPYxz62efrTn559lIWgF8XnacHjIPS0hFDuXjiF3oX/vLAXSwx7YZB7Qbje+973vt53vvOdXihgLwx5nvv973/f++XRR/dicjD7onxBTG5ZxtILz5+nwqj3XvOa1/TCWOdxCGHvJS95Se9Vr3pV7/nPf34vjEvvqKOO6oUw9b70pS/1QkCz3GGHHtYL5mVdMcnZC8HohXHK6yGIvRhG9vbaa688p72IMHohKHl80okn9cLJ9WLCt/eiF70o67vh+utzG44k6/rMpz+Tx4vyn3CSvTCovTD2vc9//vPZ1Yi8cxsBQtI2jH8PvSI67z3mMY/pff/73+/FRGOWcU84iLyO3zF53jviiCN6Manc23nnnfv1oX84/d4PfvCDXixGyHrDOPfCWGeZAw44oBeGI3kCn5e//OW9MBLJL/w/8MADU66uvOLKvuxFkNE766yz8v4Y4fRi5NHHF28B/saoN/GzH8am9+IXv7gXk/u9n/70p1lGHTGi6EXwkbIGPzJBZskEeYR/BCW9mJTtRZSa98XkeS+izx7Z03YYzJTXMC7ZTslTFl5E/6AR2oNwrL31567fo3vgoIMOSn6HMU86lb6Ho+3h4x/+8IekLZuCxmgYkX3SmhxFcNGLgK730Y9+tBcjuLQtWXH8ITvkS1t4SnZitNqLoKL361//OnlLfmNOpPe9730vy2jzq1/9auo/XNzHFqmbLQP6wEa89KUvzWOyqH/kM4KXxFHbIJxHbqfDn2k10jDEk2oy4hDZn3feec2vjvlVRuQ8Lm8sJWG1TShj88QnPDEixUc1T37yk0PPmubMM8/MraWVlrYZFTzykY/MKE6kZsjHa9uK4ESEIoX11lsvPb990a02RBJW8zgHllp6qazP8NIwUhRpCGqlBVCX1SxGNdoWYaoLDsuvEOmHSKH89Gc/zaGqFVXul69U5qSTTsqU1RubN2Zdi+qfipbwGWRKIHhtBIau5oAM/ZWTGjCpePrppye9ld1oo40ymnv0Yx6d928avA3HniMLsvKud70rU0+bbLJJc8YZZzTHHHNMrsoy8jCKwKMPf/jDzStf+cqUMelDuIj2w0GlTJCLc/5yTqYfnDfSNYoxmiEPVkXBU/RpdBkKnveLQj0hTHZXXW3VrJcMG9VsscUWia9rKyy/Qo4+jTqs1iFDZONrB38tRyAeDjNZbuRh5ArXH/3oRxnxapdcAvJDlh2TMb9FHS6/4vKUCRE9frxhxzfkyP0FL3hB84hHPCL5gKennXpas+666yaP0Eh6EX8OPfTQzFoYRRqRPvzhD08+GR288IUvbJ74xCcmbyIwTTmszARef+Mb30g7Q4a0EY6+2WqrrZJXRxx+RC5oMEo1KY4XRh6evWE/8Np95JksGtGQCWlqdumwww5Lu8GuhANJ22Y0A8iAe9w/XWBaOQ05SYDojEBE/02MAlKBGZJ3xTDurhiCKleC895gMCVzD2O/zJxYwRQTi5RKLpETmhc5Zaku92GMsn7y1JhTRgtzGRFP1xI2dRgO+5l3cA8lZVTud9/7Ja7mQ+TFLeG8z1r3SWFVH2Gh5BzI9deFM1x+uZzwls4wpFancpZMMlQM1KIO0jKMovQLRTA3sUzws0CqziqmiKZyLoJCoSG633rr0CIJcoB2+GRughHfdtttk36vf/3rUwbQNJVtyaWyHqnM9733fTn/IC254447NhE5Zr7YPALayx2r0/EKKw7JCB4yLtIMtmCdtdfJLTkgL2TMjwFQnhMw16BOMrx+pLCAAEEbZMp92pEa4yykIl7xikhHhWFQ76te/aqUUzIOsnw4UXRRvy1cK51LBs2BaH9RBkZX8MBhoA2aSSX/+phfN0f95KjUp5e97GUZaHLg0kucCTpdceUVSXP3/M///E+SiTNA86KbZ15WXGHFpDH+kDv2Ak/wTlqL3LrGrkgvu8auoD/ZVB7QbXaBbCgDB/JPLh8aq9/wlG2A4yGHHJI46VOMjjM1Sn7YhSVT9m9NWc+Kp8GfaTURjpCEAiAoYmMcI4PojAylwWyCI08oLwkoEqJjHgPvGQn3U2b3qE8koI0CRocQYDDAcAJkolw597vXddEFAdCONow8wNXXDK3cghsh0Y424W1tN0ERrTqnDvWZ/AL6QTCUKcHNC4voHw7axDSjyikDE3yMHj7iB8U1D0G50MZcBr6uvMrKeQ4v0JJMAFtlGVGTju7BIwos2rMAQr0mvuWv8ZB8qIdikjeBhrkOyu9evBf94zN+yj8bCakLj8lipEpi6evGyWf1APwF8NEH8rNkyBcgr/p5a6zCQQeGZ14EM8Bos4IIbZNDeLpHmxyWSXb9JidwL+OlHjjZLuog2+CVMgCN0AD/77P20GQxfbJsFn9rAllQQRfxkZHnJOggHlk5h56OAR5YDgvQGp/IpQnwGtmRD8Em+dU++XGO/NFjizVs26CcupUjI/ipPvII2APytuYaa2Y518gs3ntrALlx73SBaTXSQCzEpWwMS+QHm5h/SOUhEBgzLxTNclZpJ1HpT37yk5yUJhwmpowoMMGEuHoiJ97EHEhOYiP6kUce2Rx33HEZ9RMudRIaDMRsAoZB7sVsPyAKdo2BcF/kpvN8GQOOxnVRLYFTH8diX1oj5l3S+BGYxZcYUn4VaFt6Sl/0aVEGfWXcKK4fsIKE0SsFFekx1muvvHZzRRgJKYNaUbTG6muk48cTRoERITPSkvhohFHGlxysfZ+1m9VWH3q9gxQTwH+LFeDB4FhYIQpVHxkrw4yvhSMDZdTA4THqjLb9U087NUdCG2+8ccoFh0cG1MHIwzPmXNLIMAKA7MKR0VGGrMUcSj7sZ6QsmgYecuQAyY6oVh8ZKO82K5lEzzJG2lzUgd4xpAD/yIzFCt/85jfT4aO9hyYf9rCHNc973vOyjCgejThhdKSHFsKgIf6iP/2TnlSfY7y5/LLLM2tAjwUTHuCTIZDahof0lxT50jHhLRAgI3jg+Q5tsSVkU10X/P2CxmIYQS7HxbYB8kaenvHMZ2Q6VTCyyy67NG9605uamA9Jh0bO2DPXpktgMK2cBiJSSETHeDljKxEcP+c5z8mo87JLL8v8IQN7wBcPyJyvPLhIgoHxZLF5BkafUZFTZhykB9RvxQzltmTTOUpKeAhWO9onBJS4ztmqB341ulEGbphJ2DgSuU73STmIfAknHBgAa7SdN2QWuXoyWH5TeQK2qDsNPDGyoDToRYmMCERyzqHxNdde04/Y7wy+ZEQYvAVXXnVlRmP2GVDKK4cshUmp0Nd8BsW++KKLkx9WoniYjjJq+1nPelbWie75/ExEcQD/Synx1+iGwbCV/pRSsAKHY2IQRIYizp123ClHpvjMQDBMAgt9JcO25MAKqq233jqdDTn0A/Li5mXIuv47FliQGbKp3Qc98EF5/0VkONJ0D37Ig1OGyS258aSyke6iDiJu8xN4jdbe8WSVk1SjFJW5Q/IkRcWooz1eMfpPjYfvgC2a4uklF1/SXHzJxXneMZ7SSzyUGi1HjFfSRjFJnjxRr3lQgYpgke0hz+SF7LnmOCbDE1epabaDjHFMZJrMk1/7ZFE/gMDXKjltGPXccefQHGrZmSw0xX+mldNAWETEeJNblr1yGpTJUrnXvua1zU4775QkE0l+6tOfan74pB8mIxmRLbfcMglOkaQHdn7jzulURAR77LFHRvU7/NcOORo5+OsHZ3TwpCc9KSfJ5LpFbk99ylObr31taFLS8k/Cw6CJUCmpaMakmsl3Qma5HOUWBUuBmAhXHj7qISgm2qQ/vGogVkk1X9j/C9lHEZKoxxLSSllNsTx02jyj7Me5M46lSDvttFOOCEVhnhT3fQ2KXRPQlJPRtcz00ssubfbbb79m6aWWbrZ70XYpJ1/+8pdzNIqOhv+iTHwB0lsiScrIyQPBhCW5vVD4v1/w9yZWwGRaI1bYZBnOABgBLBXzIpZFivwEJBSaUSELcuObPWqzNC7uEdWSX7JJyd8dE/Pf/va306gxLM997nNTZsgpA0OmTN5bVkzOGUOvsTAZ+qb/fVPiR962ecI2zUEHHZSBEwMYq/wyQi3jdkpMmnNQ1b9EfhH8Y55izqw5qYO6x1GSI/q98cM27veYc958881TvhhpIFBjpOkkHWVPOBfyaOk+maDXyov+T/7DyemcBXvSWPiJf5WNoPs7xOIKI5BYbZky4Bqeat9yWg4EkFv147WgxlytN0VwFkZG5mUEUNrOQCT0AdTolF2aTrydVmNaUTyHgYCMLeNfhtqxoRoQASjDQKTihIG+Ohht6FqjgTXXGloddVGMKggLz66ua68bSkERDBH+dddelwwRXYooMl0SCm6CCqNFkNozKoGbMpyYyXJRiagiI9JIcTBuJnpFCZdccmmWdY8JNOmnZcOZbLjRhlleNMnA+AHtLOqAdpxj0i/owklQRhEkBcHLm2+5OSO3a6+5NhUaj0RtwL6ndvHY6zdE9OqkUEYElI7hXW5ZL5q7M68pa0RBXvCzIjYpsGuD91Zn4RF+MMhy0hy80SvDgJdkTx3y5c5pi6w6Jhvacj8DpB+uCzbqxYw1CnGdDMJbX7RHhrXvvOvAlqwzivBVXmCirLrMzSnjWBrNw39Fo6xgEf2D1uiEH2hM3/RbwIeegOE2ykAnjhrPa1TKiK97v3WzXOmdMuoji+TIeTQVbOAhkD7FI22SL+XLNv3tr39LuRMoOkcOvBJfGelL59kO8gJHAQOZ1Q/l1MkxkQWyxUHIOJBXeDs2YplWQWUQfdqAtcnAGmcQjMxtMCC3Qex8PsNBMDfXMeeF1p9wBnkUxqK/9r0uq0cdwbw8ZW02UFcwJ8s71n7VE4x0KiEEMtfNqzuWQeZafnV6lqQN4aD6dYXQ5qWqJwT3HscO2s+V5MVF9E+bn9XnUJ7sbShWn+ahMLk2Hl8A2lW5OhfGtP/sTV1rr+N33/BnF9xTUPxw7Jkd9VZ51yLiy6L4i99wIjvaqmslI3WfcmREOaC9uqZs3e9aldWW/bb8OYce6iqAH3lVFoQjyXva/aiy/wnb4rm+llyVTDnnevHBcQGaKle636ZxlSEPdT2WPufzOZGpSF6it/Y8zxMjk17MNSUv3IuH+FJ4kJ2yZSW35AFvC8iVX4F2C+/pyttplZ4yGVl5S1veHfC2olNDdREEb8+Di7Z4YBPLIkLXKtp0n5GAaI2nV5fyohXRYChxlhXJiRBAMDmeAhz6BGcIXXp7EZ4ywdSMRLTj2goRGahPtOOVALbqVLfRh3IhKFmvPyKNENCMgpTTZo5M7u5Tv+AivNPmJ9oZGeKXSA6dRdR4LfKyj0aiLa92QH9Ro1FjKFVGZrZ4hqd+5MMoA6hbvtkbcsPQZp3y4OrxwwPHXrtuVAGcB84bGWobLB6yB6cCOCjri23aWeruCW3XRauu4TUZWDbkRF/0E5AJdICv6NI8i30y5YcWZMWvgPyRd7Spsl5hQe7RsUY25G5RBv0PQ5rLUE1Ag1tiZIqeaO75LHbCzzyPkR6o0YG3G4dBTxovM2uZ5JE6jXDNb6wYS63JGnkgV/RTalndFiJ43bmnYbQXhj55UbxUhvzZsjtN/McrczDqKf6zR354fcvNQ3IBX7LmvBEm2VHefRZO4DNQbjrAtHIaCEJpKAmmUUBMRSzHjARi2lKWMvyUE5SBMeQkKBRPXcoXwVO4ghkY675qQzv2MYwSGqKuvtrqfcOhXcqvHgL2+XiVgeGm1Vlwe/azn51LJxmRW2cP1VXOiAOUDmFkgFSYa4xGASEiZIsyMJjo6AcoFEA/vBQ04INjD/ehG8XHS7ThkAE+4L9cs20bpK2AV28UPfEElCH22gdtobkljeW8yQlQP/5T4jomF3g2dM/QUmz9uNtHpZyRH8aEw1EX5+KYnJEb8snIkC8yMDee4bAcuxyJtqRQ9BOu8HadnKij5Jyx0c/SDalS+C7qICj0a4PntvCEPuMPmQH5tcegWeksg06OlHeOjClfNBX4ATQlN1J+zr3spS/L1VH4KB0odUTmPG/13//93zmX6T7yIU2tHT9Qxh6v8ZDtYTPyAc9wDubuBEuAE3SdvSr9KHl3jmxNF5hWVqoic0wR2fGyGEvhGBFGl1BgOpgdESGmV0RIyTHcZBIGAEIgAnMfRS4GUDL3UWD3YIr9MmpwwVTv9HGNYYGHpbfmPQhqRcfw0Z5Rj+cJlDe6YQjhxxHqE/zUS4DgAcpgloHLk4voH0qln2gJSsEpMyMOKJzraObLaejmHoEAGqN1KaWRREHJhLJ4TomLxqI3vFdm6Bdf7gv+OecafuAtvvlRVvWkkYly2iaPonvGHB7kpPqBh/jMIJAJK/M4DKumGBr3kg38t3Xv3Lsf+tM/RoSsAOXLuXGqJXuWHTOMcGI44Wf+TF+9NNH5RR3QGc9sAT7gnZEkOuKHFUfKoDE5ESAoTx4ce309XlvgUA7De8nIonJoqxyHoR7Lsems0SewZV+A4ADPySo71ZfLaFPdRjvkDU+Bc+UwHC8f8pBBZvCQTXGdXIKSLfv6OZ1g2n0jnEcv74vgCGYIX1EpJlFCDC7lwsTyyoiL8BwOo8NQAQYEYwuG38OBcBCEjBC066fQ7iVEhPOv5/21OePMM1LADHcti7OaitAQSEBICS6lJgAlYPpWdetfGcWqu/BbFLcMGxrpK74ywmjNWVMs5xlDRgBv0Z3RdFwKWbRDHwpXclH0Q1OKTwGVzRFLvCEAnUHxEk8YHGUYAoZe9N7GsXipjH11FpSR5lDgXKB95apvzjNImSqLevSnDEPkxnOE4Ng9ZIacKf/PC/+ZwY77PYNkchegW6Y/Yh/OnB7gjGo/TyyCf4rHaI9m6ThDnug2Xpbu0jk09NEq5ciDrRFaBRDkAc3In+tFP3IhBcbGaIfs4T2n7bUgRWOyZ981tsPycLzlYOBF9+GFr3ArHB3jITkp+4VV2pIqFVi4rpwy6tIfdUwXGJfTKENIiXTIUBszKD2jXQqpnBwsRccEhhsR/LoExB0uIPCjZGU0umy/LQzFeNsS5i7bVjeeEGICyBCiN14RzrZgl4IQZII+3IGOhGe7X/nMRSgOuqNvGb2p4j9eUzIGgzEoejgviHCuS0B3UA6u2prf+bo+qG31t0v+j4QrGWP0SubICt1Dj8JtpPsnek172iHvbTmdLP0rfdIPDk6/6WAFulNtH4u+cOMM2Qg4yp54Xc9YYVxOQ6VlmAkmxkgriJgQh3d1npISHNB2HqKyLqGYBBcEwSRbhsQ5eHUJ+oohaFDRIJrYzyWYwaAuQfvoDgfOE6C59k322TexV1FrKbdy5Ujszw/Qr4QNPQGFsC7dMtWp5j+6MxjoQIEd478oTQRIProEbaF1bbVV+7Xtsv2u+T8a7kbT8vf6Sk5ABRT4IoLvEqZa/wROZI7+sTl0jhOjK+hgFOn6VNlHtNc+PQXsoxEUvgmqahSVF0f4My6ngQCIgTgVOSCINeyQEWGWkIhgOZMy1I4JVJfAKGgfMJr2MQ4OBBbuXQJlITCgRmFool0C3bXS6GcJhHYBgbB2vKCiMXyTQvHurLFOolb0JqJcgmEIAymyLAdSNCcfU8F/feccarSJH+TSSLf4UHToYsspa6/tIGqfbJYh7aJtdXbN/9HwLjloy1xbHhd1/aMffhWw2WcP6Bfdx/+ptI8ct/Y5L/rgd1fgRIdrlDgaj10f1+opCiFq0wCo0QREpKgYSgLj4SMOoww2B6NM1yMNTIIDRa3lmbaMmPNdOy2rWDy1ynBRIEyhNISF0HTdf0YDDco46TOHUTTBA4AmNRzF0woA8uIIf2oViJfw1ZfrFNdXD93p91Tyv9ovJ8lIUWB8KEcyQvcmfKkizVVXieW6MTkNPMDlKXbXKqCYcEPzqaBr/s+n2f5pk/9GWiVz+OG45L62/RsGvDPV+ic4YRPpFF4Ac3W1wIYMTqV+wE362gijsjIchvQUmR0rjGukIVcMKGFNQCIUZWA4EEu6oialEc4rwyHGmCnTJdTwXBsMpdUrFUWPJf0yUdzQBY3QRl+l7qyi0vfJAu1bicFg4kut8Go7eAYMKOs18mXsRkvflCIwBO6pttrGYCr5r0/oTiY5uHb0hBbVb+W6gJJxOJSsO1e/OtdF21Vn8aQL/lcb89vqn2iWYbKgBb3TkU3CfBKcplr/0H74vBkZnBsBlfQ0HZxK/RA0sot4QtelpjzXNBzn+fG3zo/LabhJxzM/effKAwICICOyoCAmvxGJwSpCyjGLuroEa9o5joouRdy8Khz94NIl1EOG2igDUQYMTbyCu0vAfEJqjbr0EBz8RDtogW9e1lhpglq15Jgg1fmRcKyRiREnIUTTBzxw6MNVnMlU8l+qzYea0njgfbyangMnl4bkJkS7Bjwgf0a7AE2KTpPRdtf8H6kPaCyAkGUoR0nvLZUXOP4n6B/6CFDYSU6TztFBRpruTKV+kM3huMDXs0FWi5Utd24kGJfTYGQYI8SgCJRDQww144wglqC6VpMqInzGvOsoTycxhnG0xTj4jNUYjkSksV6jFPlStRAUhhqDSoHGWsdEyrVXb8ClhKQcOh54DxbnVSNFvALoNdqyvrbjU7d7vWl0nXiCtlKQU8l//dAHowy8L2iPOOpcF9tqU6DQhnqHEXnoErrm/2i461/JGlqUDLqvjdto9Szo9anWP06B06zgq0a3jqWl2M+p1A+OjK1mm/Dn2N8cm69yHy+9x+U0NEQw5MQ5DxOpvgnAm1IMAiMdw5kw1pWaghSCyoN3Cb64Zu4APgyk9e1w8WPUPAzVJTCk+i26ZDjQihPz4zzh0SVISzHk+m9LWMsROCcChx9aoI/r1pt7IHEsBq2MAOETLOCpetyrbwRyKvlvpGceDb3hWEst9dnqkK4B/9EEDgwGQB9OLAOacORdQtf8Hw13+o/uQICB7uTCOduueTDV+qd9AYrnvQrYAhkXweNU20fPChkN1oKcCnLgOh6nPi6nUYQo58GIeIc9A2U47rz9NJZ3R7qF2FiMUtW/oFuCqR1tElgKDArfBa13rPe1+woPhhoORZPJoEG7v4PmD5pyNO1+Otce1lZfy8G0y46VjhMpxzjDkWNE78J5InWO917RZs3zVNAw3jomUr7kfdD8Hw0n+sdI2vrEMSNauIx27yCut2VtKvSvZK2Nx3TTD7pKJtGnsjHjtUvdhv6DkISZOmYoMEOBGQrMUGDaUGDGaUwbVswgMkOBGQrMUGD6U2DGaUx/Hs1gOEOBGQrMUGDaUGDGaUwbVswgMkOBGQrMUGD6U2DGaUx/Hs1gOEOBGQrMUGDaUGDGaUwbVswgMkOBGQrMUGD6U2DGaUx/Hs1gOEOBGQrMUGDaUGCgTsMaeeu0rf+tB12sAfYFKw+P+Hn4BVhDbk2/Nc21rrlrqli7X21XWx66A/VMh4fTgAcY4Vu4wXcQUPVUex6uA/UwmH1P1xd4IK8emKpzC+u2TetaI64vZ5999qR0SZtkDni1iHfvgDpn30NpAN/RvZ6zmSwelHx4iRxwfO655+Z+0c/3T8gFgF/JUp6Yxn/QFK5Fy5L96kf1nZ56vqFshevt/QXtYumY9tUP4KPdwunMM+Jb4HEOkIWSjbqeFzr8UzTSROFR9qBsURuXolmHKP1b1eN6y+2/3T3shId6OA6dQuzbgviejfSEZPsBknnz5uU3HY495tis4bTTTmve+ta33qPMsKoHcujBFrhhRj6AFELhhYZ77rlns+++++aTu/DEnOOPP77Zcsstc9+5+t7vRBDBYF/5q4ee1FWv8/Dk8Fe+8pXmqKOOyld9vPjFL8435O64447ZJMHxNOfCDL6TziDUw4AXXXhRfp7z4IMPbnbZZZf+iy676iMae2Gchy7R0hO6vgPypS99KeUBbt5s8PSnP7157GMfm289gEvJS1d4tev1AskzTzuz+clPfpLvCSOfnurfdJNNmy223CKLeiMpGQKlb/XVtzw5Tf/QI8a63stF9jkD76XyTrTPfe5zzR7v3yNfQUQHfR++jLYyEwX8B9oX3HqlB72evfTsZs6sOc3++++fdmmXt+ySAcX222/fvC3sEgddL2GdKA4j3U/O8NMPnbxJYMnYRzd0+OhHP5r26AnbPKHZfIvN8xw7RhbYlpKJkdoYxLWBOg3RG+QZBR3VIUYa0e0jgqcRTzrppOYtb3lLs/vuu+frNp7ylKckMQbRoZHqQHhPC3txIgIzEoyxyO273/1ufDd4yWateDPtZZde1my11Vb56g9K7LUQ+jNR8F6qelK4/QT9b084IfCZlYL6/97x/5qT/3Bys9tuu2U0LNp5xzve0f9OxkRxmMr7vSZefyjHb379m+a73/tu8uOII45o9tprr85RM4r05mHvAMJPfH/n/3tn86hHP6p597vf3W//mc98ZjMnZPjxj98mjYoRyZprrNl/n1q/4IB30IaDOOCAA/IbNY973OOapz71qSkHz3/+85tf/OIXzRKLeyFivD02jCo982qe0rcBo9NJdQwiHTRqmrPMnObn0SevI/re97/XHHrooWkTNOwVMIy8cr14/QX7MVFgi9AKDgVsgjYErgIKr/v4yEc+0vzxj39sPvCBDyQOXpkkiKs3Zte9g97Ci/287vqhz8QKagq8sXu//fZL2nm54DZP2Cb1SH+AT1vXK4Pqnq62A09Pef9NDQMhrVPevYIAOuvFXV6bbP/6SP+ceeaZ2bf2PV11llISPo5AhMOIzQ5jTVg4EN/5PeOMM9JQSE956SJGVCpgoniJcCkCwfAGVvigjxEZXDiUte6zVhoJisWxVFQ2CKc1UfwHcb93cumzKFM0SWkZ78mA/MpkpAO9sI0BET3i8QrLr5C4CHpA0v5uw4LuvhUyiJHmaH0ka+SQfjAgom9yQWcYLtHxtdddm5E5GqKf9wnZ+k13oOMlx15iat/74DgPgQT66yego4C+tt/llCcX8E+91oc+a48DRnOyuNTSS6XdynfXLT0nddN3geqVMF07DF2SrhPMspX4TjfIg1EHvOCNRkXDtiPVl8mCgY40GEQK54cpwMhC53jyd73rXXnNB4De9ra3NQ984AOzDIFvEyBPdvAH4xlqBDbc5TiOjHSQVIVrPh7zvOc9Lw07xvzlL39pNthggxRkTsRHZiYC5kiMWghGpaUIgU+wEgxD4esCP7QhIMqKLuuYIC3MoP+MAtmQ+nNMGUSYFGQyZADdRZannHpKyua3vvWtZtddd02jW5Gd1NTrXve6nGth6OA5GUaDHgiivve97zX77LNPOo4KsOCBTuTyf/7nf+4RLQtCbr196EWV01k+6B386d2ceLkleMQmj2juG29JloUw4gT6Wqkkzto9g5IPNPZiTU6ZHN543Y3NvEiX/+xnP0v7xIkIKN7+9rcnHs5r/5Xbv7LzkSbZxMsrr7oyA6tyoEYZv/vd71JnBA7kFO5sRvYhUqqTmboeqNNA7DbDMYjTEMkfdNBB+YUohvDII4/McgSEMBie1oeDnOsKGOIyvARXSujUU09tGI4DDzwwo/pNN9202XeffXP4V06Nt5+ow9AnQkAobr9zKLePFgTg9a9/fRolwsmZodt6667X3HzL0Dv5ORZR0sIOZQiKD0ZRaECJBRpdAwUzh4GvRpRk08gHD+xzDkBKSH79/PPPT6V8wAMekBGf6L5LwH9pETJqdENGK5f/ghe8oDnuuOOSTi/a7kX5olBygqaCEDn5hQWk1gC9Kn1ccYWhL1ziETrUdSMR/RuUfAhM2BztmAeikw9/+MObDSM45MjQ1LUlZy+ZQYxPWZNPI6OuodKTNX+C/7feeltz3nnnpTxwDHNiFERvyCt55DjgPJkwUE1FXJ3RCQLBgeiY9NQ/LvhHDgVFlnLLtSJAZ02Qdv3aZO0QULgxWibZ4AZHUQ7DUVHGBhtukIIj902A/AYB2pZOqLQT5cB0Dsk+5wof+xdfcnFGD1IThq1dG6xB9G+0OkrxKQXl1VcTz2Sl0nCj1TGR66LLCgSkHTgJckg+tQ8nismhmMdYasml+jJDRroG8sYJkM+C2pfCIxf0S0Sa+e/YJz9+CwPIuwuaOGqyQKbpHL1gA9AYX9qywGEYGbbPLWhfy+agMfpxyBwIWCzmhuBEFjmSWyJgY8QFaz5SpHzXgBboU8GL9ny2QNC47rrrJn3YD/ao7AGc2TW6NFkwUKcBcR8qJ9w6VcJsSeWhhx3arLP2OmkgRfXSQFapmHSUBpqMnDEhsPwXkQkLfKUB4PfDH/yw+cY3vtGsvfbajaiO8EhJEBZ9IdgTBXQh/LVVp4k3AB/zPIbwRmzzYsh82GGHNS972cuaDTfaMEdpE21/qu+nrKInQDbQggGhBGgyGaB9cmCYz0CZ4K45FXx2/clPfnKi4jvfUpbKT0Z6SoAgcCgQ2JBVhmTu3LnNKaeckrpSNIQ/o4F2g5DParerLaPI6MFZHwrn1MWIqEH1x/X6/s31N1w/EPlYfrnlsw3OqZyF9oB5FTJZxtg8ipT0Nttsk5PzVT4Ld/QHnznJSktdcsmlOb8lyDbydJ4OkV1lOVOOUB/K1naE2j2qHeiYi4GddbdHZggM8QiG5atGIe981zvTUD8yUkBvetObmh/+8IfZWSkhk04ivi5BlLZ8RJIid98BgS/Ciz7vd9/75RB0k002aTbeeOPmj3/4Y7PpIzdN/CkuJ1ICNREcGSDMR5dyTPYrn2/lhMiGkRBhSJUQ2EGkxyaC9yDu5QyXjuE1SMEPftS+bRkR+20nQiHwbqLRHl5Xuofh4AguvWzom/Z44WekcVYEEUaenIlI/yEPeUg68q5ThFYMVWoCDfS75tLQS/sc7eLhLEDRy30mjhmU6QxpFAN3tqGW4aMv2zB7ydk54U/W6QI7YvTBiOKJvrZlYkH6qS5tl66pg0zRyRr9OAfP4084PlewveQlL8nVdoPQfXWPBPnVz0gzogk6HPTVg5q11lyreeELXpi2xzn8F1iyE2R09u1Djzh0LZttvAfqNAh2KngQvRQck+StdZZCmPSSkiAI2267bV9RTfi+8pWvbOM28H3GXwqAscAAzHEOECRCJdp7xjOekc9TMO76w9i0BW0iiKEF45mKETRBH7RisAxL0eid73xn5tRFnRxH5tyDpgs7lGDrp/4vvZSVY7elMUQHkbM0pWgUOGYoRFIVEU6EBlZKoSfZ45Q5IvzHX8/POI8PojflGLOtt946o+JydhNpf7R7yR/jhU4lp2gAHxPiAhtzf2XAGLe7Zt+VchuffRqt+im/rn/AFz3RXj+MPvCWUzCqK6fR1jf6MQingc/1GWo6WHpdDqPsARqblPecBvkTsAk0a/FKV4QUZMt+kMkTTzwxF+Hg/4orrZiBJPkklwIdOLMPVgKWPHSF1/B6B5qewlgCL0IACFDnCASDXEqLCbUyxLn7rnPf4bgN/JgAwAcQTswxDPb0bS3x88CPPog+AIHO5yvuFvg8uYB/CGkqSBhGW/hwoOWYOIx5kZaSpmK8OFjAyJbCLWDT0+I2/QfkglGw/r7mCigHmuinfcCwFL/yxAT/MMTqRvfbIh3CSFC4pecMfc2sUiLrz40ltoELhfTJ4CsjhThZ9EcXslkpCgaTsSCTyy63bOIkOAOic5DOI4Kb6Q4CA1DZCPvO+eGFvle/y6jjCV74TRTQq4JabUlJVVocDuyBkR35EOSaIIcXHLp2GPpGxsz5gnlhB+AhwOUgUhfCbpBX+65zZuTDSJNOTRYMdKRRiOsEwccgwm4SBxOsRrn6qqub5ZZdLplQjGAsDbe6BvissvIqQ4IThAfXXntdYwlwAYfHiVQ6iPGuXGiVWdBtOaZaiYFeBEJ0jRYE9Nvf/nZ/6Z/0CNqINOHUxnNBcZjK+8rwii7B7WH8OAV8QYuKmMpIOJ8jj+auVCBKNBGggAys30Me+pBUPjQ2V/DIRz6yX7WnsaVM11tvvYzmOHFGhYJ2CYIDgQL63HD9DflmAEtS0ei3v/1tjoDbKaiKwO+4K+h4579SnF3iOJG6GUSGmcFGzwL94KD79uNuu+E656H/9JAtmQhoh11qO2X78CFzglj7Hqz18DHAC2WkjMlDl0DeBQgCVqs6P/GJT2T/tSlDUQGWxxcsCUYXOHvOqEZQXeJXdQ/UaVSljOMySy3TF4xHPOIRzSte8YrmBz/4QRLhCU98QhLmz3/+cwxVb24e9KAH3UNpq55BbwnGLbcNzU1o1wjHEkdzGEZBFJIRMfm1xeZDr2zAGMaO0JZRW1C8CKB6RLupDOEsllp2qeass87KiOLjH/940uLoo49OXDy5/vuTfp9zLRYNLOxAIRlG0STF4CQ5TYoCKKfl1+Vc8CvWBg2trItAc6JOo234LaNlhKRE//SnP2Vgs8ycZZpbb7u1Oe7449JxK89hTBagC+f1pCc9qTn8iMMzcCGT8yKqZFBf9apXZSTK+JXRFYy1Hclk4bog7ZTRp1N+bShakwnGU0oWkBl8l7qZKGhTfQVGvtKSzpls/vSnP537W225VTpp6UnnRfbeWtE1kHc4shN77713s9NOO2WgKMgBz37OsxM/C3XYUw6j5oEHYZ/G2r+BOg1CoYOL3x0RYn7lZr0egyKssfoauRqBULhOGb55yDebtddZe6w4T6jcnXcP7a+59po03gfF8yPHHnts87GPfSzxIUA7vmHHvuGqVAmhnqjTgLh6tKFewgiMLjiRT37ykykwlRpjREU3JuUXBaAQeA5ES57XcWx5q9e4WEmHNuhcUbSRhhzzRB2GNhkAkTzlLH56NYPXRViIARdyaeLbayOM8BgO1+bGHEjXUNHsF7/4xTRggiqLSACDZtRZAFe0KpqizyBoVPV3seXc4EvnBQf64LkZT75/5zvfSSN4yCGH5KjDw5+rrbpappDgUoHERPCq0Qoc6JZ01TKzl8mU1Je//OV8/5wAhs2SaZAG3GijjRLfzTfffCJNj+leKXtQGRjvGKsgkz7ASaArUMB7DkNf4DmZgcPEE4UtcpSBrZxldUgR6QCdxXwdlsuXPwSMRA1N80SHfzzAw0Bbg29i0RJb0S8BTm8dk7OYxvmlcAfOQBQ6UdCGYab0HcPlvUGEF51KkAmsIbzzDJiI2LuGGLmFHRi1GlWYO3KM9l7vcfrppw/JR6wMKTlCp5oUH4RBlCbFU7wV1aO5tsilfc6ag9hss82S/nCljJM12hAgwIFukA/tk0kTnlbMMCpkSI6d0QXw1iflpjvAlYHDS3bAPv7fcvMtGSQwipa/668y9aoR/a1AaiJ9xGeQ+h82iCEG8EJzo94Kctkmox60dV4g0TWwO57L0CYcpZzoADyduyzoItBEGzJcNgr+5GXSIBocN4Tg5j2h+L0YXfQC4V4oVy8603MtOta74frrc78qDwbkecchFHk6DGMvnlPI/RD63E7kDxzCISUuISD9qgpf29oPpvRCYLOMfji+8YYb8zgEJrdVtl/RKDvt+oOBSRt4oIdrkdPNGvQ5hKB/HPMV/ZrRDT4gXh+Q9w2nZb/wfHYK7+H8CeHr97/aaOM8n+r6p/UDtO9xTr31a7c9vGzeHH+K12gOYgSQ28IpD+KPYzIy/Hxdv7ctepODwqNwVjZGDv3z2nateI032gLV3pVXXJl8cr7qywKj/KEPRQ/7YwU60oaii3PkpeQTro7BvdGncNWPtn5OlP/Z4Ah/0F1/tVk0LFzqNsd1Df0jxZKX0LrOl00o/axt1TG/rbqrvXvTP/e5Tg4AepYtKjzywt1/yGnRfDhv2uVqv2StjYdzJQuj0T9GEVlVu7+lI2UXSncu/OeFWbb6WziMtmUf6QhcwHjvd89i/ozXQ7mlvJ3nHUJwM1ozlJdnM5IIZDKCqAkaXnEQQ8yRcBXFixikyeAQhM2tdoPYA0kvjdS+a2gjghKdoBE6GCVMVvvVDp6EAufIBk54YyLS+eIduhT7nRsN9EWd7Xucq7SdPk8l/+EPF/jpJ9ySB0Z2d7/DaLQ+TvS6NtFaZAjCkCbd0W0yoEv+j4a/kREZQ3OTtmhBDwun0e4fxHW8n0r9MyIyJ1FADqSRpJXQZyr1I5xRPnuCRyAcWo5oyCY+jRUGKslywIbNtbSUw0BEQtO1w9BhxjkNYhDD0FL71e54iDJW4g0vx1BRlvDiaTgYDwJc+fPh5Qd9rM9lwAkCPAgtZ+pa1zDV/Nc/6aYy2GhAHjzZbTsZUHTnQP3wwLnJgKnmv/bJGvq3+00mJ0P+plr/tF/6V4GLoEHfrdybav2olKwth842V4AtqB8rDFSaCQojbeLSKiRgLgAhEaxrKGFFCEzz0y4nZr9r4JgqyiAo2qZE6FLPKHSJg7kQ7RAGbRbYtzqsa5hq/qM5JS0QWQEKMhkgOBIgGO0yIH72a6TZNQ5TzX8yNlzuyCKZhFvXMNX6p339Z4f0uwIV8kc2plo/2EDyaFurReFKbyq4HguPBuo0KIdJLEbbSo8k3g1DD8k51zUQzCKCSTXvmTIkNOIQ8XcNhqA1ua8tE6g1TK80Xdc4mDysaIfRMplOgD1c2TVMB/5z1DWqXCIifBEUGSAXXQO6MwztAMW+c8WTrnGYSv7Xe7rIHNkD+l3PJXXd96nWv5h/yABB4CKat6V7DLRU0FTrBydWC3+8846ewLHe8TVW/gx8ToNzsLTRkFyUXV5W2qDriA9TEIKg8p6MRY1wEKetzGMl0HjKcVpw0DbFIcRoULlDxqNL0DYctMdZFQ626A8vykx4ao6paFJR0Uj44R++tu9xrgyidMxU85+CloOUHgRyuPbRp0tAF8GJB9UYC2DkSUFj8rEfeXaFQ9f8Hw1vgRrZI/cle+S/ZK9r+Z9q/WN76BcalK0reaxU5VTqB9kkowJ69gGf4Ep/nR9rGnWgz2nwtBXp8bT2S1EpD0S7BEIjJYFx9uGDaRiYQ7AwnF2CNqq/GFBOi0GeDKOlb9ot5hMKuVTLCEHXSjvV/C8FrVEtQw0nsoA3XfefYdBee1RrX8ACp5qATGZ09Gcq+V9yNpky1ybjVOtfpX7IAZ1nd+r1SYIIsjCV9pEMsknoRBbJZYGsTL3Ms87NbzvQkQakEAaxKA9gLCkvY15pg/khM9Hz7QhYW9osA+pam0gTbeve7meUOA39tyU4nKd9TOq6/+pHd+3BRZ9FeaKJctpdjjTweir5r29kTV9LSfEJDyZD/tBZ/+FgC2rfFi+6hK75PxruNcIqmSP/JYtsA/50CVOtf3gsDarPgPPQZ/SwFbxMtX5UUIFWbJL5Jm/woDNjhYE6DQRrR3WGpqJdxARlwMeK3HjLYZahFsbYh0tNTlIoSt0laJOhpiAcB8aUENnvGrRFUEU82uMk7bd5QngpcxfpqaJ5RfWTzf+iLzzwgFKUsaK4+t0l4DkYzmv4gK7lv2v+ZydG+IO+JWvksGS/ZLLroG066J8Ahc3Rd3ZPICVgkboz31n0ISOTrR90gW7CAU5GPfAlt+ORzYE6DQZzIkZpBHkc0yWOgeDCo6J9Nzru2mBUO7ba8sMkglw0mQwcCg9tcQzt52gmyp8SLvVUP52rOQ3nqq8L4pSy0gn88eTwOvGaEEHDBX+/IJ/sf+lLX5pK4tUccP35z3+ewYP3O8Hbi98EE14n4tvc+CUf//SnPb3Z9T275j36u9dee+V7yijanLhv6/iOuFfYc8oMxFe+8pXm61//evPQhz403x1FKRlLhsM9DEmbThPo5qi3lrwPmv+jNUz/0N72+uuuzxU5hcto9w7qOqPIEDLIlYIhk76rXgbSO97w2psI8OlZz3pWvtfLE/lk5H3ve19z+OGH56dVt9p6q5SHd7zjHVmfzwBfdJkKm2QAAEAASURBVOFFzfnzzm/iYcRm8y02b97//vcnb+fFO8K+8IUv5OtxtK2+zeJdYmtFO/hPJ6dSP9CYDJJ3uJDbBeJP3DRuCMLmPZ7gDMPYfyI8vGf/CcN6ulPZKj/uhsZ5Q0QyIz4RPs7qxl283dfgz789ET7uChfwhqL3oPkTwpYYtfvpHL7Xr922wu2yC9idcd2G7mGs854w1v0nvuvJ3/jgVu9pT3ta/yn9ehI40no8YS9yvj1lQqH67dYTyo95zGN68VW/3vrrr9+/plzJejiIXrwAMeuJvH4v0jW5X08V92/qeKfNg8nUT/oXEeuIT4R32fUwyFk9fuBjfN876e+ka5H1yOthwHvh3HvxItXe05761P4bCVysp/D1Y4sttkg5IePq9CsdIAfxip+sr94qQN4AOQoH1YtXq+c94UQTn6m2j3CDCzmFCyhZyYMx/hnoRHgQawZmKDBlFBDFAdE/CIVoRIgiTK+ZBoceemh/vk205boo0AvzTj755IwEvYI+lCo/wiNyDl3KUcT3v//95uKLLs4X3YnS3vjGN2b0qYyXTp5w/AnNCiuukF+kNLpQB6jvXuTBzJ/OKHB78EQKzDMH6E8ejDiMuHbYYYccBUkTffazn82RhFGG979ZTeSDcFI0ePbZz3y2Oe644zIqt3iH/Ozwmh0yMv/Sl76U9Xx47w83c9efm4tMPvKRj6SM+Gz1t7/1reZ3v/tdtu1dZ96iC9rykCcW4j8DfU5jIabDDOqLAAWkRQBDAaSZ5JEZDwaB8ffQqZwuhwE4GIbEsW9YRCTZXHLxJZmmci6iy1xxIs0k5eDBVWnHys972Z7zJhRviGeSOCrX5LKlAspxcDIz0C0F6uuKFTwkT8PoS1nhCb7hgyDh8ssuT157hoRsWFWkDJnx4kD77i9ZssAEL4v3Pojl0QKy5BrnovySd8ugObQYYWbdZEH9iwrMOI1FhZMz/ci3v1JQzsFDpsCoQSRZOWUG3qvYKbhy3gvEEDD21153bSMv7ZiB8CDUwx7+sFR8hsUowxLK8849L52KCNTIQhse3rwlnJM5ESu3aqKR8VGX7Qx0SwEjDIZc8GDZL17b5wQECxxGOfOrr7k6ZcDr6DkZfHMPPnMC5/zlnAw4yslssMEGeb96OAN1XxlL2fGWHJgf4UCMXLxfSrBiCfJtUbfFQEYaiwyE4owbKg8mxxcKNjOncTcF0aVoEwIyM6cRdGnTZNyCtgA3kMdQ3rxT7rryzaHkmY9+9KMf3Xvc4x7Xz007X4Bn8b2N/BUfyXjtm9OIj2H15s6dW7f0IorN+Q/l3P+a17wmtzF66UXUmvuuVS68f2OHO4XvZOtnOMYpndOoOQu0JgN4iScgjH//7bbhJHrh6HuPfexje/Fxpf6bdtGt3jjtPtcBHgP11vyU+8yZgJrzKllyr/bjdep5PRxVjzyEg+nLEt4AbRa/8kTHf2bmNII7MzBDgaKA1VPSS9IRIJQx5yyMHD7/+c9nRPnjH/+48XEjEaT0kRVQ5513XnPUUUc1x/zqmFxt5j4jEXlwEaMPN318v4/nvMY1V1+TKSpldt5554wiRadfP/jrjc/ExiR586Mf/SgjS+f9RMDKz0C3FDC3BNCcDBg9GAWg/Y477piyYTTgY2ff/OY3My3paX0pqRe+8IU5wpRWsrrqpz/9aT4YLO1otLLLLrtkne41R7LnnnvmfUYTzmmDHH3ta1/LFXpwMacRPiDxIUdGJYsCzKSnFgUuzvQhKeCJVs5AHpqychYMhzkL6SnK79vL0kmMA7B80ueGMw1x6y2p+FJJDIPyG264YTob6Sev2peW8DVBhonTyTx2lOcYfNjLHIlUBKPhfsCgKDcD3VJAegmf8c4cFN47BuYcHOMbfrjOkJMT4OE2zsNPPcq4d84yQ59ZUIaMcDoxNsg0l7STsoDMkCk81w4gB/khsairZCEvLOR/Jt1pIHwBosr9gpq8EiFgJKZVWfvFiLp3QbciB3VprwRKXdokbEAZAL8SqkG1nxXP50/1t2gBH/So9xjN57aF5jQaFo0hrb/Vt/rU5UQ6g1YcBWC08Zciy1Hn+vSgp8jz2mv+JWMrrfyvb0AsGZGgV5HAhRNgWMie0YtRDMO/1NJL5YS3NpR1zfMY2rj9johsl18h79NOrs4JI8VQFU/dNxKUvKGL/gA4ANdKTtGxfq7XfVlwiv7gJ+OIFuiH/tWH0h90pFcF8G7rYaSH8hIdRAN9rP67oG6graJpzV85j8/4gP/4pxwe2ScbeAgXUb92b4n6GHz1wqVedYRnrhdd1ecc3MnUbbf+y46pW7BgC+85Sw9NuKvX6intuXc00Nc2LbRd9HOtcEFD/SpIGY3rkwaByLghkMx7xpszDYL32/IlqoJgau3eI78XjMzz7ev9gveyE0wa8TkN9VROsm6Xh5QLrRyj8/ZrvXZ9IWv4fXV/e4suRZtg4LjnNOoLfaEM/Vy8+h2ff/757aZG3C8cxsufESuNi8WHdj+dk6utX7tt9bXLVv1Vxr36BtryUOUWZGseAS6+BAeKplXXwx72sN7jH//4/tcDQ0nzEjzwLCbN8zkNJ0Mx81rlrLfZZptce29eRP3Vj/hEbJZz//bbb9+vhzw615atLDjCH/goX7JfczJ1PPxWNFS+cHW98Bo0/4e3Pfw4jGbm8j2fArTf1pvK+bumn/pUtHWu+tiWhbr/b3/7W78uz9wUXfCtZEgdQLvmFPzQH6iz6g9n3nvUox7V23TTTXvxXfr+eeVKHsL5pZy4Dw7oW9eUM6dx//vf325/TiQMfB7HSDdl0HMg2gqH0YsAI8+1eaOw4zpXNgf+bFLpW8lyVn73H2X0G272xwr6hU90BFTbY71fuUl9TsPQjoe0wmG9u7+HbFjIC9eIIwiQqx2C2QmBY+0OZCvNkJ4/VjlUNKl9+zXCEKlYVQOntddZOyOe8bybZUERlV4JJmbk4z0+wBBYdDR37tw8Xpj/iJAi3Mj+iUjRXTRGHqw+mSiEUUh6qceKGamn3d+7e6anPvzhD2f0efDBB2czPhaG1q973evyWC76pBNPas4595zmEQ9/RMrI61//+oweycvnPvu5zFefeeaZ+Rbb5ZZfLp8mF3niz7777Nv8+te/zlGHfHh9T0a6g2zp+2gvhBNNqs8r9W+7fehb5p4+F21mWiTw1ZZfgf0Yf9ThlG5F+e3IONM4oW/0it6J9NFc1A6U96PjYQAzgkeDObECjtwb+VlGK41krkg97AeahtHLOkT35Ajv1V86HAY+6yNX5OBtb39bHqvnQx/6UPOxfT/WbLDhBs0FF1yQ51/xildkioo8esL76KOPztVPcFH/m9/85jw2N4bmH/jAB5q5681NvM2PwNHv05/+dHPYoYcl/7TFbhiZWHVXOCfi9/KHzSFrt992e/R9aLWd/lxy6SUpz+yROtAM2IeLr1JOJkzqa0ROO+20TA9ssfkWSVQCpNMUxWTjQQcdlEr3sI03TgVDQIQhSBRvNGCIUolCCNXtfkAonSdwhIJAGYZSxGIkoXW/eyybO/yIw5uI7rPM85/3/IaRcO9IUA5OW36EWH3qrnMj3U9R5MtPPOnEXDLKcTzvec/LOihj5U9HqsO16i+6TdfXiKAJ+uLFz372syZWHY25fyP1n4Ka00AvxoKxskZeysn+I+O1DhT5xBNPbKRCKCoZwCf0pZgRgeYDWuhIJqRJpKDiKeDcJ1t//OMfEw0ytcTiS2RKBL9f8IIXpPNQn/vNgZBvbbg+GpSMtstxQOqxBJgckU/gmRHHBbXfFf+rnfltGTP013f9+OpXv5p9xovtX7F96jB6AsuevZLj+OOPT12Mp6ub3XfbvXnAAx+Q/aPv6Ox1Hh6Wo3schLre+973Jl/QtWgq2NQ+HjO00o6u0XNLYM1r4WMFfzEKSJ4qw0EA9ZEVk9vxVoBmo402ysUNJU9SjvDgoJ773OemXh922GGJCyNPppeeE98PCTzxYOOwY7/77W/D4K+a9dLvsgVl05QDeKdvttqxYOM3v/lNzp3A0YT9vvvum31wfbicVH1Z2Qh/0ChGMNmOOkpWRrjl3y5N6kjjvuvcNwVHZISAAAEoAyG6+aahB2juDGEBBLBgQTpX99aWgcJ0jOEwMNc5hLSFk/OYRMjmxZp9OIlai7lVVxdbERQQea+5xpoZYVBAkdlYHUYXeA2qTkagcs2Mxxqrr5GTing/iP4xFhwtpZfnNkos4PQZbj/8jnRHY+19GQr85zDIR42A6t4yNK5xPupiyJdbdrk0UjWK0CdyUpOu7lcXo2M7GjAo6oB/4jprdnN9PDBo5FGg/pxcjcnYxe+KOv0fQ911f5db+AM6TW7TiAatY2lq0sk1OmbBACeILpHay76iLYNPPugfA4pP+l66r59VL8NddEkDusJQQKd+emS+ibMoXcZnul3ABmhLfeoSrNV1PHAOToIF/CSfypIR95Jl59koeHFyy8wa+n4LvPFP/2pxhvZHA+0z/vqub+pQv1GKfthyfOgLB1DOYixB9Wjtj/X6pDqNAw48INMQIozILSfh68VmsXa+2fhhGycxEAVgJKUwzF2sd8+oaqwdbJdDeMwmZAwBIcAETC5nIfqVloh3COUyu3nhOADnQai7hLPPPjuX+hkef/CDH8zRF8Eh/EZiJShd4tBl3ZSBQhP0Xx3zy+azIQd44NUen/rUpybcNP5QaopO6TiR666/LkcTxXd8ZhQ4DMYecBjlGFy/8MILEy8RGcPnHGBI1rnvOukwPDAIGCntMfQUnCy5Tz8ZO8ZRHXfFudHSU/BqOzP9kXoQRDCCjBgZYCAW7/3rY1hlVBOhKf7DgKK1Zah77713GjsvhYxnHpLGFRgZhTj3jGc8I+kmfYgn0kX6SN5lJvb56D6NlKJXsZCfI488Mo/Rdffdd08eCjLRAP0YarzAU6NIulM8Kv1xnd4bVeAXQGuyyLgLGPFaYIDmXk/imP0w4V33if7JjbZddz/bZV+98C0QoLo+Ekhv1aj1/fHSxMNilAUfsmaUceCBB6Ysvva1r82AV13SmHNmjT6CHand8V6bVKcRE5C5hBFBKRLmUOzjTzi+eclLXtLMjbw9ghd4z/sS8c9wvBxIXVuQLQOMwZQayB0SMmAIbDhqvbbhauXY4UQAJwMs/TTX402slnpybsASUcJDWBdmKIPBEG619dbZldtCkcwBtFMHC9pHskSx8ZdjuvW2W9P5Gn0wMIyKfHaNMBlx749i7P/v//6v+cUvfpEGRuqCrMhjq080/I2vfyPfdCvK9woJ4BkPRp5x+sxnPpPPcchje15Df0SyoIKVPBjhDzkro8dQWh5srT9DFC/Pa2ICfiiqvTu6LSOYMh39ncxo8966Ubq07DLLNt4ufMwxx6TR9eZfjgS+55xzTtKfw4hJ6NQt9mDXXXdtvNvLK1w8mY92nri+9LJL+8GaaJ8DbRvj2WHUl40fKBlSriJ7Dp/cSX8y+K5595TncjgPowX8YX9kPNCaTPzql79q1lhzjQxCnDOHMS8CSG+x9RQ5eWK/jJLVR6Y4PHMaUm4Cj5goT5zgoO+jOQ31Aby/NXTfa20qOEE/ARG6kG/ORUBNdkGNOPKg4z+T6jS23HLLviHECEpuSdof/vCHzBfrK6JQAsppC+Ruk1DhQCYCOYwNASMk6ma8CCzh+ehHPxr43Ni8/OUvz8iRU2NkCCKoSHQi7Y/lXkKg7WpXpMQoiWYXdkB/ysMgo+2s2AL9HQR9RYtlUBhQyloTkNojb4IByyXxnZEWhcILTkaTlPSf//hHKjzDI/ojL+qj1AyPsnBOWY3RsDKOGU31wsG+su6tPtZ+nriXP/DQfjx1nj+v7BbEeM37y17+shyRaXuZOfFeq8idT5e0VHUFPoywn0AHHWqOwFZAaO6C7jHQjtFEvx2jnUUoZGFuBGuMJgMswkbj7bbbLl8q+bGPfaz/XWtlpI+B+0EFeVK80nv4Tp8EnpwG4yt9KW0G15I/usYJGKWefdbZiX881Z34CQ6MOuAssIOPkcjWEfxoVx9c8116W6lXsq4v2gMcy0iQo+RwuFttuVW+yv2www/Leb+3vvWtGdSahJcJQTN9Wir+FVSAXcddbsNXTS4gHOIz1JQc2C+jYYvYlJSiA8JIWSYK2pWTJiTauPPuSJAgEaolAjcCx6GVw7KFM6HoGkQT2lpxhaF0CBwrb1sRRdc4dFk/HhYfKSg+1PwVOut/0X1B8HA/heJg8ZPcqI9xF+WRN2mNArx2j/Kuo7d06brrrpdF0By+NTItY+Qi2WRw6i2myqVjivrhoF7vOdJeyVC1O78tudOGuRIGzQin+K4vcKx+6BPIPkSARV+mGuBEftETbzkKdABSgehSuqc/jumVMiJn+0U796w3d72sTxpIXYwzepj0lnYE5TDQBQ8YcuXgcNnllyVPOVjgQT0jFXQWiKGvNvGtLy/hWACe0T1b+OlXOUE0V7/JbxE+J0F2lGVDFo99cgGf6lNWOsofeHGagmS0RCvBhz6pX101WifLgl42TbuuTxpEg+OGIGLeY31wMHnM755yXyhg3hsRXn/ds7Xz9c6XcSPTuiEIOOJzGooGI/IO65tDoXM/Vin013TH6wZ6z372s3vPec5zej/4wQ968brsLDOWP/pXtAkGjvs5DfR0//Of//xeLAHtxeu6+/WNpf0qUziMlz91//y2xbt2P50L5ej/2m2rp13WcUTvNnke3SOVk+vG1TO8bBYcxx/3h5L1vOtH30FEhLl1zTlr55/0pCf1nw+o5wRcx7MYTeQ7g+BTdXguAGwTz2nE6qterIq5x3MlkZbI6+jw6le/OusJA5A0USdQ/1jgl0cf3YuoO+Xu9NNOz1voSqzW6UWk2Yu5gNSbkuPCsV13teXaePSzXceC7OurH/qD7bbdrheryXqRdupXBze0DQOYzzC4oC/xCpcs2y8YO/TTebRUbxjqHpkJI53F1BWGvG9T1Kku19mCGGnkfQrTdz+ALp6xeOITn5i6Pvw5CNfDCOc3NyL6z3vwoNqFv3sjnZzX6o/zoOgQmZW8J0a8aV/IR5s3yjquc2UDtU8vwpllXeEoeocfdrji2b9wWv2+5Mn4U23X8fy26gwHuPA8pxEdSY/IO4sc5O5XWnGlHO6Z+Ooaqn3tmECCA5BnNTQU5bzj7e/ISTdLKl/1qldlpPj73/8+h9uVc8ybOvgjylh61tCrKTxH4MlSADfRkN/CDDnPYHQR/BclidDwRNQmshI1AefaMNYoKgxGpoTcL/I2gpWLxmfLNNWfxyFzIjZ0lZuWxtrtPe9pDvnGISmfK64UbyuNSHjX3XZNvNDdXIhvcshbGwkuHhHvW97ylhyFSHF99aCvNr61II/t3VNGGCJNMgWuvurqflTc7lt7H95/CVkUAVv2C4fSFfMC5lyMXuTfXZtugE54UEDHpOjQR3ReaRzlwsj1+YwvXznoK80H9/xg8kSKB33B/da9XyM9496Tf39yLk455JBDcsQhlYd3sgfmmdDEiMBWVH7V1VflajqjkJ123imzGSJ337+w0GSD9TdorrjyiuTLm970ppQTeJlfMS9FPskm2GeffRLnPfbYI9s232X+Sgrz3e9+d8qTuQ4y8K34poY+mksju0YogDyMBGygkZAUanzAqTHhjTbs094f3jvxVKcFA4vNHvoyJxprA30mC0ZOsg0Yi1KCyr+de865+VqGiOpT2BC6S0Bck9+GuKXMhFyO2OoURmbDjTZMFOASEUAy2muSre/vGtr9t2KM4YOz8+1rXePRVf2G3TWxJx1AQSk5fgx3FMOP0WE0oDjuM8wHDASFe/CDH5xtSZHMjVy56xyGrYlX+ybF564/N+WiDJ/JTDIhlcEwqX/DDTbM9AH5UU4O3Hn7DLuUBQPJCeofwwMqjZIH8/mjj1JegK6QvxtvujHxZCzgg1bac41DqfTYdEhPwQ0w2PBzzOiZGIczWqAbPlwZKSeT/CaOGX7BmtWTDGytMpOWMafDCTO49q2yi9FclvPRI/RnbPEd/bRbwMHiBafl+l//+tcMUF2nzxbYCBAAGeAA0F+KHJ7wUye8582bl3WZF1lyzpJ5Td0CEryGn/vdx5aYo5FWo7doQNbKeWSD9/LHc0WrrT6UKo9sR/ZbuvT+D7h/9tmzLhvdf6OG05RSB7Pi+Wx4mAOudP+9VD3QU5MerjCGiEhw5Bwx1HGb2QPt4bDKMPHmiAJtCRLj5UEgxgFQfj+jCtEio8bJUdCugfARADiJ0AiyKIngLgqgTwB99XPp4IE+Uq7iP57cG8zvfLusyU3Kq05zJgyVX61zZ4zQMtIUaRjQVr5b2+XERHomP4Hr8treVcXoMxC+wwC0wcAYsXAOFFb5DIjCWDJYDIX2yA55HwuUk4ETeVCHfW1oT7uAU+EwbKcLwBGUw9R3PyNojgQv8B0fGGRywCGvusqqzd/O/1vSaHY8m4LX+inAcB8am3j2wB1ZwaMymvSUsdUmEO0D9zDS9Fc95EFZRh3g1Q03xjucYlGE9uDinHrxAN720dw9AhDlcl4sJqFF+5wLx8bp/S0myh2boNaOjzxZDYnvcCj7ko3P54/nithCeOu3uS3PBMENHgJasgwv9aKlfmt3shxGoh6EGDeEEOc9482Z1n3R2bzfd3blieUtBwFB8BHnNOALtA8Xx8GQXixt7OchQ/DznFx4CHTm/to52ZHwVGf1MYg77jkNdYfA9iKi6sWrCHpHHHFENgfPyseO1H5dKxzGy5+6f35btAHtfjoXhrr/a7c9vKz5DOVtlfvTn/6U+W58A6EoyRNlqp7hdWTBEf6Ekc3ct3y4etATmLsIQ9Tz3ijfSXAdlCzaDwOcefBYep24FA5kQT2bbbZZ3hvLoRVPgLP+kCP92GGHHVKW4BGGJ/er7Ghb/IrUSea/22W1Ec895LuSvDOpcNcm0M82FN6D5n+7jXvbD+OachBGNC+/+MUv7m37wm1zbg6d4aMvYWiTnrHUunfAAQf04lO5/eq86ymMZh7HyCDph3cFp5xySr4fjMzFqsu+nKBBmy7JyzX/Nafh/rZcmY/wDXDfRykZUabee0V/zV0Bcx7KoGvR1rfFycm9gXv98AqP0CNGH0mbuh8tQLvOcGx5zhyZeaF6750y8+bNyzrViz4lt1Vf4Z0VjPAnguWFa06DJ+dJgwEZOYQAZUSxzRO2CVp0D8HAfGrTKEPbcPEciNykddwhdPGN329nzhiu8tOGmp4vgXNFKV1iKsLSlmcMbAvPWXdNaiaxky6KyEBtRYXojMaiq+RHROmzFp+VkV4bidCDfzvXvl77eOyHV6LA/fbbLyMx75gyUthrr70yanfdyESuWt3eHeVZDHMtlTLbbbfdkv5GDe9/3/sbD6DNCvysoQe+L+5VJEYDn/zEJzOf/cAHPDDTCiJD9egTwFflRoJbbrk5Zc5oKYxB4mlLXkXYXkvRpoNrBe3zdW6yt+gOd7jor6i4eFoj+yUWG1q6LOVk3vDJT3pypqi/+93v5ojMe5aMJMxjSDvFhHMen3HGGZnnJyebxHM0VilJMYngzTsYxRRoE21kMciWkd7Ob9w5ZcLIjEyY21o9IvZrA0/3mqPAHyNODybGIpj+KM51S/LVucubd2lWXmXlKL9LjmBE/O8JOSHTRhtf/vKX8zmLjP5DboxY0EKqzv5IYFRLZo2MzGmc+ecz0w6wT2ecfka+ugQdc9QTaTL4yJoYuVVKb6T6B3VtUi2RZXWITHlNOsYqoSSmzhCGMiaD6tzwejxVSoDkf+sj9IwyBjMI8CJM1x54bRoDD/JgtuHgZKSnGKDjjj0uH3Yzz3JLfN+BIHlanrAs7MBBRLSX+dezzj4rP4RjaSkj4YWBr/nv/07FGv4gJ2VjiMYCDBelAtIEHtpcL9bVU0Q81B7Dpk0TjvPOn5cpKjLx8Ec8PJ0YOWRc5t2dx+ZgpII8/Emp14/UhHY4vYj40ihIDzBicBV86CenUSm5wmmkPlB8aQ+G8Kw/n5UPl5FJcNJJJ+V7yNRdBhIO9qUotDWaURqp7UFcI6P6zUged9xxzS9/+cuslv7ALaLzNG7mIiwyoXueuRAcccxo7lmEuXPnpty7h16aWNa/WE3W/OOf/2h+FO9l4pC0o25bPPJj9Omz8gCNzAvhN15JGWnX8yLutc8mccrqRE/GWNoMHlWfDywJBLzLDV4+A2wOA8/Q374fh2VuCy76Aw/yxo5UCi0Ru5c/7ien8Dzgiwc0Rx51ZC4WkmrT5v7775/9Ue/Ntw4FsZPpLPoohzKOG4Koec/w4W9UmuelUkIQcjhoaKn8ZPyCYbnkEh7BrH6/DOUmo30Nakf/CwfDzBDMSWnf8BtYIhrKkm2iSRieTL2E8OY5Ze5teOz8SFD1Fy2VdU69flPNf/hYlgkPPC8giwAfNtlkk148kJXHlQ7QH/0IxcyUpBSWFAAIRc4tenodttdpS21UyqTSArZosMPd6Snyh/dFk7HIQDYUf+IB00zpxENteSom83th5DJFIbXT7hvcC4o/XfG/2pnfNoxZyhqZgxeawQXAreSmq612YuWZTco7HsCp2sOD4nk4+Ew1+oQvwG/llAHhAPuvyHfsGigaW3Ib8zJ5zh/6VOkxPI+AJdNTrpELNClZmCr7CBc4sAfh1PppObiPJ/090Fk0wzsTVqIyHptHLC/Je8K5y18wJz2xIWlFDKKIitK7bFvdJttENh4iEtGKLkSGIgiRQtfti5TQWbQSgpBthrBn5GTbNUw1//UvlDMjyOqv0Q3+i2bJh2jRFhjFoRcQ3eOPyNLoQLQKqh71hsFIuTKCIddGGiI9o+SKOEWs2lNelInvImGr9kbjPxyBe+G5QaQlpFhuveXWHIFUncrAy8hJ/8LQ5f5U8x9O9dNvMliRM9xG6/9Er6OL0aMVVSJ9PISPevEZ361CYxPwsq7hH9mFs32ArviMJ+iMh+ph31yTEnMdkBkjVW3iF77jiXKWaNv6TbV+wMlT8vDTLzRxDu7jmUgfaHqKoTacxhzIUKDVV1s9kUJcTqRLwHTMYagZbAZ8yVBgYB9+XYIhbYHlkWU8CBcGdd2+dtAdWN6qz4bEBB5fKlVSOA56O9X813dKSw4osGPzEuTRy/Msmz3wgANT+fWdrMREbC5l3etDe+UrzT2TY+5AHb4rLbUlVy2NIhfuleoVhHixpAAFjeXBvTvJm5yPPfbYxENKCk0YC7iMJv9wBnvvtXfz9W98vYmFAs2xkebBxz0/sGe2xXH0IdTJnFzBVPOfjAmQAJzJINDvMrB5oqM/nMC8SCmaC2nTSfvmLPCtUtF77LFHzE9F+jBSV9KRlvFKPwoefA/eS1Xx1j3u991wOuwZD/CG178hn+ey/754uaD23Os5ja999Wv9uTGrxEDZxdqSh8m2j9rz7Aq55zjgAg9OdDxproF+TwMC5dERqhQFQXm2UjbXugDMJzichkiQAJXCOt8WpC7aZ5TNRfDcBE3bzlEg23pQqIu21ZlzAbEVLdVzAQwXPhSkModBFD3BU/QEGMnRAA31q32Pc+UMCeNU8h9uHAS6i2wpg/dbkTuO03lzBkYYv43vHJifYDjkqd2HBnLrOfEYE6+WcloGqb+umVvSR8ZBjhuQsbmR++asRNWxYijnasgiWqC3HyUdDdQrz37LzXFfLIQgw+irL4xu4VH1OLY+n3GGn33QFf+r3fltS79sjZQAR40WoJxIHnTwB/9LRtEDv/HdiIest41jpClTH+HmzbkFlsyKusmBeY9YrdUfPZQd8yzOttttmyMaE/TeTm2uhMNcfrnlcy6KgTaZbS6KfggIKrona2Cy7SP6sEFGWWQSXSz8sF86XHQYaTvQ0J/noqAemMI0iGAaRiIapLv8EVT1w4GRJjRl4ODSZdvqFsV4QjPTFsEcyguXa64OYYprXbdv9Q3lkB4j/IwWOuALY9c1TDX/9Y9CUlgKKXoie1IEZAEwynhCURgMK2FAmz4UyzGHwbGQZQoPBCQMivP4OzccBqhRAhnURimmdACjD0bjP6ejjAUbxTN4tqN08pzOIvpVTiIrjz9TzX80gzeZI3tkkCySSbiN1v+JXkcrP85BXcCow3MicCEPtspwABw5Ry3lJMUEOIxzzz03bZdUlmv4TX/Jlv4po7zzAgsOg3N0zTuxXDPCgEO1o03Xp9I+ogv5NYICF118Ud9OCyLHCgN1GjU0FblxFhhUnn88SI0V+eHlRNUEF3Mruvbm0rbSD79n0MeMh5QG42Ff/xmnMjqDbq9dn6ha/7UrqqvoQaquBKVdftD7U81//aGc+k9ZyYD9epCMTDLg0oh3BJ0otWPywshRaPty4p4WRkuGnGGpOtGU4jHkFUHjrfPSVOisfI0sLr/i8syzlxEbieZ0RNtw0Dbnp119okvkuH7qY4z97Ds/1fzXd7IG0IMMwl9f6o3GI/V/otfwT3tel84WwAU94VI5e1tOl2OzooozwEtb9OckLLU3csRXPFava0byZIrx1c4Vl1+RgYWl20b25jSNDvVXoMKpcOxkUZtTrR+VgqIH+kS2gX6SsbHCQNNTPKnXnPPugKAXsxDa9367hCWXGlqfDQ9MNbQUYRIa0LXjEnlymBwF4cEMAiPysO26fQZEm/rOCBJUE4PwAowR4WBg4KK8MsC50aACgPY9zhV99Xkq+a9vnqClrJw2WvgOBQWRJgCUnkFnaO37CBDjfMLxJ+RQ3RPJ6KJfltCSZfNT7kc/9+Cltp4Xn/w8J6JShsUnaymhNr1CokbYDKl3STnvCd+RwAISuBbgIeOFh8VX19r0r7K1rXJd8L/amN+2ZAg9GGTHZKNw6lr+jWbMYeKTUQLaCRiM/KWa8N28hWdCis74iddeNeN17uTimGOO6XcRn9XzXzHncV3osW+/6Bcngw/2n/60pzU3BX85Da+tETzAAbCBvkXOsZCPqdQPoyApM4GSfhkNGyGx0aXD/Y6PsDNQp4EBhuaQYqwZK4YE0Q35Xe8aGAwKi6GchzZFhuXtu2yfoBA6CstYVGpDDp0SlSB1hYMIh8JW/wkpXBzjC34QFoLehdPQ/lTyH+85aApdsieidL6iPPRRhqFgRJQln9JIXmtTIwWOVxn0sq9vZQzQr2SZXJMv8m6rnOtkj+NyjO/acv9IABcOjKMSIauDPDkHb23CabjTcOy8+rvk/0i4uyZiN8qqQK3kv2xB1/KPDgyhLX3XLtoxiGjnWjkx+OI1W4VmwH10pc6jPXCdjMCfLOEpXuNztUVGALlzvuTIOfc7D6ZSP4y+9KMcKpmBF/wE9TUSSURH+DNQp0GBIAU5+4Z6ECsFqqHrCPhM6BLFZCQwjbMqZXNMGLoWWtGLqIpQEVpGgFDCi7AxIs5RbsLmp3wZHHgWjmWU1ON8GaORCETI4UAQtIcWBEQ7JfRdOg2Koz/wpTQcJai0ITxKBiiwcmgDiiauw1FfyJDzaFFOH3204XxFR2UM9Nc9rrtH3zlNx+iu3i4BHvCrrbbwTZ9qO5H22/JFpzhC2+oXmuABp0imyLzrQFm0ngj/R8Mdz9rtFQ5ojwf4jz5sAhqhiz7Zh1fx2HXXymi7rm/uJTP2nXPdPbboW7Jh3/nh+ld0Gq0fC3od3uiP7uSwaA0vfSevU2kf4UMv8YLTKxomvvFSSSPsMUF0ZtwQxMl7Yvb9Hu/rjwbzWwC2fkHAfO9KCFL/PTx1ratteM18eEX9EWknHvaDif39rtpWbxjr7LP9UNI8buPhnGsh/H18Qqj6+6EA+UBS4ahcu2ydv7ete+u8/sazInkcDrQXEU4+ZNTmHSY6rnOjCUIIWRZp3+Mc/KsP3ssEBziH0ciH5Yr2bfwKz+Hbdl9HK98u266nLQPwatO/XW7Q++Rcnfpdddd+XavzE90WTUue1Nemh+uR1ko80MO3JdCieE13QZuXeWICf7ShLbhou3Bs4wbHNp7D5X1+dKl7ht8/vPxo+je8/CCPS14LV3XHqDHpQQcd+1ZKtTnZ9rHapg9+EVjlw6vjebCPePCA44a24Ok4YoVnTwINR8BxRPzjbmNBbqAUlNQ2osz+U47hYRekugW6x5PB2qMwFIgA1VOxRbc2PnVutMbGWq7qiWgiP0BEUCLST0GdqNEYzWlwUhG19OleuAz/yE2dVx/BrXrrvG0ZNftFr3sr53obyCNDWjKnHrSYDIjoLZuJ6DkDF47CPqhrebCAf4b3v471cbh8aM/Tz4wDQ8pQTZT/o6GtDW1pU9sT7bN+teWALWn3s71ftBhJ/0bDfxDXyX8BnGJkkQEbG8mBTKV99JEntoB+wKetF5GdKLRH3Q40PSUlEC328+UhRAk1Ie56l2CoG8Y60zLagQuo4ZfXVncNhsXAMFB6LBiU6QITrFaTBLMy7yu3aRgNx3AsOWR3zaqdghgD5LFt9aWu3dvWu72su1ZWXSAMRQ7naz8McLbX1ZyG+istCAc8kSIyNLdFn1CmHB7DM4x84ogWVjTJq4YxyPQSmum7dIS18cCxPrnXyjhgiSq6+R60lVHqlBojd66RCc8+zJo9+rMSWeEC/tF3KRH8DOOZtYThTFyljNBiIoAu6IhWaKgd9Cy9KtmzYqdSDXhQ8lCpP/ctCP9Hw139cCx5Vl47ZBLgozJ5PXA08Q9K7kve6YmVSm25d4+JZvRF22rDltxX2aLBvelf1/qvbalhOJEFaVmy6Dx+oQ1eFO2z8/FnsuwjPOCGfmSI/qCJ81JWcB0LDFSLGEJgQtHXzSCEydZq1wTlWJBa0DKEDwEYavsmd+oLYJSo/fTsgrYx0n2Ul9DYYgKIkU8quvP2MYshAfDERIJkOxwK39oOvz78WLv6aS6JcSmHUc4UD7oEE/76oR2G2qsz8AEueJHfT45j58rQRTSeKKVxDUNhgVHx0Vbf9aPgjluHvvet7iuvujIN8apLxVLP6Le60JfCatOvoFbx1XEXW7Knn/AQqAD7ztGDiQKjAxhfcxT0Db3LGek3HOjfCtGepadkC/3IXuE0UTzmd795RG3gAf56KagVRxy548LT/amPw3LoeA1fsPisId7bZ2RzZVT0Rx36OBzcq42R9C9G/sNvG+ix+Qo0aAOeoQf6F95TZR+tlAKchvk/PLjxutiG0x2rw3D/QJ2GlRO8JiEhzIQY0Sg/pSmB0HAXQKAwDhCQxSL6RAw/RrxtRLpon1Do91DbQx5d1A0wykQ4mpgct0KGkMOJEaDYlEPE1J4ERDM/9Y4VIj3QLwoXiqTdtvHtFxjgjmWFXrlhiSh+4321awRRjtR5o46MEO9WKgJdz5b4MBJF87R2RZ0EHKCZ+9x/3bXxdtMISBjmxe4aWtFUIzjXyR2wj85d9x9u+smg4zew7xw6lNHICwvwJ0dcIWMUHq055go80AuQE1F2tVUjbzLXdf+1AbSpfT+Oqy27ZNwIA29rBOIeZcrAOnZv3XfTzTc1vmBnObv+FqiLfACRfN0zP/3r2v6UfSHndwU+nk0hE/CC91TbR8+SoA38Shc5M3RHy9Kxou/8tv/iwPxKjON8Rj7BRArCgCMY4bj19iHnMR5vNo5m+0UJDsXQNoMR03xpMIppJYT9Gwa8U8aJ4aQ4Iv5avcQRwIPiwzOj6DjXBkxj/Np4Ko+pyo+m9ARBdDcnDBYeqOf/t3cf8JZV1f3ATxSlWFBRAQEZBEGaIs2IAUZALBgVsCFi10RAEYxGFBSiBNRgbKAiZcRgNGpsGAuWsSAKKIpgBRlRqlgoFtD8739/15vf8/jy2pQ389541/vcd+49Z5e111r7t9Yu5xz58eK7czNJ3qymjeTAaaSd6hRtA08d1zsAypk3IA+wr77GyF380jqnnMhhUHsGXBmZbtM5TTXd8VcNlJq+pUXKJnP5/re1e41WH9nhJWVVwhn6V7beZEze5I58J/dygI2vZaG0Yc3WfrL1Lu0EFOSg47MBtkbeRtn40B+Alv44k5R2qxMfgJPT8D3Ti2YfTENqy1iQit7TJrzSn9/Smu6JDJzjdEZ/t1HqVP0vaWdKBuyS81bP/za+79TkTvbOCR5XNj6a3qMLthJZsBN4Eec7HdksV6dhaMpQgAMDjpLdxg8knJtJYkgh0TU+KIwx+sx0/QwEbXzfjWs0IQJmLFGQ6+kw4dPRVEscQgFtGyHpJDrMbQ1w/rTYyfTXO/r5812nAVD3be0GEsoMUOjI/SgteZbn0U1tPukoATJ15MGRpq4YrkicfhD5iHhci/FGZq7/BYgsfr4SRwEcc137AJM2Kgtgkof5fVNTbNO7qmeS6Awo4isOmiy0pa4to/3Hvt0kG/mw79idOm69ZeRxFdpJRuxJ2tjBTLY/deBTf/cbD0ZbCRjJJbIJeLFzpI/iNW0r+29lKK+vazo1WpE+/YbdRA4T9b+Z7v/aYJpVNB9ZOId/51Y2PpoB0u/In4NnO5wbOcbh4ncq+vOq61Qpp3GdoOIwdB7KJzAeGFOM2mKlo08AwndRQ84v7VF9BIAPR8So8IAIy/RPTQG1Ot0hicJTeHDO92pDM8Z8n4ov+crAW9kMXn1ALJ3CkQNIB5LedFp/vl16HUI52rBo0U9rKsKUjHca4wH/BU7tu9/Sf//73y8HtcF9NlDsaGcCGoyDA4scwiOdpJP2r1UB7R859jsafkw/yqNM7XHOd51Ce3Vcx5SHV9/pQX2OBeDNaJGRAWBRlnIDDmPrzW+yUp5Pyao5i+QjC7xwIGSc6QLtMNqI/NhdX37ymQKhZ9ciY99jGznv2kQfPGkLfvCgrVlH0r6+7cUG1dvnxfdcU4/6ydN35aUcdfy+yTNA6Tyi55LBH0dGOtKRk7zTpcg3vMunTB/X+pTfIlZ1SMNpkzlZ4D16YDuCKO9cR3gLxU79ZhOIDOV1R3fWb+pC+6fsfpvS3/FDVuSh7n7/c77flyPXPLNLP6q8zWYFur77uE7/3g/vN505Kis247qPfoAH9obwgU/OhG2bMg+P2o8HGz5Qvz7f8RP7YxOIDSPX8RWecy5ljHeURsBGR1Vv4yt8RkfSTEXLdaRhZBEKENTD+jxFtAnG6zEZFKExEq/glIfXk36mKeBs/vxOd75TLVp5s9vnPve5Uuhd73LX7opFV3TPftazu6232bp4EiXpiH0DXVo+Y9gMiPKAqPlpHQyQrnOPdbp17rlOvYuDnEQFHoPgyayP8NazJqetttyqu9vdR+4Ull9e5BEqt916WxmZ84zC1BgjNsf9oPaKTEDq/BVXXFEROIN3F286JL2kIwMMj8/w2+iBcWWXBwB3Pu0hG08N5bhSRvSp06ZMAKdcPOU1lWSL8Cwd/nzMj+tweLapIrqrxFP8AzY6hjLwSEZkpw6vaxXY4Avh99e/ao9Tbx3+J5f/pKa91Jvo+N73uneVZeRKTpNR+Jd27/ZoCesO5FbrGr2RlTKMII0w1cUepM2jT+gcf2Tj4+7wq66+qnhlE/oMvn20U32AVgRu3p+ctVm9nqP0ve99r9ieyoaVhSeASU94svaGP3WpF4/sUfnVx1udgEwaj2wBjJ70yjmIbOPUTI24phxvqDQdeXMrq23Hrr5GT+yLPO5x93sUv+TpgYDz5s0btT3nCqjbMaTM6VDsl7zohU1l8Vr/0+esO9Bz1h/hlrUJ/DnPhuQlH3bWxy68T0bkTx6xE2kjH7KX34d9wii6pP/wKL2+o/+pX912mWWKyfUVQcvVaQBAwmdMPB1B5xHdXvEIAAiJYACDdITl6JED/QXcmWg8hfOoQBcxEDt+KEXdnlBLGZ5a6RyF6QBIuyhsWSlt137AcPdWx21NBsrHm8dZAGsf3wv4Fkcn8ohEyRXphOa1GTWDL5Bq/OI7pM06LLl7zpJ26YTyuuY34wdGygjpiOUcGpjebnEH1VkROdGlND4cj6NtrjpbP3jQQUKey8PQAZGy6R6Riakl9oMXZXPgHg+uPAHGdJyGMrVTGUC57Ymvx1STl3oB3XXNztZvbU9k5Ry+N2kvPNp0s01LJsBWGXbCsF/l9mWT9ow9CgTwvt+++9UTRBctWlTBATu7utWz7TbbVr+Qj87Uy/7koQ/2gB/gRNdImeSCf84/6Va/48guIkDkvKlLAc86d1ynbJlubakUbKiHrFNmFTzOP2X50CU+6E7fJFM8cgycAacRvYqAnQOkAjB58W90QKdwQL+Rn8y1hZwFIspIn1dfdIzXZtnVB/DsacOuh1K3upAj8Ix9Jt3YI3tSB3tVHufleVNkRb/6Pt6tSWoju8SL9tOD4AKQa4d+w7mjPEJ/bH1jf2tLRgbKZFfOWe/SBmVytEhb6AJFb4I9dkqmXsFQONC6ZKZ5K/EK+LdcnQbj6HcuQtFAYOFlOF5WQhDeasfAvOTmd82Iznzve0uRM91eikKUwBiA0eMe97h6nzHeKQ7A7rjTjvUCHIbCGNdaba3l4jCUT9HA4Q7tE2WbqAECX/rSl+olLmvfbe0ySJ19XgP4Zz3rWd3OO+1cxg0gyDVGFcMCJoCfvPukDUiH0FEYvA6MdD6Gqp72GtM6h0fnAf99Nx6JeJM+QBs50p02eAjcxRdfXG1zTX7l9O8X8Bvv4dfLb9RBHvSBB2m0Qz2pC/hwHDpwdZLicvx/OmT4/2UDMtGsOgAaMvJKVL/RhhvV6MJv1AesABR+C3ybDPuOuDKM80/bRYjrrrdu998f+e/RFFtttVXJRwRPb+QjLdlzjuSLx/CpDXiQblFzPI4cbagCjwaAeGO3rmdnkfL8Jj9lcHzsjQynoshOftOhdMFZcRwIz2usPrLY6xqyq8l3fFR/abwLeIAbksd51xGeRfr3aHxZgOVEtLvdxFe2oW46kZ6db7bpZpVfW/CHF2lC+d7cRk5NeMx2WLZmhx+HAQfISsDFgRuNWBMRxFkDw3+cwpobjDwIVAX0YQRoVBSnRs5TkfbrA2yZLdz6u+Y01mqbOlq74jAEGZGXOtQlH5nqx3TDXvHuPB6jo6nqXx7Xp27lEtQiOoujYNg1V9siBk+b/Vh7GfxZZ51VhsxIttl6m+7ss8+uiO7CCy7s9nnsPktQ09IlFXkRNgPUYRmLEZCItAyyRUa8+aLWUVEZZPPkjD7AWReW8p/y1Kksu0pCFdE0QNli8y26DTfasMCNIVifuODCCwrQvfcBjwWybTda1/YUpAM5D3gDyIzJNIPtqOpK59du4OeIF+dFfN4fEKpy2pCc8wmIuea8iCijDOfi9PBqRFTtWhwdcRg1N9/0jzgYAKFjpKNy2tV5WgfafIvNuyt/euX/kbM0+J3KYagDH2Tp6MmydnPpVPhSJ/lwIl6gNK85Y6RsNhG7db3m3RuwkZF2BGwqwyT/8Hj55ZeXg+DA9YcEUcCP7iNH8pXevSYiYN+BFuBRJ936jh8ELLQLYACbjDRc0zb2jN/IQN2mVgC4ctJ+6Sci+RF74oBD8iqjym+OmK7xishZkENPeNZGMhV8OZdgRFqPC5ePPNmOvrZw4cJuk3mbuNxt9+Dtyj61QZ/j9H982Y+7448/vso66aSTigf14NEHT/VpI+LpkKkcownO/RVHvqK+n3LKKd1DHvKQ7vDDD6/6d9xxx9Ib/k4//fRq16c//elyNEcccUQ5+q223qqAPXhyy83t/pzFMxgT8cH+tI082Smd0y853fjLG+sJzTDSlOiee+1Z9po+TR5sOcGL0bCXPwm+BUMHHXRQyWGiupfn+eXqNEQzFotEJzoq5fLcIosyuCYwQqM43jkGZb6WQBjcTJI6KJkX16Fu+OUN3WMe85juhNef0B177LFVtVd2vu997yujAtT45vl1mihwaXkETIxFx1deiNEAcBGFobM0jIKBfOhDH+r2aTyaswbiAWZ8ISAUUj7CZ3hlmPRCB8qUrzp4c5Cu+bhbGumE5JLRCuNGyqJLv9UPFPBIX0YC3l6GN4aNH+eV4Q855yYvQEr/ISACoI2wdthhh3Jg5KJsI7wAK34DEMk70VFapM3sUASL5Efa4p3bIe1FXoOJNyB/xU+uKNvgdCqSbm0R/U7lPMilFkSbjE1rXnf9dWU7AL2fN87UFAib5ExFtvLj4cqfXdl9/OMfr7zz58+vdQnyJRf6Qtaw0l+0iUMnOzKjJ/ryIQfApF30Mx1iI/Iq3zGkXHKsdi62vz/c2ub4/9/IwyCNqPAoP9vVlvRr9mc6BxBzOhwB8D7ssMMqwLHGKC8bVq/ZCVNX3qp35plnFgteudq3n/C1JEe7hcjrLW99S81+XH/d9d1LXvKS7q1vfWt36qmn1jT5hz74oRq5LViwoNvj4Q9vU5TrdA996EO797znPd3D22/t5yyNViJr05j4n4zYUHRGHh6VT5/s7RNnf6L63mtf+9ruDW98Q6VTNoeA9B3rP6b83vyWN9dMCL59jISCB5PVv7yujVjgciqNoTAEwBIyJGc4KEb7xxYFcSaIoQOPCLNOztC/rK8onvNgxDrsojaycDRsjScXNVAEwNOmPsgvLXvAgsGJ4tL5laVsQ2HOCQE+fODHVN51zbB1INuZcx1vPgUWiwHDyI6hqYNjznf64CgZHiJrIwZtE3Hd814jC7zKE8WGRKvpCKnPNfeCAFs6VAY+1QVQRMkB6ErbzkujTRwivtgBcCADQ27R8PYP3r4Arnho5+O4gIRz/TLD39ijNJwvvrWZc/YYEQT8tAV/pnJC3r+hHUZmv7j+FyW7z3/h8zUNA6jJBg+RXfKNd6THu9/t7iVfDkOdPhwG3nzoC2gh5ZsCAz5GfEYTHLtyzLcD2K233rrkh/fYDNlJC3hQldvuW9HPfNcWJA/ZcZxkMhXJL4/y6SzlJJ91E2n67wVJpEzegP473/nO6GPdjSrSr9kfvZOjxXn2wFFyakZn2ubDhtmIfJy++pRNTmlP+BFYhBIs5Pd4x9iha4KdvCjpTo0n8sELXeindITfNVrdSN34pUujZTZfNtxkgpQ9FSkjRA6xcX2RnkzZshvtReTNFsgDP+utv171TzbFzvGLBODktKLoz+HucqiRwaMy6ltGHs/MWHhLjQdmjqIwAgPGBIAIJtMddWIG/qUzcBiiP7x5Efy+++7bbbPNNhVNPvOZz+xe8IIXVPQtnakroEFBOvmyUMBirIEzOIZjpAHA8owkBuzlPqIP59dqnQgoAAs84SeGBwwZPvkyQHU5qkse18owWzvMJeuUfoteRKF4UCYd6bzK8QnPzodEa+q98rIrC/TJEU+OeFcu0kkCRMquc42XO7VO8eUvf7l7y5vfUhHz+9///u6oo46q9JWo/Rtp70hn5qACmLk+0VG7tEWn1AnZl0VxtqUMDvtua49sP45ORcsi99NOP62ctekKowCkDWnbRHXmPBC797r3rjrJVNs5UwTkBSaZ1rHxo8Cq6YfcyEd/eG9b37v00ks7UbXA4cQTT6zIHNCGyF7EGZmSdzmOxbo3LYnovHTbpr/CR8oY7xiA7xoOkjnwVG70qV7RsvL1JaMqTkO7yBnIshfgyjYzwspv9sQRku/8+fO7Z7QXG9HzujuuW3anTnUAdOsNi1owB5yVG8ANL/jPiA2P7Fz5k5EygP6ll1zavfGNbxwNYtjGHnvs0X3qU58qp433c889t3t02zhiBCxIsvtQgGMaS7vYDl7hln5JF+FxIh7omW0KHIA+GWqDF0D5oE9+8pPl5NlOldn6Nf7UeeCBB5YsHv3oR3fvfve7S8Ywl5MZ1d1ElS/H85NLeSkr0lk1hIAct3vQdmVU73znO0uxL33pS7vzzjuv+9rXvlZGudNOO824w9AUUYzIUwfSIXUqRm4h9znPfk619oiXHlEdQWdFibwZ5vIgMtHR+rvF3L0M9E2FiBqA1M+u/FlNkXC4olfbGvGvY/i3d3gAAABAAElEQVTNYBG+tMMoSpqAAwMGko4xZp3hltbB45yNMkzR6QwBIGWSic580bcvKnDa9oHbllHiHSnHqAhvOjQD1ybf+6R+/GnbWs0O8CGdc7vuumul1x5OwzWRbRYkOWx1aJuFZSQf0PABRMrXAdXLzpQB1By1yXeAlqkh5TmnbGVoh3biCVCZqtR26bL2ol6d3XXRv1f5AjSkHjyE2D2QVrd1PDyZisGrtPhIevXbySWalsdvADS/gemGbXT5hje8oRyNPIABeHI4HBMZCTKcT9voHXADInbiO3nRGd0CVUdreABIWdkFJU8odkWn+Mo6oOvkbEREPpGBhWB1G2VoI1lxkOz7zq1tylYOm7bF3sjJqIHDQJddflm9Tc53dZuGNeoGgieffHLN1QNIclSWdqECbSPJpi+yk157JyP6oAvb6RHdu+lUQPSVr3ylO+51xxUPynnYwx5W+lC+diF1kB1iB3EYfpNXePN7PGJ70uBXW7S3vQhh1K4jv0w9JpCW1jQemeovTz/w6aP9FY7hqd9/x6t7eZ5b7k6DkRJ0GuE3JXnFoijK+QMOOKDmCBmS33s/Yu/qAAQwkxSlUnCiz+c+97k1L2hfPWM36thgww1q260RB54oL+1ZFv60V93pzL7XMLMBm3NA370Om99/8+7tb397GalI58abbqxImLElmlr9diOPSnGOvH0AA3ApYGyRNuDTUVzT9uRlfOZyTdNsuMGGBZ5pVzqe9mYkmLYrB8UxOe8DCHU8vJgSCjF2POkcojEkjTpST9KSw2b332y0DcrTiSz4emwG4kCcI7dE7n5bSJZu/fusX23UTqNZfJEFoAAyznN0uTOcbVrLAGrz5s2rsqU1bbHlA7YsWWZbJcAAdhxMSNu0xwcph61YE9tzzz2rM5MZkKUHgBpKO7SFY9P+e7bykRtA+zIqObf2mcbzXXSqPPWqz8gP34C7vc+kdC0gMOrDsy3keAXIeBDRc1YhIwayolcgpiw3lZnWummNm6oc7bDllDzxKo320m0eTioStj5m8ZpT4mQyGmALNsPAAaPKk086ufvyV75cI3zRNYcSMhp817veVbsrneMwTM/iE4944fBDGQXHPnN+7JHMyZXeyc6DA01JfuGLX+he97rXdSe9/aR2w+Tvu/nNcePXtmgBj6COnO1ksuBcI9RmX3muFucjEFH+slD6ESegrAR3F37zwu4jH/lIt9dee5VMz1hwRslSwHDkK46sjQjsgY2uCFquTsOUQDwp5nVs0aNzFhUpl9HpvBRsOkYaHXemHQZ+KBcA60ieS4R0AL8RQzS/qkMxLFGW51flvcOVaBn+6bDmg2vE09ofsNEhdEAUEMYLGTGGLTbfvAxIJ2RYouvk7bOTIW4i71zTwTksRi+/6NCNhDp8SNTa14FrpsfwoC6dKOnLETS5MVL8Irot3hevieic2YETmxjrKPx2D4jy5dVm5wApUn6/nQEFbZCeU+tf18F1NufwSqbKcM612nXU8iUPW7QobvdP2mHap6LaFq0D+zgNstEOW1oRPse2x/lMJSxsu4Lkp3N84kW70rHpXJmpV14yvtNantc2srNKe9UJHMoe2ijZ/nxtC0CRBZIuC+ts2siTDS9YsKD4UA9+leXTl1XKiHzxrD5OWhAQvRsFr3PrOlVO2qHctOGstvMnNGoPjT/t+t73v1d9zfULLrigpmPiLNmlwADf6rvnOiM30QFnckIcHnzR7tiHNuORPvE+nj4q8+J/2qlt0nE+eOSIHPUz7VS274i9kBOdaoP8ptccsz6qb7lXCo71HfHiKpfogK/RtrQRJZzAEz2SFXvFG6ei3RUANaxir9HHElW4lImXq9OIYWo4RTA8FBA744wzqtEE/Y53vKN2TzGGRz7ykaM31CxlO6aVzVysiABdeOGFNc1j2+9xxx1XRiEqMndpJ5UpgKTFfzrUtCqaJBEjyK6iJCOvGKpzZGerH8O2oyPbc/tppGNk1fkb3+kw1clb50Pyh3e6sBDtE+OUhrEDojiMAIhrcWS+lwEv3g0lzR0XA5proX5edfhtBJARjnaGTLOE5wQReAXa47VTJ6EDoGGB8A5rjIx6Up6j8jg0nSxtBCx9qs7fwCAytxCubDapfDaMB9Fz+FCW866njc6Rddrkd0Wgi+WcqJ6zJsdML4UX+QK2Occ27CLyqAn1pK7sskl/kj7X0k6g4TvbST/0m0yR64An4EIOY4m9AO7UTXbK6J8Pz2OdlvK0E7BJ05e7x13Yguucj6m3zVsgROampm32OP6EE7pDDz20pgH9RkbZl3z3kvoun7KBfghf1hs8Z2w6/ZNdkHvsEZ+CAvdqGUG6b8z0m+n0Pfbco+xCnUZN8sIsayFG8ORi5CfwDUUm+b2kR3VoJzmyhdiktgls4ZQ228klrRHtzg/Zuaq56udX1dT2kta5NOmXq9PAgI5j+K/xqBTbGgqsGLTGUoQF6IVfXFjbCw2ls/BYmWbonyhCp8DbvDYdwVDcMWtY/8AHPrDzrgZGpQ2iGh7dEd9ALk5kadljVMpBHBTwQ6IdpB709fO+XvwxFo9mwBMnlqhLGud8xnNCcUo6h+jHvu95rb0cBAJoABEIqSP1u5YO5Xuf1AUY1CcPYHFO5wHUyee380g6H+dQrrmuzpyv3+2cMrKGpC4jFWlMpyjHOfmSxjUf9TvSqzI4AbI0IkNJrx7Oz44+4BkApW+Aqk06rPsDtBN4lZNq56ucxUffleWdDyHOO6BOvqic4OJ+YNQWwiseQ+rIC6jwbL3CdXWMBSL9R34yQXXDYONL253HP6JrcnFeWZyX8kKZNso59UTGf7jtzztxlAlcyUb/idNQpmvKTxn6uvM+5B/ZAXV9DQjKA6jJ3sjftJC1vDPfe2Z9Ny0l/yGHHFIjY6M1dSsbSMtXTwtoctAfY1/6agKftHHskT7S//FNJ476lSk8C+EkdPU1V48GDOoju8985jM1haY/kgN+OAw26V4bPIr8l4XUVUHP4i3hZOa3WYCMetVNrjbocB5ZVzTF9vSnP31Zqp923uXqNHQ8DkOHMwcoYtLJGYtIy04gRn/e187r3CxjwYcSkPSZw5s290uYEFDq0ByYKQOKf9vb3lYenONg6AyTMb3mNa+p0vElumHgy0oMy84UFGAf+TXyn9HgyQ19+++/f3UwOz222XabinYCIOmk/bz5ns6qLAZGJ1f89oqaAtRhyF/bi5eWSTqkQ/me886pj9Fm6x/e8C1N0jkHCPyWvkYQvUeZKwe/AfyxvJuPlx8BAFTltdHA6quNTH3VyfaPXfUpZXEU+e66cgJueALonAWACMikHOfoVxsBMCIjjgQA45vOIh/X1dWvr841Owdcpn7UIdgANoiMUm/aOpbn8NtvozrIX158uIbfft399OoBJs4lIqd/NgGAfE850Vkx2P5VMNPaKS8n268jafCY8/jok3zAPjLOdfWR55rtybzq1Pf89qiO7GK769oj95AIjI455pgq1o18+FUfZ6wNdg25Ae9lL3tZOQzlaC/nQe6RbZ+v/ndORZ9AAlVTTOyD7WqbNYMsNuvvwPra666turVjl112qe/6iY0RFsO1m9NJuf36lvQ7/o2c7OZD6WfBK87VVB58wrvbAtznhMhyRdFydRoUS4ihROaGVueff3632267NWX9sjv8JYePpovyft0UNNNOA18UwFAIX8Rjp4qbh3hyYEr5jAJf1j8Y5rwWpactadvSHhlGjDsdMGWJDtV9xOFH1HZRd5maR2bAOrJr41HAmuxNmaTDcpI6EwAMgAWc5AFICChJG76cS2fyHaDgdSy/riH5XKs8iwEHUMdB1nUjC6OsxU4zZbkWPnRMETACqiHns5ddR6ppoVYe6vNVcmjl9fNKr8446X765Nd+RH744SDoHSUir3LqzPj/XCdrFIdBpnhSPh2yoX67XdN2daLoTRp5fDj6EDmgfh+rNtNPkwfdRr/ScSJ4QGwg5auPDJHv9bu1nf1Jo97wKY1ysnEkvLqubo7COe1PfeTngxe8Av3d5+/ePetZz6r0dkUJyuT51re+Vdff+pa3VmAEBI0k5COzb3/n2zV9rTxbkUX39Mue9YesLcAefE9F9IpfgZmHbOJBoMu+vvH1b9SW6f322690de7Xzq3gVj3z58+voFdbbm0Y8ek28nj9619fZXE0prDIY1mo+sxi3StHm+lvyzYK2mOPPbp3vPMdZWO77b5byeZHP/5R3fNitPHYv3/sslS9RHkXd+ElyjNhYlMhFMJ44gA0nIIph1I3bgDMIETwZWRtnUGe/tzghBUs4wX1UDBeOAydxCtI8UHwAW0Ow93gm7Stk4atOog0y0rqV5b6fULO+TBIndZd9aJcDsPdnsAGeBSojmOYVV4Da8S5FBg1gDHC00kYXh9QquM0oKEPPNER8r1/9F3ZAAkFwPp84BvJm/bVifYvfPitnDgEv8fmk5Zd4MnHdUCQQEQbdF7ySSRcvC2uP3VUPa0svJSzaWWkXdI4R5c5p57w6Vp+48FvoIjIzzWfPqWcnMMvuYv0yZXM4jDUq0x5lINX9WiTT6JVdXIm+Er9purIxwcpQ12uO6es8KI+5BoepFN+jW6aLtWdclKX9OxPO5UVXp3HY/ozYCtwa+elU6480iAOUznarZ7YlvJ81y6RMieGtBGZiZDGaABvZKhcfTBpM4pTLltIndo3HVKXMtkSWfvOYcSZi9yNdqSDWaJ3gaT+oj745pE7bvjTPmXghcOYLg+T8and2pSgR5BFJpneUz+MUifeyZJ88AHXVhT9OZxbDjVGcBqucxACYfs84QlP+IsaYoRR/F9cnKEfhN1fF2DcfcrvRC+5RkHLg9Tfp4l+M9QQx4GmklPKytF8uw4BSHQ6hui7Txlc00/KTdlAACkj5fid874joB0KOPgtj/KTV76xb93TASNPeTONonPIKw9eHQESCt/hI+XXxTH/dPikY39j34ToXEYdyVrpW5PkxUeeIKqdqw0m7yJjecGzc9btyFWHzig1ck69Y4/6ifReJ0A2+En5kUXyOD/eOddzc58FfeVEHtqW8tI/A1ApN8eJeCW/iQg/pujoN5sEtAkpz6M6YIRtt694xSsqIAN6wPDxT3h88Wr6WB+tMlpdwFt/MBPgIZ/kYz0nNqRs9ZLVVEQO+BGIuXP96KOPLvuzrmkB3L1ZHIopr2uuu6Z7xN6PKJBWtmuclvZxEkcfdfQS89CXv5HNmquNbJs2Nf7d7363u/aaa+u5ZW9605uKnx2236FsH0/WfmwksgjvFRP32+R+tZby5je/uRx1H9emksOyXp+8Ryxr6cP8Qwn0JAAA8ggK7zDxLJ84C3PYFj9XJlnfEuF6jIjIHljMmzevNkkAmwDuTPEIUN0UqH5yQXbs7L777rVlPQA8U/XPdLkBthe/6MWjIx0BAbsAjChpOAfyN9L39ADbyY1UAH9GvuFXGdMh6chYIOaJ2wcffHA5DQ7N6Mz2emQH2wPWeUA934lTG0t0E6dqVoKTds660WQU5y1NHgnk+6b327RGZ0ZgTzvwaVWO8vEbm7Ob78gjjxz9LV/WgaUjq375rs8U/U2rcHoS73GQxohW3CAmekwk67uGJpJJ8Wl8r5jl/lX0oR51EmI6Xvhd7hWOKbDfVnzoCHiITFaEDLCU9i5v/cQw++10rg9maetE+k+HAwB5NXDK1aHJqB8dpz2O05GfzqbzAB3pU7b8U1HSikTrOT+tHNMV7huYLMIeWy7+fZApBJ/pUGST6ax+nlzrn5vo+0zpf6L6cl7/M93lmAc9hhdp2AQHsXrbAOPeJ6OxvBSL7qWVl+7YFFvK9FZtSmhytGGB06Db2EPsMXzk2nj9jz7VUdOH7T4sevW7L1+84C27sUwJIW0z2tAOvAks2Jt68ODD9sJP7C/9w4goU20A382DzqUd6slsh0V45/GlvEx3Rl5GPM7hQ/nyZudc5DDeUVr2qOzIPPWPl368c8ORxnhSGZ6bEQnoABY63a2dKRsbEqxnORr2Fyg0g14ZpEMDAdOTeAUmmWMPkM0kX9qOgGLqA3KRy0zWvSLKBtCieHJFADMjDA4bkTs9ADfpkrYfVUsXkPZ9SUAPsKZOjxTKNCK95wZXfAFjFDtwLr/pJuDunLRjz1XiSf6t0XaT0bO8+Fe+kUocFofgPLlwCK77RE7WOzgoH+mm4zAmYWeJLv15cnqJsg0TDyWw5BLQMe1ei8NQgugNcRyi87FTD64tCShIv7Sk4+EBYJnX1kHTSXNfxNKWPZ18QFUUmwhZnuzI6q8jTaes2ZjGCCpOgFwD3gAXWJI78mw1QGlx1/SP67Zmo4lsYaLzlWnxv4xuATWnY3YEOGdkmpGF5JwCXbBZYI0H5JidZ37jGylnKuKAfBBdq1eb1YF/fKkLH37jN3IxQkPyoH590phWXVE0dBorStLDekoCjJ6BAwM0r60Z6CzO6Sjp/BniV6L2L+fzeyaOFlvxgtwpjgJoOvmKII/UQXnFLmDDw1h5rAhelncda6w54hQAJ6cQ4qg5bE7FtEuNSNriuPUNoz7AOjaSjq3kmLImO3JSNuC4gdKoAg/9oABfgDoOwi7GUMCaM0nQIy+Qn65tcg7aSpccUij5BSap2zX8aDtHay3QNefUG3t0DQ9j5ZOyZ+I4dBozIdVhmeNKQOTI4HW8/lvOGL1zAYB0ohUNlHbpmCIQ1fkACpE+/lYUAQEyyqNjMv8c0FpRfMxEPbnR0DRcP1LWXiAKjIEjvdtFBSB9OHIg77xP305iK9Ph17ZeZQFc0TybQ+owksMHx5IRDz4BNd7YAIeSiN751E1HGQlMxgfe6VE+6yFpn9G20QK+PBwxZXEESWMEnlGJOtQvjyO+VyQNncaKlPZfeV0iR3OxOm5AUAcJCKxs8QAqvAA002gISKQTzzR/ACIRYxwV4OJI+pHpTPMxU+UDaXc8A0xkZAGItQ9givw5Djpwv4fI3E2FrgN5oLssZHdSZOlek9gd0PVdfQgYc1IZ5aRODiV6MSpgx/RCb30nmPRjj9ZPQuoyinT0Ua46jYSUFUegzRyD/qIu8orjkSf3zDi/omiJd08RFMHH02abmb3WK5LxFSWgVakeOhJt0R+j/H0z4twvw/DTaSZrswVJjznXyRi0KMlCrWmFdKjJ8g+vrTwJLA/9T8Y9uxrS7JWA/mmTQZzfVW3zSZ7gDc8zwpqqBUvkNERc8ahxHsBDFMBLDo1mKnGv3Ot0lk+G5nQqarLXnC4no0Q5cTocje/yeVRMthNOVsbw2sqTQHTvuDT6n4rz6YLOVOUMr8+MBEyjCfKMVASNgj7HjGKyTjJV7UvkNBQGOFQcowMYhvIY6i9uTVXx8PqKlwAjAfSmBbzwyXRRjMY0TKZGpuLMMNnjrm0bZGhsQBRrWD+k2SuB5aX/iVo4HGlOJJnZcV4/NcowLQarBQ/wvJ4c0PrxdGmJ1zSyJVEFKrVQKFrN0xanW/Ew3YqXAGfvfgjzxhZ9gXxGBx45MhXRNyfDUZjWcjRdpSznhzS7JbCs+p/drRtyN5UEYDes9tImzsNuQUf9eEkC/iUaafSnp0xHmZayIya3/k/F9PD67JAAndmlkq2D013PwD3nAHzshPEiJs5jaAOzQ6/T5WJZ9D/dOobpZp8EzBBwECg3Sy7NSGOJnAZvlGkpleUxEKY2RKHZcTL7xDXkiAQsdgEMC9fWIow0TCva0RQHMpmkGF3eSyGd6Q42YVqrb5CTlTG8tvIksKz6X3mcD2teXhKA1QI/fRZmG2mgPrZPVdcSOQ2FAQeVARmgYZ4M+AznM6cS9ey5Tm8ApO8slgT06Zve7bbKtJRRaO5enj0tHXIyngSWVf/jlTk8N/ckAANsgnEPCCzIKGSqlizRmgZvpGDPbEGAo4Y3bSsXDzak2S2B6Mg6hsUvjp9OAf90HlOR/AKEPCfJzgtzo0OHMbt1j7vob2n1P/tbOORwMgkI9pAA0fSU3W7w3GzDdB2G/EvkNDI11d/Pn+HNdHfeqHRZ6PLLLq/sGg7wOC1k9OPhbijRr11CiEeVHiW9cyHrM0gEhqSV11w/yrF+zOF/dKTddjoxEu2l09ws1G+aaawYGbAhE49fIFvf84gFIwxrW2MpeSNL19Utf2RPX2Nl63r0V/W0+z9C0SfeXEPqR6kvaZxz70jKd8x311DSah/7IQ/lpH758x3P0oRSljJiN7k2W4/po3QekJhI/7O1DUO+ll4CmQ2i+9yfpbQ+nk+n9CVyGtMpcCbTcBKbbrZpeclrrr2mAI/T0ul1bnP1Oj0Q1JG98zmdXSTtnEVcR2kQJ+KpqyjXCNWcP2ECh7kCCtWIKf71HUQfSH0H4gHj/uYGYEMmRpjy+55HLLhvxxa+yAiIeq5UwFZa94D4LbKJbrB55+a8yJiOfOjC9aTxpr84JKMZIyNlG9UoFxntqjMdQl1+e4ezdOoF/vhN51i0aFHpVXk/+9nPan4395soR+SFDNnZE77wLk3oj7eNBBTKcFduAo9cHx6HElhVJTCnnIaoCDh54qWnonrvwbXXXjvqPIBBOi8w4VB0dsDmt48yHAMyokcABFyASiLNm28ZeaAawHA+YDrXDSFy0I4AfdrklbdkkejdNmry4Kw55n7k3X+7IWerXGBtfpS8yR2RL4f0h9+PjDLUySmQ95rtURHIb+k5H8SBAGJbBJWL6M2QWr304ZEfV155ZQE84KanPAbEW9E23njjug7olaNd0mjDvPaQRKCP34022qgchzq1sz433VyyyWMkMsIgA9eRF/Zoi7YpO86tLg7/DSWwCktgiRfCV6YsgIYHuQF83/M4CzwBN+d15KuuuqruUOY0dHigBGh8dwRgwA2gAAIdHhgAJmmUJR0gUx7gcr4faa5MOSxt3YBaFK1tCODlu3YaaXidZL+tvqO0HfCK+qWTV548RiTrGuTHAQDx/guMIuMqsP2LbOmArjgfR8CuLPx5Xg+9Oi+9dzRvttlmpVNAT0dswbve46jUj0/OSx6EF2XiuUYta7ZnHDUbUK78Ga6HJ3nUH4eIB3YkKDG9F7mRT+xLniENJbCqS2BOOY3/+Z//6fbZZ596mBnA8BpMQOTmMu/43f7B23cHH3JwgbzrAX/AIKq0XZRjCBg4j0x5eOpqdgAFOACEKFWeANRcNoixTsPoSZSMyEfE/pGPfKQ76z/O6n5z42+6z372swWI0rkD/OYGrqatgOTFF19cNwq+//3v7xYsWFDnIps+CDvnta4f+MAHOvpDygO26o4z+uEPf9j953/+Z/fE/Z9YabbZdpsajdAhZ8AJeO2ndylzUnRoQffQQw+td2obFTgHzL1jWfnAnZPE72GHHVZlcFDy44HTOPXUU6sdm266aY04vMvh4Xs8vNtqq62Kj7SFfH7wwx+UTDidxz/+8Z13OPfbUBmG/4YSWNUl0AByzlADkMFrXvOawVFHHTVoD0octOmTQQOFwRc+//nBV7/61UFzAoMTTjhhtD0N9AcNKOt3i1gH8ofaS3byddBeeD9oDmPQprfqnDJ/8pOfDN773vcO/uu//mvQTzuaaY5++dMf/1Sck0sD1pJPA+Rqe3tn8qA5YKF5fSR0rU+XfPeSQXuZfV1vax11JC9lXXHFFaNJzzvvvNLVEUccMWggPWhgPmiA/Rc68Pub3/zmoAF3ldNGAoPPfOYzg69//evFV19fZ5xxRqW59NJLq45f3vDLwXOe85xBe6/4aJ14pTPl0N/3vve9qu+AAw4YNOcyeOUrX1lp6fr0008ffPSjH632toCgzj/taU+rMl/+8peXPTipnst+fNmgOb5Be75W8dAcZ/Fdmdo/ttXWRvJzeBxKYJWWwJxa0xBFNm1UdOqOZNG/qaOdd9652/IBW3bz58+vKPNLC79UowfTE6JR0x1GFSJtHxGpvEYpDVi6t73tbfX0V2W5LkpduHBhvVi+AdgqFzdoIzl6A5k2V9R+8y3dvvvuW231WOqQaRkk4vYxXfTgBz+48jlPriJ56ea1tQIjA2RzwS677NLtueeeVZc6jNiM3ETqIvfLL7+88j/ucY+rqSN62mKLLepudXyZGjLaMyVlRGB6yQjAWpaRhVHPSSedVDpc+MWFpc/m0Erfm2yySbflllvWArj1r//4j//ojj/++O7CCy8sPt797nd3J554YvGiLmTaC49GRpdcckmNRtTjFaUZ1RoZ2b2lPabmfMhAHUMaSuCvQQJzymnoqAVwDbxq22gDoN+3l8Obj9a5gYoOvfv83cspACEg4Dww0+EBBOcjvWsIKG24wQZ1XjogYBoji5tZaF0VDMIUnV1B5JCpqex+Wn+99QtEOQGyMiVkegfdrsmanDlrcpGfQ3bkBDgixBmj1e6wWulI2RbU6cs1ZXsiLpn6zUF7kgBdIfX+8le/rO/0cIeW3+P3peWw6Pc+G9ynggLTVgID19a/z/qd52fRrTo5Jee1V914dc2Hbn1MR5qW4vBMV3FSGzQ74AhMeZq+cp59WDBnG7GZjTbcqOxK/QhfQxpK4K9BAiPbVeZIS3V4TgOIJFq2DVTHBj6iVGT0AMyAiwizTZt0bbqisztIp29TGgVUotj3ve99FbEe+PSn1zlgwcl86EMfqghZea973eu6Zz7zmVUmQDrllFO6D3/4w1Xfq171qrp/Yettti7g++QnP1kgdNppp3VvfOMbu8MPP7zbY489CgzVv6DN/4ua8f+qV76q+9SnP9WdduppBbJPetKTVFeABjwBrF0+AHa6BAgBGXmQQUZmyZ+RQ347AmdrCG3qqQAX2MrrfEYObgZE8x8+v7v0kktrxMChAFoyQ9qUewE223SzkZ1NbdSiHcoB8vgJ7bTjTuW4nKNbdapb2+nZuQsv/Galueiii6ocDktZnL5RB8f2jW98oxyKEac1D+VwFuQmrREHXn3a9Fe36667dt///verrZEHB7rddttVG9T/sY99rHvZy17WDf5mUOnZivOO+LLmY20kDqe/RTntGx6HElgVJTCnnEYUACiAiqMOjNZaba3u/PPPryjWG7p07u985zvdQQcd1P3oRz/q7n//+1c6gAKs9nnsPgVwj3rUo7rjjjuuO/PMM6s8gAvcgK7oFAhyMo7PeMYzCiSA/atf/erun/7pn7onPvGJFZ22+fFaSL3ssssKUC0i/8M//EP3t3/7tzV1cUub/uFw2px8OTLlH/3qo7sHb//g7oUHv7Ci3quvvrrDe4AXw9rHEWhLotpqyDj/7GgKuHltZHYESUpWnMBsJjoF8hkx4JVMgD/HY8QQkOagOBjn7IyS13SjkRCZCQ6MgAQYHI10psaMMAQQypOOjgUdnAyduIHR9Jyy8WIKD2XUWT+G/4YS+CuWwJxzGjq/zg1AAQLAANiL2j0a55xzTkWIgMGctns42sJ5pQWmnMHej3hEd+1111YZIkdTEcry/fYNSIAJAhimQ/wGGG1ht6JQYDSvzd0D4b322qszN85RqOuBD3xgReGrrzFyE9hDH/rQ7vGPe3xFytLbPaS85z73ubVjR2TrMcUZHZjj5zSQ6Q78Ase2CNwde+yxVWddnODfWWedVbyK8uVFwFQZHi4524lsyQm/+Abqt9725/toyAllWk0aowdTW2yBvpDzSH5y4Ez601OcJ30nnfJuN2g3LS52EByPujIKUb7R55CGEhhKoE1VzyUh6MicAachigQyazUAAAjbb799Ab00buxyXZSq43sMuOkV3+/X5rBdyxz6Gqu3ff4NJID+7xpgeYex6RLgbtqF80DqMFJwD4jtp75zTiLSkHxuLAN6aO27rl0Ah19AZe5e3eoSzQJIazLr3nvdAinz6QiYaZsRR6ZjApiVYIJ/HCM+f/f73xXfImj8Ac/+qGOC7LPidKbFTHshejBCAPKIjAP2pvsiW2l8B+7yaHtGZpyG/HTGsaiDXlOOcn/XbKDqbneU1wijlYfUh5Q3pKEEhhJo65VzSQiAtm3RrOkeAGC3z1rtJq0NNtygW9RGGiL5Rz/60TVNZOHSgitn0rbN1mgEAL/zne+s6ShTOUDbtASAstsH2EoDfACNNMAauPz4Rz+uHTUA5eR3vKOAyR3JRgBGOz4cGrAX/Yp8s9hbL39vmAfQOQJgphxR8I033Vhv0VMvJ5QRBieDB7z88z//c33ijCbSGbDkDBOxcxa+I+AHFGczaT/HDvg5eQ6PjPBOpuSmDTe3O7bdV0PG5OM8h8kmpJPHIjYZk5nRqTSuOycNncqP7ApbrcnqD7f+YfRc5KZcupntspvNeh3ytmpJYE45DSAIdAE0IHjXu95Vu1oAAGABCihHAPy85z2vs6XTwjQgvv666+vIYdhFdNe73LWmhIA3p6QOH45EueoTxdrRs//++9dIwQIpgHOtT3WDXCsDf0YvolN5yzk057Pm4qkSeYARIOLcpAWW5tP7C6oWwQNsAa9+fWO/950K0FV+nIX2aNdsJqMBMrvhFzcUUJObzQ3XXHNNgT+dobvfoz1Tqj1m5Ec//FH9znSTba+ciA8Hqv3K5Hyzu8n037w2vUgWHAhb8TgT6f2+/CeXj5bpi7KVo4whDSUwlMAcm54CBjXd1CJEIwBga7pHBO+8jg9gAIO07Uav7txzz+2e//znV+RK4dddf11F36JYIwFbQ+VxR7mtoQEXoGIXlgfaARMO4uijj677AqSPwzDVhOzSAlDt5rkCf2BtqipAvVpzHn9swO08R8VBZXrLd588YNF5d6njT5n//u//XovtHNBknw+8/wPdl770pWqDZ2eRQabPwkcxO0v/AWhrGJwuoEb33+z+tfvpIQ95SOmB43CNrNyhPa85gAc84AHdbrvtVg7GxoNQHKa7zY1eyHjnnXauPO412XrrrWu6ipw4K9OZP/jBSJnbbrttFcNxIWmGNJTAUAJzbHpKJA4EAyimg4AqUBdlcxpGIHn0g5GCzm5LpuumJeywmt9uAgRMHI88HICtsqL86669ro6mJzy2Qj6OJM9aEpm+8IUvrB1VwP1Tn/pUPcbi1NNOrfULWzHxoEyLz/j1ohNrCubTTZkZ1eBFGteVyQECOc4PUPlu5IIsnAPF1e84Mq8/keGuu966VY52kImylKMNnrfFCc1mMpqij7vc9S7Fe0Zj1qja3d81PSjiz+hBu5761KfWllgyYxd2uAkUOF2yXXvtu5b+/vEf/7FGj7YMy/eiF72oggdbqcl+9XusXrvslPHYxz6223vvvUtUbIijyrbi2Sy/IW9DCawICcyphXC7XETMwEDkWKONNsqw68VUEwIoABpYAk5p73vf+xZQAGnngDRw4FCATaaajBJ+9etfVTmuASggpk7HALGj6R4L2wDFHcOJRNVnNOD69c0xKT+7fTgi1zkPvCDpMu2CZ/Ugu6qAvI91iloXqSsT/1OW6SzORhuRdvqQSwgQSgM8QwAan8qQXlQOeLOjSLrwaapOGeTCMdEDCu/k0y8raaUh01//auRGvquvudqpkomjshDZ4M9aApmRS9YY8Pz7Jj+yv+bqa6ruTCHJ67r1CyNK9/CwBfwpW9uQ3+Qhre+CArxz9tqYJyhLq278SKsd+JBXuuj1T/87MoKUfkhDCazqErj9MY3mSiOxuqDdHPfpT3+6gAaoPKhtWwWUOr2OHRAW3T9gywfUYyM+8YlP1I19AHv33XbvbE11f8VNN95UUxpAw9bZs88+u3t6u8kPaHqkhNEH8P385z/fHXjggV17NlE9qG7hwoXdO9piOAARsdp6e4/mxCzSe4CfKSJTIiJ+94eY9lL3ySefXFt3jVpcv+rnV3Vf/OIXa0oE75wbwNIuzsbOqt/+7rcFZpvcb5Pu3uvee9IPYASgjgHw6Bb4AT3t4dQAqnN2DXn3RHu+UnfKu0/pvvWtb1XdcWzSAk1OxAL0Fxd+sR4s6F4HdXE25G+K0D0o97vf/apcDz6kK7IwzceRcH4ez2HqTORuas+owAYGMgbaeLG9mUOymywjCFNJ8nisy6K26QGfd22jiFcf/epW9sjTi+nNNmbyU48bMH+66KelY6M19+RoP76N+LbZZptuxx13LBvBu2vy7/OYfbqN521cosPzN1qdpjrpijyMTBw5jvXWXa/sQN1DGkrgr0ECc+optxQi+rUQqpOKEkWVABlocRgAOencNYzscgLI1j9s0wSo8gIkAKusjDakB4SiSeCC3Mvh7t9Me2UU4omoiTYrYfvnuUjuREeiZSMFZSvPZ1EDvHltHr4WyVtkX6OWNsIB4kA5PAOk1C+tFxIB0ukSh+CDtM9HmQHhseXg1QuMtA2feJbWd6QsZXA85HOPu4+8ewOo4tN1Ti78G1FwJvIgdSuL7FOW85GR78r2siTrFdJpr/z0lgjf3f2mJckNyEsXnk05GoEg1+k2pGx2gpw31Ynor6+zOtn+0fVNrQ25b0Y7OSP8qMcNiHbbZdqqr6+UMTwOJbAqSmDOOQ2dP+D585//vKJTU1UBYYDEeUhjBHGnFiF774aOLvIHBn/TgAlAAgCd3U6jgD+nFODjLACM8gNMAMacOxBLXQzDdBKHFQcjfXs6bpXLsSHgJ8KVD6gBPFNiY9ca8OR68vlumsg20skogGwqi5MBwPI43yf1G2G05//WluW0nTMAjAFAsiI7YMsxRPb4AdjaHJBO+ZzALb+9pc6Tbx+QI1v1c9rq8p2DMZqJDpWl7l81oLa7TBplhT/X8YKy8UH0rzz1G53RT+6KT/6U3w882JDRnXz1SJq21sRZor5tkIF2k0PsDw9GiMpdY82RtxJWxuG/oQRWYQnMKaehc4pCdXCAGrCjH4BsegOYAaREgByH74AzoJWIVDmDBq63tc5fUzbN0QAF4MBZBKSAh3L9BpKAIgvLeAKSAfjYSsoAWMDFVAxQA44BMeXgK2AMALVBFJu2uSZ9P2pOHWOP6gSunAXiMPwOcSYp1znp8eC8+1UALcKHkZXRm7vk79hGCIAyIJnRB/kprz0+vFtv/fVq2gafuU5eAVl1BYzVQV+2IFtziEPWTufVRQ7aYb1AeeSMOEM8K9u9NRxu5JeRZyVs/+jZiCh5jC44dSNBvMsbPeWYvDniTZsiRyMOvNnIoG0oekye4XEogVVZAnPKaUQRAQlTKDo00AMAAQLpPKvJ/HpGBOn05sztxjHPbqvm2CgceIj+7XAyNSEKdgNhwNb1ROIBclEoQEzUCvxM1cijfA4p9bimTKBjRMShJepO+8aCEMAMsCbNeMc4ibRVGvVl5OG+D9F0IuWxZaQd8vTLkC6ydbRN2XXpkO8pE6/ex444HfLHuzZra38aUBplkENkRL744FxR0qsX72QTpxSgN2U1r035aadRBl7w1HdSaRv+6EW9bOHe92qjz5anFtZtpW78rrFGG4X2RmiRf39EqD1Gf0as+NDG8FyMD/8NJbCKSmBOOQ2dV+SpkwaMAIjfCIi7r8KURh9kRZwAJJ08gMj5iBw9ZgTQyV/bL1uZ5YwaQPXBEYCJMgOQRg+mm/zuj2jwieJo8IJH6YBVItRK1P6Jmj0CXEQvupZPHvXJYxQTnpNnukcga2dZf00kI4Zci7Ppg6z68UoO6vYJ8KpbG8ks8hHBkwXHRCfaAOiN5DyeJdNYyjBtBJg9juXWW2+ru7s5VXIAvL7HWQN05+JIHcnaVKN2ICOIyNo5TsiUo9ETh4wfZRhpAn46FxD0y9Tevl7IXrl9R5ERalXa/skT+eTc8DiUwKougTnlNCgjc9hAC+jk3dBAGYCZRhLlJ6IGIiJe6xIhYKHDA5OMADJ6kEbZv7jhF6OL6s6lfCAOiJQrcnbe7qgswHMkvidCBoSmpZQZYFMekgYPPqE+GAfUXEs5STfeEcgjEXef4hRcN8KJY+qnyXdrCaaMQnj4za/bwnfbVBAe+s4j6ciD7ONc7F7T3oA2h8QRcPb9doVnsnAt037ycZb0okz55ct1cnLzJKBXhg/HxRmEv+ggbZKHIwH0HJoAhDMxJUaX6jLiUU/41744h7RVPXScep3nmMfqN+mHx6EEViUJ/OUK6SxvGYDOQjIgFK3q0MgoAliMRL4jO42AlI4dhwE0gAUCNhwGAFBuouyadmhgFycADJFyOQz5gVmAHghLm3KTDxghDgONByjSpJxKtDidulAcmu8ph1MCbggYIiCHb/l81NX/KMd5wKYNrpFLn8gA9R2G3/JmY4A1hD6RTeQvulcH3gK4nAxZka20dlOFyAvf4Vk6dWW6xxZf1+OIlOs60A/l3hx1Iw7DKEJ9HEFkq010z2bYSZXVRknk7zyHgdgEhyJ/X1/KCZ+O7uhHHBueyK6fvi6O809d2hSb4tSiS8nps68XbQn1z+fc2CM+6CPl57q808mPtz7pT8gR7/hFKUt97E598saGpCGb2IbfRnn9ttJ/yjGtOxso/UmbIgttTzvwqx3IBg8kbc75nTbaUh+KPiKfpFGu75Gr9MpLfcnvSP6zhebcSIPgKMF9BIAGEfTtWmfOM4QoAgDodO6itnhenX0xkFNSACVHispUg+u/uP4X3aabbTpavigYUbwn4dpV5Lty/R4LtpV4Of9jyECK8eLXd0btd2QxVZWMjzxqDaFNhQFhwKys6ZB6Mx1ED576q24OAS+RExn6Lg25Xn7Z5d097zWyIQEoc159wpcNBfLgRb6JRkTKlh/fdGyqCgGijB781pk5vIxOyYm+UGQJKP53MeDFeVSCcf5JGxtzuV/eOMnHPcU22Zw24iEjPzohFxQQMlrOepo2JxAZt+B2MnbvOt7oI3VNh9fogI6z6zDySn5Blk0SeMzWd/0vevddnXQ+djoPX2SYvkLH9KgfkYM+OxuIHDIixaO+ol3snIz91r7wj2fy6Y/EtSWycl1+aehQOtPRfVsS5CiT7HxC5JWNKDm3so9zymkwQkBh5ECYt7Rtlr4z7IAQhbt5TKd0rm+IAAa4Ja3OEYOnKB3TdXl1uHTifB9r8IwgnSP3LcykQjNlg2/tNN8eoMhxsvoTPWlfn5yfzvSKdOr2eBRrEeSTOX8gYpRA3u6LASxkime8ZrQifzoFsMiWY7LUCckTqct159XnuV1GFIA9+nCN7qPDnHfjoU0QnIhz6vY9vCo/W4H7Hd/5yUgZ1nHwn7rlx4Pf4X2iMlKn6/iSd6wD9ewrGzSQ9qdMtpsRc10c55/0eAHAytZXYsOuRe7jZJ3wFFlufN+NayRFx9E5WdgQgT+6shbo2m1Nv5xCX97KsK1ZWnLSdjr1ZOGl4WlCZpfxgv4vILIOl9GpKfA4udgXe85aG0zwKmT9h33Fvtm9EXff5sJeyvHbKItNl2wWT3Hiw67F1Jt8s+U4p5yGV3W+9rWvrehyUbtJjqCPOuqoehXrbQ3E7rj6iKdO1KOjXHDBBd3rX//6zl3hpjw4Bc8bEjVQljuW58+f3+23337lTBg+Q/YEXW/msx5iasgNZS95yUtqgdXOKrx4HtQBBxzQ3XOde05remJZlc7YAD5g+MIXvtB97Wtfq87qzYPamnZPVE8/WmX4/cXxAO9EeZ0HDuo3ReYBjSKpx7RH0W+/ww4lW85YOcCK87jwwgvrjmug4fW5mTIit913333UeWsP/ukT2NUoqNWD/EbK7nc2vHBO89quqRNOOKGmjE47/bSOXRx66KHds5/97LomL7DjOPB2+umndx/4wAdqHcoI5e/+7u+6I444ouwiACvPZBQHHcfh6DPWGY9XhnbGAXh6gLdKRh7KwIMjWWXzwPHHH193x3uu1lSk/H7UTk5+J1CaLH/sS3rluA/HawUe85jH1JMNEoAZNRqFS0/HZOru+5e//OVlG16BbCPC6q0/uheIXbrj35MclMH528wgnelmPIq8ZytI4s9uTE+I+Nd//deyT88nO/BpB3Z77rVntYltodgQHZoNMcr1WmK28dWvfrUemGmaVPrMDnzlK1/p3vrWt5beX9deLc2mUw7nO9vuAfrLkHMyi5oF10yFWHQ2xKMQigEwjFwEyAnoHBUJNLA3baTjbbrppgW08jBWToEhRzHKlS9Rgk6NGLg1CueBF+dh+gMPzgEPEbVnMQGmmSb8AlZtxjNDBNDaY1fXVOT+D0Ru+NfpgQOayuFIoz6ORz6yJPc7t3UOT/AlP53LaJDcGLtHdCDORZ3ToeiznForzxSVj7K1U/14Bzw6FxIM0D++OHkf10SBOifnqH5t9JvT23qrkSfcAi12Q5dTkfLwoX6EF0SG03UY0ktLdt5TTo52+6k/wONNkHEY0vuO56mIjdJDwB1fRgB2tJHnVNS3L33MY1z0F2Ui/UIEnWlb6dmdeulDXfrLDb+4ofoWJ8BeEfnjC0/yaLey1KNfWZ9c2URG7BZf+KRfv+nLSMl5esK/9ggktYke2ZYPWUmj3doVuUvHSVj7Up40bAnd+JuRZ6NJY5TJztWLjFSkN6U1a6g1fk5Rezf3oEWSgzZUH7z4xS8etA5c/DcjrGMDjkGb8hi0Tjnark98/BODBg6DJvxBiy4H7flFda0pbrBgwYJBe3PeoL23YbDLLrsMWiepa01Jg5e+9KWD9p7vQQOVQYuiBu1ZUXVN+e1ZRIP2SJJBi5gHT3jCE0brmskv+G2R6eBNb3rToHXOQXvy6+DII48ctDvPR+UwVf2tMwyasY4mUyaZTYfIpI3MBm10xwNU+9tzowZkr4yU2xzHoE2zDNp7R+qz/377Dy666KKqol8X3eEdyRsd+u38LTff7GtRrpG9tK7T8Rve8IbBe97znsHHPvaxwbe//e1BGwGVbbQIedBGN8k+YDfHHHPM4M1vfvOgPe9q0N77Pmgvtxq0Uc6gjShH0032RftR2um39jQwGT03WX7X2v1Bg/b49rK3z33uc5WvRaOj2Row13dlk88l371k0ACodD6aaIIvdIk3+cJbkjYAzNdJj3hp77cfnHLKKYM2wqk+EzmSPSLnBpSDRYsWDdpLzwZt1D0488wzBw972MMG7RlhdYxu8dSe6zVoj7YvneFLvvO/cf5gjz32GLSAon737WJSBmfwIrsN+a6vILy2kUXZGixg+805lO3gO7YJH9iCNsur3TvttNOgOY/KA3fajbBlM8pvMwXVl5qTqOvKJY9QZOh3H89yfWUdRx7AM2tc2OSMGLI3Qdbzo0Q9ohRTG87x0k2I5aVTSutAdX39+6xfQ23eXzQnMsrHe709ztwirB0PRhEiKN7dHHKNJNownff3PbRDm5KR1vBchHXB+Rd0O+28Uy7PyBH/HoBoSqyBZEUlIjyjn/HmTscy0Yx5NAoVyVh81S7lkpU2T0bkYirFFF8D32r/mi1CjOzpwn0y5GR6SDoyMg1DliI1dfiIyNTrg2wTFt25hiftoU88Z7qrAU5Fa+pJe0XhT3rSk0bb9aAHPahrgFdRotGYaQSRIDkpx2PtHVuAUPWxIe9JOfaYY0fLnEgGIkU8ql9bjFDYkTLwOhWZijrooIO6Jz/5yfVgxD333LNs1zQZ+SuLjJVNpj+78mfdZz77ma4FJaPtm6wOeZEdYtl9Rn5Gb3QxFYmsjRR8jKq+39ZXWlBS7a1yW5TcQLIjY4+qt27kTZie64Z376TRv0z1nvPZc+oBkSJr04jKtrgsGidHH1OszRF1t9x8S7f6xn9e/J2Kz5m6Tp9mDEwf+W5qyVQmG/OuGm2hMyMwIw8jjhZ0di2wrHyeisB+86w7r2QwPY7Yuz5gmpROrr3m2nqiweMf//ia3qs1ofbqabZAVojO6BKxudlCc8ppUCThMjik81MGMgVy56ZEOxIQ5Ulr9wkFB3h0yHmLpzUYsM7K6ej0lAoAKIuSgI6O4BrQYTSZH9cRAZ46dPAtHrBF1TuT/7QJrzo1HoEoPgO8U9WtY+OVw/jSl79UALjr3+1aQOXaVOUAc+kMubUfeUUqIIm8TbW0EWA9ufY73/5O3UtBX+QcJ+87HvpztWQrHfkCZrohf0+W1eYtt9yya5Fs1UmHbshEHCi+BBGmA+Q1PdUivG7fJ+xb18jLOgc+1R05kp1yUZxQ/Zjgn7I9ZdfNiT9tQPik9qTk37cy2aVpnH5QMV4RAIYTNfff35KJHzLVDm0jBzL0cE1ODxADmqmIbqQj57bpung1j04nwClOZaJyMn3puh07pu70Lw4IKZ/M6MP6nmnDvHZAOn3Ftmf1e5gjneKHzL3gyroG3XiSdBtl1dOhPdLFR9npy1XZSvjHJoE6PSNtecZBzygnwlaR10fTFR1a36BzDlY+ZLODp12zE2npso1ECn8SsOqD7E6wx8bJBt3Y/mANGbN/dPNvR3aGzqb1njnlNAiREgA1gGO8iBIpj4EySkbLUHlphmuHQgFVUx5ioLbUuoHPW/FEci857CX1qG0di9JECyIKHdrvchA94zjppJPKuCxgAQIgHkCqStq/AKOy8O04GTEY86TS9svSPqQt6VgxLunw3E/vmndWpAMwWjKJIdr1AuQY7F4tckLaiMgQeGk3Em3pPGQWJ23DAR1Ip66AERkBQ4vkzn/4vz9c5VrAVZ7o1Fw+0LB5wHekLPLzEEU8q0sH4+yVR6ccgs6p85R+28ikdjKtNrLO4d4JgYNNDxyEN+8pA3EagEBUa0cLeUanQBVAI2m0gd5yc6ioT33ItUVtoV0Z+MKLnTMoaxDkl4BC/WRO72zVgrb32j/lKU8p+YtCvf/dK4nJWHq6/2KLwEXzZGZE6zHz5IkCrmOPfT6NyPGsXuftyFJn+FGONrInbTLK893aD2dDPuysTQGO1iuPIEU72Q75xmZiK9qoPo5vzz32LFsii1133bU2G9A/5259hk7fs+A9iv0/W3PTNvXou+yLbsjd6Jjd4Nl7bNRl9C3qB8bLQgIH/UhwQS740FfI0rnYud2Z+NL+hz70oWUH9JObaiMPsxjSuKasNdpIYkSuI++k13+UmzUe/QuxGTqgE/1ittHk8xGzjdsp+GE0iZYYJYUDGkqjcIqjIIZrSopSGTWDtCPKglQMQwTV5h3LwJVL2aIvJBr2W4Spg3JYDMWH0THkMrIWnTjHGNylbjvfZB91A3gdr08iEgY0FWkHYGCod7v73cqwGX8tyLWO5jy+dG4dgTyAHnloDyIPPJMbYAFmiGOcitS92aabVXnaQhb0wPCBobLJwojOVkZ1eqGSTkLW5Kte+ZzTHgBRTqst5gJpoEyfN918U7VHZKctpj7wbXgPLLVVO7VRByQHoGAakixdpyfp5VeuNJ5HJV0cmmt4Sr3ZWi2f9tolVNcXByR+KxvFlixEaxPba7dfVh13bG0Pj6X3JusAxJ9am935DuylYQ9GHeXMWj71ZXGbw0X4lC52qS2IDBG9kykgDiABLeWzr+kQh4EnbZeP7bMdRM5sW/naWdtxmyyAq3rjOLVRHroxDaQtyo2zUZY2kBee2Qv50C3y/W5r361b+24jN43iA+V6/VjKf2kLWSJ85Lt67QJE+pP6HE3HInJmV+xE8KI9eONoydlMhScY0CE7TsClTteUP1dozo00phIsQ2SQjDOGBKyAgOE2ELNdlqEu/OLC2vLYFuQqWmH4FA1MgBwCWIbntguKroCnuWkGY17fy5nk01nk0XEYmnKAG6NYuHBhXbeFdzKSTzRq3h1lKoyBAVU8T0aAQtuBgqNIHemYnAOgAYjS4Y8sOMSR+y5GpuicRwxbGdqmA3OM2jMZMfxzPndOycHc/Wte85paS7JmADxsPRT1t0XxbkGbqkGJ1E036aQ+5O+IT3oj83nz5lV6ssAXx6Ojijx1UnI2v+4VvT/+8Y8L2O670X27fR67zyggAbt0TnmA2Qc/+MFuwRkLSg7aKo32Sud3omtgQDYcBQcFLKRhb5EVBsu5L8ZgdodXaeXx/YCnZ5/cSwAAEypJREFUHVAvAKMje/1NHSFbyenDO1W0wW+kPqNPO6oyRfLb5qDIgS4BNMIr+yE7u9n+pk0dCaAAr7Q+5KUN5TQb37nGZtUT2VSB4/zDM5lqh/LYu/sy2AV9ffBDHyx9HXbYYcULnVj3MLL4t3/7t64tsFc/8zIyo3gjD3ZF3nivYKCBre/67kc/+tHumGOOKd2a+jKNoy9yJEAZbdwePmrbvdHaspLRajAj5Wsn3dsSrC2cpmPbfNGZbbBDkPMUQKIT33RivWxNHmtp8uMX3+R1a3thmJGKIICzcF0fjHNf1jasiPyrnNOI8VN+/2Yqncq+c2Q6KnPZbfdT98AHPbB7+9vfXsZx7lfP7XbYcYfREYZIjlF4099ee+5VN7DV+kbrmI5IhwE2IcYfUABuj3zkIwvw3Q8wGQF3AIR0aFMkOp6odCqHIY96OUvA8KffjbyC1AhHmfaZAwdDetNSQAhwXnrJpQ242wipDfdF4W2XSwEPAGHQiOymQ+SgTOkt9gJBfOtAOknb6VRyPfXUU7uTTzq5gFQdOgwApLsffP8HxaM2OK88sgAyOiHCG0AGuEAjTo0Tbzt7as/7We3tjOrfbffd6kYpafGFR7qxwCmfBfBttt2mgJCTcj3O2ndgwAkh/HlFrcV/evGk5AK8BjaAgE1FZs6zQW2wJZtuOKl73XPE8ZM1uRx++OHdscce27XdXeUA3HMCdDkrQCMPh4t/5QlO+ramHu1S1uWXX14jVTYA9Iya5AXywI7MtIETM9+ON2VqN+eT0VU1dpx/nM3t//f21UblA3cyUp5ROpkARvca9AMvC/rH/etxnYVhusSLNN6cyC6vu/a66oNZU4xTOuTgQ7rnPfd51eeUVyPmpjsOmH30dRXdjsP2tE+Vw2+pyZQsyFEdKHo944wz6jcb5vQQHbEpAYi1HrLhsNmDtvhwDAI/Dgfh17lyJO06/aWuSjCL/61yTkMniIJFbE956lNKaRRCuRyAoTKFLmrz01tvs3XXtobWXLi8XmdqF5ROpJNFkQwdsFEuZcew/XY3qLuhdUh1JJoLH5kyY1iT0R1a50UABi/KQuoKkNWJCf6pF9joXDo03kTCyNyr66a/UKbW3JSlg/jg12tSRXXuccmIhAyUNVUkqlN4Ta70XqWLBzKRT0S54QYb1sJp2zJc7/AWQcdR6mgXX3xxLY7qUHgJvzqv3WLkoOz999+/AMprYqUhK7I16rAW4LW80iiTDE0JAMgaubR05339vNI//XLoSLmRXxY1nacLAEtuvmtL5NG2mdaIRzCi83PE6jDds3pba0F4JwdlA1Uv8ELKkYe86Augcggcq5vl2Kk0HJ/8yhV0sL1zzjmnInbnEX58lAd4fVcWGYpyBT5eV+s8+5APWM9rozdy0y4BEB6nInzQQ9LS+X3Wv0/3lre8pfuXf/mX0oUyyD1rVS/9p5d2j3vc48oJGrnTu1E72bvpE5+7z9+9eCE7/CAgfrs/jawpcqDpP9qR+ith++fcspLyc8MrOaJyIO1819Sprxgpk+mjHvmosm1tdI6D/sb53+gOOfSQsjV6M7MRYgcPf/jDa31KoMoJCqj0O7IXVOkrc4FWqTUNSg/QAh7Gx7hqQbwBhI6o03nfNAXlwXOUxkgYiE6FdA5KjXFuvvnmBXCUjRg6Ul7buV/pAg5ACsjGyM1lKltEP9lHnXgWjaVeYIf6QFYnJvknv/rwNjrn3vhJWc4jYKuz+ZABngECPoxO8MBZyZc8k1Rb8lr7rmtXhxANIjK3ywZPFtCV46NuPJpq4TjITseiP+fxgi/n+1Ek+eiorikD0aURid94lobDCHH22oV+9etfFRCbYjTiio60XxrgpL4QfTuPJ3LBl+s++A3hhxPq53UNP+bg2RdgCM/Slw229rE5340gOHPTOeRATup0jRw5F/xJ58Op+CAOiU3ilcNAwC27zHxXT2SfdtMTniOfyjjBP7LQHrLGH1noI0aApkI90BIIql8gJQ3wVLcNFZxaRm3kSSb0pL1ls60faYM240l9WVxWV410miPBQ0igsDyJXtgPitzZjz5gtIsP7bPjC68cQ61TtCCTPWivMrTZtGqmHzlXbSQvOnNkC8rVVvY3V2iVGmkwIIZlaoLSNp63cenhzne5cylHh6QcIw2RN4OkNMabTiefcwxi0aJFZaA6qk6bqSNGYm5SPpTzlM9gGBlSjg5hDUU0+spXvrLOT/RPJ/NIkBe84AWVBE+pQ6fG02QkDWBhnBaYPVTxz8/IaduPF/Olo3784x+vDmydhbHriIn6AYqFZnWLjIH+dEmkBhwAsqkRUSWA0FGAAPCw2wXo6TSOQMhziLbbbrtu0RVXlDzxQJ8nnnhiXd9rr70qWtVGu3pCZExuPqNA2IDLHLe09EbvriNTKbZEeoSFvIg+L/r2RbVTiYylkQfAkoG26OTSexwNHRt5kp1z2gZofIBmQA3oGLF6UGNABHjIAxjlM6W03777dVtsvkXt3rPF2DXlkBe+TzvttLJbdrGo2eR9WrTO1gCYMqTHp9+pGy+ieG3Fg3Ul8tE/2L+NHvSdh+YFqEsgE/yjL/zLqy6yBYoL3rOge9GLXjSai07pWXo7nmw/Pfjgg8tp0b367Z4zhWk6kZy0A8XO5TXisq1VPaJ5fSmBGdmgeW20ZGrPfUHLSsEP/KiHTNLnrMPRjT5MjnhiB3br2QHHXtiIqUVt0QdhjfUbbdEn/v7v/770qY2uc+gCWuXQ51yhVcppUI51DNMfFG7xDSDo/BRI0dJQsM5lBMAoOBlGAkyf8uSnVF4dGwBLZ2rCUUfhIHRI01GO8jAIHXCNNtcNINWlfkDB2A1Hfd/7EXtPahf4WW/dkceW4AsQBDzTqSYrQB71i3ilj9PBN36VxWC1FRiJihwXNSCa1zqftuW5Qp4OHFARNSo3gDQZD3ZPubnOFs999tmnhu2mu+Q9++yzS/Zvbtuc6YSMdf4sspMnR4fH6rC3H7kvhBy0JZRRlwjXs5F0RmVZjzEyMi152IsPqx1kXimrg0pLJke+4hXdwYcc0r3/P99fjtyNnyJHcnAfCH4AofKAB5nq1AhPdBvgz7s9yAaxLWAfJ+u8cxaPgTW5uNFxlxawKEu5wMiamkdzqBPwIHWYulKfkZUFV/PhHjNBFnSlHiOFOHvAo9wEL7YYkyn9B4yVDfT1C7Iu+27frZ9NRWTkIy+5rHOPdbon7v/Emlr67sXf7TxDyWhK/V9rz0UDqGTw/Oc/v3t3a7sb48ha/Ujb2QlnQNbkoVx2akRumlGfITtRu+AGyLomDZ6d54jITtuXhfQbRF76CNkp3+uMBQjtSQLVJjaShXmbPfR/eZ7b1jjoBS9kL0izpd91fY1zsQbHRpxDHBW+M3quk7P835xyGhafzGNnNMCLmyfX8SnClIMIkuFSNhAQyVAckNJBdEJp3BSG3nfW+yqCtWOJMVjjQMo+5phjqtOLnIwAOBvA425i23UZLiNnXLZJMm4U4wUYCCCj7GaqH9P8p8yUqzO6v+QTZ3+iop6aBmh1e7aWqE2HVmfqBbZI2xGnlB04gDROgCGn0+W5QhmVVMbFAw1p3FuwcOHCkiNZ+u0Gyh3b5gFRK+eEF3VbK0IWPDnepz71qfV7t912ryMegKQOZxoNGCTKCxDKB/DSFvLONXndL0FPomnz5vPnz6/7QIArfunrijZ68ZBKcjFCuLBF3zqx64DKSNJ6CkpnpsPoMUfXOVD2YBGcjEbAd2Rk6XocjO8pK/oDnmzsee2oTnb65Cc9udvrEXuNykA+cmFrNjGoQxsAa/iILMo22n0VOe+oTfLjg659xy8b7VNfv/nOnpEdcOpwDwsdcwDykx/HLJgCgHRx9ifP7j7y0Y9UPv0yNmUXIJLf7iZrUnYaKmfnnXcue3jk3o+su8YrsGt2k7yRl2DCZ0URmZGBURASZLq5ErawIbzHsSSIsTaDyIJ84pwTSLhG5+RpZoOOpDEKZNtGLxwGJ8Um7ZqDW9Y/EPn1bapOruR/0593WMmMqp7wdaBEcM5de921JXyCpUiGK/oXCTjqfK7pPJQEXHwAsHLude97FaiagqA8BqzjUaK80gS0dBYAzIic82HoPgEIPM0UaYfIhDEzJu3DH37xPhUluicnBo7nGH+AZ7IypNF2eYCe8syT/78W7Vbk28rEF1mTCbAix8hefh3PuoJz+EZ0Cihcs8ML/bqVS9/K4BzImnNB7ufQuQUG+NAOZaV8nVP7/OaEAK40ylKOfBys30haC/dTEbkjtiMAIHuAixffpyLtyWNXyFE59ElWZJn7JcjDOaMI7eJc2OxUJIjQ5kTJRkL6g3MAaSoytYg22nCjkpH7EsiNbQFL5eKHPP1mB66jACr5+p761E1vcdLkpB/ii879dtTelU1lt23jCH7ohu1kMVsb6EDbEB2xSzoVxLAhbeE8kHSm4ea1gFHbyIquIx+jJnnSbn05GHb9dddXucpxDsWh14+V/a81bk5RG7YXv8146+FgYb4Zcn31IDvUwKyO0jWFjT5Qrim/zueffP0H4zkvD2rgUg8/bEPNStMUPlB/6/B13dE5lGP9mKF/HnaWun1H2oO/ZrBT1orHtFU5kZmMzfinzC9B6pFfvYi8fA8vzvnd1ioGrTP4WSRPm+vOz9EHveFL3pQtQcqmx+g056RLWkfX++eiY8fIq+3xrzpSuTwpt+18yekpj9rTQG/Q1j1G0/blOHpygi/kHB30k7DR8B2ecxzLez/feN/xSFbJn3aOl3bsObrs66yfNzYnT3h1fazt9NvXgLiqCC+pTx0pQ5qxZSTdyj5Gt/hnp470z95yDY/aoE39Pua8NNKjHH1vDt6hKOXoL2OJLJU5m2hOvU+j72BFAiIDEUuNPkSXbXqD524CrqNIQaTjg1xryq67bU3ViJLi6ZsBV7TXFFTlZqpHPud4fJFB61T1PWWZrkjE5PpMEt61W/uQdqet0603UztJn3aTlTZPRRUdt5sEM81lwd0ithFCX/7KiYzITGRKhqknehCp+46kk8engV5tFxaBI2lyTZtN3YjE+zxrC5koJxGf9lpraqDU2RARW6hCF/+Tr3X4KadCUj4+EJ7o330YGbUsLnLSA/49MsWNjezXJ2XKWCOXFvXHviODSQttF7VBWnyqIzasPPY+3XLUS47ysW0y9BIsIw1E52RqO3f6ROQqDztQhn7jOr2r2zl2YDTqqN0z3WeK4SX4l/6EV9/xiFd8Rh5jiyNv+iOzkH7ifGSmLCNgo0l9hc2wURjENumKXI3YjRjJy8iGLffLTfkr8zinnIZdNqaICDJgERCk0Bt+eUNt+6tHGDRHkU7N8C2QOmY4TegBYPckeOUnxadc1xi78m/fDCdgpCNYjAtorgyj1y71xsAnMubxDEu7dFrTBWRp2Azw0t7x8ow916+vn8/UHsBwTocIkOg8AQ3yM6XUIrbqRJlPH1uH3wEv39Xp0SP01O+IriEdT3uQfHTpQ1b9TsdpuevaOpjrFpxNM0yHtIOzinOMLWk324qjmqgs9mu+XH46YF+IvCxqA+Hw7bw2//o37RlibXrK7rup+MRHX57abopqOrypj9MhW7LUthYB17Z0th47J1ukrXgdS/TrWt8unJMvTix6xZ+pL1M10sdexpa5on6P5TP1Zqty9ItXNiQIEdxEvtqljNhF7J5e3Mypn8Guse3Uj+XNul7fNqTXV9QZuw9fK+s4p5xGhBRlMDqGHrDIdZ3NHbr2jdeNVs2IgaMdQXZcePSB6LgNrf9P9EmBFK/cRI/qATYxhtSTI8VK0wenXFueR44P/+rCSzrfeIY4Xr39jqwMQJBzcb7j5cs5aUSYiZacz3dPNe07XCCoM+kw4bMPaPIm+vJdWnole49ssLNHuwBrAEs6ukXS410Z6YTqIp+xkbs0InuvB87CKp5EkG3KoGTZf3pAVTDJv9gIfePHWkBeczpJttFLZC+qFIwgT83NaE1Zff6jJ/Vo82SkTeQnrVFYnAx+ffpynKwcdpYdatIpM8EFQCPv8EUH4Tfn5MELfZBR3+m41k8X+3N+NlBkp01GkRx52pxRMj77+ujLV5vZufYjW477eosTUCa52kRi84hRiHTKVSe5cFLKc308B10VrIR/c8ppABWKdDOdYRzjI3hRLGFbYCVoHtl53ynaMK/fYQKQMV5peHPlBKQoS/68I5hhSOec7yhgJW86zkzqUL1948lvBjodhyU9Y8Urpyji91uZ2tUve6p2kB3qy5UOOBHlkOPY8sgPn+qUT53yJHLv15m2pRORMWD2+lBlp73phBwAfbAR5SLX0i7lpWM6b3TJhhJd9+ue6Lu06q2bRVsHF5EDhbHOcKL86sWH6Yk+kIxNr80WTaNXAKJe7Z4uJS+eY9dT5RVRswl9R30cKpn6TpfpN2PLwa/2aJtPAC/pXNePOEnX6Yo+lan8FdV/ws9ER/Z5u8YTBx4cIEf8em5bwFv78MzWjJLG9n1t1DZHsqR3/UUQi/r2nrSuK9PISxAcbIpsg2cT8b4iz/9/bqbO4U/yEl4AAAAASUVORK5CYII="/>
          <p:cNvSpPr>
            <a:spLocks noChangeAspect="1" noChangeArrowheads="1"/>
          </p:cNvSpPr>
          <p:nvPr/>
        </p:nvSpPr>
        <p:spPr bwMode="auto">
          <a:xfrm>
            <a:off x="152400" y="152400"/>
            <a:ext cx="2895600" cy="2895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3948336"/>
            <a:ext cx="3728392" cy="1756195"/>
          </a:xfrm>
          <a:prstGeom prst="rect">
            <a:avLst/>
          </a:prstGeom>
        </p:spPr>
      </p:pic>
    </p:spTree>
    <p:extLst>
      <p:ext uri="{BB962C8B-B14F-4D97-AF65-F5344CB8AC3E}">
        <p14:creationId xmlns:p14="http://schemas.microsoft.com/office/powerpoint/2010/main" val="2960159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rPr>
              <a:t>LBPH</a:t>
            </a:r>
            <a:endParaRPr lang="zh-CN" altLang="en-US" dirty="0">
              <a:latin typeface="+mn-lt"/>
            </a:endParaRPr>
          </a:p>
        </p:txBody>
      </p:sp>
      <p:sp>
        <p:nvSpPr>
          <p:cNvPr id="3" name="内容占位符 2"/>
          <p:cNvSpPr>
            <a:spLocks noGrp="1"/>
          </p:cNvSpPr>
          <p:nvPr>
            <p:ph idx="1"/>
          </p:nvPr>
        </p:nvSpPr>
        <p:spPr/>
        <p:txBody>
          <a:bodyPr/>
          <a:lstStyle/>
          <a:p>
            <a:r>
              <a:rPr lang="zh-CN" altLang="en-US" dirty="0" smtClean="0"/>
              <a:t>算法描述</a:t>
            </a:r>
            <a:endParaRPr lang="en-US" altLang="zh-CN" dirty="0" smtClean="0"/>
          </a:p>
          <a:p>
            <a:pPr lvl="1"/>
            <a:r>
              <a:rPr lang="zh-CN" altLang="en-US" dirty="0" smtClean="0"/>
              <a:t>圆形</a:t>
            </a:r>
            <a:r>
              <a:rPr lang="en-US" altLang="zh-CN" dirty="0" smtClean="0"/>
              <a:t>LBP</a:t>
            </a:r>
            <a:r>
              <a:rPr lang="zh-CN" altLang="en-US" dirty="0" smtClean="0"/>
              <a:t>算子</a:t>
            </a:r>
            <a:endParaRPr lang="en-US" altLang="zh-CN" dirty="0" smtClean="0"/>
          </a:p>
          <a:p>
            <a:pPr lvl="2"/>
            <a:r>
              <a:rPr lang="zh-CN" altLang="en-US" dirty="0"/>
              <a:t>基本的 </a:t>
            </a:r>
            <a:r>
              <a:rPr lang="en-US" altLang="zh-CN" dirty="0"/>
              <a:t>LBP</a:t>
            </a:r>
            <a:r>
              <a:rPr lang="zh-CN" altLang="en-US" dirty="0"/>
              <a:t>算子的最大缺陷在于它只覆盖了一个固定半径范围内的小区域，这显然不能满足不同尺寸和频率纹理的需要。为了适应不同尺度的纹理特征，并达到灰度和旋转不变性的要求，</a:t>
            </a:r>
            <a:r>
              <a:rPr lang="en-US" altLang="zh-CN" dirty="0"/>
              <a:t>Ojala</a:t>
            </a:r>
            <a:r>
              <a:rPr lang="zh-CN" altLang="en-US" dirty="0"/>
              <a:t>等对 </a:t>
            </a:r>
            <a:r>
              <a:rPr lang="en-US" altLang="zh-CN" dirty="0"/>
              <a:t>LBP </a:t>
            </a:r>
            <a:r>
              <a:rPr lang="zh-CN" altLang="en-US" dirty="0"/>
              <a:t>算子进行了改进，将 </a:t>
            </a:r>
            <a:r>
              <a:rPr lang="en-US" altLang="zh-CN" dirty="0"/>
              <a:t>3×3</a:t>
            </a:r>
            <a:r>
              <a:rPr lang="zh-CN" altLang="en-US" dirty="0"/>
              <a:t>邻域扩展到任意邻域，并用圆形邻域代替了正方形邻域，改进后的 </a:t>
            </a:r>
            <a:r>
              <a:rPr lang="en-US" altLang="zh-CN" dirty="0"/>
              <a:t>LBP </a:t>
            </a:r>
            <a:r>
              <a:rPr lang="zh-CN" altLang="en-US" dirty="0"/>
              <a:t>算子允许在半径为 </a:t>
            </a:r>
            <a:r>
              <a:rPr lang="en-US" altLang="zh-CN" dirty="0"/>
              <a:t>R </a:t>
            </a:r>
            <a:r>
              <a:rPr lang="zh-CN" altLang="en-US" dirty="0"/>
              <a:t>的圆形邻域内有任意多个像素点。从而得到了诸如半径为</a:t>
            </a:r>
            <a:r>
              <a:rPr lang="en-US" altLang="zh-CN" dirty="0"/>
              <a:t>R</a:t>
            </a:r>
            <a:r>
              <a:rPr lang="zh-CN" altLang="en-US" dirty="0"/>
              <a:t>的圆形区域内含有</a:t>
            </a:r>
            <a:r>
              <a:rPr lang="en-US" altLang="zh-CN" dirty="0"/>
              <a:t>P</a:t>
            </a:r>
            <a:r>
              <a:rPr lang="zh-CN" altLang="en-US" dirty="0"/>
              <a:t>个采样点的</a:t>
            </a:r>
            <a:r>
              <a:rPr lang="en-US" altLang="zh-CN" dirty="0"/>
              <a:t>LBP</a:t>
            </a:r>
            <a:r>
              <a:rPr lang="zh-CN" altLang="en-US" dirty="0"/>
              <a:t>算子</a:t>
            </a:r>
            <a:r>
              <a:rPr lang="zh-CN" altLang="en-US" dirty="0" smtClean="0"/>
              <a:t>。</a:t>
            </a:r>
            <a:r>
              <a:rPr lang="zh-CN" altLang="en-US" dirty="0"/>
              <a:t> </a:t>
            </a:r>
            <a:endParaRPr lang="en-US" altLang="zh-CN" dirty="0" smtClean="0"/>
          </a:p>
          <a:p>
            <a:pPr lvl="2"/>
            <a:r>
              <a:rPr lang="zh-CN" altLang="en-US" dirty="0" smtClean="0"/>
              <a:t>计算</a:t>
            </a:r>
            <a:r>
              <a:rPr lang="zh-CN" altLang="en-US" dirty="0"/>
              <a:t>得到的坐标未必完全是整数，所以可以通过双线性插值来得到该采样点的像素值。</a:t>
            </a:r>
            <a:endParaRPr lang="en-US" altLang="zh-CN" dirty="0" smtClean="0"/>
          </a:p>
        </p:txBody>
      </p:sp>
      <p:sp>
        <p:nvSpPr>
          <p:cNvPr id="4" name="日期占位符 3"/>
          <p:cNvSpPr>
            <a:spLocks noGrp="1"/>
          </p:cNvSpPr>
          <p:nvPr>
            <p:ph type="dt" sz="half" idx="10"/>
          </p:nvPr>
        </p:nvSpPr>
        <p:spPr/>
        <p:txBody>
          <a:bodyPr/>
          <a:lstStyle/>
          <a:p>
            <a:pPr>
              <a:defRPr/>
            </a:pPr>
            <a:fld id="{B7D1109D-5E3F-453F-BC9B-59CA9FC43828}" type="datetime1">
              <a:rPr lang="zh-CN" altLang="en-US" smtClean="0"/>
              <a:pPr>
                <a:defRPr/>
              </a:pPr>
              <a:t>2019/1/3</a:t>
            </a:fld>
            <a:endParaRPr lang="en-US" altLang="zh-CN"/>
          </a:p>
        </p:txBody>
      </p:sp>
      <p:sp>
        <p:nvSpPr>
          <p:cNvPr id="5" name="灯片编号占位符 4"/>
          <p:cNvSpPr>
            <a:spLocks noGrp="1"/>
          </p:cNvSpPr>
          <p:nvPr>
            <p:ph type="sldNum" sz="quarter" idx="12"/>
          </p:nvPr>
        </p:nvSpPr>
        <p:spPr/>
        <p:txBody>
          <a:bodyPr/>
          <a:lstStyle/>
          <a:p>
            <a:pPr>
              <a:defRPr/>
            </a:pPr>
            <a:fld id="{88610958-FF2D-4E3D-8DE5-26265E981F43}" type="slidenum">
              <a:rPr lang="en-US" altLang="zh-CN" smtClean="0"/>
              <a:pPr>
                <a:defRPr/>
              </a:pPr>
              <a:t>13</a:t>
            </a:fld>
            <a:endParaRPr lang="en-US" altLang="zh-CN"/>
          </a:p>
        </p:txBody>
      </p:sp>
      <p:sp>
        <p:nvSpPr>
          <p:cNvPr id="6" name="AutoShape 2" descr="data:image/png;base64,iVBORw0KGgoAAAANSUhEUgAAAY0AAAC7CAYAAACZ88LVAAABfGlDQ1BJQ0MgUHJvZmlsZQAAKJFjYGAqSSwoyGFhYGDIzSspCnJ3UoiIjFJgv8PAzcDDIMRgxSCemFxc4BgQ4MOAE3y7xsAIoi/rgsxK8/x506a1fP4WNq+ZclYlOrj1gQF3SmpxMgMDIweQnZxSnJwLZOcA2TrJBUUlQPYMIFu3vKQAxD4BZIsUAR0IZN8BsdMh7A8gdhKYzcQCVhMS5AxkSwDZAkkQtgaInQ5hW4DYyRmJKUC2B8guiBvAgNPDRcHcwFLXkYC7SQa5OaUwO0ChxZOaFxoMcgcQyzB4MLgwKDCYMxgwWDLoMjiWpFaUgBQ65xdUFmWmZ5QoOAJDNlXBOT+3oLQktUhHwTMvWU9HwcjA0ACkDhRnEKM/B4FNZxQ7jxDLX8jAYKnMwMDcgxBLmsbAsH0PA4PEKYSYyjwGBn5rBoZt5woSixLhDmf8xkKIX5xmbARh8zgxMLDe+///sxoDA/skBoa/E////73o//+/i4H2A+PsQA4AJHdp4IxrEg8AAAGdaVRYdFhNTDpjb20uYWRvYmUueG1wAAAAAAA8eDp4bXBtZXRhIHhtbG5zOng9ImFkb2JlOm5zOm1ldGEvIiB4OnhtcHRrPSJYTVAgQ29yZSA1LjQuMCI+CiAgIDxyZGY6UkRGIHhtbG5zOnJkZj0iaHR0cDovL3d3dy53My5vcmcvMTk5OS8wMi8yMi1yZGYtc3ludGF4LW5zIyI+CiAgICAgIDxyZGY6RGVzY3JpcHRpb24gcmRmOmFib3V0PSIiCiAgICAgICAgICAgIHhtbG5zOmV4aWY9Imh0dHA6Ly9ucy5hZG9iZS5jb20vZXhpZi8xLjAvIj4KICAgICAgICAgPGV4aWY6UGl4ZWxYRGltZW5zaW9uPjM5NzwvZXhpZjpQaXhlbFhEaW1lbnNpb24+CiAgICAgICAgIDxleGlmOlBpeGVsWURpbWVuc2lvbj4xODc8L2V4aWY6UGl4ZWxZRGltZW5zaW9uPgogICAgICA8L3JkZjpEZXNjcmlwdGlvbj4KICAgPC9yZGY6UkRGPgo8L3g6eG1wbWV0YT4K4JtZOAAAQABJREFUeAHs3QeAJVWxMOAGdoElZxAUlmBGBVFJKuYcwYz6ePpUwKeYfhVBRRRU8GEOCCqKYk5EE4oSFEQlCgLKipJzzty/vhrq2ozshJ3bM7Pr1O6dTqfPqVP51DndvVgvoJmBGQrMUGCGAjMUmKHAGCiw+BjKzBSZocAMBWYoMEOBGQokBWacxowgzFBghgIzFJihwJgpMOM0xkyqmYIzFJihwAwFZigw4zQGLANXXHFF1lhTRbfeemtz++23D7iVhbM6NLnlllsaNCmwf9ttt+XhXXfdldtLL700t+h25x135n7RMw8m8Ed9N914U58nN998c9ZW7Uyg6j6uJQP6dd111zVXXXlVA3/tVjvVZ+1ddtllY25WPehUMnXttdfmvdWPMVc0U/DfKIC2bZlTAG/IbIEyjpW78YYb8udalcFXv+JPyYIydc4+IAt+6lyYYLFAeOHCeBpTl+LOmTMnBWiJJZZo7rjjjjyGcl2bxuh3jhplmj17dirJ4osvnsavd1evue7665o777yzWXHFFfN6IcI4LrbYYvmjXEvMWqIuLdBWHZzU7CVnZzsUfemll0484DNRYMCp01JLLdXg/+3R32WXW+4e1XIgd951ZzNr1qxG31dZdZW8zqCgzXiBXGmPrC255JLjvX2m/HwowFmQR7QF//jHP5rVV1+9ISf3Rmeydfsdt6es1j3uw288Jnft866RbzKw2OJDMk7WFwaYcRoD5FIJBuO4xOJLpJFjRAjDIIzeAFGdkqqKFgwdY31DRGrLL7/8PXC5+uqrk15oqMwKK6yQ1x3fm7Le4+YxHLTruejCi5q17rNWc/nll6dCr7TSSmOoYeQi5Yi0A+DMODj2Wy6cSDkoI48bbrwhjRP5WGbZZUauPK6ioR8nC+yjJwM3AxOjgJHD7eF8yUHxsXS6XTMHf/tttze33X5byuqsCBCWiCCAvKpjzjLL5AhzmdiOJLN4d9edERiF0yiZaLczXfdnnMYAOUNgZkW0OGuJWc31N1yfwnfJJZc0q666akaWC0skMUCS3KOqGm2VIqKXSFw0dlfvrnQQFKkiMsp5W0Rod4SBpHxGcROB9shFPYXPROps38vwcwIMgH4su8yyOaoYbtT1/6abbmpWXnnlvH2sowyGTL1GKe1RiRTIyiutPOGRWLsv/6n7aDx71uw+LTl6I8bZIX+u0e3hzh1P6LaRpnvr+vXXX58jQHWQXwFDlcVDMOM0/lMl7e5+13BTGmXQBmlRIm05C5H2nGXmZK6XUlGyiuAY3koPjNWojkajGu3hzV3hiDisiy++uFlllaH0QY1qRqtnftfLODAujAjnV46kRgJGUpwFGiy22OJpYIx0Vll5lb6hml/9zmvjjtvvyCiXE0U3hmhhilRH6t9UXvvnP//ZrL322mnoZQpuuvmmdM5GEG1A76uvujpHFkvPWbq56qqrmtVWWy11Hh/uiGAHDE9NOkeW3Y9vgHyAiaZes5JJ+jPxRO4kIbowNENgMJ9gUGh5UPtAdDkDQ3lcURvDLSJjXCmQ4xtvvDHzv8suu2ymrWrEYbTBEE8UjP5A8idSB4DDECEONwx5cZx/pIzwWV0MAyAPjjlEICUHGJTqk1z5WIwGJ4tW6MYJaePCCy9Mh+HaDEyMAve9732Tln//+9+TH0YGd0a6CmRAGPQuPZZSwoe2s5ZVILOLm8+K+0oGLIaoCXFzXRxSG8xxVdn2+em6P+M0BsgZ0SNg/BiEP//5z8373//+5vzzz28I4n86XHPNNWmwGb5SPs7ijNPPaL74xS82D3rQg5rf/va3STtOl7K55+ag5SCMes1ZLBHO/eZID1ml9cc//rH53//932afffaZMHtOOOGErAu/L7jggnSEjAFDwlAYUfzud79rHv/4xzfPeMYzsq9l7Gs7EhIm8I1UTjzxxOY973lP8+pXv7p5+9vfnjQyYpuBiVHg+OOPbw4++ODmDW94Q3PmGWfmiKNGC9dcfU2sfrsxGxDomK8QfJxzzjnN5z73uWbXXXdtNttss+bkk09OWSVryrEJZNdIBJB7v7aTUM5vYYEZpzFATpkAM9wkMAwjQfj0pz+dKZABNrPQVoUucvFSLKeecmouQeUcHvLQhzSiPCuA5s6de49JXveIqmsYP5HOc0DqEQkyBtJRFJ0hNu80UVg8+P3d734365Oz1rebbxpa0iuNYUTxuMc9rjn22GObo48+ull7nbUb5zmMyoOPhIM6pbY2fuhDm7XWWisNz5VXXpn0WZiMzkh9nMprUlPbbbtdOvWHbvzQDF4ENYDhJzM1srjxhhtTljfcYMPmUY96VPO0pz41y+ML+Tay5BjcwxYYzTrnZ96rgiZ1Lx5pyoUJphW2iD0cMK0IXEN8Sl5r+ZV3DMp7G0pW1K/OYrzIFZQBcr7qrK1J2Yr6qg7nQG3Vr95qr+onUIWrpXT3u9/9Mh2xzjrrpCF0H1Cm+gp3Eeh/AqTBDhp95CMfaf50yp8yAmfI0c0qKiM0ylm05Sxcb0/6ojW+VNpPWQpZULwtHtYW7xhxaSC8Vk5bmbuOUUfxDk9dK15pr/he/IZTta+s8/i4+upr5AS3tAYeO99OO7mnJkAZ+VNPPTXblZ4AJROFg3NGrNUupwoYopLBPPEf9Kd0vfQff0r/SofrGnpXClAZdMQ7UHpqv+i7/vrrx/5dzR577JEyVY4/y982lF4mi+Y+Vlp5pawDf5VbPEaSmZ68ZWhpLRkoe4NXHAd4ylOeknJPpshmyYeyVb6Nmzm3kqWsYBr8mVZOowiLLqX89ksYMMI8gWhrzTXXTMUlGM4Disig2FIsjGFQGAv7IktCY6UORpSx0hajhWnWVEsnEE51uN85jLclfOqvkYT13Oqn8HARMf7tb39LYZAvB/POn5fCq03ltOv+XPUSfRGBlqDnDYvon1IG9C0DjpaA4uIPutuiE74babgmh2yJrPvwxYQ5mqGjlUiAgaCE7qX82sMPuebinXJrrLFGc9nllyUflcd7cgGvwqdy0OYg3IvP8NEGnESH6r/xphvzHjK55FJDo0v3GAGQHXXOmzcvZYPBqVVT0htz15ubdWifAdEXBgkO1vwDjs2kK7lzv/aV1Ud1rLTiv9IgecMi/IdsoDOg//hBHvxcKz72bUPICPoBW/zAOzQ0UgD4jN7sBprKFuCrgGXJ2UMjBNe0K+0IjIrx2EoqdoEzhwu5XXGloaXPVYf0FbsCR+0rS56NMsl0OQ73lvyTGelsuN3nPvdJGaoRayIwxX+G1n1NMRLVPKOLoDw3Av/sZz+LJayz0giLQl1761vfmgokF/3a1742mfmZz3wm0wtvfvObmwc/+MHNhz70oebcc89tHvKQhyRTPvaxj6USYwLFe93rXtdsuummee2EP5yQKYX7b3T/NDgXXXRRs+eeezaf/OQnmxdt96I0Lu985zubn//851nO/dtss03ziU98IiPFXd68S+am5cQJ7t57752pgw022KA5+6yzU7HXXW/dvEZw9t1338SBEFt1wQm+d/f3pgAVHRbV7elnnJ7G84c//GHykrJS4sdu/djkOb7/4he/SAP+4x//uHnAAx7QfPzjH88y+Cky/9SnPtW87W1va0yWf/CDH8w5I/ni3/zmN6nUjDWle8+u70lFZhzMAfzlL3/JvDKHfsopp2Q95hce/ahH5whHlLjDDjs0+C8vvf/++zdPe9rT0qFzOpZG7v/V/RN/xoVhmhuptGc+85nZDnwq4s0AIwIGfTPPcdppp6Wz4JjcW86E4WHA4Kdv5Rjg8oqXvyKDG+2Iasn/7rvvnnRjwH75y19mu2VEl4n2F3XQVzT6whe+kF39wAc+0LzlLW9p/uu//ivndtgHvPrw3h9unvDEJyStdtttt5Snz372s+kEyN5f//rXNN7oj29veP0b0kmcffbZyadDDzu02X777Rs6zHngGdvxrW99K+91juyyM/SYbJhTUobskNE5S89p/vSnPzX7fXy/lGN4HX744Rm8sieyD6utulrzxv99Y+N4ww03zFVxl1x6SfPYxz62efrTn559lIWgF8XnacHjIPS0hFDuXjiF3oX/vLAXSwx7YZB7Qbje+973vt53vvOdXihgLwx5nvv973/f++XRR/dicjD7onxBTG5ZxtILz5+nwqj3XvOa1/TCWOdxCGHvJS95Se9Vr3pV7/nPf34vjEvvqKOO6oUw9b70pS/1QkCz3GGHHtYL5mVdMcnZC8HohXHK6yGIvRhG9vbaa688p72IMHohKHl80okn9cLJ9WLCt/eiF70o67vh+utzG44k6/rMpz+Tx4vyn3CSvTCovTD2vc9//vPZ1Yi8cxsBQtI2jH8PvSI67z3mMY/pff/73+/FRGOWcU84iLyO3zF53jviiCN6Manc23nnnfv1oX84/d4PfvCDXixGyHrDOPfCWGeZAw44oBeGI3kCn5e//OW9MBLJL/w/8MADU66uvOLKvuxFkNE766yz8v4Y4fRi5NHHF28B/saoN/GzH8am9+IXv7gXk/u9n/70p1lGHTGi6EXwkbIGPzJBZskEeYR/BCW9mJTtRZSa98XkeS+izx7Z03YYzJTXMC7ZTslTFl5E/6AR2oNwrL31567fo3vgoIMOSn6HMU86lb6Ho+3h4x/+8IekLZuCxmgYkX3SmhxFcNGLgK730Y9+tBcjuLQtWXH8ITvkS1t4SnZitNqLoKL361//OnlLfmNOpPe9730vy2jzq1/9auo/XNzHFqmbLQP6wEa89KUvzWOyqH/kM4KXxFHbIJxHbqfDn2k10jDEk2oy4hDZn3feec2vjvlVRuQ8Lm8sJWG1TShj88QnPDEixUc1T37yk0PPmubMM8/MraWVlrYZFTzykY/MKE6kZsjHa9uK4ESEIoX11lsvPb990a02RBJW8zgHllp6qazP8NIwUhRpCGqlBVCX1SxGNdoWYaoLDsuvEOmHSKH89Gc/zaGqFVXul69U5qSTTsqU1RubN2Zdi+qfipbwGWRKIHhtBIau5oAM/ZWTGjCpePrppye9ld1oo40ymnv0Yx6d928avA3HniMLsvKud70rU0+bbLJJc8YZZzTHHHNMrsoy8jCKwKMPf/jDzStf+cqUMelDuIj2w0GlTJCLc/5yTqYfnDfSNYoxmiEPVkXBU/RpdBkKnveLQj0hTHZXXW3VrJcMG9VsscUWia9rKyy/Qo4+jTqs1iFDZONrB38tRyAeDjNZbuRh5ArXH/3oRxnxapdcAvJDlh2TMb9FHS6/4vKUCRE9frxhxzfkyP0FL3hB84hHPCL5gKennXpas+666yaP0Eh6EX8OPfTQzFoYRRqRPvzhD08+GR288IUvbJ74xCcmbyIwTTmszARef+Mb30g7Q4a0EY6+2WqrrZJXRxx+RC5oMEo1KY4XRh6evWE/8Np95JksGtGQCWlqdumwww5Lu8GuhANJ22Y0A8iAe9w/XWBaOQ05SYDojEBE/02MAlKBGZJ3xTDurhiCKleC895gMCVzD2O/zJxYwRQTi5RKLpETmhc5Zaku92GMsn7y1JhTRgtzGRFP1xI2dRgO+5l3cA8lZVTud9/7Ja7mQ+TFLeG8z1r3SWFVH2Gh5BzI9deFM1x+uZzwls4wpFancpZMMlQM1KIO0jKMovQLRTA3sUzws0CqziqmiKZyLoJCoSG633rr0CIJcoB2+GRughHfdtttk36vf/3rUwbQNJVtyaWyHqnM9733fTn/IC254447NhE5Zr7YPALayx2r0/EKKw7JCB4yLtIMtmCdtdfJLTkgL2TMjwFQnhMw16BOMrx+pLCAAEEbZMp92pEa4yykIl7xikhHhWFQ76te/aqUUzIOsnw4UXRRvy1cK51LBs2BaH9RBkZX8MBhoA2aSSX/+phfN0f95KjUp5e97GUZaHLg0kucCTpdceUVSXP3/M///E+SiTNA86KbZ15WXGHFpDH+kDv2Ak/wTlqL3LrGrkgvu8auoD/ZVB7QbXaBbCgDB/JPLh8aq9/wlG2A4yGHHJI46VOMjjM1Sn7YhSVT9m9NWc+Kp8GfaTURjpCEAiAoYmMcI4PojAylwWyCI08oLwkoEqJjHgPvGQn3U2b3qE8koI0CRocQYDDAcAJkolw597vXddEFAdCONow8wNXXDK3cghsh0Y424W1tN0ERrTqnDvWZ/AL6QTCUKcHNC4voHw7axDSjyikDE3yMHj7iB8U1D0G50MZcBr6uvMrKeQ4v0JJMAFtlGVGTju7BIwos2rMAQr0mvuWv8ZB8qIdikjeBhrkOyu9evBf94zN+yj8bCakLj8lipEpi6evGyWf1APwF8NEH8rNkyBcgr/p5a6zCQQeGZ14EM8Bos4IIbZNDeLpHmxyWSXb9JidwL+OlHjjZLuog2+CVMgCN0AD/77P20GQxfbJsFn9rAllQQRfxkZHnJOggHlk5h56OAR5YDgvQGp/IpQnwGtmRD8Em+dU++XGO/NFjizVs26CcupUjI/ipPvII2APytuYaa2Y518gs3ntrALlx73SBaTXSQCzEpWwMS+QHm5h/SOUhEBgzLxTNclZpJ1HpT37yk5yUJhwmpowoMMGEuHoiJ97EHEhOYiP6kUce2Rx33HEZ9RMudRIaDMRsAoZB7sVsPyAKdo2BcF/kpvN8GQOOxnVRLYFTH8diX1oj5l3S+BGYxZcYUn4VaFt6Sl/0aVEGfWXcKK4fsIKE0SsFFekx1muvvHZzRRgJKYNaUbTG6muk48cTRoERITPSkvhohFHGlxysfZ+1m9VWH3q9gxQTwH+LFeDB4FhYIQpVHxkrw4yvhSMDZdTA4THqjLb9U087NUdCG2+8ccoFh0cG1MHIwzPmXNLIMAKA7MKR0VGGrMUcSj7sZ6QsmgYecuQAyY6oVh8ZKO82K5lEzzJG2lzUgd4xpAD/yIzFCt/85jfT4aO9hyYf9rCHNc973vOyjCgejThhdKSHFsKgIf6iP/2TnlSfY7y5/LLLM2tAjwUTHuCTIZDahof0lxT50jHhLRAgI3jg+Q5tsSVkU10X/P2CxmIYQS7HxbYB8kaenvHMZ2Q6VTCyyy67NG9605uamA9Jh0bO2DPXpktgMK2cBiJSSETHeDljKxEcP+c5z8mo87JLL8v8IQN7wBcPyJyvPLhIgoHxZLF5BkafUZFTZhykB9RvxQzltmTTOUpKeAhWO9onBJS4ztmqB341ulEGbphJ2DgSuU73STmIfAknHBgAa7SdN2QWuXoyWH5TeQK2qDsNPDGyoDToRYmMCERyzqHxNdde04/Y7wy+ZEQYvAVXXnVlRmP2GVDKK4cshUmp0Nd8BsW++KKLkx9WoniYjjJq+1nPelbWie75/ExEcQD/Synx1+iGwbCV/pRSsAKHY2IQRIYizp123ClHpvjMQDBMAgt9JcO25MAKqq233jqdDTn0A/Li5mXIuv47FliQGbKp3Qc98EF5/0VkONJ0D37Ig1OGyS258aSyke6iDiJu8xN4jdbe8WSVk1SjFJW5Q/IkRcWooz1eMfpPjYfvgC2a4uklF1/SXHzJxXneMZ7SSzyUGi1HjFfSRjFJnjxRr3lQgYpgke0hz+SF7LnmOCbDE1epabaDjHFMZJrMk1/7ZFE/gMDXKjltGPXccefQHGrZmSw0xX+mldNAWETEeJNblr1yGpTJUrnXvua1zU4775QkE0l+6tOfan74pB8mIxmRLbfcMglOkaQHdn7jzulURAR77LFHRvU7/NcOORo5+OsHZ3TwpCc9KSfJ5LpFbk99ylObr31taFLS8k/Cw6CJUCmpaMakmsl3Qma5HOUWBUuBmAhXHj7qISgm2qQ/vGogVkk1X9j/C9lHEZKoxxLSSllNsTx02jyj7Me5M46lSDvttFOOCEVhnhT3fQ2KXRPQlJPRtcz00ssubfbbb79m6aWWbrZ70XYpJ1/+8pdzNIqOhv+iTHwB0lsiScrIyQPBhCW5vVD4v1/w9yZWwGRaI1bYZBnOABgBLBXzIpZFivwEJBSaUSELcuObPWqzNC7uEdWSX7JJyd8dE/Pf/va306gxLM997nNTZsgpA0OmTN5bVkzOGUOvsTAZ+qb/fVPiR962ecI2zUEHHZSBEwMYq/wyQi3jdkpMmnNQ1b9EfhH8Y55izqw5qYO6x1GSI/q98cM27veYc958881TvhhpIFBjpOkkHWVPOBfyaOk+maDXyov+T/7DyemcBXvSWPiJf5WNoPs7xOIKI5BYbZky4Bqeat9yWg4EkFv147WgxlytN0VwFkZG5mUEUNrOQCT0AdTolF2aTrydVmNaUTyHgYCMLeNfhtqxoRoQASjDQKTihIG+Ohht6FqjgTXXGloddVGMKggLz66ua68bSkERDBH+dddelwwRXYooMl0SCm6CCqNFkNozKoGbMpyYyXJRiagiI9JIcTBuJnpFCZdccmmWdY8JNOmnZcOZbLjRhlleNMnA+AHtLOqAdpxj0i/owklQRhEkBcHLm2+5OSO3a6+5NhUaj0RtwL6ndvHY6zdE9OqkUEYElI7hXW5ZL5q7M68pa0RBXvCzIjYpsGuD91Zn4RF+MMhy0hy80SvDgJdkTx3y5c5pi6w6Jhvacj8DpB+uCzbqxYw1CnGdDMJbX7RHhrXvvOvAlqwzivBVXmCirLrMzSnjWBrNw39Fo6xgEf2D1uiEH2hM3/RbwIeegOE2ykAnjhrPa1TKiK97v3WzXOmdMuoji+TIeTQVbOAhkD7FI22SL+XLNv3tr39LuRMoOkcOvBJfGelL59kO8gJHAQOZ1Q/l1MkxkQWyxUHIOJBXeDs2YplWQWUQfdqAtcnAGmcQjMxtMCC3Qex8PsNBMDfXMeeF1p9wBnkUxqK/9r0uq0cdwbw8ZW02UFcwJ8s71n7VE4x0KiEEMtfNqzuWQeZafnV6lqQN4aD6dYXQ5qWqJwT3HscO2s+V5MVF9E+bn9XnUJ7sbShWn+ahMLk2Hl8A2lW5OhfGtP/sTV1rr+N33/BnF9xTUPxw7Jkd9VZ51yLiy6L4i99wIjvaqmslI3WfcmREOaC9uqZs3e9aldWW/bb8OYce6iqAH3lVFoQjyXva/aiy/wnb4rm+llyVTDnnevHBcQGaKle636ZxlSEPdT2WPufzOZGpSF6it/Y8zxMjk17MNSUv3IuH+FJ4kJ2yZSW35AFvC8iVX4F2C+/pyttplZ4yGVl5S1veHfC2olNDdREEb8+Di7Z4YBPLIkLXKtp0n5GAaI2nV5fyohXRYChxlhXJiRBAMDmeAhz6BGcIXXp7EZ4ywdSMRLTj2goRGahPtOOVALbqVLfRh3IhKFmvPyKNENCMgpTTZo5M7u5Tv+AivNPmJ9oZGeKXSA6dRdR4LfKyj0aiLa92QH9Ro1FjKFVGZrZ4hqd+5MMoA6hbvtkbcsPQZp3y4OrxwwPHXrtuVAGcB84bGWobLB6yB6cCOCjri23aWeruCW3XRauu4TUZWDbkRF/0E5AJdICv6NI8i30y5YcWZMWvgPyRd7Spsl5hQe7RsUY25G5RBv0PQ5rLUE1Ag1tiZIqeaO75LHbCzzyPkR6o0YG3G4dBTxovM2uZ5JE6jXDNb6wYS63JGnkgV/RTalndFiJ43bmnYbQXhj55UbxUhvzZsjtN/McrczDqKf6zR354fcvNQ3IBX7LmvBEm2VHefRZO4DNQbjrAtHIaCEJpKAmmUUBMRSzHjARi2lKWMvyUE5SBMeQkKBRPXcoXwVO4ghkY675qQzv2MYwSGqKuvtrqfcOhXcqvHgL2+XiVgeGm1Vlwe/azn51LJxmRW2cP1VXOiAOUDmFkgFSYa4xGASEiZIsyMJjo6AcoFEA/vBQ04INjD/ehG8XHS7ThkAE+4L9cs20bpK2AV28UPfEElCH22gdtobkljeW8yQlQP/5T4jomF3g2dM/QUmz9uNtHpZyRH8aEw1EX5+KYnJEb8snIkC8yMDee4bAcuxyJtqRQ9BOu8HadnKij5Jyx0c/SDalS+C7qICj0a4PntvCEPuMPmQH5tcegWeksg06OlHeOjClfNBX4ATQlN1J+zr3spS/L1VH4KB0odUTmPG/13//93zmX6T7yIU2tHT9Qxh6v8ZDtYTPyAc9wDubuBEuAE3SdvSr9KHl3jmxNF5hWVqoic0wR2fGyGEvhGBFGl1BgOpgdESGmV0RIyTHcZBIGAEIgAnMfRS4GUDL3UWD3YIr9MmpwwVTv9HGNYYGHpbfmPQhqRcfw0Z5Rj+cJlDe6YQjhxxHqE/zUS4DgAcpgloHLk4voH0qln2gJSsEpMyMOKJzraObLaejmHoEAGqN1KaWRREHJhLJ4TomLxqI3vFdm6Bdf7gv+OecafuAtvvlRVvWkkYly2iaPonvGHB7kpPqBh/jMIJAJK/M4DKumGBr3kg38t3Xv3Lsf+tM/RoSsAOXLuXGqJXuWHTOMcGI44Wf+TF+9NNH5RR3QGc9sAT7gnZEkOuKHFUfKoDE5ESAoTx4ce309XlvgUA7De8nIonJoqxyHoR7Lsems0SewZV+A4ADPySo71ZfLaFPdRjvkDU+Bc+UwHC8f8pBBZvCQTXGdXIKSLfv6OZ1g2n0jnEcv74vgCGYIX1EpJlFCDC7lwsTyyoiL8BwOo8NQAQYEYwuG38OBcBCEjBC066fQ7iVEhPOv5/21OePMM1LADHcti7OaitAQSEBICS6lJgAlYPpWdetfGcWqu/BbFLcMGxrpK74ywmjNWVMs5xlDRgBv0Z3RdFwKWbRDHwpXclH0Q1OKTwGVzRFLvCEAnUHxEk8YHGUYAoZe9N7GsXipjH11FpSR5lDgXKB95apvzjNImSqLevSnDEPkxnOE4Ng9ZIacKf/PC/+ZwY77PYNkchegW6Y/Yh/OnB7gjGo/TyyCf4rHaI9m6ThDnug2Xpbu0jk09NEq5ciDrRFaBRDkAc3In+tFP3IhBcbGaIfs4T2n7bUgRWOyZ981tsPycLzlYOBF9+GFr3ArHB3jITkp+4VV2pIqFVi4rpwy6tIfdUwXGJfTKENIiXTIUBszKD2jXQqpnBwsRccEhhsR/LoExB0uIPCjZGU0umy/LQzFeNsS5i7bVjeeEGICyBCiN14RzrZgl4IQZII+3IGOhGe7X/nMRSgOuqNvGb2p4j9eUzIGgzEoejgviHCuS0B3UA6u2prf+bo+qG31t0v+j4QrGWP0SubICt1Dj8JtpPsnek172iHvbTmdLP0rfdIPDk6/6WAFulNtH4u+cOMM2Qg4yp54Xc9YYVxOQ6VlmAkmxkgriJgQh3d1npISHNB2HqKyLqGYBBcEwSRbhsQ5eHUJ+oohaFDRIJrYzyWYwaAuQfvoDgfOE6C59k322TexV1FrKbdy5Ujszw/Qr4QNPQGFsC7dMtWp5j+6MxjoQIEd478oTQRIProEbaF1bbVV+7Xtsv2u+T8a7kbT8vf6Sk5ABRT4IoLvEqZa/wROZI7+sTl0jhOjK+hgFOn6VNlHtNc+PQXsoxEUvgmqahSVF0f4My6ngQCIgTgVOSCINeyQEWGWkIhgOZMy1I4JVJfAKGgfMJr2MQ4OBBbuXQJlITCgRmFool0C3bXS6GcJhHYBgbB2vKCiMXyTQvHurLFOolb0JqJcgmEIAymyLAdSNCcfU8F/feccarSJH+TSSLf4UHToYsspa6/tIGqfbJYh7aJtdXbN/9HwLjloy1xbHhd1/aMffhWw2WcP6Bfdx/+ptI8ct/Y5L/rgd1fgRIdrlDgaj10f1+opCiFq0wCo0QREpKgYSgLj4SMOoww2B6NM1yMNTIIDRa3lmbaMmPNdOy2rWDy1ynBRIEyhNISF0HTdf0YDDco46TOHUTTBA4AmNRzF0woA8uIIf2oViJfw1ZfrFNdXD93p91Tyv9ovJ8lIUWB8KEcyQvcmfKkizVVXieW6MTkNPMDlKXbXKqCYcEPzqaBr/s+n2f5pk/9GWiVz+OG45L62/RsGvDPV+ic4YRPpFF4Ac3W1wIYMTqV+wE362gijsjIchvQUmR0rjGukIVcMKGFNQCIUZWA4EEu6oialEc4rwyHGmCnTJdTwXBsMpdUrFUWPJf0yUdzQBY3QRl+l7qyi0vfJAu1bicFg4kut8Go7eAYMKOs18mXsRkvflCIwBO6pttrGYCr5r0/oTiY5uHb0hBbVb+W6gJJxOJSsO1e/OtdF21Vn8aQL/lcb89vqn2iWYbKgBb3TkU3CfBKcplr/0H74vBkZnBsBlfQ0HZxK/RA0sot4QtelpjzXNBzn+fG3zo/LabhJxzM/effKAwICICOyoCAmvxGJwSpCyjGLuroEa9o5joouRdy8Khz94NIl1EOG2igDUQYMTbyCu0vAfEJqjbr0EBz8RDtogW9e1lhpglq15Jgg1fmRcKyRiREnIUTTBzxw6MNVnMlU8l+qzYea0njgfbyangMnl4bkJkS7Bjwgf0a7AE2KTpPRdtf8H6kPaCyAkGUoR0nvLZUXOP4n6B/6CFDYSU6TztFBRpruTKV+kM3huMDXs0FWi5Utd24kGJfTYGQYI8SgCJRDQww144wglqC6VpMqInzGvOsoTycxhnG0xTj4jNUYjkSksV6jFPlStRAUhhqDSoHGWsdEyrVXb8ClhKQcOh54DxbnVSNFvALoNdqyvrbjU7d7vWl0nXiCtlKQU8l//dAHowy8L2iPOOpcF9tqU6DQhnqHEXnoErrm/2i461/JGlqUDLqvjdto9Szo9anWP06B06zgq0a3jqWl2M+p1A+OjK1mm/Dn2N8cm69yHy+9x+U0NEQw5MQ5DxOpvgnAm1IMAiMdw5kw1pWaghSCyoN3Cb64Zu4APgyk9e1w8WPUPAzVJTCk+i26ZDjQihPz4zzh0SVISzHk+m9LWMsROCcChx9aoI/r1pt7IHEsBq2MAOETLOCpetyrbwRyKvlvpGceDb3hWEst9dnqkK4B/9EEDgwGQB9OLAOacORdQtf8Hw13+o/uQICB7uTCOduueTDV+qd9AYrnvQrYAhkXweNU20fPChkN1oKcCnLgOh6nPi6nUYQo58GIeIc9A2U47rz9NJZ3R7qF2FiMUtW/oFuCqR1tElgKDArfBa13rPe1+woPhhoORZPJoEG7v4PmD5pyNO1+Otce1lZfy8G0y46VjhMpxzjDkWNE78J5InWO917RZs3zVNAw3jomUr7kfdD8Hw0n+sdI2vrEMSNauIx27yCut2VtKvSvZK2Nx3TTD7pKJtGnsjHjtUvdhv6DkISZOmYoMEOBGQrMUGDaUGDGaUwbVswgMkOBGQrMUGD6U2DGaUx/Hs1gOEOBGQrMUGDaUGDGaUwbVswgMkOBGQrMUGD6U2DGaUx/Hs1gOEOBGQrMUGDaUGDGaUwbVswgMkOBGQrMUGD6U2DGaUx/Hs1gOEOBGQrMUGDaUGCgTsMaeeu0rf+tB12sAfYFKw+P+Hn4BVhDbk2/Nc21rrlrqli7X21XWx66A/VMh4fTgAcY4Vu4wXcQUPVUex6uA/UwmH1P1xd4IK8emKpzC+u2TetaI64vZ5999qR0SZtkDni1iHfvgDpn30NpAN/RvZ6zmSwelHx4iRxwfO655+Z+0c/3T8gFgF/JUp6Yxn/QFK5Fy5L96kf1nZ56vqFshevt/QXtYumY9tUP4KPdwunMM+Jb4HEOkIWSjbqeFzr8UzTSROFR9qBsURuXolmHKP1b1eN6y+2/3T3shId6OA6dQuzbgviejfSEZPsBknnz5uU3HY495tis4bTTTmve+ta33qPMsKoHcujBFrhhRj6AFELhhYZ77rlns+++++aTu/DEnOOPP77Zcsstc9+5+t7vRBDBYF/5q4ee1FWv8/Dk8Fe+8pXmqKOOyld9vPjFL8435O64447ZJMHxNOfCDL6TziDUw4AXXXhRfp7z4IMPbnbZZZf+iy676iMae2Gchy7R0hO6vgPypS99KeUBbt5s8PSnP7157GMfm289gEvJS1d4tev1AskzTzuz+clPfpLvCSOfnurfdJNNmy223CKLeiMpGQKlb/XVtzw5Tf/QI8a63stF9jkD76XyTrTPfe5zzR7v3yNfQUQHfR++jLYyEwX8B9oX3HqlB72evfTsZs6sOc3++++fdmmXt+ySAcX222/fvC3sEgddL2GdKA4j3U/O8NMPnbxJYMnYRzd0+OhHP5r26AnbPKHZfIvN8xw7RhbYlpKJkdoYxLWBOg3RG+QZBR3VIUYa0e0jgqcRTzrppOYtb3lLs/vuu+frNp7ylKckMQbRoZHqQHhPC3txIgIzEoyxyO273/1ufDd4yWateDPtZZde1my11Vb56g9K7LUQ+jNR8F6qelK4/QT9b084IfCZlYL6/97x/5qT/3Bys9tuu2U0LNp5xzve0f9OxkRxmMr7vSZefyjHb379m+a73/tu8uOII45o9tprr85RM4r05mHvAMJPfH/n/3tn86hHP6p597vf3W//mc98ZjMnZPjxj98mjYoRyZprrNl/n1q/4IB30IaDOOCAA/IbNY973OOapz71qSkHz3/+85tf/OIXzRKLeyFivD02jCo982qe0rcBo9NJdQwiHTRqmrPMnObn0SevI/re97/XHHrooWkTNOwVMIy8cr14/QX7MVFgi9AKDgVsgjYErgIKr/v4yEc+0vzxj39sPvCBDyQOXpkkiKs3Zte9g97Ci/287vqhz8QKagq8sXu//fZL2nm54DZP2Cb1SH+AT1vXK4Pqnq62A09Pef9NDQMhrVPevYIAOuvFXV6bbP/6SP+ceeaZ2bf2PV11llISPo5AhMOIzQ5jTVg4EN/5PeOMM9JQSE956SJGVCpgoniJcCkCwfAGVvigjxEZXDiUte6zVhoJisWxVFQ2CKc1UfwHcb93cumzKFM0SWkZ78mA/MpkpAO9sI0BET3i8QrLr5C4CHpA0v5uw4LuvhUyiJHmaH0ka+SQfjAgom9yQWcYLtHxtdddm5E5GqKf9wnZ+k13oOMlx15iat/74DgPgQT66yego4C+tt/llCcX8E+91oc+a48DRnOyuNTSS6XdynfXLT0nddN3geqVMF07DF2SrhPMspX4TjfIg1EHvOCNRkXDtiPVl8mCgY40GEQK54cpwMhC53jyd73rXXnNB4De9ra3NQ984AOzDIFvEyBPdvAH4xlqBDbc5TiOjHSQVIVrPh7zvOc9Lw07xvzlL39pNthggxRkTsRHZiYC5kiMWghGpaUIgU+wEgxD4esCP7QhIMqKLuuYIC3MoP+MAtmQ+nNMGUSYFGQyZADdRZannHpKyua3vvWtZtddd02jW5Gd1NTrXve6nGth6OA5GUaDHgiivve97zX77LNPOo4KsOCBTuTyf/7nf+4RLQtCbr196EWV01k+6B386d2ceLkleMQmj2juG29JloUw4gT6Wqkkzto9g5IPNPZiTU6ZHN543Y3NvEiX/+xnP0v7xIkIKN7+9rcnHs5r/5Xbv7LzkSbZxMsrr7oyA6tyoEYZv/vd71JnBA7kFO5sRvYhUqqTmboeqNNA7DbDMYjTEMkfdNBB+YUohvDII4/McgSEMBie1oeDnOsKGOIyvARXSujUU09tGI4DDzwwo/pNN9202XeffXP4V06Nt5+ow9AnQkAobr9zKLePFgTg9a9/fRolwsmZodt6667X3HzL0Dv5ORZR0sIOZQiKD0ZRaECJBRpdAwUzh4GvRpRk08gHD+xzDkBKSH79/PPPT6V8wAMekBGf6L5LwH9pETJqdENGK5f/ghe8oDnuuOOSTi/a7kX5olBygqaCEDn5hQWk1gC9Kn1ccYWhL1ziETrUdSMR/RuUfAhM2BztmAeikw9/+MObDSM45MjQ1LUlZy+ZQYxPWZNPI6OuodKTNX+C/7feeltz3nnnpTxwDHNiFERvyCt55DjgPJkwUE1FXJ3RCQLBgeiY9NQ/LvhHDgVFlnLLtSJAZ02Qdv3aZO0QULgxWibZ4AZHUQ7DUVHGBhtukIIj902A/AYB2pZOqLQT5cB0Dsk+5wof+xdfcnFGD1IThq1dG6xB9G+0OkrxKQXl1VcTz2Sl0nCj1TGR66LLCgSkHTgJckg+tQ8nismhmMdYasml+jJDRroG8sYJkM+C2pfCIxf0S0Sa+e/YJz9+CwPIuwuaOGqyQKbpHL1gA9AYX9qywGEYGbbPLWhfy+agMfpxyBwIWCzmhuBEFjmSWyJgY8QFaz5SpHzXgBboU8GL9ny2QNC47rrrJn3YD/ao7AGc2TW6NFkwUKcBcR8qJ9w6VcJsSeWhhx3arLP2OmkgRfXSQFapmHSUBpqMnDEhsPwXkQkLfKUB4PfDH/yw+cY3vtGsvfbajaiO8EhJEBZ9IdgTBXQh/LVVp4k3AB/zPIbwRmzzYsh82GGHNS972cuaDTfaMEdpE21/qu+nrKInQDbQggGhBGgyGaB9cmCYz0CZ4K45FXx2/clPfnKi4jvfUpbKT0Z6SoAgcCgQ2JBVhmTu3LnNKaeckrpSNIQ/o4F2g5DParerLaPI6MFZHwrn1MWIqEH1x/X6/s31N1w/EPlYfrnlsw3OqZyF9oB5FTJZxtg8ipT0Nttsk5PzVT4Ld/QHnznJSktdcsmlOb8lyDbydJ4OkV1lOVOOUB/K1naE2j2qHeiYi4GddbdHZggM8QiG5atGIe981zvTUD8yUkBvetObmh/+8IfZWSkhk04ivi5BlLZ8RJIid98BgS/Ciz7vd9/75RB0k002aTbeeOPmj3/4Y7PpIzdN/CkuJ1ICNREcGSDMR5dyTPYrn2/lhMiGkRBhSJUQ2EGkxyaC9yDu5QyXjuE1SMEPftS+bRkR+20nQiHwbqLRHl5Xuofh4AguvWzom/Z44WekcVYEEUaenIlI/yEPeUg68q5ThFYMVWoCDfS75tLQS/sc7eLhLEDRy30mjhmU6QxpFAN3tqGW4aMv2zB7ydk54U/W6QI7YvTBiOKJvrZlYkH6qS5tl66pg0zRyRr9OAfP4084PlewveQlL8nVdoPQfXWPBPnVz0gzogk6HPTVg5q11lyreeELXpi2xzn8F1iyE2R09u1Djzh0LZttvAfqNAh2KngQvRQck+StdZZCmPSSkiAI2267bV9RTfi+8pWvbOM28H3GXwqAscAAzHEOECRCJdp7xjOekc9TMO76w9i0BW0iiKEF45mKETRBH7RisAxL0eid73xn5tRFnRxH5tyDpgs7lGDrp/4vvZSVY7elMUQHkbM0pWgUOGYoRFIVEU6EBlZKoSfZ45Q5IvzHX8/POI8PojflGLOtt946o+JydhNpf7R7yR/jhU4lp2gAHxPiAhtzf2XAGLe7Zt+VchuffRqt+im/rn/AFz3RXj+MPvCWUzCqK6fR1jf6MQingc/1GWo6WHpdDqPsARqblPecBvkTsAk0a/FKV4QUZMt+kMkTTzwxF+Hg/4orrZiBJPkklwIdOLMPVgKWPHSF1/B6B5qewlgCL0IACFDnCASDXEqLCbUyxLn7rnPf4bgN/JgAwAcQTswxDPb0bS3x88CPPog+AIHO5yvuFvg8uYB/CGkqSBhGW/hwoOWYOIx5kZaSpmK8OFjAyJbCLWDT0+I2/QfkglGw/r7mCigHmuinfcCwFL/yxAT/MMTqRvfbIh3CSFC4pecMfc2sUiLrz40ltoELhfTJ4CsjhThZ9EcXslkpCgaTsSCTyy63bOIkOAOic5DOI4Kb6Q4CA1DZCPvO+eGFvle/y6jjCV74TRTQq4JabUlJVVocDuyBkR35EOSaIIcXHLp2GPpGxsz5gnlhB+AhwOUgUhfCbpBX+65zZuTDSJNOTRYMdKRRiOsEwccgwm4SBxOsRrn6qqub5ZZdLplQjGAsDbe6BvissvIqQ4IThAfXXntdYwlwAYfHiVQ6iPGuXGiVWdBtOaZaiYFeBEJ0jRYE9Nvf/nZ/6Z/0CNqINOHUxnNBcZjK+8rwii7B7WH8OAV8QYuKmMpIOJ8jj+auVCBKNBGggAys30Me+pBUPjQ2V/DIRz6yX7WnsaVM11tvvYzmOHFGhYJ2CYIDgQL63HD9DflmAEtS0ei3v/1tjoDbKaiKwO+4K+h4579SnF3iOJG6GUSGmcFGzwL94KD79uNuu+E656H/9JAtmQhoh11qO2X78CFzglj7Hqz18DHAC2WkjMlDl0DeBQgCVqs6P/GJT2T/tSlDUQGWxxcsCUYXOHvOqEZQXeJXdQ/UaVSljOMySy3TF4xHPOIRzSte8YrmBz/4QRLhCU98QhLmz3/+cwxVb24e9KAH3UNpq55BbwnGLbcNzU1o1wjHEkdzGEZBFJIRMfm1xeZDr2zAGMaO0JZRW1C8CKB6RLupDOEsllp2qeass87KiOLjH/940uLoo49OXDy5/vuTfp9zLRYNLOxAIRlG0STF4CQ5TYoCKKfl1+Vc8CvWBg2trItAc6JOo234LaNlhKRE//SnP2Vgs8ycZZpbb7u1Oe7449JxK89hTBagC+f1pCc9qTn8iMMzcCGT8yKqZFBf9apXZSTK+JXRFYy1Hclk4bog7ZTRp1N+bShakwnGU0oWkBl8l7qZKGhTfQVGvtKSzpls/vSnP537W225VTpp6UnnRfbeWtE1kHc4shN77713s9NOO2WgKMgBz37OsxM/C3XYUw6j5oEHYZ/G2r+BOg1CoYOL3x0RYn7lZr0egyKssfoauRqBULhOGb55yDebtddZe6w4T6jcnXcP7a+59po03gfF8yPHHnts87GPfSzxIUA7vmHHvuGqVAmhnqjTgLh6tKFewgiMLjiRT37ykykwlRpjREU3JuUXBaAQeA5ES57XcWx5q9e4WEmHNuhcUbSRhhzzRB2GNhkAkTzlLH56NYPXRViIARdyaeLbayOM8BgO1+bGHEjXUNHsF7/4xTRggiqLSACDZtRZAFe0KpqizyBoVPV3seXc4EvnBQf64LkZT75/5zvfSSN4yCGH5KjDw5+rrbpappDgUoHERPCq0Qoc6JZ01TKzl8mU1Je//OV8/5wAhs2SaZAG3GijjRLfzTfffCJNj+leKXtQGRjvGKsgkz7ASaArUMB7DkNf4DmZgcPEE4UtcpSBrZxldUgR6QCdxXwdlsuXPwSMRA1N80SHfzzAw0Bbg29i0RJb0S8BTm8dk7OYxvmlcAfOQBQ6UdCGYab0HcPlvUGEF51KkAmsIbzzDJiI2LuGGLmFHRi1GlWYO3KM9l7vcfrppw/JR6wMKTlCp5oUH4RBlCbFU7wV1aO5tsilfc6ag9hss82S/nCljJM12hAgwIFukA/tk0kTnlbMMCpkSI6d0QXw1iflpjvAlYHDS3bAPv7fcvMtGSQwipa/668y9aoR/a1AaiJ9xGeQ+h82iCEG8EJzo94Kctkmox60dV4g0TWwO57L0CYcpZzoADyduyzoItBEGzJcNgr+5GXSIBocN4Tg5j2h+L0YXfQC4V4oVy8603MtOta74frrc78qDwbkecchFHk6DGMvnlPI/RD63E7kDxzCISUuISD9qgpf29oPpvRCYLOMfji+8YYb8zgEJrdVtl/RKDvt+oOBSRt4oIdrkdPNGvQ5hKB/HPMV/ZrRDT4gXh+Q9w2nZb/wfHYK7+H8CeHr97/aaOM8n+r6p/UDtO9xTr31a7c9vGzeHH+K12gOYgSQ28IpD+KPYzIy/Hxdv7ctepODwqNwVjZGDv3z2nateI032gLV3pVXXJl8cr7qywKj/KEPRQ/7YwU60oaii3PkpeQTro7BvdGncNWPtn5OlP/Z4Ah/0F1/tVk0LFzqNsd1Df0jxZKX0LrOl00o/axt1TG/rbqrvXvTP/e5Tg4AepYtKjzywt1/yGnRfDhv2uVqv2StjYdzJQuj0T9GEVlVu7+lI2UXSncu/OeFWbb6WziMtmUf6QhcwHjvd89i/ozXQ7mlvJ3nHUJwM1ozlJdnM5IIZDKCqAkaXnEQQ8yRcBXFixikyeAQhM2tdoPYA0kvjdS+a2gjghKdoBE6GCVMVvvVDp6EAufIBk54YyLS+eIduhT7nRsN9EWd7Xucq7SdPk8l/+EPF/jpJ9ySB0Z2d7/DaLQ+TvS6NtFaZAjCkCbd0W0yoEv+j4a/kREZQ3OTtmhBDwun0e4fxHW8n0r9MyIyJ1FADqSRpJXQZyr1I5xRPnuCRyAcWo5oyCY+jRUGKslywIbNtbSUw0BEQtO1w9BhxjkNYhDD0FL71e54iDJW4g0vx1BRlvDiaTgYDwJc+fPh5Qd9rM9lwAkCPAgtZ+pa1zDV/Nc/6aYy2GhAHjzZbTsZUHTnQP3wwLnJgKnmv/bJGvq3+00mJ0P+plr/tF/6V4GLoEHfrdybav2olKwth842V4AtqB8rDFSaCQojbeLSKiRgLgAhEaxrKGFFCEzz0y4nZr9r4JgqyiAo2qZE6FLPKHSJg7kQ7RAGbRbYtzqsa5hq/qM5JS0QWQEKMhkgOBIgGO0yIH72a6TZNQ5TzX8yNlzuyCKZhFvXMNX6p339Z4f0uwIV8kc2plo/2EDyaFurReFKbyq4HguPBuo0KIdJLEbbSo8k3g1DD8k51zUQzCKCSTXvmTIkNOIQ8XcNhqA1ua8tE6g1TK80Xdc4mDysaIfRMplOgD1c2TVMB/5z1DWqXCIifBEUGSAXXQO6MwztAMW+c8WTrnGYSv7Xe7rIHNkD+l3PJXXd96nWv5h/yABB4CKat6V7DLRU0FTrBydWC3+8846ewLHe8TVW/gx8ToNzsLTRkFyUXV5W2qDriA9TEIKg8p6MRY1wEKetzGMl0HjKcVpw0DbFIcRoULlDxqNL0DYctMdZFQ626A8vykx4ao6paFJR0Uj44R++tu9xrgyidMxU85+CloOUHgRyuPbRp0tAF8GJB9UYC2DkSUFj8rEfeXaFQ9f8Hw1vgRrZI/cle+S/ZK9r+Z9q/WN76BcalK0reaxU5VTqB9kkowJ69gGf4Ep/nR9rGnWgz2nwtBXp8bT2S1EpD0S7BEIjJYFx9uGDaRiYQ7AwnF2CNqq/GFBOi0GeDKOlb9ot5hMKuVTLCEHXSjvV/C8FrVEtQw0nsoA3XfefYdBee1RrX8ACp5qATGZ09Gcq+V9yNpky1ybjVOtfpX7IAZ1nd+r1SYIIsjCV9pEMsknoRBbJZYGsTL3Ms87NbzvQkQakEAaxKA9gLCkvY15pg/khM9Hz7QhYW9osA+pam0gTbeve7meUOA39tyU4nKd9TOq6/+pHd+3BRZ9FeaKJctpdjjTweir5r29kTV9LSfEJDyZD/tBZ/+FgC2rfFi+6hK75PxruNcIqmSP/JYtsA/50CVOtf3gsDarPgPPQZ/SwFbxMtX5UUIFWbJL5Jm/woDNjhYE6DQRrR3WGpqJdxARlwMeK3HjLYZahFsbYh0tNTlIoSt0laJOhpiAcB8aUENnvGrRFUEU82uMk7bd5QngpcxfpqaJ5RfWTzf+iLzzwgFKUsaK4+t0l4DkYzmv4gK7lv2v+ZydG+IO+JWvksGS/ZLLroG066J8Ahc3Rd3ZPICVgkboz31n0ISOTrR90gW7CAU5GPfAlt+ORzYE6DQZzIkZpBHkc0yWOgeDCo6J9Nzru2mBUO7ba8sMkglw0mQwcCg9tcQzt52gmyp8SLvVUP52rOQ3nqq8L4pSy0gn88eTwOvGaEEHDBX+/IJ/sf+lLX5pK4tUccP35z3+ewYP3O8Hbi98EE14n4tvc+CUf//SnPb3Z9T275j36u9dee+V7yijanLhv6/iOuFfYc8oMxFe+8pXm61//evPQhz403x1FKRlLhsM9DEmbThPo5qi3lrwPmv+jNUz/0N72+uuuzxU5hcto9w7qOqPIEDLIlYIhk76rXgbSO97w2psI8OlZz3pWvtfLE/lk5H3ve19z+OGH56dVt9p6q5SHd7zjHVmfzwBfdJkKm2QAAEAASURBVOFFzfnzzm/iYcRm8y02b97//vcnb+fFO8K+8IUv5OtxtK2+zeJdYmtFO/hPJ6dSP9CYDJJ3uJDbBeJP3DRuCMLmPZ7gDMPYfyI8vGf/CcN6ulPZKj/uhsZ5Q0QyIz4RPs7qxl283dfgz789ET7uChfwhqL3oPkTwpYYtfvpHL7Xr922wu2yC9idcd2G7mGs854w1v0nvuvJ3/jgVu9pT3ta/yn9ehI40no8YS9yvj1lQqH67dYTyo95zGN68VW/3vrrr9+/plzJejiIXrwAMeuJvH4v0jW5X08V92/qeKfNg8nUT/oXEeuIT4R32fUwyFk9fuBjfN876e+ka5H1yOthwHvh3HvxItXe05761P4bCVysp/D1Y4sttkg5IePq9CsdIAfxip+sr94qQN4AOQoH1YtXq+c94UQTn6m2j3CDCzmFCyhZyYMx/hnoRHgQawZmKDBlFBDFAdE/CIVoRIgiTK+ZBoceemh/vk205boo0AvzTj755IwEvYI+lCo/wiNyDl3KUcT3v//95uKLLs4X3YnS3vjGN2b0qYyXTp5w/AnNCiuukF+kNLpQB6jvXuTBzJ/OKHB78EQKzDMH6E8ejDiMuHbYYYccBUkTffazn82RhFGG979ZTeSDcFI0ePbZz3y2Oe644zIqt3iH/Ozwmh0yMv/Sl76U9Xx47w83c9efm4tMPvKRj6SM+Gz1t7/1reZ3v/tdtu1dZ96iC9rykCcW4j8DfU5jIabDDOqLAAWkRQBDAaSZ5JEZDwaB8ffQqZwuhwE4GIbEsW9YRCTZXHLxJZmmci6iy1xxIs0k5eDBVWnHys972Z7zJhRviGeSOCrX5LKlAspxcDIz0C0F6uuKFTwkT8PoS1nhCb7hgyDh8ssuT157hoRsWFWkDJnx4kD77i9ZssAEL4v3Pojl0QKy5BrnovySd8ugObQYYWbdZEH9iwrMOI1FhZMz/ci3v1JQzsFDpsCoQSRZOWUG3qvYKbhy3gvEEDD21153bSMv7ZiB8CDUwx7+sFR8hsUowxLK8849L52KCNTIQhse3rwlnJM5ESu3aqKR8VGX7Qx0SwEjDIZc8GDZL17b5wQECxxGOfOrr7k6ZcDr6DkZfHMPPnMC5/zlnAw4yslssMEGeb96OAN1XxlL2fGWHJgf4UCMXLxfSrBiCfJtUbfFQEYaiwyE4owbKg8mxxcKNjOncTcF0aVoEwIyM6cRdGnTZNyCtgA3kMdQ3rxT7rryzaHkmY9+9KMf3Xvc4x7Xz007X4Bn8b2N/BUfyXjtm9OIj2H15s6dW7f0IorN+Q/l3P+a17wmtzF66UXUmvuuVS68f2OHO4XvZOtnOMYpndOoOQu0JgN4iScgjH//7bbhJHrh6HuPfexje/Fxpf6bdtGt3jjtPtcBHgP11vyU+8yZgJrzKllyr/bjdep5PRxVjzyEg+nLEt4AbRa/8kTHf2bmNII7MzBDgaKA1VPSS9IRIJQx5yyMHD7/+c9nRPnjH/+48XEjEaT0kRVQ5513XnPUUUc1x/zqmFxt5j4jEXlwEaMPN318v4/nvMY1V1+TKSpldt5554wiRadfP/jrjc/ExiR586Mf/SgjS+f9RMDKz0C3FDC3BNCcDBg9GAWg/Y477piyYTTgY2ff/OY3My3paX0pqRe+8IU5wpRWsrrqpz/9aT4YLO1otLLLLrtkne41R7LnnnvmfUYTzmmDHH3ta1/LFXpwMacRPiDxIUdGJYsCzKSnFgUuzvQhKeCJVs5AHpqychYMhzkL6SnK79vL0kmMA7B80ueGMw1x6y2p+FJJDIPyG264YTob6Sev2peW8DVBhonTyTx2lOcYfNjLHIlUBKPhfsCgKDcD3VJAegmf8c4cFN47BuYcHOMbfrjOkJMT4OE2zsNPPcq4d84yQ59ZUIaMcDoxNsg0l7STsoDMkCk81w4gB/khsairZCEvLOR/Jt1pIHwBosr9gpq8EiFgJKZVWfvFiLp3QbciB3VprwRKXdokbEAZAL8SqkG1nxXP50/1t2gBH/So9xjN57aF5jQaFo0hrb/Vt/rU5UQ6g1YcBWC08Zciy1Hn+vSgp8jz2mv+JWMrrfyvb0AsGZGgV5HAhRNgWMie0YtRDMO/1NJL5YS3NpR1zfMY2rj9johsl18h79NOrs4JI8VQFU/dNxKUvKGL/gA4ANdKTtGxfq7XfVlwiv7gJ+OIFuiH/tWH0h90pFcF8G7rYaSH8hIdRAN9rP67oG6graJpzV85j8/4gP/4pxwe2ScbeAgXUb92b4n6GHz1wqVedYRnrhdd1ecc3MnUbbf+y46pW7BgC+85Sw9NuKvX6intuXc00Nc2LbRd9HOtcEFD/SpIGY3rkwaByLghkMx7xpszDYL32/IlqoJgau3eI78XjMzz7ev9gveyE0wa8TkN9VROsm6Xh5QLrRyj8/ZrvXZ9IWv4fXV/e4suRZtg4LjnNOoLfaEM/Vy8+h2ff/757aZG3C8cxsufESuNi8WHdj+dk6utX7tt9bXLVv1Vxr36BtryUOUWZGseAS6+BAeKplXXwx72sN7jH//4/tcDQ0nzEjzwLCbN8zkNJ0Mx81rlrLfZZptce29eRP3Vj/hEbJZz//bbb9+vhzw615atLDjCH/goX7JfczJ1PPxWNFS+cHW98Bo0/4e3Pfw4jGbm8j2fArTf1pvK+bumn/pUtHWu+tiWhbr/b3/7W78uz9wUXfCtZEgdQLvmFPzQH6iz6g9n3nvUox7V23TTTXvxXfr+eeVKHsL5pZy4Dw7oW9eUM6dx//vf325/TiQMfB7HSDdl0HMg2gqH0YsAI8+1eaOw4zpXNgf+bFLpW8lyVn73H2X0G272xwr6hU90BFTbY71fuUl9TsPQjoe0wmG9u7+HbFjIC9eIIwiQqx2C2QmBY+0OZCvNkJ4/VjlUNKl9+zXCEKlYVQOntddZOyOe8bybZUERlV4JJmbk4z0+wBBYdDR37tw8Xpj/iJAi3Mj+iUjRXTRGHqw+mSiEUUh6qceKGamn3d+7e6anPvzhD2f0efDBB2czPhaG1q973evyWC76pBNPas4595zmEQ9/RMrI61//+oweycvnPvu5zFefeeaZ+Rbb5ZZfLp8mF3niz7777Nv8+te/zlGHfHh9T0a6g2zp+2gvhBNNqs8r9W+7fehb5p4+F21mWiTw1ZZfgf0Yf9ThlG5F+e3IONM4oW/0it6J9NFc1A6U96PjYQAzgkeDObECjtwb+VlGK41krkg97AeahtHLOkT35Ajv1V86HAY+6yNX5OBtb39bHqvnQx/6UPOxfT/WbLDhBs0FF1yQ51/xildkioo8esL76KOPztVPcFH/m9/85jw2N4bmH/jAB5q5681NvM2PwNHv05/+dHPYoYcl/7TFbhiZWHVXOCfi9/KHzSFrt992e/R9aLWd/lxy6SUpz+yROtAM2IeLr1JOJkzqa0ROO+20TA9ssfkWSVQCpNMUxWTjQQcdlEr3sI03TgVDQIQhSBRvNGCIUolCCNXtfkAonSdwhIJAGYZSxGIkoXW/eyybO/yIw5uI7rPM85/3/IaRcO9IUA5OW36EWH3qrnMj3U9R5MtPPOnEXDLKcTzvec/LOihj5U9HqsO16i+6TdfXiKAJ+uLFz372syZWHY25fyP1n4Ka00AvxoKxskZeysn+I+O1DhT5xBNPbKRCKCoZwCf0pZgRgeYDWuhIJqRJpKDiKeDcJ1t//OMfEw0ytcTiS2RKBL9f8IIXpPNQn/vNgZBvbbg+GpSMtstxQOqxBJgckU/gmRHHBbXfFf+rnfltGTP013f9+OpXv5p9xovtX7F96jB6AsuevZLj+OOPT12Mp6ub3XfbvXnAAx+Q/aPv6Ox1Hh6Wo3schLre+973Jl/QtWgq2NQ+HjO00o6u0XNLYM1r4WMFfzEKSJ4qw0EA9ZEVk9vxVoBmo402ysUNJU9SjvDgoJ773OemXh922GGJCyNPppeeE98PCTzxYOOwY7/77W/D4K+a9dLvsgVl05QDeKdvttqxYOM3v/lNzp3A0YT9vvvum31wfbicVH1Z2Qh/0ChGMNmOOkpWRrjl3y5N6kjjvuvcNwVHZISAAAEoAyG6+aahB2juDGEBBLBgQTpX99aWgcJ0jOEwMNc5hLSFk/OYRMjmxZp9OIlai7lVVxdbERQQea+5xpoZYVBAkdlYHUYXeA2qTkagcs2Mxxqrr5GTing/iP4xFhwtpZfnNkos4PQZbj/8jnRHY+19GQr85zDIR42A6t4yNK5xPupiyJdbdrk0UjWK0CdyUpOu7lcXo2M7GjAo6oB/4jprdnN9PDBo5FGg/pxcjcnYxe+KOv0fQ911f5db+AM6TW7TiAatY2lq0sk1OmbBACeILpHay76iLYNPPugfA4pP+l66r59VL8NddEkDusJQQKd+emS+ibMoXcZnul3ABmhLfeoSrNV1PHAOToIF/CSfypIR95Jl59koeHFyy8wa+n4LvPFP/2pxhvZHA+0z/vqub+pQv1GKfthyfOgLB1DOYixB9Wjtj/X6pDqNAw48INMQIozILSfh68VmsXa+2fhhGycxEAVgJKUwzF2sd8+oaqwdbJdDeMwmZAwBIcAETC5nIfqVloh3COUyu3nhOADnQai7hLPPPjuX+hkef/CDH8zRF8Eh/EZiJShd4tBl3ZSBQhP0Xx3zy+azIQd44NUen/rUpybcNP5QaopO6TiR666/LkcTxXd8ZhQ4DMYecBjlGFy/8MILEy8RGcPnHGBI1rnvOukwPDAIGCntMfQUnCy5Tz8ZO8ZRHXfFudHSU/BqOzP9kXoQRDCCjBgZYCAW7/3rY1hlVBOhKf7DgKK1Zah77713GjsvhYxnHpLGFRgZhTj3jGc8I+kmfYgn0kX6SN5lJvb56D6NlKJXsZCfI488Mo/Rdffdd08eCjLRAP0YarzAU6NIulM8Kv1xnd4bVeAXQGuyyLgLGPFaYIDmXk/imP0w4V33if7JjbZddz/bZV+98C0QoLo+Ekhv1aj1/fHSxMNilAUfsmaUceCBB6Ysvva1r82AV13SmHNmjT6CHand8V6bVKcRE5C5hBFBKRLmUOzjTzi+eclLXtLMjbw9ghd4z/sS8c9wvBxIXVuQLQOMwZQayB0SMmAIbDhqvbbhauXY4UQAJwMs/TTX402slnpybsASUcJDWBdmKIPBEG619dbZldtCkcwBtFMHC9pHskSx8ZdjuvW2W9P5Gn0wMIyKfHaNMBlx749i7P/v//6v+cUvfpEGRuqCrMhjq080/I2vfyPfdCvK9woJ4BkPRp5x+sxnPpPPcchje15Df0SyoIKVPBjhDzkro8dQWh5srT9DFC/Pa2ICfiiqvTu6LSOYMh39ncxo8966Ubq07DLLNt4ufMwxx6TR9eZfjgS+55xzTtKfw4hJ6NQt9mDXXXdtvNvLK1w8mY92nri+9LJL+8GaaJ8DbRvj2WHUl40fKBlSriJ7Dp/cSX8y+K5595TncjgPowX8YX9kPNCaTPzql79q1lhzjQxCnDOHMS8CSG+x9RQ5eWK/jJLVR6Y4PHMaUm4Cj5goT5zgoO+jOQ31Aby/NXTfa20qOEE/ARG6kG/ORUBNdkGNOPKg4z+T6jS23HLLviHECEpuSdof/vCHzBfrK6JQAsppC+Ruk1DhQCYCOYwNASMk6ma8CCzh+ehHPxr43Ni8/OUvz8iRU2NkCCKoSHQi7Y/lXkKg7WpXpMQoiWYXdkB/ysMgo+2s2AL9HQR9RYtlUBhQyloTkNojb4IByyXxnZEWhcILTkaTlPSf//hHKjzDI/ojL+qj1AyPsnBOWY3RsDKOGU31wsG+su6tPtZ+nriXP/DQfjx1nj+v7BbEeM37y17+shyRaXuZOfFeq8idT5e0VHUFPoywn0AHHWqOwFZAaO6C7jHQjtFEvx2jnUUoZGFuBGuMJgMswkbj7bbbLl8q+bGPfaz/XWtlpI+B+0EFeVK80nv4Tp8EnpwG4yt9KW0G15I/usYJGKWefdbZiX881Z34CQ6MOuAssIOPkcjWEfxoVx9c8116W6lXsq4v2gMcy0iQo+RwuFttuVW+yv2www/Leb+3vvWtGdSahJcJQTN9Wir+FVSAXcddbsNXTS4gHOIz1JQc2C+jYYvYlJSiA8JIWSYK2pWTJiTauPPuSJAgEaolAjcCx6GVw7KFM6HoGkQT2lpxhaF0CBwrb1sRRdc4dFk/HhYfKSg+1PwVOut/0X1B8HA/heJg8ZPcqI9xF+WRN2mNArx2j/Kuo7d06brrrpdF0By+NTItY+Qi2WRw6i2myqVjivrhoF7vOdJeyVC1O78tudOGuRIGzQin+K4vcKx+6BPIPkSARV+mGuBEftETbzkKdABSgehSuqc/jumVMiJn+0U796w3d72sTxpIXYwzepj0lnYE5TDQBQ8YcuXgcNnllyVPOVjgQT0jFXQWiKGvNvGtLy/hWACe0T1b+OlXOUE0V7/JbxE+J0F2lGVDFo99cgGf6lNWOsofeHGagmS0RCvBhz6pX101WifLgl42TbuuTxpEg+OGIGLeY31wMHnM755yXyhg3hsRXn/ds7Xz9c6XcSPTuiEIOOJzGooGI/IO65tDoXM/Vin013TH6wZ6z372s3vPec5zej/4wQ968brsLDOWP/pXtAkGjvs5DfR0//Of//xeLAHtxeu6+/WNpf0qUziMlz91//y2xbt2P50L5ej/2m2rp13WcUTvNnke3SOVk+vG1TO8bBYcxx/3h5L1vOtH30FEhLl1zTlr55/0pCf1nw+o5wRcx7MYTeQ7g+BTdXguAGwTz2nE6qterIq5x3MlkZbI6+jw6le/OusJA5A0USdQ/1jgl0cf3YuoO+Xu9NNOz1voSqzW6UWk2Yu5gNSbkuPCsV13teXaePSzXceC7OurH/qD7bbdrheryXqRdupXBze0DQOYzzC4oC/xCpcs2y8YO/TTebRUbxjqHpkJI53F1BWGvG9T1Kku19mCGGnkfQrTdz+ALp6xeOITn5i6Pvw5CNfDCOc3NyL6z3vwoNqFv3sjnZzX6o/zoOgQmZW8J0a8aV/IR5s3yjquc2UDtU8vwpllXeEoeocfdrji2b9wWv2+5Mn4U23X8fy26gwHuPA8pxEdSY/IO4sc5O5XWnGlHO6Z+Ooaqn3tmECCA5BnNTQU5bzj7e/ISTdLKl/1qldlpPj73/8+h9uVc8ybOvgjylh61tCrKTxH4MlSADfRkN/CDDnPYHQR/BclidDwRNQmshI1AefaMNYoKgxGpoTcL/I2gpWLxmfLNNWfxyFzIjZ0lZuWxtrtPe9pDvnGISmfK64UbyuNSHjX3XZNvNDdXIhvcshbGwkuHhHvW97ylhyFSHF99aCvNr61II/t3VNGGCJNMgWuvurqflTc7lt7H95/CVkUAVv2C4fSFfMC5lyMXuTfXZtugE54UEDHpOjQR3ReaRzlwsj1+YwvXznoK80H9/xg8kSKB33B/da9XyM9496Tf39yLk455JBDcsQhlYd3sgfmmdDEiMBWVH7V1VflajqjkJ123imzGSJ337+w0GSD9TdorrjyiuTLm970ppQTeJlfMS9FPskm2GeffRLnPfbYI9s232X+Sgrz3e9+d8qTuQ4y8K34poY+mksju0YogDyMBGygkZAUanzAqTHhjTbs094f3jvxVKcFA4vNHvoyJxprA30mC0ZOsg0Yi1KCyr+de865+VqGiOpT2BC6S0Bck9+GuKXMhFyO2OoURmbDjTZMFOASEUAy2muSre/vGtr9t2KM4YOz8+1rXePRVf2G3TWxJx1AQSk5fgx3FMOP0WE0oDjuM8wHDASFe/CDH5xtSZHMjVy56xyGrYlX+ybF564/N+WiDJ/JTDIhlcEwqX/DDTbM9AH5UU4O3Hn7DLuUBQPJCeofwwMqjZIH8/mjj1JegK6QvxtvujHxZCzgg1bac41DqfTYdEhPwQ0w2PBzzOiZGIczWqAbPlwZKSeT/CaOGX7BmtWTDGytMpOWMafDCTO49q2yi9FclvPRI/RnbPEd/bRbwMHiBafl+l//+tcMUF2nzxbYCBAAGeAA0F+KHJ7wUye8582bl3WZF1lyzpJ5Td0CEryGn/vdx5aYo5FWo7doQNbKeWSD9/LHc0WrrT6UKo9sR/ZbuvT+D7h/9tmzLhvdf6OG05RSB7Pi+Wx4mAOudP+9VD3QU5MerjCGiEhw5Bwx1HGb2QPt4bDKMPHmiAJtCRLj5UEgxgFQfj+jCtEio8bJUdCugfARADiJ0AiyKIngLgqgTwB99XPp4IE+Uq7iP57cG8zvfLusyU3Kq05zJgyVX61zZ4zQMtIUaRjQVr5b2+XERHomP4Hr8treVcXoMxC+wwC0wcAYsXAOFFb5DIjCWDJYDIX2yA55HwuUk4ETeVCHfW1oT7uAU+EwbKcLwBGUw9R3PyNojgQv8B0fGGRywCGvusqqzd/O/1vSaHY8m4LX+inAcB8am3j2wB1ZwaMymvSUsdUmEO0D9zDS9Fc95EFZRh3g1Q03xjucYlGE9uDinHrxAN720dw9AhDlcl4sJqFF+5wLx8bp/S0myh2boNaOjzxZDYnvcCj7ko3P54/nithCeOu3uS3PBMENHgJasgwv9aKlfmt3shxGoh6EGDeEEOc9482Z1n3R2bzfd3blieUtBwFB8BHnNOALtA8Xx8GQXixt7OchQ/DznFx4CHTm/to52ZHwVGf1MYg77jkNdYfA9iKi6sWrCHpHHHFENgfPyseO1H5dKxzGy5+6f35btAHtfjoXhrr/a7c9vKz5DOVtlfvTn/6U+W58A6EoyRNlqp7hdWTBEf6Ekc3ct3y4etATmLsIQ9Tz3ijfSXAdlCzaDwOcefBYep24FA5kQT2bbbZZ3hvLoRVPgLP+kCP92GGHHVKW4BGGJ/er7Ghb/IrUSea/22W1Ec895LuSvDOpcNcm0M82FN6D5n+7jXvbD+OachBGNC+/+MUv7m37wm1zbg6d4aMvYWiTnrHUunfAAQf04lO5/eq86ymMZh7HyCDph3cFp5xySr4fjMzFqsu+nKBBmy7JyzX/Nafh/rZcmY/wDXDfRykZUabee0V/zV0Bcx7KoGvR1rfFycm9gXv98AqP0CNGH0mbuh8tQLvOcGx5zhyZeaF6750y8+bNyzrViz4lt1Vf4Z0VjPAnguWFa06DJ+dJgwEZOYQAZUSxzRO2CVp0D8HAfGrTKEPbcPEciNykddwhdPGN329nzhiu8tOGmp4vgXNFKV1iKsLSlmcMbAvPWXdNaiaxky6KyEBtRYXojMaiq+RHROmzFp+VkV4bidCDfzvXvl77eOyHV6LA/fbbLyMx75gyUthrr70yanfdyESuWt3eHeVZDHMtlTLbbbfdkv5GDe9/3/sbD6DNCvysoQe+L+5VJEYDn/zEJzOf/cAHPDDTCiJD9egTwFflRoJbbrk5Zc5oKYxB4mlLXkXYXkvRpoNrBe3zdW6yt+gOd7jor6i4eFoj+yUWG1q6LOVk3vDJT3pypqi/+93v5ojMe5aMJMxjSDvFhHMen3HGGZnnJyebxHM0VilJMYngzTsYxRRoE21kMciWkd7Ob9w5ZcLIjEyY21o9IvZrA0/3mqPAHyNODybGIpj+KM51S/LVucubd2lWXmXlKL9LjmBE/O8JOSHTRhtf/vKX8zmLjP5DboxY0EKqzv5IYFRLZo2MzGmc+ecz0w6wT2ecfka+ugQdc9QTaTL4yJoYuVVKb6T6B3VtUi2RZXWITHlNOsYqoSSmzhCGMiaD6tzwejxVSoDkf+sj9IwyBjMI8CJM1x54bRoDD/JgtuHgZKSnGKDjjj0uH3Yzz3JLfN+BIHlanrAs7MBBRLSX+dezzj4rP4RjaSkj4YWBr/nv/07FGv4gJ2VjiMYCDBelAtIEHtpcL9bVU0Q81B7Dpk0TjvPOn5cpKjLx8Ec8PJ0YOWRc5t2dx+ZgpII8/Emp14/UhHY4vYj40ihIDzBicBV86CenUSm5wmmkPlB8aQ+G8Kw/n5UPl5FJcNJJJ+V7yNRdBhIO9qUotDWaURqp7UFcI6P6zUged9xxzS9/+cuslv7ALaLzNG7mIiwyoXueuRAcccxo7lmEuXPnpty7h16aWNa/WE3W/OOf/2h+FO9l4pC0o25bPPJj9Omz8gCNzAvhN15JGWnX8yLutc8mccrqRE/GWNoMHlWfDywJBLzLDV4+A2wOA8/Q374fh2VuCy76Aw/yxo5UCi0Ru5c/7ien8Dzgiwc0Rx51ZC4WkmrT5v7775/9Ue/Ntw4FsZPpLPoohzKOG4Koec/w4W9UmuelUkIQcjhoaKn8ZPyCYbnkEh7BrH6/DOUmo30Nakf/CwfDzBDMSWnf8BtYIhrKkm2iSRieTL2E8OY5Ze5teOz8SFD1Fy2VdU69flPNf/hYlgkPPC8giwAfNtlkk148kJXHlQ7QH/0IxcyUpBSWFAAIRc4tenodttdpS21UyqTSArZosMPd6Snyh/dFk7HIQDYUf+IB00zpxENteSom83th5DJFIbXT7hvcC4o/XfG/2pnfNoxZyhqZgxeawQXAreSmq612YuWZTco7HsCp2sOD4nk4+Ew1+oQvwG/llAHhAPuvyHfsGigaW3Ib8zJ5zh/6VOkxPI+AJdNTrpELNClZmCr7CBc4sAfh1PppObiPJ/090Fk0wzsTVqIyHptHLC/Je8K5y18wJz2xIWlFDKKIitK7bFvdJttENh4iEtGKLkSGIgiRQtfti5TQWbQSgpBthrBn5GTbNUw1//UvlDMjyOqv0Q3+i2bJh2jRFhjFoRcQ3eOPyNLoQLQKqh71hsFIuTKCIddGGiI9o+SKOEWs2lNelInvImGr9kbjPxyBe+G5QaQlpFhuveXWHIFUncrAy8hJ/8LQ5f5U8x9O9dNvMliRM9xG6/9Er6OL0aMVVSJ9PISPevEZ361CYxPwsq7hH9mFs32ArviMJ+iMh+ph31yTEnMdkBkjVW3iF77jiXKWaNv6TbV+wMlT8vDTLzRxDu7jmUgfaHqKoTacxhzIUKDVV1s9kUJcTqRLwHTMYagZbAZ8yVBgYB9+XYIhbYHlkWU8CBcGdd2+dtAdWN6qz4bEBB5fKlVSOA56O9X813dKSw4osGPzEuTRy/Msmz3wgANT+fWdrMREbC5l3etDe+UrzT2TY+5AHb4rLbUlVy2NIhfuleoVhHixpAAFjeXBvTvJm5yPPfbYxENKCk0YC7iMJv9wBnvvtXfz9W98vYmFAs2xkebBxz0/sGe2xXH0IdTJnFzBVPOfjAmQAJzJINDvMrB5oqM/nMC8SCmaC2nTSfvmLPCtUtF77LFHzE9F+jBSV9KRlvFKPwoefA/eS1Xx1j3u991wOuwZD/CG178hn+ey/754uaD23Os5ja999Wv9uTGrxEDZxdqSh8m2j9rz7Aq55zjgAg9OdDxproF+TwMC5dERqhQFQXm2UjbXugDMJzichkiQAJXCOt8WpC7aZ5TNRfDcBE3bzlEg23pQqIu21ZlzAbEVLdVzAQwXPhSkModBFD3BU/QEGMnRAA31q32Pc+UMCeNU8h9uHAS6i2wpg/dbkTuO03lzBkYYv43vHJifYDjkqd2HBnLrOfEYE6+WcloGqb+umVvSR8ZBjhuQsbmR++asRNWxYijnasgiWqC3HyUdDdQrz37LzXFfLIQgw+irL4xu4VH1OLY+n3GGn33QFf+r3fltS79sjZQAR40WoJxIHnTwB/9LRtEDv/HdiIest41jpClTH+HmzbkFlsyKusmBeY9YrdUfPZQd8yzOttttmyMaE/TeTm2uhMNcfrnlcy6KgTaZbS6KfggIKrona2Cy7SP6sEFGWWQSXSz8sF86XHQYaTvQ0J/noqAemMI0iGAaRiIapLv8EVT1w4GRJjRl4ODSZdvqFsV4QjPTFsEcyguXa64OYYprXbdv9Q3lkB4j/IwWOuALY9c1TDX/9Y9CUlgKKXoie1IEZAEwynhCURgMK2FAmz4UyzGHwbGQZQoPBCQMivP4OzccBqhRAhnURimmdACjD0bjP6ejjAUbxTN4tqN08pzOIvpVTiIrjz9TzX80gzeZI3tkkCySSbiN1v+JXkcrP85BXcCow3MicCEPtspwABw5Ry3lJMUEOIxzzz03bZdUlmv4TX/Jlv4po7zzAgsOg3N0zTuxXDPCgEO1o03Xp9I+ogv5NYICF118Ud9OCyLHCgN1GjU0FblxFhhUnn88SI0V+eHlRNUEF3Mruvbm0rbSD79n0MeMh5QG42Ff/xmnMjqDbq9dn6ha/7UrqqvoQaquBKVdftD7U81//aGc+k9ZyYD9epCMTDLg0oh3BJ0otWPywshRaPty4p4WRkuGnGGpOtGU4jHkFUHjrfPSVOisfI0sLr/i8syzlxEbieZ0RNtw0Dbnp119okvkuH7qY4z97Ds/1fzXd7IG0IMMwl9f6o3GI/V/otfwT3tel84WwAU94VI5e1tOl2OzooozwEtb9OckLLU3csRXPFava0byZIrx1c4Vl1+RgYWl20b25jSNDvVXoMKpcOxkUZtTrR+VgqIH+kS2gX6SsbHCQNNTPKnXnPPugKAXsxDa9367hCWXGlqfDQ9MNbQUYRIa0LXjEnlymBwF4cEMAiPysO26fQZEm/rOCBJUE4PwAowR4WBg4KK8MsC50aACgPY9zhV99Xkq+a9vnqClrJw2WvgOBQWRJgCUnkFnaO37CBDjfMLxJ+RQ3RPJ6KJfltCSZfNT7kc/9+Cltp4Xn/w8J6JShsUnaymhNr1CokbYDKl3STnvCd+RwAISuBbgIeOFh8VX19r0r7K1rXJd8L/amN+2ZAg9GGTHZKNw6lr+jWbMYeKTUQLaCRiM/KWa8N28hWdCis74iddeNeN17uTimGOO6XcRn9XzXzHncV3osW+/6Bcngw/2n/60pzU3BX85Da+tETzAAbCBvkXOsZCPqdQPoyApM4GSfhkNGyGx0aXD/Y6PsDNQp4EBhuaQYqwZK4YE0Q35Xe8aGAwKi6GchzZFhuXtu2yfoBA6CstYVGpDDp0SlSB1hYMIh8JW/wkpXBzjC34QFoLehdPQ/lTyH+85aApdsieidL6iPPRRhqFgRJQln9JIXmtTIwWOVxn0sq9vZQzQr2SZXJMv8m6rnOtkj+NyjO/acv9IABcOjKMSIauDPDkHb23CabjTcOy8+rvk/0i4uyZiN8qqQK3kv2xB1/KPDgyhLX3XLtoxiGjnWjkx+OI1W4VmwH10pc6jPXCdjMCfLOEpXuNztUVGALlzvuTIOfc7D6ZSP4y+9KMcKpmBF/wE9TUSSURH+DNQp0GBIAU5+4Z6ECsFqqHrCPhM6BLFZCQwjbMqZXNMGLoWWtGLqIpQEVpGgFDCi7AxIs5RbsLmp3wZHHgWjmWU1ON8GaORCETI4UAQtIcWBEQ7JfRdOg2Koz/wpTQcJai0ITxKBiiwcmgDiiauw1FfyJDzaFFOH3204XxFR2UM9Nc9rrtH3zlNx+iu3i4BHvCrrbbwTZ9qO5H22/JFpzhC2+oXmuABp0imyLzrQFm0ngj/R8Mdz9rtFQ5ojwf4jz5sAhqhiz7Zh1fx2HXXymi7rm/uJTP2nXPdPbboW7Jh3/nh+ld0Gq0fC3od3uiP7uSwaA0vfSevU2kf4UMv8YLTKxomvvFSSSPsMUF0ZtwQxMl7Yvb9Hu/rjwbzWwC2fkHAfO9KCFL/PTx1ratteM18eEX9EWknHvaDif39rtpWbxjr7LP9UNI8buPhnGsh/H18Qqj6+6EA+UBS4ahcu2ydv7ete+u8/sazInkcDrQXEU4+ZNTmHSY6rnOjCUIIWRZp3+Mc/KsP3ssEBziH0ciH5Yr2bfwKz+Hbdl9HK98u266nLQPwatO/XW7Q++Rcnfpdddd+XavzE90WTUue1Nemh+uR1ko80MO3JdCieE13QZuXeWICf7ShLbhou3Bs4wbHNp7D5X1+dKl7ht8/vPxo+je8/CCPS14LV3XHqDHpQQcd+1ZKtTnZ9rHapg9+EVjlw6vjebCPePCA44a24Ok4YoVnTwINR8BxRPzjbmNBbqAUlNQ2osz+U47hYRekugW6x5PB2qMwFIgA1VOxRbc2PnVutMbGWq7qiWgiP0BEUCLST0GdqNEYzWlwUhG19OleuAz/yE2dVx/BrXrrvG0ZNftFr3sr53obyCNDWjKnHrSYDIjoLZuJ6DkDF47CPqhrebCAf4b3v471cbh8aM/Tz4wDQ8pQTZT/o6GtDW1pU9sT7bN+teWALWn3s71ftBhJ/0bDfxDXyX8BnGJkkQEbG8mBTKV99JEntoB+wKetF5GdKLRH3Q40PSUlEC328+UhRAk1Ie56l2CoG8Y60zLagQuo4ZfXVncNhsXAMFB6LBiU6QITrFaTBLMy7yu3aRgNx3AsOWR3zaqdghgD5LFt9aWu3dvWu72su1ZWXSAMRQ7naz8McLbX1ZyG+istCAc8kSIyNLdFn1CmHB7DM4x84ogWVjTJq4YxyPQSmum7dIS18cCxPrnXyjhgiSq6+R60lVHqlBojd66RCc8+zJo9+rMSWeEC/tF3KRH8DOOZtYThTFyljNBiIoAu6IhWaKgd9Cy9KtmzYqdSDXhQ8lCpP/ctCP9Hw139cCx5Vl47ZBLgozJ5PXA08Q9K7kve6YmVSm25d4+JZvRF22rDltxX2aLBvelf1/qvbalhOJEFaVmy6Dx+oQ1eFO2z8/FnsuwjPOCGfmSI/qCJ81JWcB0LDFSLGEJgQtHXzSCEydZq1wTlWJBa0DKEDwEYavsmd+oLYJSo/fTsgrYx0n2Ul9DYYgKIkU8quvP2MYshAfDERIJkOxwK39oOvz78WLv6aS6JcSmHUc4UD7oEE/76oR2G2qsz8AEueJHfT45j58rQRTSeKKVxDUNhgVHx0Vbf9aPgjluHvvet7iuvujIN8apLxVLP6Le60JfCatOvoFbx1XEXW7Knn/AQqAD7ztGDiQKjAxhfcxT0Db3LGek3HOjfCtGepadkC/3IXuE0UTzmd795RG3gAf56KagVRxy548LT/amPw3LoeA1fsPisId7bZ2RzZVT0Rx36OBzcq42R9C9G/sNvG+ix+Qo0aAOeoQf6F95TZR+tlAKchvk/PLjxutiG0x2rw3D/QJ2GlRO8JiEhzIQY0Sg/pSmB0HAXQKAwDhCQxSL6RAw/RrxtRLpon1Do91DbQx5d1A0wykQ4mpgct0KGkMOJEaDYlEPE1J4ERDM/9Y4VIj3QLwoXiqTdtvHtFxjgjmWFXrlhiSh+4321awRRjtR5o46MEO9WKgJdz5b4MBJF87R2RZ0EHKCZ+9x/3bXxdtMISBjmxe4aWtFUIzjXyR2wj85d9x9u+smg4zew7xw6lNHICwvwJ0dcIWMUHq055go80AuQE1F2tVUjbzLXdf+1AbSpfT+Oqy27ZNwIA29rBOIeZcrAOnZv3XfTzTc1vmBnObv+FqiLfACRfN0zP/3r2v6UfSHndwU+nk0hE/CC91TbR8+SoA38Shc5M3RHy9Kxou/8tv/iwPxKjON8Rj7BRArCgCMY4bj19iHnMR5vNo5m+0UJDsXQNoMR03xpMIppJYT9Gwa8U8aJ4aQ4Iv5avcQRwIPiwzOj6DjXBkxj/Np4Ko+pyo+m9ARBdDcnDBYeqOf/t3cf8JZV1f3ATxSlWFBRAQEZBEGaIs2IAUZALBgVsCFi10RAEYxGFBSiBNRgbKAiZcRgNGpsGAuWsSAKKIpgBRlRqlgoFtD8739/15vf8/jy2pQ389541/vcd+49Z5e111r7t9Yu5xz58eK7czNJ3qymjeTAaaSd6hRtA08d1zsAypk3IA+wr77GyF380jqnnMhhUHsGXBmZbtM5TTXd8VcNlJq+pUXKJnP5/re1e41WH9nhJWVVwhn6V7beZEze5I58J/dygI2vZaG0Yc3WfrL1Lu0EFOSg47MBtkbeRtn40B+Alv44k5R2qxMfgJPT8D3Ti2YfTENqy1iQit7TJrzSn9/Smu6JDJzjdEZ/t1HqVP0vaWdKBuyS81bP/za+79TkTvbOCR5XNj6a3qMLthJZsBN4Eec7HdksV6dhaMpQgAMDjpLdxg8knJtJYkgh0TU+KIwx+sx0/QwEbXzfjWs0IQJmLFGQ6+kw4dPRVEscQgFtGyHpJDrMbQ1w/rTYyfTXO/r5812nAVD3be0GEsoMUOjI/SgteZbn0U1tPukoATJ15MGRpq4YrkicfhD5iHhci/FGZq7/BYgsfr4SRwEcc137AJM2Kgtgkof5fVNTbNO7qmeS6Awo4isOmiy0pa4to/3Hvt0kG/mw79idOm69ZeRxFdpJRuxJ2tjBTLY/deBTf/cbD0ZbCRjJJbIJeLFzpI/iNW0r+29lKK+vazo1WpE+/YbdRA4T9b+Z7v/aYJpVNB9ZOId/51Y2PpoB0u/In4NnO5wbOcbh4ncq+vOq61Qpp3GdoOIwdB7KJzAeGFOM2mKlo08AwndRQ84v7VF9BIAPR8So8IAIy/RPTQG1Ot0hicJTeHDO92pDM8Z8n4ov+crAW9kMXn1ALJ3CkQNIB5LedFp/vl16HUI52rBo0U9rKsKUjHca4wH/BU7tu9/Sf//73y8HtcF9NlDsaGcCGoyDA4scwiOdpJP2r1UB7R859jsafkw/yqNM7XHOd51Ce3Vcx5SHV9/pQX2OBeDNaJGRAWBRlnIDDmPrzW+yUp5Pyao5i+QjC7xwIGSc6QLtMNqI/NhdX37ymQKhZ9ciY99jGznv2kQfPGkLfvCgrVlH0r6+7cUG1dvnxfdcU4/6ydN35aUcdfy+yTNA6Tyi55LBH0dGOtKRk7zTpcg3vMunTB/X+pTfIlZ1SMNpkzlZ4D16YDuCKO9cR3gLxU79ZhOIDOV1R3fWb+pC+6fsfpvS3/FDVuSh7n7/c77flyPXPLNLP6q8zWYFur77uE7/3g/vN505Kis247qPfoAH9obwgU/OhG2bMg+P2o8HGz5Qvz7f8RP7YxOIDSPX8RWecy5ljHeURsBGR1Vv4yt8RkfSTEXLdaRhZBEKENTD+jxFtAnG6zEZFKExEq/glIfXk36mKeBs/vxOd75TLVp5s9vnPve5Uuhd73LX7opFV3TPftazu6232bp4EiXpiH0DXVo+Y9gMiPKAqPlpHQyQrnOPdbp17rlOvYuDnEQFHoPgyayP8NazJqetttyqu9vdR+4Ull9e5BEqt916WxmZ84zC1BgjNsf9oPaKTEDq/BVXXFEROIN3F286JL2kIwMMj8/w2+iBcWWXBwB3Pu0hG08N5bhSRvSp06ZMAKdcPOU1lWSL8Cwd/nzMj+tweLapIrqrxFP8AzY6hjLwSEZkpw6vaxXY4Avh99e/ao9Tbx3+J5f/pKa91Jvo+N73uneVZeRKTpNR+Jd27/ZoCesO5FbrGr2RlTKMII0w1cUepM2jT+gcf2Tj4+7wq66+qnhlE/oMvn20U32AVgRu3p+ctVm9nqP0ve99r9ieyoaVhSeASU94svaGP3WpF4/sUfnVx1udgEwaj2wBjJ70yjmIbOPUTI24phxvqDQdeXMrq23Hrr5GT+yLPO5x93sUv+TpgYDz5s0btT3nCqjbMaTM6VDsl7zohU1l8Vr/0+esO9Bz1h/hlrUJ/DnPhuQlH3bWxy68T0bkTx6xE2kjH7KX34d9wii6pP/wKL2+o/+pX912mWWKyfUVQcvVaQBAwmdMPB1B5xHdXvEIAAiJYACDdITl6JED/QXcmWg8hfOoQBcxEDt+KEXdnlBLGZ5a6RyF6QBIuyhsWSlt137AcPdWx21NBsrHm8dZAGsf3wv4Fkcn8ohEyRXphOa1GTWDL5Bq/OI7pM06LLl7zpJ26YTyuuY34wdGygjpiOUcGpjebnEH1VkROdGlND4cj6NtrjpbP3jQQUKey8PQAZGy6R6Riakl9oMXZXPgHg+uPAHGdJyGMrVTGUC57Ymvx1STl3oB3XXNztZvbU9k5Ry+N2kvPNp0s01LJsBWGXbCsF/l9mWT9ow9CgTwvt+++9UTRBctWlTBATu7utWz7TbbVr+Qj87Uy/7koQ/2gB/gRNdImeSCf84/6Va/48guIkDkvKlLAc86d1ynbJlubakUbKiHrFNmFTzOP2X50CU+6E7fJFM8cgycAacRvYqAnQOkAjB58W90QKdwQL+Rn8y1hZwFIspIn1dfdIzXZtnVB/DsacOuh1K3upAj8Ix9Jt3YI3tSB3tVHufleVNkRb/6Pt6tSWoju8SL9tOD4AKQa4d+w7mjPEJ/bH1jf2tLRgbKZFfOWe/SBmVytEhb6AJFb4I9dkqmXsFQONC6ZKZ5K/EK+LdcnQbj6HcuQtFAYOFlOF5WQhDeasfAvOTmd82Iznzve0uRM91eikKUwBiA0eMe97h6nzHeKQ7A7rjTjvUCHIbCGNdaba3l4jCUT9HA4Q7tE2WbqAECX/rSl+olLmvfbe0ySJ19XgP4Zz3rWd3OO+1cxg0gyDVGFcMCJoCfvPukDUiH0FEYvA6MdD6Gqp72GtM6h0fnAf99Nx6JeJM+QBs50p02eAjcxRdfXG1zTX7l9O8X8Bvv4dfLb9RBHvSBB2m0Qz2pC/hwHDpwdZLicvx/OmT4/2UDMtGsOgAaMvJKVL/RhhvV6MJv1AesABR+C3ybDPuOuDKM80/bRYjrrrdu998f+e/RFFtttVXJRwRPb+QjLdlzjuSLx/CpDXiQblFzPI4cbagCjwaAeGO3rmdnkfL8Jj9lcHzsjQynoshOftOhdMFZcRwIz2usPrLY6xqyq8l3fFR/abwLeIAbksd51xGeRfr3aHxZgOVEtLvdxFe2oW46kZ6db7bpZpVfW/CHF2lC+d7cRk5NeMx2WLZmhx+HAQfISsDFgRuNWBMRxFkDw3+cwpobjDwIVAX0YQRoVBSnRs5TkfbrA2yZLdz6u+Y01mqbOlq74jAEGZGXOtQlH5nqx3TDXvHuPB6jo6nqXx7Xp27lEtQiOoujYNg1V9siBk+b/Vh7GfxZZ51VhsxIttl6m+7ss8+uiO7CCy7s9nnsPktQ09IlFXkRNgPUYRmLEZCItAyyRUa8+aLWUVEZZPPkjD7AWReW8p/y1Kksu0pCFdE0QNli8y26DTfasMCNIVifuODCCwrQvfcBjwWybTda1/YUpAM5D3gDyIzJNIPtqOpK59du4OeIF+dFfN4fEKpy2pCc8wmIuea8iCijDOfi9PBqRFTtWhwdcRg1N9/0jzgYAKFjpKNy2tV5WgfafIvNuyt/euX/kbM0+J3KYagDH2Tp6MmydnPpVPhSJ/lwIl6gNK85Y6RsNhG7db3m3RuwkZF2BGwqwyT/8Hj55ZeXg+DA9YcEUcCP7iNH8pXevSYiYN+BFuBRJ936jh8ELLQLYACbjDRc0zb2jN/IQN2mVgC4ctJ+6Sci+RF74oBD8iqjym+OmK7xishZkENPeNZGMhV8OZdgRFqPC5ePPNmOvrZw4cJuk3mbuNxt9+Dtyj61QZ/j9H982Y+7448/vso66aSTigf14NEHT/VpI+LpkKkcownO/RVHvqK+n3LKKd1DHvKQ7vDDD6/6d9xxx9Ib/k4//fRq16c//elyNEcccUQ5+q223qqAPXhyy83t/pzFMxgT8cH+tI082Smd0y853fjLG+sJzTDSlOiee+1Z9po+TR5sOcGL0bCXPwm+BUMHHXRQyWGiupfn+eXqNEQzFotEJzoq5fLcIosyuCYwQqM43jkGZb6WQBjcTJI6KJkX16Fu+OUN3WMe85juhNef0B177LFVtVd2vu997yujAtT45vl1mihwaXkETIxFx1deiNEAcBGFobM0jIKBfOhDH+r2aTyaswbiAWZ8ISAUUj7CZ3hlmPRCB8qUrzp4c5Cu+bhbGumE5JLRCuNGyqJLv9UPFPBIX0YC3l6GN4aNH+eV4Q855yYvQEr/ISACoI2wdthhh3Jg5KJsI7wAK34DEMk70VFapM3sUASL5Efa4p3bIe1FXoOJNyB/xU+uKNvgdCqSbm0R/U7lPMilFkSbjE1rXnf9dWU7AL2fN87UFAib5ExFtvLj4cqfXdl9/OMfr7zz58+vdQnyJRf6Qtaw0l+0iUMnOzKjJ/ryIQfApF30Mx1iI/Iq3zGkXHKsdi62vz/c2ub4/9/IwyCNqPAoP9vVlvRr9mc6BxBzOhwB8D7ssMMqwLHGKC8bVq/ZCVNX3qp35plnFgteudq3n/C1JEe7hcjrLW99S81+XH/d9d1LXvKS7q1vfWt36qmn1jT5hz74oRq5LViwoNvj4Q9vU5TrdA996EO797znPd3D22/t5yyNViJr05j4n4zYUHRGHh6VT5/s7RNnf6L63mtf+9ruDW98Q6VTNoeA9B3rP6b83vyWN9dMCL59jISCB5PVv7yujVjgciqNoTAEwBIyJGc4KEb7xxYFcSaIoQOPCLNOztC/rK8onvNgxDrsojaycDRsjScXNVAEwNOmPsgvLXvAgsGJ4tL5laVsQ2HOCQE+fODHVN51zbB1INuZcx1vPgUWiwHDyI6hqYNjznf64CgZHiJrIwZtE3Hd814jC7zKE8WGRKvpCKnPNfeCAFs6VAY+1QVQRMkB6ErbzkujTRwivtgBcCADQ27R8PYP3r4Arnho5+O4gIRz/TLD39ijNJwvvrWZc/YYEQT8tAV/pnJC3r+hHUZmv7j+FyW7z3/h8zUNA6jJBg+RXfKNd6THu9/t7iVfDkOdPhwG3nzoC2gh5ZsCAz5GfEYTHLtyzLcD2K233rrkh/fYDNlJC3hQldvuW9HPfNcWJA/ZcZxkMhXJL4/y6SzlJJ91E2n67wVJpEzegP473/nO6GPdjSrSr9kfvZOjxXn2wFFyakZn2ubDhtmIfJy++pRNTmlP+BFYhBIs5Pd4x9iha4KdvCjpTo0n8sELXeindITfNVrdSN34pUujZTZfNtxkgpQ9FSkjRA6xcX2RnkzZshvtReTNFsgDP+utv171TzbFzvGLBODktKLoz+HucqiRwaMy6ltGHs/MWHhLjQdmjqIwAgPGBIAIJtMddWIG/qUzcBiiP7x5Efy+++7bbbPNNhVNPvOZz+xe8IIXVPQtnakroEFBOvmyUMBirIEzOIZjpAHA8owkBuzlPqIP59dqnQgoAAs84SeGBwwZPvkyQHU5qkse18owWzvMJeuUfoteRKF4UCYd6bzK8QnPzodEa+q98rIrC/TJEU+OeFcu0kkCRMquc42XO7VO8eUvf7l7y5vfUhHz+9///u6oo46q9JWo/Rtp70hn5qACmLk+0VG7tEWn1AnZl0VxtqUMDvtua49sP45ORcsi99NOP62ctekKowCkDWnbRHXmPBC797r3rjrJVNs5UwTkBSaZ1rHxo8Cq6YfcyEd/eG9b37v00ks7UbXA4cQTT6zIHNCGyF7EGZmSdzmOxbo3LYnovHTbpr/CR8oY7xiA7xoOkjnwVG70qV7RsvL1JaMqTkO7yBnIshfgyjYzwspv9sQRku/8+fO7Z7QXG9HzujuuW3anTnUAdOsNi1owB5yVG8ANL/jPiA2P7Fz5k5EygP6ll1zavfGNbxwNYtjGHnvs0X3qU58qp433c889t3t02zhiBCxIsvtQgGMaS7vYDl7hln5JF+FxIh7omW0KHIA+GWqDF0D5oE9+8pPl5NlOldn6Nf7UeeCBB5YsHv3oR3fvfve7S8Ywl5MZ1d1ElS/H85NLeSkr0lk1hIAct3vQdmVU73znO0uxL33pS7vzzjuv+9rXvlZGudNOO824w9AUUYzIUwfSIXUqRm4h9znPfk619oiXHlEdQWdFibwZ5vIgMtHR+rvF3L0M9E2FiBqA1M+u/FlNkXC4olfbGvGvY/i3d3gAAABAAElEQVTNYBG+tMMoSpqAAwMGko4xZp3hltbB45yNMkzR6QwBIGWSic580bcvKnDa9oHbllHiHSnHqAhvOjQD1ybf+6R+/GnbWs0O8CGdc7vuumul1x5OwzWRbRYkOWx1aJuFZSQf0PABRMrXAdXLzpQB1By1yXeAlqkh5TmnbGVoh3biCVCZqtR26bL2ol6d3XXRv1f5AjSkHjyE2D2QVrd1PDyZisGrtPhIevXbySWalsdvADS/gemGbXT5hje8oRyNPIABeHI4HBMZCTKcT9voHXADInbiO3nRGd0CVUdreABIWdkFJU8odkWn+Mo6oOvkbEREPpGBhWB1G2VoI1lxkOz7zq1tylYOm7bF3sjJqIHDQJddflm9Tc53dZuGNeoGgieffHLN1QNIclSWdqECbSPJpi+yk157JyP6oAvb6RHdu+lUQPSVr3ylO+51xxUPynnYwx5W+lC+diF1kB1iB3EYfpNXePN7PGJ70uBXW7S3vQhh1K4jv0w9JpCW1jQemeovTz/w6aP9FY7hqd9/x6t7eZ5b7k6DkRJ0GuE3JXnFoijK+QMOOKDmCBmS33s/Yu/qAAQwkxSlUnCiz+c+97k1L2hfPWM36thgww1q260RB54oL+1ZFv60V93pzL7XMLMBm3NA370Om99/8+7tb397GalI58abbqxImLElmlr9diOPSnGOvH0AA3ApYGyRNuDTUVzT9uRlfOZyTdNsuMGGBZ5pVzqe9mYkmLYrB8UxOe8DCHU8vJgSCjF2POkcojEkjTpST9KSw2b332y0DcrTiSz4emwG4kCcI7dE7n5bSJZu/fusX23UTqNZfJEFoAAyznN0uTOcbVrLAGrz5s2rsqU1bbHlA7YsWWZbJcAAdhxMSNu0xwcph61YE9tzzz2rM5MZkKUHgBpKO7SFY9P+e7bykRtA+zIqObf2mcbzXXSqPPWqz8gP34C7vc+kdC0gMOrDsy3keAXIeBDRc1YhIwayolcgpiw3lZnWummNm6oc7bDllDzxKo320m0eTioStj5m8ZpT4mQyGmALNsPAAaPKk086ufvyV75cI3zRNYcSMhp817veVbsrneMwTM/iE4944fBDGQXHPnN+7JHMyZXeyc6DA01JfuGLX+he97rXdSe9/aR2w+Tvu/nNcePXtmgBj6COnO1ksuBcI9RmX3muFucjEFH+slD6ESegrAR3F37zwu4jH/lIt9dee5VMz1hwRslSwHDkK46sjQjsgY2uCFquTsOUQDwp5nVs0aNzFhUpl9HpvBRsOkYaHXemHQZ+KBcA60ieS4R0AL8RQzS/qkMxLFGW51flvcOVaBn+6bDmg2vE09ofsNEhdEAUEMYLGTGGLTbfvAxIJ2RYouvk7bOTIW4i71zTwTksRi+/6NCNhDp8SNTa14FrpsfwoC6dKOnLETS5MVL8Irot3hevieic2YETmxjrKPx2D4jy5dVm5wApUn6/nQEFbZCeU+tf18F1NufwSqbKcM612nXU8iUPW7QobvdP2mHap6LaFq0D+zgNstEOW1oRPse2x/lMJSxsu4Lkp3N84kW70rHpXJmpV14yvtNantc2srNKe9UJHMoe2ijZ/nxtC0CRBZIuC+ts2siTDS9YsKD4UA9+leXTl1XKiHzxrD5OWhAQvRsFr3PrOlVO2qHctOGstvMnNGoPjT/t+t73v1d9zfULLrigpmPiLNmlwADf6rvnOiM30QFnckIcHnzR7tiHNuORPvE+nj4q8+J/2qlt0nE+eOSIHPUz7VS274i9kBOdaoP8ptccsz6qb7lXCo71HfHiKpfogK/RtrQRJZzAEz2SFXvFG6ei3RUANaxir9HHElW4lImXq9OIYWo4RTA8FBA744wzqtEE/Y53vKN2TzGGRz7ykaM31CxlO6aVzVysiABdeOGFNc1j2+9xxx1XRiEqMndpJ5UpgKTFfzrUtCqaJBEjyK6iJCOvGKpzZGerH8O2oyPbc/tppGNk1fkb3+kw1clb50Pyh3e6sBDtE+OUhrEDojiMAIhrcWS+lwEv3g0lzR0XA5proX5edfhtBJARjnaGTLOE5wQReAXa47VTJ6EDoGGB8A5rjIx6Up6j8jg0nSxtBCx9qs7fwCAytxCubDapfDaMB9Fz+FCW866njc6Rddrkd0Wgi+WcqJ6zJsdML4UX+QK2Occ27CLyqAn1pK7sskl/kj7X0k6g4TvbST/0m0yR64An4EIOY4m9AO7UTXbK6J8Pz2OdlvK0E7BJ05e7x13Yguucj6m3zVsgROampm32OP6EE7pDDz20pgH9RkbZl3z3kvoun7KBfghf1hs8Z2w6/ZNdkHvsEZ+CAvdqGUG6b8z0m+n0Pfbco+xCnUZN8sIsayFG8ORi5CfwDUUm+b2kR3VoJzmyhdiktgls4ZQ228klrRHtzg/Zuaq56udX1dT2kta5NOmXq9PAgI5j+K/xqBTbGgqsGLTGUoQF6IVfXFjbCw2ls/BYmWbonyhCp8DbvDYdwVDcMWtY/8AHPrDzrgZGpQ2iGh7dEd9ALk5kadljVMpBHBTwQ6IdpB709fO+XvwxFo9mwBMnlqhLGud8xnNCcUo6h+jHvu95rb0cBAJoABEIqSP1u5YO5Xuf1AUY1CcPYHFO5wHUyee380g6H+dQrrmuzpyv3+2cMrKGpC4jFWlMpyjHOfmSxjUf9TvSqzI4AbI0IkNJrx7Oz44+4BkApW+Aqk06rPsDtBN4lZNq56ucxUffleWdDyHOO6BOvqic4OJ+YNQWwiseQ+rIC6jwbL3CdXWMBSL9R34yQXXDYONL253HP6JrcnFeWZyX8kKZNso59UTGf7jtzztxlAlcyUb/idNQpmvKTxn6uvM+5B/ZAXV9DQjKA6jJ3sjftJC1vDPfe2Z9Ny0l/yGHHFIjY6M1dSsbSMtXTwtoctAfY1/6agKftHHskT7S//FNJ476lSk8C+EkdPU1V48GDOoju8985jM1haY/kgN+OAw26V4bPIr8l4XUVUHP4i3hZOa3WYCMetVNrjbocB5ZVzTF9vSnP31Zqp923uXqNHQ8DkOHMwcoYtLJGYtIy04gRn/e187r3CxjwYcSkPSZw5s290uYEFDq0ByYKQOKf9vb3lYenONg6AyTMb3mNa+p0vElumHgy0oMy84UFGAf+TXyn9HgyQ19+++/f3UwOz222XabinYCIOmk/bz5ns6qLAZGJ1f89oqaAtRhyF/bi5eWSTqkQ/me886pj9Fm6x/e8C1N0jkHCPyWvkYQvUeZKwe/AfyxvJuPlx8BAFTltdHA6quNTH3VyfaPXfUpZXEU+e66cgJueALonAWACMikHOfoVxsBMCIjjgQA45vOIh/X1dWvr841Owdcpn7UIdgANoiMUm/aOpbn8NtvozrIX158uIbfft399OoBJs4lIqd/NgGAfE850Vkx2P5VMNPaKS8n268jafCY8/jok3zAPjLOdfWR55rtybzq1Pf89qiO7GK769oj95AIjI455pgq1o18+FUfZ6wNdg25Ae9lL3tZOQzlaC/nQe6RbZ+v/ndORZ9AAlVTTOyD7WqbNYMsNuvvwPra666turVjl112qe/6iY0RFsO1m9NJuf36lvQ7/o2c7OZD6WfBK87VVB58wrvbAtznhMhyRdFydRoUS4ihROaGVueff3632267NWX9sjv8JYePpovyft0UNNNOA18UwFAIX8Rjp4qbh3hyYEr5jAJf1j8Y5rwWpactadvSHhlGjDsdMGWJDtV9xOFH1HZRd5maR2bAOrJr41HAmuxNmaTDcpI6EwAMgAWc5AFICChJG76cS2fyHaDgdSy/riH5XKs8iwEHUMdB1nUjC6OsxU4zZbkWPnRMETACqiHns5ddR6ppoVYe6vNVcmjl9fNKr8446X765Nd+RH744SDoHSUir3LqzPj/XCdrFIdBpnhSPh2yoX67XdN2daLoTRp5fDj6EDmgfh+rNtNPkwfdRr/ScSJ4QGwg5auPDJHv9bu1nf1Jo97wKY1ysnEkvLqubo7COe1PfeTngxe8Av3d5+/ePetZz6r0dkUJyuT51re+Vdff+pa3VmAEBI0k5COzb3/n2zV9rTxbkUX39Mue9YesLcAefE9F9IpfgZmHbOJBoMu+vvH1b9SW6f322690de7Xzq3gVj3z58+voFdbbm0Y8ek28nj9619fZXE0prDIY1mo+sxi3StHm+lvyzYK2mOPPbp3vPMdZWO77b5byeZHP/5R3fNitPHYv3/sslS9RHkXd+ElyjNhYlMhFMJ44gA0nIIph1I3bgDMIETwZWRtnUGe/tzghBUs4wX1UDBeOAydxCtI8UHwAW0Ow93gm7Stk4atOog0y0rqV5b6fULO+TBIndZd9aJcDsPdnsAGeBSojmOYVV4Da8S5FBg1gDHC00kYXh9QquM0oKEPPNER8r1/9F3ZAAkFwPp84BvJm/bVifYvfPitnDgEv8fmk5Zd4MnHdUCQQEQbdF7ySSRcvC2uP3VUPa0svJSzaWWkXdI4R5c5p57w6Vp+48FvoIjIzzWfPqWcnMMvuYv0yZXM4jDUq0x5lINX9WiTT6JVdXIm+Er9purIxwcpQ12uO6es8KI+5BoepFN+jW6aLtWdclKX9OxPO5UVXp3HY/ozYCtwa+elU6480iAOUznarZ7YlvJ81y6RMieGtBGZiZDGaABvZKhcfTBpM4pTLltIndo3HVKXMtkSWfvOYcSZi9yNdqSDWaJ3gaT+oj745pE7bvjTPmXghcOYLg+T8and2pSgR5BFJpneUz+MUifeyZJ88AHXVhT9OZxbDjVGcBqucxACYfs84QlP+IsaYoRR/F9cnKEfhN1fF2DcfcrvRC+5RkHLg9Tfp4l+M9QQx4GmklPKytF8uw4BSHQ6hui7Txlc00/KTdlAACkj5fid874joB0KOPgtj/KTV76xb93TASNPeTONonPIKw9eHQESCt/hI+XXxTH/dPikY39j34ToXEYdyVrpW5PkxUeeIKqdqw0m7yJjecGzc9btyFWHzig1ck69Y4/6ifReJ0A2+En5kUXyOD/eOddzc58FfeVEHtqW8tI/A1ApN8eJeCW/iQg/pujoN5sEtAkpz6M6YIRtt694xSsqIAN6wPDxT3h88Wr6WB+tMlpdwFt/MBPgIZ/kYz0nNqRs9ZLVVEQO+BGIuXP96KOPLvuzrmkB3L1ZHIopr2uuu6Z7xN6PKJBWtmuclvZxEkcfdfQS89CXv5HNmquNbJs2Nf7d7363u/aaa+u5ZW9605uKnx2236FsH0/WfmwksgjvFRP32+R+tZby5je/uRx1H9emksOyXp+8Ryxr6cP8Qwn0JAAA8ggK7zDxLJ84C3PYFj9XJlnfEuF6jIjIHljMmzevNkkAmwDuTPEIUN0UqH5yQXbs7L777rVlPQA8U/XPdLkBthe/6MWjIx0BAbsAjChpOAfyN9L39ADbyY1UAH9GvuFXGdMh6chYIOaJ2wcffHA5DQ7N6Mz2emQH2wPWeUA934lTG0t0E6dqVoKTds660WQU5y1NHgnk+6b327RGZ0ZgTzvwaVWO8vEbm7Ob78gjjxz9LV/WgaUjq375rs8U/U2rcHoS73GQxohW3CAmekwk67uGJpJJ8Wl8r5jl/lX0oR51EmI6Xvhd7hWOKbDfVnzoCHiITFaEDLCU9i5v/cQw++10rg9maetE+k+HAwB5NXDK1aHJqB8dpz2O05GfzqbzAB3pU7b8U1HSikTrOT+tHNMV7huYLMIeWy7+fZApBJ/pUGST6ax+nlzrn5vo+0zpf6L6cl7/M93lmAc9hhdp2AQHsXrbAOPeJ6OxvBSL7qWVl+7YFFvK9FZtSmhytGGB06Db2EPsMXzk2nj9jz7VUdOH7T4sevW7L1+84C27sUwJIW0z2tAOvAks2Jt68ODD9sJP7C/9w4goU20A382DzqUd6slsh0V45/GlvEx3Rl5GPM7hQ/nyZudc5DDeUVr2qOzIPPWPl368c8ORxnhSGZ6bEQnoABY63a2dKRsbEqxnORr2Fyg0g14ZpEMDAdOTeAUmmWMPkM0kX9qOgGLqA3KRy0zWvSLKBtCieHJFADMjDA4bkTs9ADfpkrYfVUsXkPZ9SUAPsKZOjxTKNCK95wZXfAFjFDtwLr/pJuDunLRjz1XiSf6t0XaT0bO8+Fe+kUocFofgPLlwCK77RE7WOzgoH+mm4zAmYWeJLv15cnqJsg0TDyWw5BLQMe1ei8NQgugNcRyi87FTD64tCShIv7Sk4+EBYJnX1kHTSXNfxNKWPZ18QFUUmwhZnuzI6q8jTaes2ZjGCCpOgFwD3gAXWJI78mw1QGlx1/SP67Zmo4lsYaLzlWnxv4xuATWnY3YEOGdkmpGF5JwCXbBZYI0H5JidZ37jGylnKuKAfBBdq1eb1YF/fKkLH37jN3IxQkPyoH590phWXVE0dBorStLDekoCjJ6BAwM0r60Z6CzO6Sjp/BniV6L2L+fzeyaOFlvxgtwpjgJoOvmKII/UQXnFLmDDw1h5rAhelncda6w54hQAJ6cQ4qg5bE7FtEuNSNriuPUNoz7AOjaSjq3kmLImO3JSNuC4gdKoAg/9oABfgDoOwi7GUMCaM0nQIy+Qn65tcg7aSpccUij5BSap2zX8aDtHay3QNefUG3t0DQ9j5ZOyZ+I4dBozIdVhmeNKQOTI4HW8/lvOGL1zAYB0ohUNlHbpmCIQ1fkACpE+/lYUAQEyyqNjMv8c0FpRfMxEPbnR0DRcP1LWXiAKjIEjvdtFBSB9OHIg77xP305iK9Ph17ZeZQFc0TybQ+owksMHx5IRDz4BNd7YAIeSiN751E1HGQlMxgfe6VE+6yFpn9G20QK+PBwxZXEESWMEnlGJOtQvjyO+VyQNncaKlPZfeV0iR3OxOm5AUAcJCKxs8QAqvAA002gISKQTzzR/ACIRYxwV4OJI+pHpTPMxU+UDaXc8A0xkZAGItQ9givw5Djpwv4fI3E2FrgN5oLssZHdSZOlek9gd0PVdfQgYc1IZ5aRODiV6MSpgx/RCb30nmPRjj9ZPQuoyinT0Ua46jYSUFUegzRyD/qIu8orjkSf3zDi/omiJd08RFMHH02abmb3WK5LxFSWgVakeOhJt0R+j/H0z4twvw/DTaSZrswVJjznXyRi0KMlCrWmFdKjJ8g+vrTwJLA/9T8Y9uxrS7JWA/mmTQZzfVW3zSZ7gDc8zwpqqBUvkNERc8ahxHsBDFMBLDo1mKnGv3Ot0lk+G5nQqarLXnC4no0Q5cTocje/yeVRMthNOVsbw2sqTQHTvuDT6n4rz6YLOVOUMr8+MBEyjCfKMVASNgj7HjGKyTjJV7UvkNBQGOFQcowMYhvIY6i9uTVXx8PqKlwAjAfSmBbzwyXRRjMY0TKZGpuLMMNnjrm0bZGhsQBRrWD+k2SuB5aX/iVo4HGlOJJnZcV4/NcowLQarBQ/wvJ4c0PrxdGmJ1zSyJVEFKrVQKFrN0xanW/Ew3YqXAGfvfgjzxhZ9gXxGBx45MhXRNyfDUZjWcjRdpSznhzS7JbCs+p/drRtyN5UEYDes9tImzsNuQUf9eEkC/iUaafSnp0xHmZayIya3/k/F9PD67JAAndmlkq2D013PwD3nAHzshPEiJs5jaAOzQ6/T5WJZ9D/dOobpZp8EzBBwECg3Sy7NSGOJnAZvlGkpleUxEKY2RKHZcTL7xDXkiAQsdgEMC9fWIow0TCva0RQHMpmkGF3eSyGd6Q42YVqrb5CTlTG8tvIksKz6X3mcD2teXhKA1QI/fRZmG2mgPrZPVdcSOQ2FAQeVARmgYZ4M+AznM6cS9ey5Tm8ApO8slgT06Zve7bbKtJRRaO5enj0tHXIyngSWVf/jlTk8N/ckAANsgnEPCCzIKGSqlizRmgZvpGDPbEGAo4Y3bSsXDzak2S2B6Mg6hsUvjp9OAf90HlOR/AKEPCfJzgtzo0OHMbt1j7vob2n1P/tbOORwMgkI9pAA0fSU3W7w3GzDdB2G/EvkNDI11d/Pn+HNdHfeqHRZ6PLLLq/sGg7wOC1k9OPhbijRr11CiEeVHiW9cyHrM0gEhqSV11w/yrF+zOF/dKTddjoxEu2l09ws1G+aaawYGbAhE49fIFvf84gFIwxrW2MpeSNL19Utf2RPX2Nl63r0V/W0+z9C0SfeXEPqR6kvaZxz70jKd8x311DSah/7IQ/lpH758x3P0oRSljJiN7k2W4/po3QekJhI/7O1DUO+ll4CmQ2i+9yfpbQ+nk+n9CVyGtMpcCbTcBKbbrZpeclrrr2mAI/T0ul1bnP1Oj0Q1JG98zmdXSTtnEVcR2kQJ+KpqyjXCNWcP2ECh7kCCtWIKf71HUQfSH0H4gHj/uYGYEMmRpjy+55HLLhvxxa+yAiIeq5UwFZa94D4LbKJbrB55+a8yJiOfOjC9aTxpr84JKMZIyNlG9UoFxntqjMdQl1+e4ezdOoF/vhN51i0aFHpVXk/+9nPan4395soR+SFDNnZE77wLk3oj7eNBBTKcFduAo9cHx6HElhVJTCnnIaoCDh54qWnonrvwbXXXjvqPIBBOi8w4VB0dsDmt48yHAMyokcABFyASiLNm28ZeaAawHA+YDrXDSFy0I4AfdrklbdkkejdNmry4Kw55n7k3X+7IWerXGBtfpS8yR2RL4f0h9+PjDLUySmQ95rtURHIb+k5H8SBAGJbBJWL6M2QWr304ZEfV155ZQE84KanPAbEW9E23njjug7olaNd0mjDvPaQRKCP34022qgchzq1sz433VyyyWMkMsIgA9eRF/Zoi7YpO86tLg7/DSWwCktgiRfCV6YsgIYHuQF83/M4CzwBN+d15KuuuqruUOY0dHigBGh8dwRgwA2gAAIdHhgAJmmUJR0gUx7gcr4faa5MOSxt3YBaFK1tCODlu3YaaXidZL+tvqO0HfCK+qWTV548RiTrGuTHAQDx/guMIuMqsP2LbOmArjgfR8CuLPx5Xg+9Oi+9dzRvttlmpVNAT0dswbve46jUj0/OSx6EF2XiuUYta7ZnHDUbUK78Ga6HJ3nUH4eIB3YkKDG9F7mRT+xLniENJbCqS2BOOY3/+Z//6fbZZ596mBnA8BpMQOTmMu/43f7B23cHH3JwgbzrAX/AIKq0XZRjCBg4j0x5eOpqdgAFOACEKFWeANRcNoixTsPoSZSMyEfE/pGPfKQ76z/O6n5z42+6z372swWI0rkD/OYGrqatgOTFF19cNwq+//3v7xYsWFDnIps+CDvnta4f+MAHOvpDygO26o4z+uEPf9j953/+Z/fE/Z9YabbZdpsajdAhZ8AJeO2ndylzUnRoQffQQw+td2obFTgHzL1jWfnAnZPE72GHHVZlcFDy44HTOPXUU6sdm266aY04vMvh4Xs8vNtqq62Kj7SFfH7wwx+UTDidxz/+8Z13OPfbUBmG/4YSWNUl0AByzlADkMFrXvOawVFHHTVoD0octOmTQQOFwRc+//nBV7/61UFzAoMTTjhhtD0N9AcNKOt3i1gH8ofaS3byddBeeD9oDmPQprfqnDJ/8pOfDN773vcO/uu//mvQTzuaaY5++dMf/1Sck0sD1pJPA+Rqe3tn8qA5YKF5fSR0rU+XfPeSQXuZfV1vax11JC9lXXHFFaNJzzvvvNLVEUccMWggPWhgPmiA/Rc68Pub3/zmoAF3ldNGAoPPfOYzg69//evFV19fZ5xxRqW59NJLq45f3vDLwXOe85xBe6/4aJ14pTPl0N/3vve9qu+AAw4YNOcyeOUrX1lp6fr0008ffPSjH632toCgzj/taU+rMl/+8peXPTipnst+fNmgOb5Be75W8dAcZ/Fdmdo/ttXWRvJzeBxKYJWWwJxa0xBFNm1UdOqOZNG/qaOdd9652/IBW3bz58+vKPNLC79UowfTE6JR0x1GFSJtHxGpvEYpDVi6t73tbfX0V2W5LkpduHBhvVi+AdgqFzdoIzl6A5k2V9R+8y3dvvvuW231WOqQaRkk4vYxXfTgBz+48jlPriJ56ea1tQIjA2RzwS677NLtueeeVZc6jNiM3ETqIvfLL7+88j/ucY+rqSN62mKLLepudXyZGjLaMyVlRGB6yQjAWpaRhVHPSSedVDpc+MWFpc/m0Erfm2yySbflllvWArj1r//4j//ojj/++O7CCy8sPt797nd3J554YvGiLmTaC49GRpdcckmNRtTjFaUZ1RoZ2b2lPabmfMhAHUMaSuCvQQJzymnoqAVwDbxq22gDoN+3l8Obj9a5gYoOvfv83cspACEg4Dww0+EBBOcjvWsIKG24wQZ1XjogYBoji5tZaF0VDMIUnV1B5JCpqex+Wn+99QtEOQGyMiVkegfdrsmanDlrcpGfQ3bkBDgixBmj1e6wWulI2RbU6cs1ZXsiLpn6zUF7kgBdIfX+8le/rO/0cIeW3+P3peWw6Pc+G9ynggLTVgID19a/z/qd52fRrTo5Jee1V914dc2Hbn1MR5qW4vBMV3FSGzQ74AhMeZq+cp59WDBnG7GZjTbcqOxK/QhfQxpK4K9BAiPbVeZIS3V4TgOIJFq2DVTHBj6iVGT0AMyAiwizTZt0bbqisztIp29TGgVUotj3ve99FbEe+PSn1zlgwcl86EMfqghZea973eu6Zz7zmVUmQDrllFO6D3/4w1Xfq171qrp/Yettti7g++QnP1kgdNppp3VvfOMbu8MPP7zbY489CgzVv6DN/4ua8f+qV76q+9SnP9WdduppBbJPetKTVFeABjwBrF0+AHa6BAgBGXmQQUZmyZ+RQ347AmdrCG3qqQAX2MrrfEYObgZE8x8+v7v0kktrxMChAFoyQ9qUewE223SzkZ1NbdSiHcoB8vgJ7bTjTuW4nKNbdapb2+nZuQsv/Galueiii6ocDktZnL5RB8f2jW98oxyKEac1D+VwFuQmrREHXn3a9Fe36667dt///verrZEHB7rddttVG9T/sY99rHvZy17WDf5mUOnZivOO+LLmY20kDqe/RTntGx6HElgVJTCnnEYUACiAiqMOjNZaba3u/PPPryjWG7p07u985zvdQQcd1P3oRz/q7n//+1c6gAKs9nnsPgVwj3rUo7rjjjuuO/PMM6s8gAvcgK7oFAhyMo7PeMYzCiSA/atf/erun/7pn7onPvGJFZ22+fFaSL3ssssKUC0i/8M//EP3t3/7tzV1cUub/uFw2px8OTLlH/3qo7sHb//g7oUHv7Ci3quvvrrDe4AXw9rHEWhLotpqyDj/7GgKuHltZHYESUpWnMBsJjoF8hkx4JVMgD/HY8QQkOagOBjn7IyS13SjkRCZCQ6MgAQYHI10psaMMAQQypOOjgUdnAyduIHR9Jyy8WIKD2XUWT+G/4YS+CuWwJxzGjq/zg1AAQLAANiL2j0a55xzTkWIgMGctns42sJ5pQWmnMHej3hEd+1111YZIkdTEcry/fYNSIAJAhimQ/wGGG1ht6JQYDSvzd0D4b322qszN85RqOuBD3xgReGrrzFyE9hDH/rQ7vGPe3xFytLbPaS85z73ubVjR2TrMcUZHZjj5zSQ6Q78Ase2CNwde+yxVWddnODfWWedVbyK8uVFwFQZHi4524lsyQm/+Abqt9725/toyAllWk0aowdTW2yBvpDzSH5y4Ez601OcJ30nnfJuN2g3LS52EByPujIKUb7R55CGEhhKoE1VzyUh6MicAachigQyazUAAAjbb799Ab00buxyXZSq43sMuOkV3+/X5rBdyxz6Gqu3ff4NJID+7xpgeYex6RLgbtqF80DqMFJwD4jtp75zTiLSkHxuLAN6aO27rl0Ah19AZe5e3eoSzQJIazLr3nvdAinz6QiYaZsRR6ZjApiVYIJ/HCM+f/f73xXfImj8Ac/+qGOC7LPidKbFTHshejBCAPKIjAP2pvsiW2l8B+7yaHtGZpyG/HTGsaiDXlOOcn/XbKDqbneU1wijlYfUh5Q3pKEEhhJo65VzSQiAtm3RrOkeAGC3z1rtJq0NNtygW9RGGiL5Rz/60TVNZOHSgitn0rbN1mgEAL/zne+s6ShTOUDbtASAstsH2EoDfACNNMAauPz4Rz+uHTUA5eR3vKOAyR3JRgBGOz4cGrAX/Yp8s9hbL39vmAfQOQJgphxR8I033Vhv0VMvJ5QRBieDB7z88z//c33ijCbSGbDkDBOxcxa+I+AHFGczaT/HDvg5eQ6PjPBOpuSmDTe3O7bdV0PG5OM8h8kmpJPHIjYZk5nRqTSuOycNncqP7ApbrcnqD7f+YfRc5KZcupntspvNeh3ytmpJYE45DSAIdAE0IHjXu95Vu1oAAGABCihHAPy85z2vs6XTwjQgvv666+vIYdhFdNe73LWmhIA3p6QOH45EueoTxdrRs//++9dIwQIpgHOtT3WDXCsDf0YvolN5yzk057Pm4qkSeYARIOLcpAWW5tP7C6oWwQNsAa9+fWO/950K0FV+nIX2aNdsJqMBMrvhFzcUUJObzQ3XXHNNgT+dobvfoz1Tqj1m5Ec//FH9znSTba+ciA8Hqv3K5Hyzu8n037w2vUgWHAhb8TgT6f2+/CeXj5bpi7KVo4whDSUwlMAcm54CBjXd1CJEIwBga7pHBO+8jg9gAIO07Uav7txzz+2e//znV+RK4dddf11F36JYIwFbQ+VxR7mtoQEXoGIXlgfaARMO4uijj677AqSPwzDVhOzSAlDt5rkCf2BtqipAvVpzHn9swO08R8VBZXrLd588YNF5d6njT5n//u//XovtHNBknw+8/wPdl770pWqDZ2eRQabPwkcxO0v/AWhrGJwuoEb33+z+tfvpIQ95SOmB43CNrNyhPa85gAc84AHdbrvtVg7GxoNQHKa7zY1eyHjnnXauPO412XrrrWu6ipw4K9OZP/jBSJnbbrttFcNxIWmGNJTAUAJzbHpKJA4EAyimg4AqUBdlcxpGIHn0g5GCzm5LpuumJeywmt9uAgRMHI88HICtsqL86669ro6mJzy2Qj6OJM9aEpm+8IUvrB1VwP1Tn/pUPcbi1NNOrfULWzHxoEyLz/j1ohNrCubTTZkZ1eBFGteVyQECOc4PUPlu5IIsnAPF1e84Mq8/keGuu966VY52kImylKMNnrfFCc1mMpqij7vc9S7Fe0Zj1qja3d81PSjiz+hBu5761KfWllgyYxd2uAkUOF2yXXvtu5b+/vEf/7FGj7YMy/eiF72oggdbqcl+9XusXrvslPHYxz6223vvvUtUbIijyrbi2Sy/IW9DCawICcyphXC7XETMwEDkWKONNsqw68VUEwIoABpYAk5p73vf+xZQAGnngDRw4FCATaaajBJ+9etfVTmuASggpk7HALGj6R4L2wDFHcOJRNVnNOD69c0xKT+7fTgi1zkPvCDpMu2CZ/Ugu6qAvI91iloXqSsT/1OW6SzORhuRdvqQSwgQSgM8QwAan8qQXlQOeLOjSLrwaapOGeTCMdEDCu/k0y8raaUh01//auRGvquvudqpkomjshDZ4M9aApmRS9YY8Pz7Jj+yv+bqa6ruTCHJ67r1CyNK9/CwBfwpW9uQ3+Qhre+CArxz9tqYJyhLq278SKsd+JBXuuj1T/87MoKUfkhDCazqErj9MY3mSiOxuqDdHPfpT3+6gAaoPKhtWwWUOr2OHRAW3T9gywfUYyM+8YlP1I19AHv33XbvbE11f8VNN95UUxpAw9bZs88+u3t6u8kPaHqkhNEH8P385z/fHXjggV17NlE9qG7hwoXdO9piOAARsdp6e4/mxCzSe4CfKSJTIiJ+94eY9lL3ySefXFt3jVpcv+rnV3Vf/OIXa0oE75wbwNIuzsbOqt/+7rcFZpvcb5Pu3uvee9IPYASgjgHw6Bb4AT3t4dQAqnN2DXn3RHu+UnfKu0/pvvWtb1XdcWzSAk1OxAL0Fxd+sR4s6F4HdXE25G+K0D0o97vf/apcDz6kK7IwzceRcH4ez2HqTORuas+owAYGMgbaeLG9mUOymywjCFNJ8nisy6K26QGfd22jiFcf/epW9sjTi+nNNmbyU48bMH+66KelY6M19+RoP76N+LbZZptuxx13LBvBu2vy7/OYfbqN521cosPzN1qdpjrpijyMTBw5jvXWXa/sQN1DGkrgr0ECc+optxQi+rUQqpOKEkWVABlocRgAOencNYzscgLI1j9s0wSo8gIkAKusjDakB4SiSeCC3Mvh7t9Me2UU4omoiTYrYfvnuUjuREeiZSMFZSvPZ1EDvHltHr4WyVtkX6OWNsIB4kA5PAOk1C+tFxIB0ukSh+CDtM9HmQHhseXg1QuMtA2feJbWd6QsZXA85HOPu4+8ewOo4tN1Ti78G1FwJvIgdSuL7FOW85GR78r2siTrFdJpr/z0lgjf3f2mJckNyEsXnk05GoEg1+k2pGx2gpw31Ynor6+zOtn+0fVNrQ25b0Y7OSP8qMcNiHbbZdqqr6+UMTwOJbAqSmDOOQ2dP+D585//vKJTU1UBYYDEeUhjBHGnFiF774aOLvIHBn/TgAlAAgCd3U6jgD+nFODjLACM8gNMAMacOxBLXQzDdBKHFQcjfXs6bpXLsSHgJ8KVD6gBPFNiY9ca8OR68vlumsg20skogGwqi5MBwPI43yf1G2G05//WluW0nTMAjAFAsiI7YMsxRPb4AdjaHJBO+ZzALb+9pc6Tbx+QI1v1c9rq8p2DMZqJDpWl7l81oLa7TBplhT/X8YKy8UH0rzz1G53RT+6KT/6U3w882JDRnXz1SJq21sRZor5tkIF2k0PsDw9GiMpdY82RtxJWxuG/oQRWYQnMKaehc4pCdXCAGrCjH4BsegOYAaREgByH74AzoJWIVDmDBq63tc5fUzbN0QAF4MBZBKSAh3L9BpKAIgvLeAKSAfjYSsoAWMDFVAxQA44BMeXgK2AMALVBFJu2uSZ9P2pOHWOP6gSunAXiMPwOcSYp1znp8eC8+1UALcKHkZXRm7vk79hGCIAyIJnRB/kprz0+vFtv/fVq2gafuU5eAVl1BYzVQV+2IFtziEPWTufVRQ7aYb1AeeSMOEM8K9u9NRxu5JeRZyVs/+jZiCh5jC44dSNBvMsbPeWYvDniTZsiRyMOvNnIoG0oekye4XEogVVZAnPKaUQRAQlTKDo00AMAAQLpPKvJ/HpGBOn05sztxjHPbqvm2CgceIj+7XAyNSEKdgNhwNb1ROIBclEoQEzUCvxM1cijfA4p9bimTKBjRMShJepO+8aCEMAMsCbNeMc4ibRVGvVl5OG+D9F0IuWxZaQd8vTLkC6ydbRN2XXpkO8pE6/ex444HfLHuzZra38aUBplkENkRL744FxR0qsX72QTpxSgN2U1r035aadRBl7w1HdSaRv+6EW9bOHe92qjz5anFtZtpW78rrFGG4X2RmiRf39EqD1Gf0as+NDG8FyMD/8NJbCKSmBOOQ2dV+SpkwaMAIjfCIi7r8KURh9kRZwAJJ08gMj5iBw9ZgTQyV/bL1uZ5YwaQPXBEYCJMgOQRg+mm/zuj2jwieJo8IJH6YBVItRK1P6Jmj0CXEQvupZPHvXJYxQTnpNnukcga2dZf00kI4Zci7Ppg6z68UoO6vYJ8KpbG8ks8hHBkwXHRCfaAOiN5DyeJdNYyjBtBJg9juXWW2+ru7s5VXIAvL7HWQN05+JIHcnaVKN2ICOIyNo5TsiUo9ETh4wfZRhpAn46FxD0y9Tevl7IXrl9R5ERalXa/skT+eTc8DiUwKougTnlNCgjc9hAC+jk3dBAGYCZRhLlJ6IGIiJe6xIhYKHDA5OMADJ6kEbZv7jhF6OL6s6lfCAOiJQrcnbe7qgswHMkvidCBoSmpZQZYFMekgYPPqE+GAfUXEs5STfeEcgjEXef4hRcN8KJY+qnyXdrCaaMQnj4za/bwnfbVBAe+s4j6ciD7ONc7F7T3oA2h8QRcPb9doVnsnAt037ycZb0okz55ct1cnLzJKBXhg/HxRmEv+ggbZKHIwH0HJoAhDMxJUaX6jLiUU/41744h7RVPXScep3nmMfqN+mHx6EEViUJ/OUK6SxvGYDOQjIgFK3q0MgoAliMRL4jO42AlI4dhwE0gAUCNhwGAFBuouyadmhgFycADJFyOQz5gVmAHghLm3KTDxghDgONByjSpJxKtDidulAcmu8ph1MCbggYIiCHb/l81NX/KMd5wKYNrpFLn8gA9R2G3/JmY4A1hD6RTeQvulcH3gK4nAxZka20dlOFyAvf4Vk6dWW6xxZf1+OIlOs60A/l3hx1Iw7DKEJ9HEFkq010z2bYSZXVRknk7zyHgdgEhyJ/X1/KCZ+O7uhHHBueyK6fvi6O809d2hSb4tSiS8nps68XbQn1z+fc2CM+6CPl57q808mPtz7pT8gR7/hFKUt97E598saGpCGb2IbfRnn9ttJ/yjGtOxso/UmbIgttTzvwqx3IBg8kbc75nTbaUh+KPiKfpFGu75Gr9MpLfcnvSP6zhebcSIPgKMF9BIAGEfTtWmfOM4QoAgDodO6itnhenX0xkFNSACVHispUg+u/uP4X3aabbTpavigYUbwn4dpV5Lty/R4LtpV4Of9jyECK8eLXd0btd2QxVZWMjzxqDaFNhQFhwKys6ZB6Mx1ED576q24OAS+RExn6Lg25Xn7Z5d097zWyIQEoc159wpcNBfLgRb6JRkTKlh/fdGyqCgGijB781pk5vIxOyYm+UGQJKP53MeDFeVSCcf5JGxtzuV/eOMnHPcU22Zw24iEjPzohFxQQMlrOepo2JxAZt+B2MnbvOt7oI3VNh9fogI6z6zDySn5Blk0SeMzWd/0vevddnXQ+djoPX2SYvkLH9KgfkYM+OxuIHDIixaO+ol3snIz91r7wj2fy6Y/EtSWycl1+aehQOtPRfVsS5CiT7HxC5JWNKDm3so9zymkwQkBh5ECYt7Rtlr4z7IAQhbt5TKd0rm+IAAa4Ja3OEYOnKB3TdXl1uHTifB9r8IwgnSP3LcykQjNlg2/tNN8eoMhxsvoTPWlfn5yfzvSKdOr2eBRrEeSTOX8gYpRA3u6LASxkime8ZrQifzoFsMiWY7LUCckTqct159XnuV1GFIA9+nCN7qPDnHfjoU0QnIhz6vY9vCo/W4H7Hd/5yUgZ1nHwn7rlx4Pf4X2iMlKn6/iSd6wD9ewrGzSQ9qdMtpsRc10c55/0eAHAytZXYsOuRe7jZJ3wFFlufN+NayRFx9E5WdgQgT+6shbo2m1Nv5xCX97KsK1ZWnLSdjr1ZOGl4WlCZpfxgv4vILIOl9GpKfA4udgXe85aG0zwKmT9h33Fvtm9EXff5sJeyvHbKItNl2wWT3Hiw67F1Jt8s+U4p5yGV3W+9rWvrehyUbtJjqCPOuqoehXrbQ3E7rj6iKdO1KOjXHDBBd3rX//6zl3hpjw4Bc8bEjVQljuW58+f3+23337lTBg+Q/YEXW/msx5iasgNZS95yUtqgdXOKrx4HtQBBxzQ3XOde05remJZlc7YAD5g+MIXvtB97Wtfq87qzYPamnZPVE8/WmX4/cXxAO9EeZ0HDuo3ReYBjSKpx7RH0W+/ww4lW85YOcCK87jwwgvrjmug4fW5mTIit913333UeWsP/ukT2NUoqNWD/EbK7nc2vHBO89quqRNOOKGmjE47/bSOXRx66KHds5/97LomL7DjOPB2+umndx/4wAdqHcoI5e/+7u+6I444ouwiACvPZBQHHcfh6DPWGY9XhnbGAXh6gLdKRh7KwIMjWWXzwPHHH193x3uu1lSk/H7UTk5+J1CaLH/sS3rluA/HawUe85jH1JMNEoAZNRqFS0/HZOru+5e//OVlG16BbCPC6q0/uheIXbrj35MclMH528wgnelmPIq8ZytI4s9uTE+I+Nd//deyT88nO/BpB3Z77rVntYltodgQHZoNMcr1WmK28dWvfrUemGmaVPrMDnzlK1/p3vrWt5beX9deLc2mUw7nO9vuAfrLkHMyi5oF10yFWHQ2xKMQigEwjFwEyAnoHBUJNLA3baTjbbrppgW08jBWToEhRzHKlS9Rgk6NGLg1CueBF+dh+gMPzgEPEbVnMQGmmSb8AlZtxjNDBNDaY1fXVOT+D0Ru+NfpgQOayuFIoz6ORz6yJPc7t3UOT/AlP53LaJDcGLtHdCDORZ3ToeiznForzxSVj7K1U/14Bzw6FxIM0D++OHkf10SBOifnqH5t9JvT23qrkSfcAi12Q5dTkfLwoX6EF0SG03UY0ktLdt5TTo52+6k/wONNkHEY0vuO56mIjdJDwB1fRgB2tJHnVNS3L33MY1z0F2Ui/UIEnWlb6dmdeulDXfrLDb+4ofoWJ8BeEfnjC0/yaLey1KNfWZ9c2URG7BZf+KRfv+nLSMl5esK/9ggktYke2ZYPWUmj3doVuUvHSVj7Up40bAnd+JuRZ6NJY5TJztWLjFSkN6U1a6g1fk5Rezf3oEWSgzZUH7z4xS8etA5c/DcjrGMDjkGb8hi0Tjnark98/BODBg6DJvxBiy4H7flFda0pbrBgwYJBe3PeoL23YbDLLrsMWiepa01Jg5e+9KWD9p7vQQOVQYuiBu1ZUXVN+e1ZRIP2SJJBi5gHT3jCE0brmskv+G2R6eBNb3rToHXOQXvy6+DII48ctDvPR+UwVf2tMwyasY4mUyaZTYfIpI3MBm10xwNU+9tzowZkr4yU2xzHoE2zDNp7R+qz/377Dy666KKqol8X3eEdyRsd+u38LTff7GtRrpG9tK7T8Rve8IbBe97znsHHPvaxwbe//e1BGwGVbbQIedBGN8k+YDfHHHPM4M1vfvOgPe9q0N77Pmgvtxq0Uc6gjShH0032RftR2um39jQwGT03WX7X2v1Bg/b49rK3z33uc5WvRaOj2Row13dlk88l371k0ACodD6aaIIvdIk3+cJbkjYAzNdJj3hp77cfnHLKKYM2wqk+EzmSPSLnBpSDRYsWDdpLzwZt1D0488wzBw972MMG7RlhdYxu8dSe6zVoj7YvneFLvvO/cf5gjz32GLSAon737WJSBmfwIrsN+a6vILy2kUXZGixg+805lO3gO7YJH9iCNsur3TvttNOgOY/KA3fajbBlM8pvMwXVl5qTqOvKJY9QZOh3H89yfWUdRx7AM2tc2OSMGLI3Qdbzo0Q9ohRTG87x0k2I5aVTSutAdX39+6xfQ23eXzQnMsrHe709ztwirB0PRhEiKN7dHHKNJNownff3PbRDm5KR1vBchHXB+Rd0O+28Uy7PyBH/HoBoSqyBZEUlIjyjn/HmTscy0Yx5NAoVyVh81S7lkpU2T0bkYirFFF8D32r/mi1CjOzpwn0y5GR6SDoyMg1DliI1dfiIyNTrg2wTFt25hiftoU88Z7qrAU5Fa+pJe0XhT3rSk0bb9aAHPahrgFdRotGYaQSRIDkpx2PtHVuAUPWxIe9JOfaYY0fLnEgGIkU8ql9bjFDYkTLwOhWZijrooIO6Jz/5yfVgxD333LNs1zQZ+SuLjJVNpj+78mfdZz77ma4FJaPtm6wOeZEdYtl9Rn5Gb3QxFYmsjRR8jKq+39ZXWlBS7a1yW5TcQLIjY4+qt27kTZie64Z376TRv0z1nvPZc+oBkSJr04jKtrgsGidHH1OszRF1t9x8S7f6xn9e/J2Kz5m6Tp9mDEwf+W5qyVQmG/OuGm2hMyMwIw8jjhZ0di2wrHyeisB+86w7r2QwPY7Yuz5gmpROrr3m2nqiweMf//ia3qs1ofbqabZAVojO6BKxudlCc8ppUCThMjik81MGMgVy56ZEOxIQ5Ulr9wkFB3h0yHmLpzUYsM7K6ej0lAoAKIuSgI6O4BrQYTSZH9cRAZ46dPAtHrBF1TuT/7QJrzo1HoEoPgO8U9WtY+OVw/jSl79UALjr3+1aQOXaVOUAc+kMubUfeUUqIIm8TbW0EWA9ufY73/5O3UtBX+QcJ+87HvpztWQrHfkCZrohf0+W1eYtt9yya5Fs1UmHbshEHCi+BBGmA+Q1PdUivG7fJ+xb18jLOgc+1R05kp1yUZxQ/Zjgn7I9ZdfNiT9tQPik9qTk37cy2aVpnH5QMV4RAIYTNfff35KJHzLVDm0jBzL0cE1ODxADmqmIbqQj57bpung1j04nwClOZaJyMn3puh07pu70Lw4IKZ/M6MP6nmnDvHZAOn3Ftmf1e5gjneKHzL3gyroG3XiSdBtl1dOhPdLFR9npy1XZSvjHJoE6PSNtecZBzygnwlaR10fTFR1a36BzDlY+ZLODp12zE2npso1ECn8SsOqD7E6wx8bJBt3Y/mANGbN/dPNvR3aGzqb1njnlNAiREgA1gGO8iBIpj4EySkbLUHlphmuHQgFVUx5ioLbUuoHPW/FEci857CX1qG0di9JECyIKHdrvchA94zjppJPKuCxgAQIgHkCqStq/AKOy8O04GTEY86TS9svSPqQt6VgxLunw3E/vmndWpAMwWjKJIdr1AuQY7F4tckLaiMgQeGk3Em3pPGQWJ23DAR1Ip66AERkBQ4vkzn/4vz9c5VrAVZ7o1Fw+0LB5wHekLPLzEEU8q0sH4+yVR6ccgs6p85R+28ikdjKtNrLO4d4JgYNNDxyEN+8pA3EagEBUa0cLeUanQBVAI2m0gd5yc6ioT33ItUVtoV0Z+MKLnTMoaxDkl4BC/WRO72zVgrb32j/lKU8p+YtCvf/dK4nJWHq6/2KLwEXzZGZE6zHz5IkCrmOPfT6NyPGsXuftyFJn+FGONrInbTLK893aD2dDPuysTQGO1iuPIEU72Q75xmZiK9qoPo5vzz32LFsii1133bU2G9A/5259hk7fs+A9iv0/W3PTNvXou+yLbsjd6Jjd4Nl7bNRl9C3qB8bLQgIH/UhwQS740FfI0rnYud2Z+NL+hz70oWUH9JObaiMPsxjSuKasNdpIYkSuI++k13+UmzUe/QuxGTqgE/1ittHk8xGzjdsp+GE0iZYYJYUDGkqjcIqjIIZrSopSGTWDtCPKglQMQwTV5h3LwJVL2aIvJBr2W4Spg3JYDMWH0THkMrIWnTjHGNylbjvfZB91A3gdr08iEgY0FWkHYGCod7v73cqwGX8tyLWO5jy+dG4dgTyAHnloDyIPPJMbYAFmiGOcitS92aabVXnaQhb0wPCBobLJwojOVkZ1eqGSTkLW5Kte+ZzTHgBRTqst5gJpoEyfN918U7VHZKctpj7wbXgPLLVVO7VRByQHoGAakixdpyfp5VeuNJ5HJV0cmmt4Sr3ZWi2f9tolVNcXByR+KxvFlixEaxPba7dfVh13bG0Pj6X3JusAxJ9am935DuylYQ9GHeXMWj71ZXGbw0X4lC52qS2IDBG9kykgDiABLeWzr+kQh4EnbZeP7bMdRM5sW/naWdtxmyyAq3rjOLVRHroxDaQtyo2zUZY2kBee2Qv50C3y/W5r361b+24jN43iA+V6/VjKf2kLWSJ85Lt67QJE+pP6HE3HInJmV+xE8KI9eONoydlMhScY0CE7TsClTteUP1dozo00phIsQ2SQjDOGBKyAgOE2ELNdlqEu/OLC2vLYFuQqWmH4FA1MgBwCWIbntguKroCnuWkGY17fy5nk01nk0XEYmnKAG6NYuHBhXbeFdzKSTzRq3h1lKoyBAVU8T0aAQtuBgqNIHemYnAOgAYjS4Y8sOMSR+y5GpuicRwxbGdqmA3OM2jMZMfxzPndOycHc/Wte85paS7JmADxsPRT1t0XxbkGbqkGJ1E036aQ+5O+IT3oj83nz5lV6ssAXx6Ojijx1UnI2v+4VvT/+8Y8L2O670X27fR67zyggAbt0TnmA2Qc/+MFuwRkLSg7aKo32Sud3omtgQDYcBQcFLKRhb5EVBsu5L8ZgdodXaeXx/YCnZ5/cSwAAEypJREFUHVAvAKMje/1NHSFbyenDO1W0wW+kPqNPO6oyRfLb5qDIgS4BNMIr+yE7u9n+pk0dCaAAr7Q+5KUN5TQb37nGZtUT2VSB4/zDM5lqh/LYu/sy2AV9ffBDHyx9HXbYYcULnVj3MLL4t3/7t64tsFc/8zIyo3gjD3ZF3nivYKCBre/67kc/+tHumGOOKd2a+jKNoy9yJEAZbdwePmrbvdHaspLRajAj5Wsn3dsSrC2cpmPbfNGZbbBDkPMUQKIT33RivWxNHmtp8uMX3+R1a3thmJGKIICzcF0fjHNf1jasiPyrnNOI8VN+/2Yqncq+c2Q6KnPZbfdT98AHPbB7+9vfXsZx7lfP7XbYcYfREYZIjlF4099ee+5VN7DV+kbrmI5IhwE2IcYfUABuj3zkIwvw3Q8wGQF3AIR0aFMkOp6odCqHIY96OUvA8KffjbyC1AhHmfaZAwdDetNSQAhwXnrJpQ242wipDfdF4W2XSwEPAGHQiOymQ+SgTOkt9gJBfOtAOknb6VRyPfXUU7uTTzq5gFQdOgwApLsffP8HxaM2OK88sgAyOiHCG0AGuEAjTo0Tbzt7as/7We3tjOrfbffd6kYpafGFR7qxwCmfBfBttt2mgJCTcj3O2ndgwAkh/HlFrcV/evGk5AK8BjaAgE1FZs6zQW2wJZtuOKl73XPE8ZM1uRx++OHdscce27XdXeUA3HMCdDkrQCMPh4t/5QlO+ramHu1S1uWXX14jVTYA9Iya5AXywI7MtIETM9+ON2VqN+eT0VU1dpx/nM3t//f21UblA3cyUp5ROpkARvca9AMvC/rH/etxnYVhusSLNN6cyC6vu/a66oNZU4xTOuTgQ7rnPfd51eeUVyPmpjsOmH30dRXdjsP2tE+Vw2+pyZQsyFEdKHo944wz6jcb5vQQHbEpAYi1HrLhsNmDtvhwDAI/Dgfh17lyJO06/aWuSjCL/61yTkMniIJFbE956lNKaRRCuRyAoTKFLmrz01tvs3XXtobWXLi8XmdqF5ROpJNFkQwdsFEuZcew/XY3qLuhdUh1JJoLH5kyY1iT0R1a50UABi/KQuoKkNWJCf6pF9joXDo03kTCyNyr66a/UKbW3JSlg/jg12tSRXXuccmIhAyUNVUkqlN4Ta70XqWLBzKRT0S54QYb1sJp2zJc7/AWQcdR6mgXX3xxLY7qUHgJvzqv3WLkoOz999+/AMprYqUhK7I16rAW4LW80iiTDE0JAMgaubR05339vNI//XLoSLmRXxY1nacLAEtuvmtL5NG2mdaIRzCi83PE6jDds3pba0F4JwdlA1Uv8ELKkYe86Augcggcq5vl2Kk0HJ/8yhV0sL1zzjmnInbnEX58lAd4fVcWGYpyBT5eV+s8+5APWM9rozdy0y4BEB6nInzQQ9LS+X3Wv0/3lre8pfuXf/mX0oUyyD1rVS/9p5d2j3vc48oJGrnTu1E72bvpE5+7z9+9eCE7/CAgfrs/jawpcqDpP9qR+ith++fcspLyc8MrOaJyIO1819Sprxgpk+mjHvmosm1tdI6D/sb53+gOOfSQsjV6M7MRYgcPf/jDa31KoMoJCqj0O7IXVOkrc4FWqTUNSg/QAh7Gx7hqQbwBhI6o03nfNAXlwXOUxkgYiE6FdA5KjXFuvvnmBXCUjRg6Ul7buV/pAg5ACsjGyM1lKltEP9lHnXgWjaVeYIf6QFYnJvknv/rwNjrn3vhJWc4jYKuz+ZABngECPoxO8MBZyZc8k1Rb8lr7rmtXhxANIjK3ywZPFtCV46NuPJpq4TjITseiP+fxgi/n+1Ek+eiorikD0aURid94lobDCHH22oV+9etfFRCbYjTiio60XxrgpL4QfTuPJ3LBl+s++A3hhxPq53UNP+bg2RdgCM/Slw229rE5340gOHPTOeRATup0jRw5F/xJ58Op+CAOiU3ilcNAwC27zHxXT2SfdtMTniOfyjjBP7LQHrLGH1noI0aApkI90BIIql8gJQ3wVLcNFZxaRm3kSSb0pL1ls60faYM240l9WVxWV410miPBQ0igsDyJXtgPitzZjz5gtIsP7bPjC68cQ61TtCCTPWivMrTZtGqmHzlXbSQvOnNkC8rVVvY3V2iVGmkwIIZlaoLSNp63cenhzne5cylHh6QcIw2RN4OkNMabTiefcwxi0aJFZaA6qk6bqSNGYm5SPpTzlM9gGBlSjg5hDUU0+spXvrLOT/RPJ/NIkBe84AWVBE+pQ6fG02QkDWBhnBaYPVTxz8/IaduPF/Olo3784x+vDmydhbHriIn6AYqFZnWLjIH+dEmkBhwAsqkRUSWA0FGAAPCw2wXo6TSOQMhziLbbbrtu0RVXlDzxQJ8nnnhiXd9rr70qWtVGu3pCZExuPqNA2IDLHLe09EbvriNTKbZEeoSFvIg+L/r2RbVTiYylkQfAkoG26OTSexwNHRt5kp1z2gZofIBmQA3oGLF6UGNABHjIAxjlM6W03777dVtsvkXt3rPF2DXlkBe+TzvttLJbdrGo2eR9WrTO1gCYMqTHp9+pGy+ieG3Fg3Ul8tE/2L+NHvSdh+YFqEsgE/yjL/zLqy6yBYoL3rOge9GLXjSai07pWXo7nmw/Pfjgg8tp0b367Z4zhWk6kZy0A8XO5TXisq1VPaJ5fSmBGdmgeW20ZGrPfUHLSsEP/KiHTNLnrMPRjT5MjnhiB3br2QHHXtiIqUVt0QdhjfUbbdEn/v7v/770qY2uc+gCWuXQ51yhVcppUI51DNMfFG7xDSDo/BRI0dJQsM5lBMAoOBlGAkyf8uSnVF4dGwBLZ2rCUUfhIHRI01GO8jAIHXCNNtcNINWlfkDB2A1Hfd/7EXtPahf4WW/dkceW4AsQBDzTqSYrQB71i3ilj9PBN36VxWC1FRiJihwXNSCa1zqftuW5Qp4OHFARNSo3gDQZD3ZPubnOFs999tmnhu2mu+Q9++yzS/Zvbtuc6YSMdf4sspMnR4fH6rC3H7kvhBy0JZRRlwjXs5F0RmVZjzEyMi152IsPqx1kXimrg0pLJke+4hXdwYcc0r3/P99fjtyNnyJHcnAfCH4AofKAB5nq1AhPdBvgz7s9yAaxLWAfJ+u8cxaPgTW5uNFxlxawKEu5wMiamkdzqBPwIHWYulKfkZUFV/PhHjNBFnSlHiOFOHvAo9wEL7YYkyn9B4yVDfT1C7Iu+27frZ9NRWTkIy+5rHOPdbon7v/Emlr67sXf7TxDyWhK/V9rz0UDqGTw/Oc/v3t3a7sb48ha/Ujb2QlnQNbkoVx2akRumlGfITtRu+AGyLomDZ6d54jITtuXhfQbRF76CNkp3+uMBQjtSQLVJjaShXmbPfR/eZ7b1jjoBS9kL0izpd91fY1zsQbHRpxDHBW+M3quk7P835xyGhafzGNnNMCLmyfX8SnClIMIkuFSNhAQyVAckNJBdEJp3BSG3nfW+yqCtWOJMVjjQMo+5phjqtOLnIwAOBvA425i23UZLiNnXLZJMm4U4wUYCCCj7GaqH9P8p8yUqzO6v+QTZ3+iop6aBmh1e7aWqE2HVmfqBbZI2xGnlB04gDROgCGn0+W5QhmVVMbFAw1p3FuwcOHCkiNZ+u0Gyh3b5gFRK+eEF3VbK0IWPDnepz71qfV7t912ryMegKQOZxoNGCTKCxDKB/DSFvLONXndL0FPomnz5vPnz6/7QIArfunrijZ68ZBKcjFCuLBF3zqx64DKSNJ6CkpnpsPoMUfXOVD2YBGcjEbAd2Rk6XocjO8pK/oDnmzsee2oTnb65Cc9udvrEXuNykA+cmFrNjGoQxsAa/iILMo22n0VOe+oTfLjg659xy8b7VNfv/nOnpEdcOpwDwsdcwDykx/HLJgCgHRx9ifP7j7y0Y9UPv0yNmUXIJLf7iZrUnYaKmfnnXcue3jk3o+su8YrsGt2k7yRl2DCZ0URmZGBURASZLq5ErawIbzHsSSIsTaDyIJ84pwTSLhG5+RpZoOOpDEKZNtGLxwGJ8Um7ZqDW9Y/EPn1bapOruR/0593WMmMqp7wdaBEcM5de921JXyCpUiGK/oXCTjqfK7pPJQEXHwAsHLude97FaiagqA8BqzjUaK80gS0dBYAzIic82HoPgEIPM0UaYfIhDEzJu3DH37xPhUluicnBo7nGH+AZ7IypNF2eYCe8syT/78W7Vbk28rEF1mTCbAix8hefh3PuoJz+EZ0Cihcs8ML/bqVS9/K4BzImnNB7ufQuQUG+NAOZaV8nVP7/OaEAK40ylKOfBys30haC/dTEbkjtiMAIHuAixffpyLtyWNXyFE59ElWZJn7JcjDOaMI7eJc2OxUJIjQ5kTJRkL6g3MAaSoytYg22nCjkpH7EsiNbQFL5eKHPP1mB66jACr5+p761E1vcdLkpB/ii879dtTelU1lt23jCH7ohu1kMVsb6EDbEB2xSzoVxLAhbeE8kHSm4ea1gFHbyIquIx+jJnnSbn05GHb9dddXucpxDsWh14+V/a81bk5RG7YXv8146+FgYb4Zcn31IDvUwKyO0jWFjT5Qrim/zueffP0H4zkvD2rgUg8/bEPNStMUPlB/6/B13dE5lGP9mKF/HnaWun1H2oO/ZrBT1orHtFU5kZmMzfinzC9B6pFfvYi8fA8vzvnd1ioGrTP4WSRPm+vOz9EHveFL3pQtQcqmx+g056RLWkfX++eiY8fIq+3xrzpSuTwpt+18yekpj9rTQG/Q1j1G0/blOHpygi/kHB30k7DR8B2ecxzLez/feN/xSFbJn3aOl3bsObrs66yfNzYnT3h1fazt9NvXgLiqCC+pTx0pQ5qxZSTdyj5Gt/hnp470z95yDY/aoE39Pua8NNKjHH1vDt6hKOXoL2OJLJU5m2hOvU+j72BFAiIDEUuNPkSXbXqD524CrqNIQaTjg1xryq67bU3ViJLi6ZsBV7TXFFTlZqpHPud4fJFB61T1PWWZrkjE5PpMEt61W/uQdqet0603UztJn3aTlTZPRRUdt5sEM81lwd0ithFCX/7KiYzITGRKhqknehCp+46kk8engV5tFxaBI2lyTZtN3YjE+zxrC5koJxGf9lpraqDU2RARW6hCF/+Tr3X4KadCUj4+EJ7o330YGbUsLnLSA/49MsWNjezXJ2XKWCOXFvXHviODSQttF7VBWnyqIzasPPY+3XLUS47ysW0y9BIsIw1E52RqO3f6ROQqDztQhn7jOr2r2zl2YDTqqN0z3WeK4SX4l/6EV9/xiFd8Rh5jiyNv+iOzkH7ifGSmLCNgo0l9hc2wURjENumKXI3YjRjJy8iGLffLTfkr8zinnIZdNqaICDJgERCk0Bt+eUNt+6tHGDRHkU7N8C2QOmY4TegBYPckeOUnxadc1xi78m/fDCdgpCNYjAtorgyj1y71xsAnMubxDEu7dFrTBWRp2Azw0t7x8ow916+vn8/UHsBwTocIkOg8AQ3yM6XUIrbqRJlPH1uH3wEv39Xp0SP01O+IriEdT3uQfHTpQ1b9TsdpuevaOpjrFpxNM0yHtIOzinOMLWk324qjmqgs9mu+XH46YF+IvCxqA+Hw7bw2//o37RlibXrK7rup+MRHX57abopqOrypj9MhW7LUthYB17Z0th47J1ukrXgdS/TrWt8unJMvTix6xZ+pL1M10sdexpa5on6P5TP1Zqty9ItXNiQIEdxEvtqljNhF7J5e3Mypn8Guse3Uj+XNul7fNqTXV9QZuw9fK+s4p5xGhBRlMDqGHrDIdZ3NHbr2jdeNVs2IgaMdQXZcePSB6LgNrf9P9EmBFK/cRI/qATYxhtSTI8VK0wenXFueR44P/+rCSzrfeIY4Xr39jqwMQJBzcb7j5cs5aUSYiZacz3dPNe07XCCoM+kw4bMPaPIm+vJdWnole49ssLNHuwBrAEs6ukXS410Z6YTqIp+xkbs0InuvB87CKp5EkG3KoGTZf3pAVTDJv9gIfePHWkBeczpJttFLZC+qFIwgT83NaE1Zff6jJ/Vo82SkTeQnrVFYnAx+ffpynKwcdpYdatIpM8EFQCPv8EUH4Tfn5MELfZBR3+m41k8X+3N+NlBkp01GkRx52pxRMj77+ujLV5vZufYjW477eosTUCa52kRi84hRiHTKVSe5cFLKc308B10VrIR/c8ppABWKdDOdYRzjI3hRLGFbYCVoHtl53ynaMK/fYQKQMV5peHPlBKQoS/68I5hhSOec7yhgJW86zkzqUL1948lvBjodhyU9Y8Urpyji91uZ2tUve6p2kB3qy5UOOBHlkOPY8sgPn+qUT53yJHLv15m2pRORMWD2+lBlp73phBwAfbAR5SLX0i7lpWM6b3TJhhJd9+ue6Lu06q2bRVsHF5EDhbHOcKL86sWH6Yk+kIxNr80WTaNXAKJe7Z4uJS+eY9dT5RVRswl9R30cKpn6TpfpN2PLwa/2aJtPAC/pXNePOEnX6Yo+lan8FdV/ws9ER/Z5u8YTBx4cIEf8em5bwFv78MzWjJLG9n1t1DZHsqR3/UUQi/r2nrSuK9PISxAcbIpsg2cT8b4iz/9/bqbO4U/yEl4AAAAASUVORK5CYII="/>
          <p:cNvSpPr>
            <a:spLocks noChangeAspect="1" noChangeArrowheads="1"/>
          </p:cNvSpPr>
          <p:nvPr/>
        </p:nvSpPr>
        <p:spPr bwMode="auto">
          <a:xfrm>
            <a:off x="0" y="0"/>
            <a:ext cx="2895600" cy="2895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data:image/png;base64,iVBORw0KGgoAAAANSUhEUgAAAY0AAAC7CAYAAACZ88LVAAABfGlDQ1BJQ0MgUHJvZmlsZQAAKJFjYGAqSSwoyGFhYGDIzSspCnJ3UoiIjFJgv8PAzcDDIMRgxSCemFxc4BgQ4MOAE3y7xsAIoi/rgsxK8/x506a1fP4WNq+ZclYlOrj1gQF3SmpxMgMDIweQnZxSnJwLZOcA2TrJBUUlQPYMIFu3vKQAxD4BZIsUAR0IZN8BsdMh7A8gdhKYzcQCVhMS5AxkSwDZAkkQtgaInQ5hW4DYyRmJKUC2B8guiBvAgNPDRcHcwFLXkYC7SQa5OaUwO0ChxZOaFxoMcgcQyzB4MLgwKDCYMxgwWDLoMjiWpFaUgBQ65xdUFmWmZ5QoOAJDNlXBOT+3oLQktUhHwTMvWU9HwcjA0ACkDhRnEKM/B4FNZxQ7jxDLX8jAYKnMwMDcgxBLmsbAsH0PA4PEKYSYyjwGBn5rBoZt5woSixLhDmf8xkKIX5xmbARh8zgxMLDe+///sxoDA/skBoa/E////73o//+/i4H2A+PsQA4AJHdp4IxrEg8AAAGdaVRYdFhNTDpjb20uYWRvYmUueG1wAAAAAAA8eDp4bXBtZXRhIHhtbG5zOng9ImFkb2JlOm5zOm1ldGEvIiB4OnhtcHRrPSJYTVAgQ29yZSA1LjQuMCI+CiAgIDxyZGY6UkRGIHhtbG5zOnJkZj0iaHR0cDovL3d3dy53My5vcmcvMTk5OS8wMi8yMi1yZGYtc3ludGF4LW5zIyI+CiAgICAgIDxyZGY6RGVzY3JpcHRpb24gcmRmOmFib3V0PSIiCiAgICAgICAgICAgIHhtbG5zOmV4aWY9Imh0dHA6Ly9ucy5hZG9iZS5jb20vZXhpZi8xLjAvIj4KICAgICAgICAgPGV4aWY6UGl4ZWxYRGltZW5zaW9uPjM5NzwvZXhpZjpQaXhlbFhEaW1lbnNpb24+CiAgICAgICAgIDxleGlmOlBpeGVsWURpbWVuc2lvbj4xODc8L2V4aWY6UGl4ZWxZRGltZW5zaW9uPgogICAgICA8L3JkZjpEZXNjcmlwdGlvbj4KICAgPC9yZGY6UkRGPgo8L3g6eG1wbWV0YT4K4JtZOAAAQABJREFUeAHs3QeAJVWxMOAGdoElZxAUlmBGBVFJKuYcwYz6ePpUwKeYfhVBRRRU8GEOCCqKYk5EE4oSFEQlCgLKipJzzty/vhrq2ozshJ3bM7Pr1O6dTqfPqVP51DndvVgvoJmBGQrMUGCGAjMUmKHAGCiw+BjKzBSZocAMBWYoMEOBGQokBWacxowgzFBghgIzFJihwJgpMOM0xkyqmYIzFJihwAwFZigw4zQGLANXXHFF1lhTRbfeemtz++23D7iVhbM6NLnlllsaNCmwf9ttt+XhXXfdldtLL700t+h25x135n7RMw8m8Ed9N914U58nN998c9ZW7Uyg6j6uJQP6dd111zVXXXlVA3/tVjvVZ+1ddtllY25WPehUMnXttdfmvdWPMVc0U/DfKIC2bZlTAG/IbIEyjpW78YYb8udalcFXv+JPyYIydc4+IAt+6lyYYLFAeOHCeBpTl+LOmTMnBWiJJZZo7rjjjjyGcl2bxuh3jhplmj17dirJ4osvnsavd1evue7665o777yzWXHFFfN6IcI4LrbYYvmjXEvMWqIuLdBWHZzU7CVnZzsUfemll0484DNRYMCp01JLLdXg/+3R32WXW+4e1XIgd951ZzNr1qxG31dZdZW8zqCgzXiBXGmPrC255JLjvX2m/HwowFmQR7QF//jHP5rVV1+9ISf3Rmeydfsdt6es1j3uw288Jnft866RbzKw2OJDMk7WFwaYcRoD5FIJBuO4xOJLpJFjRAjDIIzeAFGdkqqKFgwdY31DRGrLL7/8PXC5+uqrk15oqMwKK6yQ1x3fm7Le4+YxHLTruejCi5q17rNWc/nll6dCr7TSSmOoYeQi5Yi0A+DMODj2Wy6cSDkoI48bbrwhjRP5WGbZZUauPK6ioR8nC+yjJwM3AxOjgJHD7eF8yUHxsXS6XTMHf/tttze33X5byuqsCBCWiCCAvKpjzjLL5AhzmdiOJLN4d9edERiF0yiZaLczXfdnnMYAOUNgZkW0OGuJWc31N1yfwnfJJZc0q666akaWC0skMUCS3KOqGm2VIqKXSFw0dlfvrnQQFKkiMsp5W0Rod4SBpHxGcROB9shFPYXPROps38vwcwIMgH4su8yyOaoYbtT1/6abbmpWXnnlvH2sowyGTL1GKe1RiRTIyiutPOGRWLsv/6n7aDx71uw+LTl6I8bZIX+u0e3hzh1P6LaRpnvr+vXXX58jQHWQXwFDlcVDMOM0/lMl7e5+13BTGmXQBmlRIm05C5H2nGXmZK6XUlGyiuAY3koPjNWojkajGu3hzV3hiDisiy++uFlllaH0QY1qRqtnftfLODAujAjnV46kRgJGUpwFGiy22OJpYIx0Vll5lb6hml/9zmvjjtvvyCiXE0U3hmhhilRH6t9UXvvnP//ZrL322mnoZQpuuvmmdM5GEG1A76uvujpHFkvPWbq56qqrmtVWWy11Hh/uiGAHDE9NOkeW3Y9vgHyAiaZes5JJ+jPxRO4kIbowNENgMJ9gUGh5UPtAdDkDQ3lcURvDLSJjXCmQ4xtvvDHzv8suu2ymrWrEYbTBEE8UjP5A8idSB4DDECEONwx5cZx/pIzwWV0MAyAPjjlEICUHGJTqk1z5WIwGJ4tW6MYJaePCCy9Mh+HaDEyMAve9732Tln//+9+TH0YGd0a6CmRAGPQuPZZSwoe2s5ZVILOLm8+K+0oGLIaoCXFzXRxSG8xxVdn2+em6P+M0BsgZ0SNg/BiEP//5z8373//+5vzzz28I4n86XHPNNWmwGb5SPs7ijNPPaL74xS82D3rQg5rf/va3STtOl7K55+ag5SCMes1ZLBHO/eZID1ml9cc//rH53//932afffaZMHtOOOGErAu/L7jggnSEjAFDwlAYUfzud79rHv/4xzfPeMYzsq9l7Gs7EhIm8I1UTjzxxOY973lP8+pXv7p5+9vfnjQyYpuBiVHg+OOPbw4++ODmDW94Q3PmGWfmiKNGC9dcfU2sfrsxGxDomK8QfJxzzjnN5z73uWbXXXdtNttss+bkk09OWSVryrEJZNdIBJB7v7aTUM5vYYEZpzFATpkAM9wkMAwjQfj0pz+dKZABNrPQVoUucvFSLKeecmouQeUcHvLQhzSiPCuA5s6de49JXveIqmsYP5HOc0DqEQkyBtJRFJ0hNu80UVg8+P3d734365Oz1rebbxpa0iuNYUTxuMc9rjn22GObo48+ull7nbUb5zmMyoOPhIM6pbY2fuhDm7XWWisNz5VXXpn0WZiMzkh9nMprUlPbbbtdOvWHbvzQDF4ENYDhJzM1srjxhhtTljfcYMPmUY96VPO0pz41y+ML+Tay5BjcwxYYzTrnZ96rgiZ1Lx5pyoUJphW2iD0cMK0IXEN8Sl5r+ZV3DMp7G0pW1K/OYrzIFZQBcr7qrK1J2Yr6qg7nQG3Vr95qr+onUIWrpXT3u9/9Mh2xzjrrpCF0H1Cm+gp3Eeh/AqTBDhp95CMfaf50yp8yAmfI0c0qKiM0ylm05Sxcb0/6ojW+VNpPWQpZULwtHtYW7xhxaSC8Vk5bmbuOUUfxDk9dK15pr/he/IZTta+s8/i4+upr5AS3tAYeO99OO7mnJkAZ+VNPPTXblZ4AJROFg3NGrNUupwoYopLBPPEf9Kd0vfQff0r/SofrGnpXClAZdMQ7UHpqv+i7/vrrx/5dzR577JEyVY4/y982lF4mi+Y+Vlp5pawDf5VbPEaSmZ68ZWhpLRkoe4NXHAd4ylOeknJPpshmyYeyVb6Nmzm3kqWsYBr8mVZOowiLLqX89ksYMMI8gWhrzTXXTMUlGM4Disig2FIsjGFQGAv7IktCY6UORpSx0hajhWnWVEsnEE51uN85jLclfOqvkYT13Oqn8HARMf7tb39LYZAvB/POn5fCq03ltOv+XPUSfRGBlqDnDYvon1IG9C0DjpaA4uIPutuiE74babgmh2yJrPvwxYQ5mqGjlUiAgaCE7qX82sMPuebinXJrrLFGc9nllyUflcd7cgGvwqdy0OYg3IvP8NEGnESH6r/xphvzHjK55FJDo0v3GAGQHXXOmzcvZYPBqVVT0htz15ubdWifAdEXBgkO1vwDjs2kK7lzv/aV1Ud1rLTiv9IgecMi/IdsoDOg//hBHvxcKz72bUPICPoBW/zAOzQ0UgD4jN7sBprKFuCrgGXJ2UMjBNe0K+0IjIrx2EoqdoEzhwu5XXGloaXPVYf0FbsCR+0rS56NMsl0OQ73lvyTGelsuN3nPvdJGaoRayIwxX+G1n1NMRLVPKOLoDw3Av/sZz+LJayz0giLQl1761vfmgokF/3a1742mfmZz3wm0wtvfvObmwc/+MHNhz70oebcc89tHvKQhyRTPvaxj6USYwLFe93rXtdsuummee2EP5yQKYX7b3T/NDgXXXRRs+eeezaf/OQnmxdt96I0Lu985zubn//851nO/dtss03ziU98IiPFXd68S+am5cQJ7t57752pgw022KA5+6yzU7HXXW/dvEZw9t1338SBEFt1wQm+d/f3pgAVHRbV7elnnJ7G84c//GHykrJS4sdu/djkOb7/4he/SAP+4x//uHnAAx7QfPzjH88y+Cky/9SnPtW87W1va0yWf/CDH8w5I/ni3/zmN6nUjDWle8+u70lFZhzMAfzlL3/JvDKHfsopp2Q95hce/ahH5whHlLjDDjs0+C8vvf/++zdPe9rT0qFzOpZG7v/V/RN/xoVhmhuptGc+85nZDnwq4s0AIwIGfTPPcdppp6Wz4JjcW86E4WHA4Kdv5Rjg8oqXvyKDG+2Iasn/7rvvnnRjwH75y19mu2VEl4n2F3XQVzT6whe+kF39wAc+0LzlLW9p/uu//ivndtgHvPrw3h9unvDEJyStdtttt5Snz372s+kEyN5f//rXNN7oj29veP0b0kmcffbZyadDDzu02X777Rs6zHngGdvxrW99K+91juyyM/SYbJhTUobskNE5S89p/vSnPzX7fXy/lGN4HX744Rm8sieyD6utulrzxv99Y+N4ww03zFVxl1x6SfPYxz62efrTn559lIWgF8XnacHjIPS0hFDuXjiF3oX/vLAXSwx7YZB7Qbje+973vt53vvOdXihgLwx5nvv973/f++XRR/dicjD7onxBTG5ZxtILz5+nwqj3XvOa1/TCWOdxCGHvJS95Se9Vr3pV7/nPf34vjEvvqKOO6oUw9b70pS/1QkCz3GGHHtYL5mVdMcnZC8HohXHK6yGIvRhG9vbaa688p72IMHohKHl80okn9cLJ9WLCt/eiF70o67vh+utzG44k6/rMpz+Tx4vyn3CSvTCovTD2vc9//vPZ1Yi8cxsBQtI2jH8PvSI67z3mMY/pff/73+/FRGOWcU84iLyO3zF53jviiCN6Manc23nnnfv1oX84/d4PfvCDXixGyHrDOPfCWGeZAw44oBeGI3kCn5e//OW9MBLJL/w/8MADU66uvOLKvuxFkNE766yz8v4Y4fRi5NHHF28B/saoN/GzH8am9+IXv7gXk/u9n/70p1lGHTGi6EXwkbIGPzJBZskEeYR/BCW9mJTtRZSa98XkeS+izx7Z03YYzJTXMC7ZTslTFl5E/6AR2oNwrL31567fo3vgoIMOSn6HMU86lb6Ho+3h4x/+8IekLZuCxmgYkX3SmhxFcNGLgK730Y9+tBcjuLQtWXH8ITvkS1t4SnZitNqLoKL361//OnlLfmNOpPe9730vy2jzq1/9auo/XNzHFqmbLQP6wEa89KUvzWOyqH/kM4KXxFHbIJxHbqfDn2k10jDEk2oy4hDZn3feec2vjvlVRuQ8Lm8sJWG1TShj88QnPDEixUc1T37yk0PPmubMM8/MraWVlrYZFTzykY/MKE6kZsjHa9uK4ESEIoX11lsvPb990a02RBJW8zgHllp6qazP8NIwUhRpCGqlBVCX1SxGNdoWYaoLDsuvEOmHSKH89Gc/zaGqFVXul69U5qSTTsqU1RubN2Zdi+qfipbwGWRKIHhtBIau5oAM/ZWTGjCpePrppye9ld1oo40ymnv0Yx6d928avA3HniMLsvKud70rU0+bbLJJc8YZZzTHHHNMrsoy8jCKwKMPf/jDzStf+cqUMelDuIj2w0GlTJCLc/5yTqYfnDfSNYoxmiEPVkXBU/RpdBkKnveLQj0hTHZXXW3VrJcMG9VsscUWia9rKyy/Qo4+jTqs1iFDZONrB38tRyAeDjNZbuRh5ArXH/3oRxnxapdcAvJDlh2TMb9FHS6/4vKUCRE9frxhxzfkyP0FL3hB84hHPCL5gKennXpas+666yaP0Eh6EX8OPfTQzFoYRRqRPvzhD08+GR288IUvbJ74xCcmbyIwTTmszARef+Mb30g7Q4a0EY6+2WqrrZJXRxx+RC5oMEo1KY4XRh6evWE/8Np95JksGtGQCWlqdumwww5Lu8GuhANJ22Y0A8iAe9w/XWBaOQ05SYDojEBE/02MAlKBGZJ3xTDurhiCKleC895gMCVzD2O/zJxYwRQTi5RKLpETmhc5Zaku92GMsn7y1JhTRgtzGRFP1xI2dRgO+5l3cA8lZVTud9/7Ja7mQ+TFLeG8z1r3SWFVH2Gh5BzI9deFM1x+uZzwls4wpFancpZMMlQM1KIO0jKMovQLRTA3sUzws0CqziqmiKZyLoJCoSG633rr0CIJcoB2+GRughHfdtttk36vf/3rUwbQNJVtyaWyHqnM9733fTn/IC254447NhE5Zr7YPALayx2r0/EKKw7JCB4yLtIMtmCdtdfJLTkgL2TMjwFQnhMw16BOMrx+pLCAAEEbZMp92pEa4yykIl7xikhHhWFQ76te/aqUUzIOsnw4UXRRvy1cK51LBs2BaH9RBkZX8MBhoA2aSSX/+phfN0f95KjUp5e97GUZaHLg0kucCTpdceUVSXP3/M///E+SiTNA86KbZ15WXGHFpDH+kDv2Ak/wTlqL3LrGrkgvu8auoD/ZVB7QbXaBbCgDB/JPLh8aq9/wlG2A4yGHHJI46VOMjjM1Sn7YhSVT9m9NWc+Kp8GfaTURjpCEAiAoYmMcI4PojAylwWyCI08oLwkoEqJjHgPvGQn3U2b3qE8koI0CRocQYDDAcAJkolw597vXddEFAdCONow8wNXXDK3cghsh0Y424W1tN0ERrTqnDvWZ/AL6QTCUKcHNC4voHw7axDSjyikDE3yMHj7iB8U1D0G50MZcBr6uvMrKeQ4v0JJMAFtlGVGTju7BIwos2rMAQr0mvuWv8ZB8qIdikjeBhrkOyu9evBf94zN+yj8bCakLj8lipEpi6evGyWf1APwF8NEH8rNkyBcgr/p5a6zCQQeGZ14EM8Bos4IIbZNDeLpHmxyWSXb9JidwL+OlHjjZLuog2+CVMgCN0AD/77P20GQxfbJsFn9rAllQQRfxkZHnJOggHlk5h56OAR5YDgvQGp/IpQnwGtmRD8Em+dU++XGO/NFjizVs26CcupUjI/ipPvII2APytuYaa2Y518gs3ntrALlx73SBaTXSQCzEpWwMS+QHm5h/SOUhEBgzLxTNclZpJ1HpT37yk5yUJhwmpowoMMGEuHoiJ97EHEhOYiP6kUce2Rx33HEZ9RMudRIaDMRsAoZB7sVsPyAKdo2BcF/kpvN8GQOOxnVRLYFTH8diX1oj5l3S+BGYxZcYUn4VaFt6Sl/0aVEGfWXcKK4fsIKE0SsFFekx1muvvHZzRRgJKYNaUbTG6muk48cTRoERITPSkvhohFHGlxysfZ+1m9VWH3q9gxQTwH+LFeDB4FhYIQpVHxkrw4yvhSMDZdTA4THqjLb9U087NUdCG2+8ccoFh0cG1MHIwzPmXNLIMAKA7MKR0VGGrMUcSj7sZ6QsmgYecuQAyY6oVh8ZKO82K5lEzzJG2lzUgd4xpAD/yIzFCt/85jfT4aO9hyYf9rCHNc973vOyjCgejThhdKSHFsKgIf6iP/2TnlSfY7y5/LLLM2tAjwUTHuCTIZDahof0lxT50jHhLRAgI3jg+Q5tsSVkU10X/P2CxmIYQS7HxbYB8kaenvHMZ2Q6VTCyyy67NG9605uamA9Jh0bO2DPXpktgMK2cBiJSSETHeDljKxEcP+c5z8mo87JLL8v8IQN7wBcPyJyvPLhIgoHxZLF5BkafUZFTZhykB9RvxQzltmTTOUpKeAhWO9onBJS4ztmqB341ulEGbphJ2DgSuU73STmIfAknHBgAa7SdN2QWuXoyWH5TeQK2qDsNPDGyoDToRYmMCERyzqHxNdde04/Y7wy+ZEQYvAVXXnVlRmP2GVDKK4cshUmp0Nd8BsW++KKLkx9WoniYjjJq+1nPelbWie75/ExEcQD/Synx1+iGwbCV/pRSsAKHY2IQRIYizp123ClHpvjMQDBMAgt9JcO25MAKqq233jqdDTn0A/Li5mXIuv47FliQGbKp3Qc98EF5/0VkONJ0D37Ig1OGyS258aSyke6iDiJu8xN4jdbe8WSVk1SjFJW5Q/IkRcWooz1eMfpPjYfvgC2a4uklF1/SXHzJxXneMZ7SSzyUGi1HjFfSRjFJnjxRr3lQgYpgke0hz+SF7LnmOCbDE1epabaDjHFMZJrMk1/7ZFE/gMDXKjltGPXccefQHGrZmSw0xX+mldNAWETEeJNblr1yGpTJUrnXvua1zU4775QkE0l+6tOfan74pB8mIxmRLbfcMglOkaQHdn7jzulURAR77LFHRvU7/NcOORo5+OsHZ3TwpCc9KSfJ5LpFbk99ylObr31taFLS8k/Cw6CJUCmpaMakmsl3Qma5HOUWBUuBmAhXHj7qISgm2qQ/vGogVkk1X9j/C9lHEZKoxxLSSllNsTx02jyj7Me5M46lSDvttFOOCEVhnhT3fQ2KXRPQlJPRtcz00ssubfbbb79m6aWWbrZ70XYpJ1/+8pdzNIqOhv+iTHwB0lsiScrIyQPBhCW5vVD4v1/w9yZWwGRaI1bYZBnOABgBLBXzIpZFivwEJBSaUSELcuObPWqzNC7uEdWSX7JJyd8dE/Pf/va306gxLM997nNTZsgpA0OmTN5bVkzOGUOvsTAZ+qb/fVPiR962ecI2zUEHHZSBEwMYq/wyQi3jdkpMmnNQ1b9EfhH8Y55izqw5qYO6x1GSI/q98cM27veYc958881TvhhpIFBjpOkkHWVPOBfyaOk+maDXyov+T/7DyemcBXvSWPiJf5WNoPs7xOIKI5BYbZky4Bqeat9yWg4EkFv147WgxlytN0VwFkZG5mUEUNrOQCT0AdTolF2aTrydVmNaUTyHgYCMLeNfhtqxoRoQASjDQKTihIG+Ohht6FqjgTXXGloddVGMKggLz66ua68bSkERDBH+dddelwwRXYooMl0SCm6CCqNFkNozKoGbMpyYyXJRiagiI9JIcTBuJnpFCZdccmmWdY8JNOmnZcOZbLjRhlleNMnA+AHtLOqAdpxj0i/owklQRhEkBcHLm2+5OSO3a6+5NhUaj0RtwL6ndvHY6zdE9OqkUEYElI7hXW5ZL5q7M68pa0RBXvCzIjYpsGuD91Zn4RF+MMhy0hy80SvDgJdkTx3y5c5pi6w6Jhvacj8DpB+uCzbqxYw1CnGdDMJbX7RHhrXvvOvAlqwzivBVXmCirLrMzSnjWBrNw39Fo6xgEf2D1uiEH2hM3/RbwIeegOE2ykAnjhrPa1TKiK97v3WzXOmdMuoji+TIeTQVbOAhkD7FI22SL+XLNv3tr39LuRMoOkcOvBJfGelL59kO8gJHAQOZ1Q/l1MkxkQWyxUHIOJBXeDs2YplWQWUQfdqAtcnAGmcQjMxtMCC3Qex8PsNBMDfXMeeF1p9wBnkUxqK/9r0uq0cdwbw8ZW02UFcwJ8s71n7VE4x0KiEEMtfNqzuWQeZafnV6lqQN4aD6dYXQ5qWqJwT3HscO2s+V5MVF9E+bn9XnUJ7sbShWn+ahMLk2Hl8A2lW5OhfGtP/sTV1rr+N33/BnF9xTUPxw7Jkd9VZ51yLiy6L4i99wIjvaqmslI3WfcmREOaC9uqZs3e9aldWW/bb8OYce6iqAH3lVFoQjyXva/aiy/wnb4rm+llyVTDnnevHBcQGaKle636ZxlSEPdT2WPufzOZGpSF6it/Y8zxMjk17MNSUv3IuH+FJ4kJ2yZSW35AFvC8iVX4F2C+/pyttplZ4yGVl5S1veHfC2olNDdREEb8+Di7Z4YBPLIkLXKtp0n5GAaI2nV5fyohXRYChxlhXJiRBAMDmeAhz6BGcIXXp7EZ4ywdSMRLTj2goRGahPtOOVALbqVLfRh3IhKFmvPyKNENCMgpTTZo5M7u5Tv+AivNPmJ9oZGeKXSA6dRdR4LfKyj0aiLa92QH9Ro1FjKFVGZrZ4hqd+5MMoA6hbvtkbcsPQZp3y4OrxwwPHXrtuVAGcB84bGWobLB6yB6cCOCjri23aWeruCW3XRauu4TUZWDbkRF/0E5AJdICv6NI8i30y5YcWZMWvgPyRd7Spsl5hQe7RsUY25G5RBv0PQ5rLUE1Ag1tiZIqeaO75LHbCzzyPkR6o0YG3G4dBTxovM2uZ5JE6jXDNb6wYS63JGnkgV/RTalndFiJ43bmnYbQXhj55UbxUhvzZsjtN/McrczDqKf6zR354fcvNQ3IBX7LmvBEm2VHefRZO4DNQbjrAtHIaCEJpKAmmUUBMRSzHjARi2lKWMvyUE5SBMeQkKBRPXcoXwVO4ghkY675qQzv2MYwSGqKuvtrqfcOhXcqvHgL2+XiVgeGm1Vlwe/azn51LJxmRW2cP1VXOiAOUDmFkgFSYa4xGASEiZIsyMJjo6AcoFEA/vBQ04INjD/ehG8XHS7ThkAE+4L9cs20bpK2AV28UPfEElCH22gdtobkljeW8yQlQP/5T4jomF3g2dM/QUmz9uNtHpZyRH8aEw1EX5+KYnJEb8snIkC8yMDee4bAcuxyJtqRQ9BOu8HadnKij5Jyx0c/SDalS+C7qICj0a4PntvCEPuMPmQH5tcegWeksg06OlHeOjClfNBX4ATQlN1J+zr3spS/L1VH4KB0odUTmPG/13//93zmX6T7yIU2tHT9Qxh6v8ZDtYTPyAc9wDubuBEuAE3SdvSr9KHl3jmxNF5hWVqoic0wR2fGyGEvhGBFGl1BgOpgdESGmV0RIyTHcZBIGAEIgAnMfRS4GUDL3UWD3YIr9MmpwwVTv9HGNYYGHpbfmPQhqRcfw0Z5Rj+cJlDe6YQjhxxHqE/zUS4DgAcpgloHLk4voH0qln2gJSsEpMyMOKJzraObLaejmHoEAGqN1KaWRREHJhLJ4TomLxqI3vFdm6Bdf7gv+OecafuAtvvlRVvWkkYly2iaPonvGHB7kpPqBh/jMIJAJK/M4DKumGBr3kg38t3Xv3Lsf+tM/RoSsAOXLuXGqJXuWHTOMcGI44Wf+TF+9NNH5RR3QGc9sAT7gnZEkOuKHFUfKoDE5ESAoTx4ce309XlvgUA7De8nIonJoqxyHoR7Lsems0SewZV+A4ADPySo71ZfLaFPdRjvkDU+Bc+UwHC8f8pBBZvCQTXGdXIKSLfv6OZ1g2n0jnEcv74vgCGYIX1EpJlFCDC7lwsTyyoiL8BwOo8NQAQYEYwuG38OBcBCEjBC066fQ7iVEhPOv5/21OePMM1LADHcti7OaitAQSEBICS6lJgAlYPpWdetfGcWqu/BbFLcMGxrpK74ywmjNWVMs5xlDRgBv0Z3RdFwKWbRDHwpXclH0Q1OKTwGVzRFLvCEAnUHxEk8YHGUYAoZe9N7GsXipjH11FpSR5lDgXKB95apvzjNImSqLevSnDEPkxnOE4Ng9ZIacKf/PC/+ZwY77PYNkchegW6Y/Yh/OnB7gjGo/TyyCf4rHaI9m6ThDnug2Xpbu0jk09NEq5ciDrRFaBRDkAc3In+tFP3IhBcbGaIfs4T2n7bUgRWOyZ981tsPycLzlYOBF9+GFr3ArHB3jITkp+4VV2pIqFVi4rpwy6tIfdUwXGJfTKENIiXTIUBszKD2jXQqpnBwsRccEhhsR/LoExB0uIPCjZGU0umy/LQzFeNsS5i7bVjeeEGICyBCiN14RzrZgl4IQZII+3IGOhGe7X/nMRSgOuqNvGb2p4j9eUzIGgzEoejgviHCuS0B3UA6u2prf+bo+qG31t0v+j4QrGWP0SubICt1Dj8JtpPsnek172iHvbTmdLP0rfdIPDk6/6WAFulNtH4u+cOMM2Qg4yp54Xc9YYVxOQ6VlmAkmxkgriJgQh3d1npISHNB2HqKyLqGYBBcEwSRbhsQ5eHUJ+oohaFDRIJrYzyWYwaAuQfvoDgfOE6C59k322TexV1FrKbdy5Ujszw/Qr4QNPQGFsC7dMtWp5j+6MxjoQIEd478oTQRIProEbaF1bbVV+7Xtsv2u+T8a7kbT8vf6Sk5ABRT4IoLvEqZa/wROZI7+sTl0jhOjK+hgFOn6VNlHtNc+PQXsoxEUvgmqahSVF0f4My6ngQCIgTgVOSCINeyQEWGWkIhgOZMy1I4JVJfAKGgfMJr2MQ4OBBbuXQJlITCgRmFool0C3bXS6GcJhHYBgbB2vKCiMXyTQvHurLFOolb0JqJcgmEIAymyLAdSNCcfU8F/feccarSJH+TSSLf4UHToYsspa6/tIGqfbJYh7aJtdXbN/9HwLjloy1xbHhd1/aMffhWw2WcP6Bfdx/+ptI8ct/Y5L/rgd1fgRIdrlDgaj10f1+opCiFq0wCo0QREpKgYSgLj4SMOoww2B6NM1yMNTIIDRa3lmbaMmPNdOy2rWDy1ynBRIEyhNISF0HTdf0YDDco46TOHUTTBA4AmNRzF0woA8uIIf2oViJfw1ZfrFNdXD93p91Tyv9ovJ8lIUWB8KEcyQvcmfKkizVVXieW6MTkNPMDlKXbXKqCYcEPzqaBr/s+n2f5pk/9GWiVz+OG45L62/RsGvDPV+ic4YRPpFF4Ac3W1wIYMTqV+wE362gijsjIchvQUmR0rjGukIVcMKGFNQCIUZWA4EEu6oialEc4rwyHGmCnTJdTwXBsMpdUrFUWPJf0yUdzQBY3QRl+l7qyi0vfJAu1bicFg4kut8Go7eAYMKOs18mXsRkvflCIwBO6pttrGYCr5r0/oTiY5uHb0hBbVb+W6gJJxOJSsO1e/OtdF21Vn8aQL/lcb89vqn2iWYbKgBb3TkU3CfBKcplr/0H74vBkZnBsBlfQ0HZxK/RA0sot4QtelpjzXNBzn+fG3zo/LabhJxzM/effKAwICICOyoCAmvxGJwSpCyjGLuroEa9o5joouRdy8Khz94NIl1EOG2igDUQYMTbyCu0vAfEJqjbr0EBz8RDtogW9e1lhpglq15Jgg1fmRcKyRiREnIUTTBzxw6MNVnMlU8l+qzYea0njgfbyangMnl4bkJkS7Bjwgf0a7AE2KTpPRdtf8H6kPaCyAkGUoR0nvLZUXOP4n6B/6CFDYSU6TztFBRpruTKV+kM3huMDXs0FWi5Utd24kGJfTYGQYI8SgCJRDQww144wglqC6VpMqInzGvOsoTycxhnG0xTj4jNUYjkSksV6jFPlStRAUhhqDSoHGWsdEyrVXb8ClhKQcOh54DxbnVSNFvALoNdqyvrbjU7d7vWl0nXiCtlKQU8l//dAHowy8L2iPOOpcF9tqU6DQhnqHEXnoErrm/2i461/JGlqUDLqvjdto9Szo9anWP06B06zgq0a3jqWl2M+p1A+OjK1mm/Dn2N8cm69yHy+9x+U0NEQw5MQ5DxOpvgnAm1IMAiMdw5kw1pWaghSCyoN3Cb64Zu4APgyk9e1w8WPUPAzVJTCk+i26ZDjQihPz4zzh0SVISzHk+m9LWMsROCcChx9aoI/r1pt7IHEsBq2MAOETLOCpetyrbwRyKvlvpGceDb3hWEst9dnqkK4B/9EEDgwGQB9OLAOacORdQtf8Hw13+o/uQICB7uTCOduueTDV+qd9AYrnvQrYAhkXweNU20fPChkN1oKcCnLgOh6nPi6nUYQo58GIeIc9A2U47rz9NJZ3R7qF2FiMUtW/oFuCqR1tElgKDArfBa13rPe1+woPhhoORZPJoEG7v4PmD5pyNO1+Otce1lZfy8G0y46VjhMpxzjDkWNE78J5InWO917RZs3zVNAw3jomUr7kfdD8Hw0n+sdI2vrEMSNauIx27yCut2VtKvSvZK2Nx3TTD7pKJtGnsjHjtUvdhv6DkISZOmYoMEOBGQrMUGDaUGDGaUwbVswgMkOBGQrMUGD6U2DGaUx/Hs1gOEOBGQrMUGDaUGDGaUwbVswgMkOBGQrMUGD6U2DGaUx/Hs1gOEOBGQrMUGDaUGDGaUwbVswgMkOBGQrMUGD6U2DGaUx/Hs1gOEOBGQrMUGDaUGCgTsMaeeu0rf+tB12sAfYFKw+P+Hn4BVhDbk2/Nc21rrlrqli7X21XWx66A/VMh4fTgAcY4Vu4wXcQUPVUex6uA/UwmH1P1xd4IK8emKpzC+u2TetaI64vZ5999qR0SZtkDni1iHfvgDpn30NpAN/RvZ6zmSwelHx4iRxwfO655+Z+0c/3T8gFgF/JUp6Yxn/QFK5Fy5L96kf1nZ56vqFshevt/QXtYumY9tUP4KPdwunMM+Jb4HEOkIWSjbqeFzr8UzTSROFR9qBsURuXolmHKP1b1eN6y+2/3T3shId6OA6dQuzbgviejfSEZPsBknnz5uU3HY495tis4bTTTmve+ta33qPMsKoHcujBFrhhRj6AFELhhYZ77rlns+++++aTu/DEnOOPP77Zcsstc9+5+t7vRBDBYF/5q4ee1FWv8/Dk8Fe+8pXmqKOOyld9vPjFL8435O64447ZJMHxNOfCDL6TziDUw4AXXXhRfp7z4IMPbnbZZZf+iy676iMae2Gchy7R0hO6vgPypS99KeUBbt5s8PSnP7157GMfm289gEvJS1d4tev1AskzTzuz+clPfpLvCSOfnurfdJNNmy223CKLeiMpGQKlb/XVtzw5Tf/QI8a63stF9jkD76XyTrTPfe5zzR7v3yNfQUQHfR++jLYyEwX8B9oX3HqlB72evfTsZs6sOc3++++fdmmXt+ySAcX222/fvC3sEgddL2GdKA4j3U/O8NMPnbxJYMnYRzd0+OhHP5r26AnbPKHZfIvN8xw7RhbYlpKJkdoYxLWBOg3RG+QZBR3VIUYa0e0jgqcRTzrppOYtb3lLs/vuu+frNp7ylKckMQbRoZHqQHhPC3txIgIzEoyxyO273/1ufDd4yWateDPtZZde1my11Vb56g9K7LUQ+jNR8F6qelK4/QT9b084IfCZlYL6/97x/5qT/3Bys9tuu2U0LNp5xzve0f9OxkRxmMr7vSZefyjHb379m+a73/tu8uOII45o9tprr85RM4r05mHvAMJPfH/n/3tn86hHP6p597vf3W//mc98ZjMnZPjxj98mjYoRyZprrNl/n1q/4IB30IaDOOCAA/IbNY973OOapz71qSkHz3/+85tf/OIXzRKLeyFivD02jCo982qe0rcBo9NJdQwiHTRqmrPMnObn0SevI/re97/XHHrooWkTNOwVMIy8cr14/QX7MVFgi9AKDgVsgjYErgIKr/v4yEc+0vzxj39sPvCBDyQOXpkkiKs3Zte9g97Ci/287vqhz8QKagq8sXu//fZL2nm54DZP2Cb1SH+AT1vXK4Pqnq62A09Pef9NDQMhrVPevYIAOuvFXV6bbP/6SP+ceeaZ2bf2PV11llISPo5AhMOIzQ5jTVg4EN/5PeOMM9JQSE956SJGVCpgoniJcCkCwfAGVvigjxEZXDiUte6zVhoJisWxVFQ2CKc1UfwHcb93cumzKFM0SWkZ78mA/MpkpAO9sI0BET3i8QrLr5C4CHpA0v5uw4LuvhUyiJHmaH0ka+SQfjAgom9yQWcYLtHxtdddm5E5GqKf9wnZ+k13oOMlx15iat/74DgPgQT66yego4C+tt/llCcX8E+91oc+a48DRnOyuNTSS6XdynfXLT0nddN3geqVMF07DF2SrhPMspX4TjfIg1EHvOCNRkXDtiPVl8mCgY40GEQK54cpwMhC53jyd73rXXnNB4De9ra3NQ984AOzDIFvEyBPdvAH4xlqBDbc5TiOjHSQVIVrPh7zvOc9Lw07xvzlL39pNthggxRkTsRHZiYC5kiMWghGpaUIgU+wEgxD4esCP7QhIMqKLuuYIC3MoP+MAtmQ+nNMGUSYFGQyZADdRZannHpKyua3vvWtZtddd02jW5Gd1NTrXve6nGth6OA5GUaDHgiivve97zX77LNPOo4KsOCBTuTyf/7nf+4RLQtCbr196EWV01k+6B386d2ceLkleMQmj2juG29JloUw4gT6Wqkkzto9g5IPNPZiTU6ZHN543Y3NvEiX/+xnP0v7xIkIKN7+9rcnHs5r/5Xbv7LzkSbZxMsrr7oyA6tyoEYZv/vd71JnBA7kFO5sRvYhUqqTmboeqNNA7DbDMYjTEMkfdNBB+YUohvDII4/McgSEMBie1oeDnOsKGOIyvARXSujUU09tGI4DDzwwo/pNN9202XeffXP4V06Nt5+ow9AnQkAobr9zKLePFgTg9a9/fRolwsmZodt6667X3HzL0Dv5ORZR0sIOZQiKD0ZRaECJBRpdAwUzh4GvRpRk08gHD+xzDkBKSH79/PPPT6V8wAMekBGf6L5LwH9pETJqdENGK5f/ghe8oDnuuOOSTi/a7kX5olBygqaCEDn5hQWk1gC9Kn1ccYWhL1ziETrUdSMR/RuUfAhM2BztmAeikw9/+MObDSM45MjQ1LUlZy+ZQYxPWZNPI6OuodKTNX+C/7feeltz3nnnpTxwDHNiFERvyCt55DjgPJkwUE1FXJ3RCQLBgeiY9NQ/LvhHDgVFlnLLtSJAZ02Qdv3aZO0QULgxWibZ4AZHUQ7DUVHGBhtukIIj902A/AYB2pZOqLQT5cB0Dsk+5wof+xdfcnFGD1IThq1dG6xB9G+0OkrxKQXl1VcTz2Sl0nCj1TGR66LLCgSkHTgJckg+tQ8nismhmMdYasml+jJDRroG8sYJkM+C2pfCIxf0S0Sa+e/YJz9+CwPIuwuaOGqyQKbpHL1gA9AYX9qywGEYGbbPLWhfy+agMfpxyBwIWCzmhuBEFjmSWyJgY8QFaz5SpHzXgBboU8GL9ny2QNC47rrrJn3YD/ao7AGc2TW6NFkwUKcBcR8qJ9w6VcJsSeWhhx3arLP2OmkgRfXSQFapmHSUBpqMnDEhsPwXkQkLfKUB4PfDH/yw+cY3vtGsvfbajaiO8EhJEBZ9IdgTBXQh/LVVp4k3AB/zPIbwRmzzYsh82GGHNS972cuaDTfaMEdpE21/qu+nrKInQDbQggGhBGgyGaB9cmCYz0CZ4K45FXx2/clPfnKi4jvfUpbKT0Z6SoAgcCgQ2JBVhmTu3LnNKaeckrpSNIQ/o4F2g5DParerLaPI6MFZHwrn1MWIqEH1x/X6/s31N1w/EPlYfrnlsw3OqZyF9oB5FTJZxtg8ipT0Nttsk5PzVT4Ld/QHnznJSktdcsmlOb8lyDbydJ4OkV1lOVOOUB/K1naE2j2qHeiYi4GddbdHZggM8QiG5atGIe981zvTUD8yUkBvetObmh/+8IfZWSkhk04ivi5BlLZ8RJIid98BgS/Ciz7vd9/75RB0k002aTbeeOPmj3/4Y7PpIzdN/CkuJ1ICNREcGSDMR5dyTPYrn2/lhMiGkRBhSJUQ2EGkxyaC9yDu5QyXjuE1SMEPftS+bRkR+20nQiHwbqLRHl5Xuofh4AguvWzom/Z44WekcVYEEUaenIlI/yEPeUg68q5ThFYMVWoCDfS75tLQS/sc7eLhLEDRy30mjhmU6QxpFAN3tqGW4aMv2zB7ydk54U/W6QI7YvTBiOKJvrZlYkH6qS5tl66pg0zRyRr9OAfP4084PlewveQlL8nVdoPQfXWPBPnVz0gzogk6HPTVg5q11lyreeELXpi2xzn8F1iyE2R09u1Djzh0LZttvAfqNAh2KngQvRQck+StdZZCmPSSkiAI2267bV9RTfi+8pWvbOM28H3GXwqAscAAzHEOECRCJdp7xjOekc9TMO76w9i0BW0iiKEF45mKETRBH7RisAxL0eid73xn5tRFnRxH5tyDpgs7lGDrp/4vvZSVY7elMUQHkbM0pWgUOGYoRFIVEU6EBlZKoSfZ45Q5IvzHX8/POI8PojflGLOtt946o+JydhNpf7R7yR/jhU4lp2gAHxPiAhtzf2XAGLe7Zt+VchuffRqt+im/rn/AFz3RXj+MPvCWUzCqK6fR1jf6MQingc/1GWo6WHpdDqPsARqblPecBvkTsAk0a/FKV4QUZMt+kMkTTzwxF+Hg/4orrZiBJPkklwIdOLMPVgKWPHSF1/B6B5qewlgCL0IACFDnCASDXEqLCbUyxLn7rnPf4bgN/JgAwAcQTswxDPb0bS3x88CPPog+AIHO5yvuFvg8uYB/CGkqSBhGW/hwoOWYOIx5kZaSpmK8OFjAyJbCLWDT0+I2/QfkglGw/r7mCigHmuinfcCwFL/yxAT/MMTqRvfbIh3CSFC4pecMfc2sUiLrz40ltoELhfTJ4CsjhThZ9EcXslkpCgaTsSCTyy63bOIkOAOic5DOI4Kb6Q4CA1DZCPvO+eGFvle/y6jjCV74TRTQq4JabUlJVVocDuyBkR35EOSaIIcXHLp2GPpGxsz5gnlhB+AhwOUgUhfCbpBX+65zZuTDSJNOTRYMdKRRiOsEwccgwm4SBxOsRrn6qqub5ZZdLplQjGAsDbe6BvissvIqQ4IThAfXXntdYwlwAYfHiVQ6iPGuXGiVWdBtOaZaiYFeBEJ0jRYE9Nvf/nZ/6Z/0CNqINOHUxnNBcZjK+8rwii7B7WH8OAV8QYuKmMpIOJ8jj+auVCBKNBGggAys30Me+pBUPjQ2V/DIRz6yX7WnsaVM11tvvYzmOHFGhYJ2CYIDgQL63HD9DflmAEtS0ei3v/1tjoDbKaiKwO+4K+h4579SnF3iOJG6GUSGmcFGzwL94KD79uNuu+E656H/9JAtmQhoh11qO2X78CFzglj7Hqz18DHAC2WkjMlDl0DeBQgCVqs6P/GJT2T/tSlDUQGWxxcsCUYXOHvOqEZQXeJXdQ/UaVSljOMySy3TF4xHPOIRzSte8YrmBz/4QRLhCU98QhLmz3/+cwxVb24e9KAH3UNpq55BbwnGLbcNzU1o1wjHEkdzGEZBFJIRMfm1xeZDr2zAGMaO0JZRW1C8CKB6RLupDOEsllp2qeass87KiOLjH/940uLoo49OXDy5/vuTfp9zLRYNLOxAIRlG0STF4CQ5TYoCKKfl1+Vc8CvWBg2trItAc6JOo234LaNlhKRE//SnP2Vgs8ycZZpbb7u1Oe7449JxK89hTBagC+f1pCc9qTn8iMMzcCGT8yKqZFBf9apXZSTK+JXRFYy1Hclk4bog7ZTRp1N+bShakwnGU0oWkBl8l7qZKGhTfQVGvtKSzpls/vSnP537W225VTpp6UnnRfbeWtE1kHc4shN77713s9NOO2WgKMgBz37OsxM/C3XYUw6j5oEHYZ/G2r+BOg1CoYOL3x0RYn7lZr0egyKssfoauRqBULhOGb55yDebtddZe6w4T6jcnXcP7a+59po03gfF8yPHHnts87GPfSzxIUA7vmHHvuGqVAmhnqjTgLh6tKFewgiMLjiRT37ykykwlRpjREU3JuUXBaAQeA5ES57XcWx5q9e4WEmHNuhcUbSRhhzzRB2GNhkAkTzlLH56NYPXRViIARdyaeLbayOM8BgO1+bGHEjXUNHsF7/4xTRggiqLSACDZtRZAFe0KpqizyBoVPV3seXc4EvnBQf64LkZT75/5zvfSSN4yCGH5KjDw5+rrbpappDgUoHERPCq0Qoc6JZ01TKzl8mU1Je//OV8/5wAhs2SaZAG3GijjRLfzTfffCJNj+leKXtQGRjvGKsgkz7ASaArUMB7DkNf4DmZgcPEE4UtcpSBrZxldUgR6QCdxXwdlsuXPwSMRA1N80SHfzzAw0Bbg29i0RJb0S8BTm8dk7OYxvmlcAfOQBQ6UdCGYab0HcPlvUGEF51KkAmsIbzzDJiI2LuGGLmFHRi1GlWYO3KM9l7vcfrppw/JR6wMKTlCp5oUH4RBlCbFU7wV1aO5tsilfc6ag9hss82S/nCljJM12hAgwIFukA/tk0kTnlbMMCpkSI6d0QXw1iflpjvAlYHDS3bAPv7fcvMtGSQwipa/668y9aoR/a1AaiJ9xGeQ+h82iCEG8EJzo94Kctkmox60dV4g0TWwO57L0CYcpZzoADyduyzoItBEGzJcNgr+5GXSIBocN4Tg5j2h+L0YXfQC4V4oVy8603MtOta74frrc78qDwbkecchFHk6DGMvnlPI/RD63E7kDxzCISUuISD9qgpf29oPpvRCYLOMfji+8YYb8zgEJrdVtl/RKDvt+oOBSRt4oIdrkdPNGvQ5hKB/HPMV/ZrRDT4gXh+Q9w2nZb/wfHYK7+H8CeHr97/aaOM8n+r6p/UDtO9xTr31a7c9vGzeHH+K12gOYgSQ28IpD+KPYzIy/Hxdv7ctepODwqNwVjZGDv3z2nateI032gLV3pVXXJl8cr7qywKj/KEPRQ/7YwU60oaii3PkpeQTro7BvdGncNWPtn5OlP/Z4Ah/0F1/tVk0LFzqNsd1Df0jxZKX0LrOl00o/axt1TG/rbqrvXvTP/e5Tg4AepYtKjzywt1/yGnRfDhv2uVqv2StjYdzJQuj0T9GEVlVu7+lI2UXSncu/OeFWbb6WziMtmUf6QhcwHjvd89i/ozXQ7mlvJ3nHUJwM1ozlJdnM5IIZDKCqAkaXnEQQ8yRcBXFixikyeAQhM2tdoPYA0kvjdS+a2gjghKdoBE6GCVMVvvVDp6EAufIBk54YyLS+eIduhT7nRsN9EWd7Xucq7SdPk8l/+EPF/jpJ9ySB0Z2d7/DaLQ+TvS6NtFaZAjCkCbd0W0yoEv+j4a/kREZQ3OTtmhBDwun0e4fxHW8n0r9MyIyJ1FADqSRpJXQZyr1I5xRPnuCRyAcWo5oyCY+jRUGKslywIbNtbSUw0BEQtO1w9BhxjkNYhDD0FL71e54iDJW4g0vx1BRlvDiaTgYDwJc+fPh5Qd9rM9lwAkCPAgtZ+pa1zDV/Nc/6aYy2GhAHjzZbTsZUHTnQP3wwLnJgKnmv/bJGvq3+00mJ0P+plr/tF/6V4GLoEHfrdybav2olKwth842V4AtqB8rDFSaCQojbeLSKiRgLgAhEaxrKGFFCEzz0y4nZr9r4JgqyiAo2qZE6FLPKHSJg7kQ7RAGbRbYtzqsa5hq/qM5JS0QWQEKMhkgOBIgGO0yIH72a6TZNQ5TzX8yNlzuyCKZhFvXMNX6p339Z4f0uwIV8kc2plo/2EDyaFurReFKbyq4HguPBuo0KIdJLEbbSo8k3g1DD8k51zUQzCKCSTXvmTIkNOIQ8XcNhqA1ua8tE6g1TK80Xdc4mDysaIfRMplOgD1c2TVMB/5z1DWqXCIifBEUGSAXXQO6MwztAMW+c8WTrnGYSv7Xe7rIHNkD+l3PJXXd96nWv5h/yABB4CKat6V7DLRU0FTrBydWC3+8846ewLHe8TVW/gx8ToNzsLTRkFyUXV5W2qDriA9TEIKg8p6MRY1wEKetzGMl0HjKcVpw0DbFIcRoULlDxqNL0DYctMdZFQ626A8vykx4ao6paFJR0Uj44R++tu9xrgyidMxU85+CloOUHgRyuPbRp0tAF8GJB9UYC2DkSUFj8rEfeXaFQ9f8Hw1vgRrZI/cle+S/ZK9r+Z9q/WN76BcalK0reaxU5VTqB9kkowJ69gGf4Ep/nR9rGnWgz2nwtBXp8bT2S1EpD0S7BEIjJYFx9uGDaRiYQ7AwnF2CNqq/GFBOi0GeDKOlb9ot5hMKuVTLCEHXSjvV/C8FrVEtQw0nsoA3XfefYdBee1RrX8ACp5qATGZ09Gcq+V9yNpky1ybjVOtfpX7IAZ1nd+r1SYIIsjCV9pEMsknoRBbJZYGsTL3Ms87NbzvQkQakEAaxKA9gLCkvY15pg/khM9Hz7QhYW9osA+pam0gTbeve7meUOA39tyU4nKd9TOq6/+pHd+3BRZ9FeaKJctpdjjTweir5r29kTV9LSfEJDyZD/tBZ/+FgC2rfFi+6hK75PxruNcIqmSP/JYtsA/50CVOtf3gsDarPgPPQZ/SwFbxMtX5UUIFWbJL5Jm/woDNjhYE6DQRrR3WGpqJdxARlwMeK3HjLYZahFsbYh0tNTlIoSt0laJOhpiAcB8aUENnvGrRFUEU82uMk7bd5QngpcxfpqaJ5RfWTzf+iLzzwgFKUsaK4+t0l4DkYzmv4gK7lv2v+ZydG+IO+JWvksGS/ZLLroG066J8Ahc3Rd3ZPICVgkboz31n0ISOTrR90gW7CAU5GPfAlt+ORzYE6DQZzIkZpBHkc0yWOgeDCo6J9Nzru2mBUO7ba8sMkglw0mQwcCg9tcQzt52gmyp8SLvVUP52rOQ3nqq8L4pSy0gn88eTwOvGaEEHDBX+/IJ/sf+lLX5pK4tUccP35z3+ewYP3O8Hbi98EE14n4tvc+CUf//SnPb3Z9T275j36u9dee+V7yijanLhv6/iOuFfYc8oMxFe+8pXm61//evPQhz403x1FKRlLhsM9DEmbThPo5qi3lrwPmv+jNUz/0N72+uuuzxU5hcto9w7qOqPIEDLIlYIhk76rXgbSO97w2psI8OlZz3pWvtfLE/lk5H3ve19z+OGH56dVt9p6q5SHd7zjHVmfzwBfdJkKm2QAAEAASURBVOFFzfnzzm/iYcRm8y02b97//vcnb+fFO8K+8IUv5OtxtK2+zeJdYmtFO/hPJ6dSP9CYDJJ3uJDbBeJP3DRuCMLmPZ7gDMPYfyI8vGf/CcN6ulPZKj/uhsZ5Q0QyIz4RPs7qxl283dfgz789ET7uChfwhqL3oPkTwpYYtfvpHL7Xr922wu2yC9idcd2G7mGs854w1v0nvuvJ3/jgVu9pT3ta/yn9ehI40no8YS9yvj1lQqH67dYTyo95zGN68VW/3vrrr9+/plzJejiIXrwAMeuJvH4v0jW5X08V92/qeKfNg8nUT/oXEeuIT4R32fUwyFk9fuBjfN876e+ka5H1yOthwHvh3HvxItXe05761P4bCVysp/D1Y4sttkg5IePq9CsdIAfxip+sr94qQN4AOQoH1YtXq+c94UQTn6m2j3CDCzmFCyhZyYMx/hnoRHgQawZmKDBlFBDFAdE/CIVoRIgiTK+ZBoceemh/vk205boo0AvzTj755IwEvYI+lCo/wiNyDl3KUcT3v//95uKLLs4X3YnS3vjGN2b0qYyXTp5w/AnNCiuukF+kNLpQB6jvXuTBzJ/OKHB78EQKzDMH6E8ejDiMuHbYYYccBUkTffazn82RhFGG979ZTeSDcFI0ePbZz3y2Oe644zIqt3iH/Ozwmh0yMv/Sl76U9Xx47w83c9efm4tMPvKRj6SM+Gz1t7/1reZ3v/tdtu1dZ96iC9rykCcW4j8DfU5jIabDDOqLAAWkRQBDAaSZ5JEZDwaB8ffQqZwuhwE4GIbEsW9YRCTZXHLxJZmmci6iy1xxIs0k5eDBVWnHys972Z7zJhRviGeSOCrX5LKlAspxcDIz0C0F6uuKFTwkT8PoS1nhCb7hgyDh8ssuT157hoRsWFWkDJnx4kD77i9ZssAEL4v3Pojl0QKy5BrnovySd8ugObQYYWbdZEH9iwrMOI1FhZMz/ci3v1JQzsFDpsCoQSRZOWUG3qvYKbhy3gvEEDD21153bSMv7ZiB8CDUwx7+sFR8hsUowxLK8849L52KCNTIQhse3rwlnJM5ESu3aqKR8VGX7Qx0SwEjDIZc8GDZL17b5wQECxxGOfOrr7k6ZcDr6DkZfHMPPnMC5/zlnAw4yslssMEGeb96OAN1XxlL2fGWHJgf4UCMXLxfSrBiCfJtUbfFQEYaiwyE4owbKg8mxxcKNjOncTcF0aVoEwIyM6cRdGnTZNyCtgA3kMdQ3rxT7rryzaHkmY9+9KMf3Xvc4x7Xz007X4Bn8b2N/BUfyXjtm9OIj2H15s6dW7f0IorN+Q/l3P+a17wmtzF66UXUmvuuVS68f2OHO4XvZOtnOMYpndOoOQu0JgN4iScgjH//7bbhJHrh6HuPfexje/Fxpf6bdtGt3jjtPtcBHgP11vyU+8yZgJrzKllyr/bjdep5PRxVjzyEg+nLEt4AbRa/8kTHf2bmNII7MzBDgaKA1VPSS9IRIJQx5yyMHD7/+c9nRPnjH/+48XEjEaT0kRVQ5513XnPUUUc1x/zqmFxt5j4jEXlwEaMPN318v4/nvMY1V1+TKSpldt5554wiRadfP/jrjc/ExiR586Mf/SgjS+f9RMDKz0C3FDC3BNCcDBg9GAWg/Y477piyYTTgY2ff/OY3My3paX0pqRe+8IU5wpRWsrrqpz/9aT4YLO1otLLLLrtkne41R7LnnnvmfUYTzmmDHH3ta1/LFXpwMacRPiDxIUdGJYsCzKSnFgUuzvQhKeCJVs5AHpqychYMhzkL6SnK79vL0kmMA7B80ueGMw1x6y2p+FJJDIPyG264YTob6Sev2peW8DVBhonTyTx2lOcYfNjLHIlUBKPhfsCgKDcD3VJAegmf8c4cFN47BuYcHOMbfrjOkJMT4OE2zsNPPcq4d84yQ59ZUIaMcDoxNsg0l7STsoDMkCk81w4gB/khsairZCEvLOR/Jt1pIHwBosr9gpq8EiFgJKZVWfvFiLp3QbciB3VprwRKXdokbEAZAL8SqkG1nxXP50/1t2gBH/So9xjN57aF5jQaFo0hrb/Vt/rU5UQ6g1YcBWC08Zciy1Hn+vSgp8jz2mv+JWMrrfyvb0AsGZGgV5HAhRNgWMie0YtRDMO/1NJL5YS3NpR1zfMY2rj9johsl18h79NOrs4JI8VQFU/dNxKUvKGL/gA4ANdKTtGxfq7XfVlwiv7gJ+OIFuiH/tWH0h90pFcF8G7rYaSH8hIdRAN9rP67oG6graJpzV85j8/4gP/4pxwe2ScbeAgXUb92b4n6GHz1wqVedYRnrhdd1ecc3MnUbbf+y46pW7BgC+85Sw9NuKvX6intuXc00Nc2LbRd9HOtcEFD/SpIGY3rkwaByLghkMx7xpszDYL32/IlqoJgau3eI78XjMzz7ev9gveyE0wa8TkN9VROsm6Xh5QLrRyj8/ZrvXZ9IWv4fXV/e4suRZtg4LjnNOoLfaEM/Vy8+h2ff/757aZG3C8cxsufESuNi8WHdj+dk6utX7tt9bXLVv1Vxr36BtryUOUWZGseAS6+BAeKplXXwx72sN7jH//4/tcDQ0nzEjzwLCbN8zkNJ0Mx81rlrLfZZptce29eRP3Vj/hEbJZz//bbb9+vhzw615atLDjCH/goX7JfczJ1PPxWNFS+cHW98Bo0/4e3Pfw4jGbm8j2fArTf1pvK+bumn/pUtHWu+tiWhbr/b3/7W78uz9wUXfCtZEgdQLvmFPzQH6iz6g9n3nvUox7V23TTTXvxXfr+eeVKHsL5pZy4Dw7oW9eUM6dx//vf325/TiQMfB7HSDdl0HMg2gqH0YsAI8+1eaOw4zpXNgf+bFLpW8lyVn73H2X0G272xwr6hU90BFTbY71fuUl9TsPQjoe0wmG9u7+HbFjIC9eIIwiQqx2C2QmBY+0OZCvNkJ4/VjlUNKl9+zXCEKlYVQOntddZOyOe8bybZUERlV4JJmbk4z0+wBBYdDR37tw8Xpj/iJAi3Mj+iUjRXTRGHqw+mSiEUUh6qceKGamn3d+7e6anPvzhD2f0efDBB2czPhaG1q973evyWC76pBNPas4595zmEQ9/RMrI61//+oweycvnPvu5zFefeeaZ+Rbb5ZZfLp8mF3niz7777Nv8+te/zlGHfHh9T0a6g2zp+2gvhBNNqs8r9W+7fehb5p4+F21mWiTw1ZZfgf0Yf9ThlG5F+e3IONM4oW/0it6J9NFc1A6U96PjYQAzgkeDObECjtwb+VlGK41krkg97AeahtHLOkT35Ajv1V86HAY+6yNX5OBtb39bHqvnQx/6UPOxfT/WbLDhBs0FF1yQ51/xildkioo8esL76KOPztVPcFH/m9/85jw2N4bmH/jAB5q5681NvM2PwNHv05/+dHPYoYcl/7TFbhiZWHVXOCfi9/KHzSFrt992e/R9aLWd/lxy6SUpz+yROtAM2IeLr1JOJkzqa0ROO+20TA9ssfkWSVQCpNMUxWTjQQcdlEr3sI03TgVDQIQhSBRvNGCIUolCCNXtfkAonSdwhIJAGYZSxGIkoXW/eyybO/yIw5uI7rPM85/3/IaRcO9IUA5OW36EWH3qrnMj3U9R5MtPPOnEXDLKcTzvec/LOihj5U9HqsO16i+6TdfXiKAJ+uLFz372syZWHY25fyP1n4Ka00AvxoKxskZeysn+I+O1DhT5xBNPbKRCKCoZwCf0pZgRgeYDWuhIJqRJpKDiKeDcJ1t//OMfEw0ytcTiS2RKBL9f8IIXpPNQn/vNgZBvbbg+GpSMtstxQOqxBJgckU/gmRHHBbXfFf+rnfltGTP013f9+OpXv5p9xovtX7F96jB6AsuevZLj+OOPT12Mp6ub3XfbvXnAAx+Q/aPv6Ox1Hh6Wo3schLre+973Jl/QtWgq2NQ+HjO00o6u0XNLYM1r4WMFfzEKSJ4qw0EA9ZEVk9vxVoBmo402ysUNJU9SjvDgoJ773OemXh922GGJCyNPppeeE98PCTzxYOOwY7/77W/D4K+a9dLvsgVl05QDeKdvttqxYOM3v/lNzp3A0YT9vvvum31wfbicVH1Z2Qh/0ChGMNmOOkpWRrjl3y5N6kjjvuvcNwVHZISAAAEoAyG6+aahB2juDGEBBLBgQTpX99aWgcJ0jOEwMNc5hLSFk/OYRMjmxZp9OIlai7lVVxdbERQQea+5xpoZYVBAkdlYHUYXeA2qTkagcs2Mxxqrr5GTing/iP4xFhwtpZfnNkos4PQZbj/8jnRHY+19GQr85zDIR42A6t4yNK5xPupiyJdbdrk0UjWK0CdyUpOu7lcXo2M7GjAo6oB/4jprdnN9PDBo5FGg/pxcjcnYxe+KOv0fQ911f5db+AM6TW7TiAatY2lq0sk1OmbBACeILpHay76iLYNPPugfA4pP+l66r59VL8NddEkDusJQQKd+emS+ibMoXcZnul3ABmhLfeoSrNV1PHAOToIF/CSfypIR95Jl59koeHFyy8wa+n4LvPFP/2pxhvZHA+0z/vqub+pQv1GKfthyfOgLB1DOYixB9Wjtj/X6pDqNAw48INMQIozILSfh68VmsXa+2fhhGycxEAVgJKUwzF2sd8+oaqwdbJdDeMwmZAwBIcAETC5nIfqVloh3COUyu3nhOADnQai7hLPPPjuX+hkef/CDH8zRF8Eh/EZiJShd4tBl3ZSBQhP0Xx3zy+azIQd44NUen/rUpybcNP5QaopO6TiR666/LkcTxXd8ZhQ4DMYecBjlGFy/8MILEy8RGcPnHGBI1rnvOukwPDAIGCntMfQUnCy5Tz8ZO8ZRHXfFudHSU/BqOzP9kXoQRDCCjBgZYCAW7/3rY1hlVBOhKf7DgKK1Zah77713GjsvhYxnHpLGFRgZhTj3jGc8I+kmfYgn0kX6SN5lJvb56D6NlKJXsZCfI488Mo/Rdffdd08eCjLRAP0YarzAU6NIulM8Kv1xnd4bVeAXQGuyyLgLGPFaYIDmXk/imP0w4V33if7JjbZddz/bZV+98C0QoLo+Ekhv1aj1/fHSxMNilAUfsmaUceCBB6Ysvva1r82AV13SmHNmjT6CHand8V6bVKcRE5C5hBFBKRLmUOzjTzi+eclLXtLMjbw9ghd4z/sS8c9wvBxIXVuQLQOMwZQayB0SMmAIbDhqvbbhauXY4UQAJwMs/TTX402slnpybsASUcJDWBdmKIPBEG619dbZldtCkcwBtFMHC9pHskSx8ZdjuvW2W9P5Gn0wMIyKfHaNMBlx749i7P/v//6v+cUvfpEGRuqCrMhjq080/I2vfyPfdCvK9woJ4BkPRp5x+sxnPpPPcchje15Df0SyoIKVPBjhDzkro8dQWh5srT9DFC/Pa2ICfiiqvTu6LSOYMh39ncxo8966Ubq07DLLNt4ufMwxx6TR9eZfjgS+55xzTtKfw4hJ6NQt9mDXXXdtvNvLK1w8mY92nri+9LJL+8GaaJ8DbRvj2WHUl40fKBlSriJ7Dp/cSX8y+K5595TncjgPowX8YX9kPNCaTPzql79q1lhzjQxCnDOHMS8CSG+x9RQ5eWK/jJLVR6Y4PHMaUm4Cj5goT5zgoO+jOQ31Aby/NXTfa20qOEE/ARG6kG/ORUBNdkGNOPKg4z+T6jS23HLLviHECEpuSdof/vCHzBfrK6JQAsppC+Ruk1DhQCYCOYwNASMk6ma8CCzh+ehHPxr43Ni8/OUvz8iRU2NkCCKoSHQi7Y/lXkKg7WpXpMQoiWYXdkB/ysMgo+2s2AL9HQR9RYtlUBhQyloTkNojb4IByyXxnZEWhcILTkaTlPSf//hHKjzDI/ojL+qj1AyPsnBOWY3RsDKOGU31wsG+su6tPtZ+nriXP/DQfjx1nj+v7BbEeM37y17+shyRaXuZOfFeq8idT5e0VHUFPoywn0AHHWqOwFZAaO6C7jHQjtFEvx2jnUUoZGFuBGuMJgMswkbj7bbbLl8q+bGPfaz/XWtlpI+B+0EFeVK80nv4Tp8EnpwG4yt9KW0G15I/usYJGKWefdbZiX881Z34CQ6MOuAssIOPkcjWEfxoVx9c8116W6lXsq4v2gMcy0iQo+RwuFttuVW+yv2www/Leb+3vvWtGdSahJcJQTN9Wir+FVSAXcddbsNXTS4gHOIz1JQc2C+jYYvYlJSiA8JIWSYK2pWTJiTauPPuSJAgEaolAjcCx6GVw7KFM6HoGkQT2lpxhaF0CBwrb1sRRdc4dFk/HhYfKSg+1PwVOut/0X1B8HA/heJg8ZPcqI9xF+WRN2mNArx2j/Kuo7d06brrrpdF0By+NTItY+Qi2WRw6i2myqVjivrhoF7vOdJeyVC1O78tudOGuRIGzQin+K4vcKx+6BPIPkSARV+mGuBEftETbzkKdABSgehSuqc/jumVMiJn+0U796w3d72sTxpIXYwzepj0lnYE5TDQBQ8YcuXgcNnllyVPOVjgQT0jFXQWiKGvNvGtLy/hWACe0T1b+OlXOUE0V7/JbxE+J0F2lGVDFo99cgGf6lNWOsofeHGagmS0RCvBhz6pX101WifLgl42TbuuTxpEg+OGIGLeY31wMHnM755yXyhg3hsRXn/ds7Xz9c6XcSPTuiEIOOJzGooGI/IO65tDoXM/Vin013TH6wZ6z372s3vPec5zej/4wQ968brsLDOWP/pXtAkGjvs5DfR0//Of//xeLAHtxeu6+/WNpf0qUziMlz91//y2xbt2P50L5ej/2m2rp13WcUTvNnke3SOVk+vG1TO8bBYcxx/3h5L1vOtH30FEhLl1zTlr55/0pCf1nw+o5wRcx7MYTeQ7g+BTdXguAGwTz2nE6qterIq5x3MlkZbI6+jw6le/OusJA5A0USdQ/1jgl0cf3YuoO+Xu9NNOz1voSqzW6UWk2Yu5gNSbkuPCsV13teXaePSzXceC7OurH/qD7bbdrheryXqRdupXBze0DQOYzzC4oC/xCpcs2y8YO/TTebRUbxjqHpkJI53F1BWGvG9T1Kku19mCGGnkfQrTdz+ALp6xeOITn5i6Pvw5CNfDCOc3NyL6z3vwoNqFv3sjnZzX6o/zoOgQmZW8J0a8aV/IR5s3yjquc2UDtU8vwpllXeEoeocfdrji2b9wWv2+5Mn4U23X8fy26gwHuPA8pxEdSY/IO4sc5O5XWnGlHO6Z+Ooaqn3tmECCA5BnNTQU5bzj7e/ISTdLKl/1qldlpPj73/8+h9uVc8ybOvgjylh61tCrKTxH4MlSADfRkN/CDDnPYHQR/BclidDwRNQmshI1AefaMNYoKgxGpoTcL/I2gpWLxmfLNNWfxyFzIjZ0lZuWxtrtPe9pDvnGISmfK64UbyuNSHjX3XZNvNDdXIhvcshbGwkuHhHvW97ylhyFSHF99aCvNr61II/t3VNGGCJNMgWuvurqflTc7lt7H95/CVkUAVv2C4fSFfMC5lyMXuTfXZtugE54UEDHpOjQR3ReaRzlwsj1+YwvXznoK80H9/xg8kSKB33B/da9XyM9496Tf39yLk455JBDcsQhlYd3sgfmmdDEiMBWVH7V1VflajqjkJ123imzGSJ337+w0GSD9TdorrjyiuTLm970ppQTeJlfMS9FPskm2GeffRLnPfbYI9s232X+Sgrz3e9+d8qTuQ4y8K34poY+mksju0YogDyMBGygkZAUanzAqTHhjTbs094f3jvxVKcFA4vNHvoyJxprA30mC0ZOsg0Yi1KCyr+de865+VqGiOpT2BC6S0Bck9+GuKXMhFyO2OoURmbDjTZMFOASEUAy2muSre/vGtr9t2KM4YOz8+1rXePRVf2G3TWxJx1AQSk5fgx3FMOP0WE0oDjuM8wHDASFe/CDH5xtSZHMjVy56xyGrYlX+ybF564/N+WiDJ/JTDIhlcEwqX/DDTbM9AH5UU4O3Hn7DLuUBQPJCeofwwMqjZIH8/mjj1JegK6QvxtvujHxZCzgg1bac41DqfTYdEhPwQ0w2PBzzOiZGIczWqAbPlwZKSeT/CaOGX7BmtWTDGytMpOWMafDCTO49q2yi9FclvPRI/RnbPEd/bRbwMHiBafl+l//+tcMUF2nzxbYCBAAGeAA0F+KHJ7wUye8582bl3WZF1lyzpJ5Td0CEryGn/vdx5aYo5FWo7doQNbKeWSD9/LHc0WrrT6UKo9sR/ZbuvT+D7h/9tmzLhvdf6OG05RSB7Pi+Wx4mAOudP+9VD3QU5MerjCGiEhw5Bwx1HGb2QPt4bDKMPHmiAJtCRLj5UEgxgFQfj+jCtEio8bJUdCugfARADiJ0AiyKIngLgqgTwB99XPp4IE+Uq7iP57cG8zvfLusyU3Kq05zJgyVX61zZ4zQMtIUaRjQVr5b2+XERHomP4Hr8treVcXoMxC+wwC0wcAYsXAOFFb5DIjCWDJYDIX2yA55HwuUk4ETeVCHfW1oT7uAU+EwbKcLwBGUw9R3PyNojgQv8B0fGGRywCGvusqqzd/O/1vSaHY8m4LX+inAcB8am3j2wB1ZwaMymvSUsdUmEO0D9zDS9Fc95EFZRh3g1Q03xjucYlGE9uDinHrxAN720dw9AhDlcl4sJqFF+5wLx8bp/S0myh2boNaOjzxZDYnvcCj7ko3P54/nithCeOu3uS3PBMENHgJasgwv9aKlfmt3shxGoh6EGDeEEOc9482Z1n3R2bzfd3blieUtBwFB8BHnNOALtA8Xx8GQXixt7OchQ/DznFx4CHTm/to52ZHwVGf1MYg77jkNdYfA9iKi6sWrCHpHHHFENgfPyseO1H5dKxzGy5+6f35btAHtfjoXhrr/a7c9vKz5DOVtlfvTn/6U+W58A6EoyRNlqp7hdWTBEf6Ekc3ct3y4etATmLsIQ9Tz3ijfSXAdlCzaDwOcefBYep24FA5kQT2bbbZZ3hvLoRVPgLP+kCP92GGHHVKW4BGGJ/er7Ghb/IrUSea/22W1Ec895LuSvDOpcNcm0M82FN6D5n+7jXvbD+OachBGNC+/+MUv7m37wm1zbg6d4aMvYWiTnrHUunfAAQf04lO5/eq86ymMZh7HyCDph3cFp5xySr4fjMzFqsu+nKBBmy7JyzX/Nafh/rZcmY/wDXDfRykZUabee0V/zV0Bcx7KoGvR1rfFycm9gXv98AqP0CNGH0mbuh8tQLvOcGx5zhyZeaF6750y8+bNyzrViz4lt1Vf4Z0VjPAnguWFa06DJ+dJgwEZOYQAZUSxzRO2CVp0D8HAfGrTKEPbcPEciNykddwhdPGN329nzhiu8tOGmp4vgXNFKV1iKsLSlmcMbAvPWXdNaiaxky6KyEBtRYXojMaiq+RHROmzFp+VkV4bidCDfzvXvl77eOyHV6LA/fbbLyMx75gyUthrr70yanfdyESuWt3eHeVZDHMtlTLbbbfdkv5GDe9/3/sbD6DNCvysoQe+L+5VJEYDn/zEJzOf/cAHPDDTCiJD9egTwFflRoJbbrk5Zc5oKYxB4mlLXkXYXkvRpoNrBe3zdW6yt+gOd7jor6i4eFoj+yUWG1q6LOVk3vDJT3pypqi/+93v5ojMe5aMJMxjSDvFhHMen3HGGZnnJyebxHM0VilJMYngzTsYxRRoE21kMciWkd7Ob9w5ZcLIjEyY21o9IvZrA0/3mqPAHyNODybGIpj+KM51S/LVucubd2lWXmXlKL9LjmBE/O8JOSHTRhtf/vKX8zmLjP5DboxY0EKqzv5IYFRLZo2MzGmc+ecz0w6wT2ecfka+ugQdc9QTaTL4yJoYuVVKb6T6B3VtUi2RZXWITHlNOsYqoSSmzhCGMiaD6tzwejxVSoDkf+sj9IwyBjMI8CJM1x54bRoDD/JgtuHgZKSnGKDjjj0uH3Yzz3JLfN+BIHlanrAs7MBBRLSX+dezzj4rP4RjaSkj4YWBr/nv/07FGv4gJ2VjiMYCDBelAtIEHtpcL9bVU0Q81B7Dpk0TjvPOn5cpKjLx8Ec8PJ0YOWRc5t2dx+ZgpII8/Emp14/UhHY4vYj40ihIDzBicBV86CenUSm5wmmkPlB8aQ+G8Kw/n5UPl5FJcNJJJ+V7yNRdBhIO9qUotDWaURqp7UFcI6P6zUged9xxzS9/+cuslv7ALaLzNG7mIiwyoXueuRAcccxo7lmEuXPnpty7h16aWNa/WE3W/OOf/2h+FO9l4pC0o25bPPJj9Omz8gCNzAvhN15JGWnX8yLutc8mccrqRE/GWNoMHlWfDywJBLzLDV4+A2wOA8/Q374fh2VuCy76Aw/yxo5UCi0Ru5c/7ien8Dzgiwc0Rx51ZC4WkmrT5v7775/9Ue/Ntw4FsZPpLPoohzKOG4Koec/w4W9UmuelUkIQcjhoaKn8ZPyCYbnkEh7BrH6/DOUmo30Nakf/CwfDzBDMSWnf8BtYIhrKkm2iSRieTL2E8OY5Ze5teOz8SFD1Fy2VdU69flPNf/hYlgkPPC8giwAfNtlkk148kJXHlQ7QH/0IxcyUpBSWFAAIRc4tenodttdpS21UyqTSArZosMPd6Snyh/dFk7HIQDYUf+IB00zpxENteSom83th5DJFIbXT7hvcC4o/XfG/2pnfNoxZyhqZgxeawQXAreSmq612YuWZTco7HsCp2sOD4nk4+Ew1+oQvwG/llAHhAPuvyHfsGigaW3Ib8zJ5zh/6VOkxPI+AJdNTrpELNClZmCr7CBc4sAfh1PppObiPJ/090Fk0wzsTVqIyHptHLC/Je8K5y18wJz2xIWlFDKKIitK7bFvdJttENh4iEtGKLkSGIgiRQtfti5TQWbQSgpBthrBn5GTbNUw1//UvlDMjyOqv0Q3+i2bJh2jRFhjFoRcQ3eOPyNLoQLQKqh71hsFIuTKCIddGGiI9o+SKOEWs2lNelInvImGr9kbjPxyBe+G5QaQlpFhuveXWHIFUncrAy8hJ/8LQ5f5U8x9O9dNvMliRM9xG6/9Er6OL0aMVVSJ9PISPevEZ361CYxPwsq7hH9mFs32ArviMJ+iMh+ph31yTEnMdkBkjVW3iF77jiXKWaNv6TbV+wMlT8vDTLzRxDu7jmUgfaHqKoTacxhzIUKDVV1s9kUJcTqRLwHTMYagZbAZ8yVBgYB9+XYIhbYHlkWU8CBcGdd2+dtAdWN6qz4bEBB5fKlVSOA56O9X813dKSw4osGPzEuTRy/Msmz3wgANT+fWdrMREbC5l3etDe+UrzT2TY+5AHb4rLbUlVy2NIhfuleoVhHixpAAFjeXBvTvJm5yPPfbYxENKCk0YC7iMJv9wBnvvtXfz9W98vYmFAs2xkebBxz0/sGe2xXH0IdTJnFzBVPOfjAmQAJzJINDvMrB5oqM/nMC8SCmaC2nTSfvmLPCtUtF77LFHzE9F+jBSV9KRlvFKPwoefA/eS1Xx1j3u991wOuwZD/CG178hn+ey/754uaD23Os5ja999Wv9uTGrxEDZxdqSh8m2j9rz7Aq55zjgAg9OdDxproF+TwMC5dERqhQFQXm2UjbXugDMJzichkiQAJXCOt8WpC7aZ5TNRfDcBE3bzlEg23pQqIu21ZlzAbEVLdVzAQwXPhSkModBFD3BU/QEGMnRAA31q32Pc+UMCeNU8h9uHAS6i2wpg/dbkTuO03lzBkYYv43vHJifYDjkqd2HBnLrOfEYE6+WcloGqb+umVvSR8ZBjhuQsbmR++asRNWxYijnasgiWqC3HyUdDdQrz37LzXFfLIQgw+irL4xu4VH1OLY+n3GGn33QFf+r3fltS79sjZQAR40WoJxIHnTwB/9LRtEDv/HdiIest41jpClTH+HmzbkFlsyKusmBeY9YrdUfPZQd8yzOttttmyMaE/TeTm2uhMNcfrnlcy6KgTaZbS6KfggIKrona2Cy7SP6sEFGWWQSXSz8sF86XHQYaTvQ0J/noqAemMI0iGAaRiIapLv8EVT1w4GRJjRl4ODSZdvqFsV4QjPTFsEcyguXa64OYYprXbdv9Q3lkB4j/IwWOuALY9c1TDX/9Y9CUlgKKXoie1IEZAEwynhCURgMK2FAmz4UyzGHwbGQZQoPBCQMivP4OzccBqhRAhnURimmdACjD0bjP6ejjAUbxTN4tqN08pzOIvpVTiIrjz9TzX80gzeZI3tkkCySSbiN1v+JXkcrP85BXcCow3MicCEPtspwABw5Ry3lJMUEOIxzzz03bZdUlmv4TX/Jlv4po7zzAgsOg3N0zTuxXDPCgEO1o03Xp9I+ogv5NYICF118Ud9OCyLHCgN1GjU0FblxFhhUnn88SI0V+eHlRNUEF3Mruvbm0rbSD79n0MeMh5QG42Ff/xmnMjqDbq9dn6ha/7UrqqvoQaquBKVdftD7U81//aGc+k9ZyYD9epCMTDLg0oh3BJ0otWPywshRaPty4p4WRkuGnGGpOtGU4jHkFUHjrfPSVOisfI0sLr/i8syzlxEbieZ0RNtw0Dbnp119okvkuH7qY4z97Ds/1fzXd7IG0IMMwl9f6o3GI/V/otfwT3tel84WwAU94VI5e1tOl2OzooozwEtb9OckLLU3csRXPFava0byZIrx1c4Vl1+RgYWl20b25jSNDvVXoMKpcOxkUZtTrR+VgqIH+kS2gX6SsbHCQNNTPKnXnPPugKAXsxDa9367hCWXGlqfDQ9MNbQUYRIa0LXjEnlymBwF4cEMAiPysO26fQZEm/rOCBJUE4PwAowR4WBg4KK8MsC50aACgPY9zhV99Xkq+a9vnqClrJw2WvgOBQWRJgCUnkFnaO37CBDjfMLxJ+RQ3RPJ6KJfltCSZfNT7kc/9+Cltp4Xn/w8J6JShsUnaymhNr1CokbYDKl3STnvCd+RwAISuBbgIeOFh8VX19r0r7K1rXJd8L/amN+2ZAg9GGTHZKNw6lr+jWbMYeKTUQLaCRiM/KWa8N28hWdCis74iddeNeN17uTimGOO6XcRn9XzXzHncV3osW+/6Bcngw/2n/60pzU3BX85Da+tETzAAbCBvkXOsZCPqdQPoyApM4GSfhkNGyGx0aXD/Y6PsDNQp4EBhuaQYqwZK4YE0Q35Xe8aGAwKi6GchzZFhuXtu2yfoBA6CstYVGpDDp0SlSB1hYMIh8JW/wkpXBzjC34QFoLehdPQ/lTyH+85aApdsieidL6iPPRRhqFgRJQln9JIXmtTIwWOVxn0sq9vZQzQr2SZXJMv8m6rnOtkj+NyjO/acv9IABcOjKMSIauDPDkHb23CabjTcOy8+rvk/0i4uyZiN8qqQK3kv2xB1/KPDgyhLX3XLtoxiGjnWjkx+OI1W4VmwH10pc6jPXCdjMCfLOEpXuNztUVGALlzvuTIOfc7D6ZSP4y+9KMcKpmBF/wE9TUSSURH+DNQp0GBIAU5+4Z6ECsFqqHrCPhM6BLFZCQwjbMqZXNMGLoWWtGLqIpQEVpGgFDCi7AxIs5RbsLmp3wZHHgWjmWU1ON8GaORCETI4UAQtIcWBEQ7JfRdOg2Koz/wpTQcJai0ITxKBiiwcmgDiiauw1FfyJDzaFFOH3204XxFR2UM9Nc9rrtH3zlNx+iu3i4BHvCrrbbwTZ9qO5H22/JFpzhC2+oXmuABp0imyLzrQFm0ngj/R8Mdz9rtFQ5ojwf4jz5sAhqhiz7Zh1fx2HXXymi7rm/uJTP2nXPdPbboW7Jh3/nh+ld0Gq0fC3od3uiP7uSwaA0vfSevU2kf4UMv8YLTKxomvvFSSSPsMUF0ZtwQxMl7Yvb9Hu/rjwbzWwC2fkHAfO9KCFL/PTx1ratteM18eEX9EWknHvaDif39rtpWbxjr7LP9UNI8buPhnGsh/H18Qqj6+6EA+UBS4ahcu2ydv7ete+u8/sazInkcDrQXEU4+ZNTmHSY6rnOjCUIIWRZp3+Mc/KsP3ssEBziH0ciH5Yr2bfwKz+Hbdl9HK98u266nLQPwatO/XW7Q++Rcnfpdddd+XavzE90WTUue1Nemh+uR1ko80MO3JdCieE13QZuXeWICf7ShLbhou3Bs4wbHNp7D5X1+dKl7ht8/vPxo+je8/CCPS14LV3XHqDHpQQcd+1ZKtTnZ9rHapg9+EVjlw6vjebCPePCA44a24Ok4YoVnTwINR8BxRPzjbmNBbqAUlNQ2osz+U47hYRekugW6x5PB2qMwFIgA1VOxRbc2PnVutMbGWq7qiWgiP0BEUCLST0GdqNEYzWlwUhG19OleuAz/yE2dVx/BrXrrvG0ZNftFr3sr53obyCNDWjKnHrSYDIjoLZuJ6DkDF47CPqhrebCAf4b3v471cbh8aM/Tz4wDQ8pQTZT/o6GtDW1pU9sT7bN+teWALWn3s71ftBhJ/0bDfxDXyX8BnGJkkQEbG8mBTKV99JEntoB+wKetF5GdKLRH3Q40PSUlEC328+UhRAk1Ie56l2CoG8Y60zLagQuo4ZfXVncNhsXAMFB6LBiU6QITrFaTBLMy7yu3aRgNx3AsOWR3zaqdghgD5LFt9aWu3dvWu72su1ZWXSAMRQ7naz8McLbX1ZyG+istCAc8kSIyNLdFn1CmHB7DM4x84ogWVjTJq4YxyPQSmum7dIS18cCxPrnXyjhgiSq6+R60lVHqlBojd66RCc8+zJo9+rMSWeEC/tF3KRH8DOOZtYThTFyljNBiIoAu6IhWaKgd9Cy9KtmzYqdSDXhQ8lCpP/ctCP9Hw139cCx5Vl47ZBLgozJ5PXA08Q9K7kve6YmVSm25d4+JZvRF22rDltxX2aLBvelf1/qvbalhOJEFaVmy6Dx+oQ1eFO2z8/FnsuwjPOCGfmSI/qCJ81JWcB0LDFSLGEJgQtHXzSCEydZq1wTlWJBa0DKEDwEYavsmd+oLYJSo/fTsgrYx0n2Ul9DYYgKIkU8quvP2MYshAfDERIJkOxwK39oOvz78WLv6aS6JcSmHUc4UD7oEE/76oR2G2qsz8AEueJHfT45j58rQRTSeKKVxDUNhgVHx0Vbf9aPgjluHvvet7iuvujIN8apLxVLP6Le60JfCatOvoFbx1XEXW7Knn/AQqAD7ztGDiQKjAxhfcxT0Db3LGek3HOjfCtGepadkC/3IXuE0UTzmd795RG3gAf56KagVRxy548LT/amPw3LoeA1fsPisId7bZ2RzZVT0Rx36OBzcq42R9C9G/sNvG+ix+Qo0aAOeoQf6F95TZR+tlAKchvk/PLjxutiG0x2rw3D/QJ2GlRO8JiEhzIQY0Sg/pSmB0HAXQKAwDhCQxSL6RAw/RrxtRLpon1Do91DbQx5d1A0wykQ4mpgct0KGkMOJEaDYlEPE1J4ERDM/9Y4VIj3QLwoXiqTdtvHtFxjgjmWFXrlhiSh+4321awRRjtR5o46MEO9WKgJdz5b4MBJF87R2RZ0EHKCZ+9x/3bXxdtMISBjmxe4aWtFUIzjXyR2wj85d9x9u+smg4zew7xw6lNHICwvwJ0dcIWMUHq055go80AuQE1F2tVUjbzLXdf+1AbSpfT+Oqy27ZNwIA29rBOIeZcrAOnZv3XfTzTc1vmBnObv+FqiLfACRfN0zP/3r2v6UfSHndwU+nk0hE/CC91TbR8+SoA38Shc5M3RHy9Kxou/8tv/iwPxKjON8Rj7BRArCgCMY4bj19iHnMR5vNo5m+0UJDsXQNoMR03xpMIppJYT9Gwa8U8aJ4aQ4Iv5avcQRwIPiwzOj6DjXBkxj/Np4Ko+pyo+m9ARBdDcnDBYeqOf/t3cf8JZV1f3ATxSlWFBRAQEZBEGaIs2IAUZALBgVsCFi10RAEYxGFBSiBNRgbKAiZcRgNGpsGAuWsSAKKIpgBRlRqlgoFtD8739/15vf8/jy2pQ389541/vcd+49Z5e111r7t9Yu5xz58eK7czNJ3qymjeTAaaSd6hRtA08d1zsAypk3IA+wr77GyF380jqnnMhhUHsGXBmZbtM5TTXd8VcNlJq+pUXKJnP5/re1e41WH9nhJWVVwhn6V7beZEze5I58J/dygI2vZaG0Yc3WfrL1Lu0EFOSg47MBtkbeRtn40B+Alv44k5R2qxMfgJPT8D3Ti2YfTENqy1iQit7TJrzSn9/Smu6JDJzjdEZ/t1HqVP0vaWdKBuyS81bP/za+79TkTvbOCR5XNj6a3qMLthJZsBN4Eec7HdksV6dhaMpQgAMDjpLdxg8knJtJYkgh0TU+KIwx+sx0/QwEbXzfjWs0IQJmLFGQ6+kw4dPRVEscQgFtGyHpJDrMbQ1w/rTYyfTXO/r5812nAVD3be0GEsoMUOjI/SgteZbn0U1tPukoATJ15MGRpq4YrkicfhD5iHhci/FGZq7/BYgsfr4SRwEcc137AJM2Kgtgkof5fVNTbNO7qmeS6Awo4isOmiy0pa4to/3Hvt0kG/mw79idOm69ZeRxFdpJRuxJ2tjBTLY/deBTf/cbD0ZbCRjJJbIJeLFzpI/iNW0r+29lKK+vazo1WpE+/YbdRA4T9b+Z7v/aYJpVNB9ZOId/51Y2PpoB0u/In4NnO5wbOcbh4ncq+vOq61Qpp3GdoOIwdB7KJzAeGFOM2mKlo08AwndRQ84v7VF9BIAPR8So8IAIy/RPTQG1Ot0hicJTeHDO92pDM8Z8n4ov+crAW9kMXn1ALJ3CkQNIB5LedFp/vl16HUI52rBo0U9rKsKUjHca4wH/BU7tu9/Sf//73y8HtcF9NlDsaGcCGoyDA4scwiOdpJP2r1UB7R859jsafkw/yqNM7XHOd51Ce3Vcx5SHV9/pQX2OBeDNaJGRAWBRlnIDDmPrzW+yUp5Pyao5i+QjC7xwIGSc6QLtMNqI/NhdX37ymQKhZ9ciY99jGznv2kQfPGkLfvCgrVlH0r6+7cUG1dvnxfdcU4/6ydN35aUcdfy+yTNA6Tyi55LBH0dGOtKRk7zTpcg3vMunTB/X+pTfIlZ1SMNpkzlZ4D16YDuCKO9cR3gLxU79ZhOIDOV1R3fWb+pC+6fsfpvS3/FDVuSh7n7/c77flyPXPLNLP6q8zWYFur77uE7/3g/vN505Kis247qPfoAH9obwgU/OhG2bMg+P2o8HGz5Qvz7f8RP7YxOIDSPX8RWecy5ljHeURsBGR1Vv4yt8RkfSTEXLdaRhZBEKENTD+jxFtAnG6zEZFKExEq/glIfXk36mKeBs/vxOd75TLVp5s9vnPve5Uuhd73LX7opFV3TPftazu6232bp4EiXpiH0DXVo+Y9gMiPKAqPlpHQyQrnOPdbp17rlOvYuDnEQFHoPgyayP8NazJqetttyqu9vdR+4Ull9e5BEqt916WxmZ84zC1BgjNsf9oPaKTEDq/BVXXFEROIN3F286JL2kIwMMj8/w2+iBcWWXBwB3Pu0hG08N5bhSRvSp06ZMAKdcPOU1lWSL8Cwd/nzMj+tweLapIrqrxFP8AzY6hjLwSEZkpw6vaxXY4Avh99e/ao9Tbx3+J5f/pKa91Jvo+N73uneVZeRKTpNR+Jd27/ZoCesO5FbrGr2RlTKMII0w1cUepM2jT+gcf2Tj4+7wq66+qnhlE/oMvn20U32AVgRu3p+ctVm9nqP0ve99r9ieyoaVhSeASU94svaGP3WpF4/sUfnVx1udgEwaj2wBjJ70yjmIbOPUTI24phxvqDQdeXMrq23Hrr5GT+yLPO5x93sUv+TpgYDz5s0btT3nCqjbMaTM6VDsl7zohU1l8Vr/0+esO9Bz1h/hlrUJ/DnPhuQlH3bWxy68T0bkTx6xE2kjH7KX34d9wii6pP/wKL2+o/+pX912mWWKyfUVQcvVaQBAwmdMPB1B5xHdXvEIAAiJYACDdITl6JED/QXcmWg8hfOoQBcxEDt+KEXdnlBLGZ5a6RyF6QBIuyhsWSlt137AcPdWx21NBsrHm8dZAGsf3wv4Fkcn8ohEyRXphOa1GTWDL5Bq/OI7pM06LLl7zpJ26YTyuuY34wdGygjpiOUcGpjebnEH1VkROdGlND4cj6NtrjpbP3jQQUKey8PQAZGy6R6Riakl9oMXZXPgHg+uPAHGdJyGMrVTGUC57Ymvx1STl3oB3XXNztZvbU9k5Ry+N2kvPNp0s01LJsBWGXbCsF/l9mWT9ow9CgTwvt+++9UTRBctWlTBATu7utWz7TbbVr+Qj87Uy/7koQ/2gB/gRNdImeSCf84/6Va/48guIkDkvKlLAc86d1ynbJlubakUbKiHrFNmFTzOP2X50CU+6E7fJFM8cgycAacRvYqAnQOkAjB58W90QKdwQL+Rn8y1hZwFIspIn1dfdIzXZtnVB/DsacOuh1K3upAj8Ix9Jt3YI3tSB3tVHufleVNkRb/6Pt6tSWoju8SL9tOD4AKQa4d+w7mjPEJ/bH1jf2tLRgbKZFfOWe/SBmVytEhb6AJFb4I9dkqmXsFQONC6ZKZ5K/EK+LdcnQbj6HcuQtFAYOFlOF5WQhDeasfAvOTmd82Iznzve0uRM91eikKUwBiA0eMe97h6nzHeKQ7A7rjTjvUCHIbCGNdaba3l4jCUT9HA4Q7tE2WbqAECX/rSl+olLmvfbe0ySJ19XgP4Zz3rWd3OO+1cxg0gyDVGFcMCJoCfvPukDUiH0FEYvA6MdD6Gqp72GtM6h0fnAf99Nx6JeJM+QBs50p02eAjcxRdfXG1zTX7l9O8X8Bvv4dfLb9RBHvSBB2m0Qz2pC/hwHDpwdZLicvx/OmT4/2UDMtGsOgAaMvJKVL/RhhvV6MJv1AesABR+C3ybDPuOuDKM80/bRYjrrrdu998f+e/RFFtttVXJRwRPb+QjLdlzjuSLx/CpDXiQblFzPI4cbagCjwaAeGO3rmdnkfL8Jj9lcHzsjQynoshOftOhdMFZcRwIz2usPrLY6xqyq8l3fFR/abwLeIAbksd51xGeRfr3aHxZgOVEtLvdxFe2oW46kZ6db7bpZpVfW/CHF2lC+d7cRk5NeMx2WLZmhx+HAQfISsDFgRuNWBMRxFkDw3+cwpobjDwIVAX0YQRoVBSnRs5TkfbrA2yZLdz6u+Y01mqbOlq74jAEGZGXOtQlH5nqx3TDXvHuPB6jo6nqXx7Xp27lEtQiOoujYNg1V9siBk+b/Vh7GfxZZ51VhsxIttl6m+7ss8+uiO7CCy7s9nnsPktQ09IlFXkRNgPUYRmLEZCItAyyRUa8+aLWUVEZZPPkjD7AWReW8p/y1Kksu0pCFdE0QNli8y26DTfasMCNIVifuODCCwrQvfcBjwWybTda1/YUpAM5D3gDyIzJNIPtqOpK59du4OeIF+dFfN4fEKpy2pCc8wmIuea8iCijDOfi9PBqRFTtWhwdcRg1N9/0jzgYAKFjpKNy2tV5WgfafIvNuyt/euX/kbM0+J3KYagDH2Tp6MmydnPpVPhSJ/lwIl6gNK85Y6RsNhG7db3m3RuwkZF2BGwqwyT/8Hj55ZeXg+DA9YcEUcCP7iNH8pXevSYiYN+BFuBRJ936jh8ELLQLYACbjDRc0zb2jN/IQN2mVgC4ctJ+6Sci+RF74oBD8iqjym+OmK7xishZkENPeNZGMhV8OZdgRFqPC5ePPNmOvrZw4cJuk3mbuNxt9+Dtyj61QZ/j9H982Y+7448/vso66aSTigf14NEHT/VpI+LpkKkcownO/RVHvqK+n3LKKd1DHvKQ7vDDD6/6d9xxx9Ib/k4//fRq16c//elyNEcccUQ5+q223qqAPXhyy83t/pzFMxgT8cH+tI082Smd0y853fjLG+sJzTDSlOiee+1Z9po+TR5sOcGL0bCXPwm+BUMHHXRQyWGiupfn+eXqNEQzFotEJzoq5fLcIosyuCYwQqM43jkGZb6WQBjcTJI6KJkX16Fu+OUN3WMe85juhNef0B177LFVtVd2vu997yujAtT45vl1mihwaXkETIxFx1deiNEAcBGFobM0jIKBfOhDH+r2aTyaswbiAWZ8ISAUUj7CZ3hlmPRCB8qUrzp4c5Cu+bhbGumE5JLRCuNGyqJLv9UPFPBIX0YC3l6GN4aNH+eV4Q855yYvQEr/ISACoI2wdthhh3Jg5KJsI7wAK34DEMk70VFapM3sUASL5Efa4p3bIe1FXoOJNyB/xU+uKNvgdCqSbm0R/U7lPMilFkSbjE1rXnf9dWU7AL2fN87UFAib5ExFtvLj4cqfXdl9/OMfr7zz58+vdQnyJRf6Qtaw0l+0iUMnOzKjJ/ryIQfApF30Mx1iI/Iq3zGkXHKsdi62vz/c2ub4/9/IwyCNqPAoP9vVlvRr9mc6BxBzOhwB8D7ssMMqwLHGKC8bVq/ZCVNX3qp35plnFgteudq3n/C1JEe7hcjrLW99S81+XH/d9d1LXvKS7q1vfWt36qmn1jT5hz74oRq5LViwoNvj4Q9vU5TrdA996EO797znPd3D22/t5yyNViJr05j4n4zYUHRGHh6VT5/s7RNnf6L63mtf+9ruDW98Q6VTNoeA9B3rP6b83vyWN9dMCL59jISCB5PVv7yujVjgciqNoTAEwBIyJGc4KEb7xxYFcSaIoQOPCLNOztC/rK8onvNgxDrsojaycDRsjScXNVAEwNOmPsgvLXvAgsGJ4tL5laVsQ2HOCQE+fODHVN51zbB1INuZcx1vPgUWiwHDyI6hqYNjznf64CgZHiJrIwZtE3Hd814jC7zKE8WGRKvpCKnPNfeCAFs6VAY+1QVQRMkB6ErbzkujTRwivtgBcCADQ27R8PYP3r4Arnho5+O4gIRz/TLD39ijNJwvvrWZc/YYEQT8tAV/pnJC3r+hHUZmv7j+FyW7z3/h8zUNA6jJBg+RXfKNd6THu9/t7iVfDkOdPhwG3nzoC2gh5ZsCAz5GfEYTHLtyzLcD2K233rrkh/fYDNlJC3hQldvuW9HPfNcWJA/ZcZxkMhXJL4/y6SzlJJ91E2n67wVJpEzegP473/nO6GPdjSrSr9kfvZOjxXn2wFFyakZn2ubDhtmIfJy++pRNTmlP+BFYhBIs5Pd4x9iha4KdvCjpTo0n8sELXeindITfNVrdSN34pUujZTZfNtxkgpQ9FSkjRA6xcX2RnkzZshvtReTNFsgDP+utv171TzbFzvGLBODktKLoz+HucqiRwaMy6ltGHs/MWHhLjQdmjqIwAgPGBIAIJtMddWIG/qUzcBiiP7x5Efy+++7bbbPNNhVNPvOZz+xe8IIXVPQtnakroEFBOvmyUMBirIEzOIZjpAHA8owkBuzlPqIP59dqnQgoAAs84SeGBwwZPvkyQHU5qkse18owWzvMJeuUfoteRKF4UCYd6bzK8QnPzodEa+q98rIrC/TJEU+OeFcu0kkCRMquc42XO7VO8eUvf7l7y5vfUhHz+9///u6oo46q9JWo/Rtp70hn5qACmLk+0VG7tEWn1AnZl0VxtqUMDvtua49sP45ORcsi99NOP62ctekKowCkDWnbRHXmPBC797r3rjrJVNs5UwTkBSaZ1rHxo8Cq6YfcyEd/eG9b37v00ks7UbXA4cQTT6zIHNCGyF7EGZmSdzmOxbo3LYnovHTbpr/CR8oY7xiA7xoOkjnwVG70qV7RsvL1JaMqTkO7yBnIshfgyjYzwspv9sQRku/8+fO7Z7QXG9HzujuuW3anTnUAdOsNi1owB5yVG8ANL/jPiA2P7Fz5k5EygP6ll1zavfGNbxwNYtjGHnvs0X3qU58qp433c889t3t02zhiBCxIsvtQgGMaS7vYDl7hln5JF+FxIh7omW0KHIA+GWqDF0D5oE9+8pPl5NlOldn6Nf7UeeCBB5YsHv3oR3fvfve7S8Ywl5MZ1d1ElS/H85NLeSkr0lk1hIAct3vQdmVU73znO0uxL33pS7vzzjuv+9rXvlZGudNOO824w9AUUYzIUwfSIXUqRm4h9znPfk619oiXHlEdQWdFibwZ5vIgMtHR+rvF3L0M9E2FiBqA1M+u/FlNkXC4olfbGvGvY/i3d3gAAABAAElEQVTNYBG+tMMoSpqAAwMGko4xZp3hltbB45yNMkzR6QwBIGWSic580bcvKnDa9oHbllHiHSnHqAhvOjQD1ybf+6R+/GnbWs0O8CGdc7vuumul1x5OwzWRbRYkOWx1aJuFZSQf0PABRMrXAdXLzpQB1By1yXeAlqkh5TmnbGVoh3biCVCZqtR26bL2ol6d3XXRv1f5AjSkHjyE2D2QVrd1PDyZisGrtPhIevXbySWalsdvADS/gemGbXT5hje8oRyNPIABeHI4HBMZCTKcT9voHXADInbiO3nRGd0CVUdreABIWdkFJU8odkWn+Mo6oOvkbEREPpGBhWB1G2VoI1lxkOz7zq1tylYOm7bF3sjJqIHDQJddflm9Tc53dZuGNeoGgieffHLN1QNIclSWdqECbSPJpi+yk157JyP6oAvb6RHdu+lUQPSVr3ylO+51xxUPynnYwx5W+lC+diF1kB1iB3EYfpNXePN7PGJ70uBXW7S3vQhh1K4jv0w9JpCW1jQemeovTz/w6aP9FY7hqd9/x6t7eZ5b7k6DkRJ0GuE3JXnFoijK+QMOOKDmCBmS33s/Yu/qAAQwkxSlUnCiz+c+97k1L2hfPWM36thgww1q260RB54oL+1ZFv60V93pzL7XMLMBm3NA370Om99/8+7tb397GalI58abbqxImLElmlr9diOPSnGOvH0AA3ApYGyRNuDTUVzT9uRlfOZyTdNsuMGGBZ5pVzqe9mYkmLYrB8UxOe8DCHU8vJgSCjF2POkcojEkjTpST9KSw2b332y0DcrTiSz4emwG4kCcI7dE7n5bSJZu/fusX23UTqNZfJEFoAAyznN0uTOcbVrLAGrz5s2rsqU1bbHlA7YsWWZbJcAAdhxMSNu0xwcph61YE9tzzz2rM5MZkKUHgBpKO7SFY9P+e7bykRtA+zIqObf2mcbzXXSqPPWqz8gP34C7vc+kdC0gMOrDsy3keAXIeBDRc1YhIwayolcgpiw3lZnWummNm6oc7bDllDzxKo320m0eTioStj5m8ZpT4mQyGmALNsPAAaPKk086ufvyV75cI3zRNYcSMhp817veVbsrneMwTM/iE4944fBDGQXHPnN+7JHMyZXeyc6DA01JfuGLX+he97rXdSe9/aR2w+Tvu/nNcePXtmgBj6COnO1ksuBcI9RmX3muFucjEFH+slD6ESegrAR3F37zwu4jH/lIt9dee5VMz1hwRslSwHDkK46sjQjsgY2uCFquTsOUQDwp5nVs0aNzFhUpl9HpvBRsOkYaHXemHQZ+KBcA60ieS4R0AL8RQzS/qkMxLFGW51flvcOVaBn+6bDmg2vE09ofsNEhdEAUEMYLGTGGLTbfvAxIJ2RYouvk7bOTIW4i71zTwTksRi+/6NCNhDp8SNTa14FrpsfwoC6dKOnLETS5MVL8Irot3hevieic2YETmxjrKPx2D4jy5dVm5wApUn6/nQEFbZCeU+tf18F1NufwSqbKcM612nXU8iUPW7QobvdP2mHap6LaFq0D+zgNstEOW1oRPse2x/lMJSxsu4Lkp3N84kW70rHpXJmpV14yvtNantc2srNKe9UJHMoe2ijZ/nxtC0CRBZIuC+ts2siTDS9YsKD4UA9+leXTl1XKiHzxrD5OWhAQvRsFr3PrOlVO2qHctOGstvMnNGoPjT/t+t73v1d9zfULLrigpmPiLNmlwADf6rvnOiM30QFnckIcHnzR7tiHNuORPvE+nj4q8+J/2qlt0nE+eOSIHPUz7VS274i9kBOdaoP8ptccsz6qb7lXCo71HfHiKpfogK/RtrQRJZzAEz2SFXvFG6ei3RUANaxir9HHElW4lImXq9OIYWo4RTA8FBA744wzqtEE/Y53vKN2TzGGRz7ykaM31CxlO6aVzVysiABdeOGFNc1j2+9xxx1XRiEqMndpJ5UpgKTFfzrUtCqaJBEjyK6iJCOvGKpzZGerH8O2oyPbc/tppGNk1fkb3+kw1clb50Pyh3e6sBDtE+OUhrEDojiMAIhrcWS+lwEv3g0lzR0XA5proX5edfhtBJARjnaGTLOE5wQReAXa47VTJ6EDoGGB8A5rjIx6Up6j8jg0nSxtBCx9qs7fwCAytxCubDapfDaMB9Fz+FCW866njc6Rddrkd0Wgi+WcqJ6zJsdML4UX+QK2Occ27CLyqAn1pK7sskl/kj7X0k6g4TvbST/0m0yR64An4EIOY4m9AO7UTXbK6J8Pz2OdlvK0E7BJ05e7x13Yguucj6m3zVsgROampm32OP6EE7pDDz20pgH9RkbZl3z3kvoun7KBfghf1hs8Z2w6/ZNdkHvsEZ+CAvdqGUG6b8z0m+n0Pfbco+xCnUZN8sIsayFG8ORi5CfwDUUm+b2kR3VoJzmyhdiktgls4ZQ228klrRHtzg/Zuaq56udX1dT2kta5NOmXq9PAgI5j+K/xqBTbGgqsGLTGUoQF6IVfXFjbCw2ls/BYmWbonyhCp8DbvDYdwVDcMWtY/8AHPrDzrgZGpQ2iGh7dEd9ALk5kadljVMpBHBTwQ6IdpB709fO+XvwxFo9mwBMnlqhLGud8xnNCcUo6h+jHvu95rb0cBAJoABEIqSP1u5YO5Xuf1AUY1CcPYHFO5wHUyee380g6H+dQrrmuzpyv3+2cMrKGpC4jFWlMpyjHOfmSxjUf9TvSqzI4AbI0IkNJrx7Oz44+4BkApW+Aqk06rPsDtBN4lZNq56ucxUffleWdDyHOO6BOvqic4OJ+YNQWwiseQ+rIC6jwbL3CdXWMBSL9R34yQXXDYONL253HP6JrcnFeWZyX8kKZNso59UTGf7jtzztxlAlcyUb/idNQpmvKTxn6uvM+5B/ZAXV9DQjKA6jJ3sjftJC1vDPfe2Z9Ny0l/yGHHFIjY6M1dSsbSMtXTwtoctAfY1/6agKftHHskT7S//FNJ476lSk8C+EkdPU1V48GDOoju8985jM1haY/kgN+OAw26V4bPIr8l4XUVUHP4i3hZOa3WYCMetVNrjbocB5ZVzTF9vSnP31Zqp923uXqNHQ8DkOHMwcoYtLJGYtIy04gRn/e187r3CxjwYcSkPSZw5s290uYEFDq0ByYKQOKf9vb3lYenONg6AyTMb3mNa+p0vElumHgy0oMy84UFGAf+TXyn9HgyQ19+++/f3UwOz222XabinYCIOmk/bz5ns6qLAZGJ1f89oqaAtRhyF/bi5eWSTqkQ/me886pj9Fm6x/e8C1N0jkHCPyWvkYQvUeZKwe/AfyxvJuPlx8BAFTltdHA6quNTH3VyfaPXfUpZXEU+e66cgJueALonAWACMikHOfoVxsBMCIjjgQA45vOIh/X1dWvr841Owdcpn7UIdgANoiMUm/aOpbn8NtvozrIX158uIbfft399OoBJs4lIqd/NgGAfE850Vkx2P5VMNPaKS8n268jafCY8/jok3zAPjLOdfWR55rtybzq1Pf89qiO7GK769oj95AIjI455pgq1o18+FUfZ6wNdg25Ae9lL3tZOQzlaC/nQe6RbZ+v/ndORZ9AAlVTTOyD7WqbNYMsNuvvwPra666turVjl112qe/6iY0RFsO1m9NJuf36lvQ7/o2c7OZD6WfBK87VVB58wrvbAtznhMhyRdFydRoUS4ihROaGVueff3632267NWX9sjv8JYePpovyft0UNNNOA18UwFAIX8Rjp4qbh3hyYEr5jAJf1j8Y5rwWpactadvSHhlGjDsdMGWJDtV9xOFH1HZRd5maR2bAOrJr41HAmuxNmaTDcpI6EwAMgAWc5AFICChJG76cS2fyHaDgdSy/riH5XKs8iwEHUMdB1nUjC6OsxU4zZbkWPnRMETACqiHns5ddR6ppoVYe6vNVcmjl9fNKr8446X765Nd+RH744SDoHSUir3LqzPj/XCdrFIdBpnhSPh2yoX67XdN2daLoTRp5fDj6EDmgfh+rNtNPkwfdRr/ScSJ4QGwg5auPDJHv9bu1nf1Jo97wKY1ysnEkvLqubo7COe1PfeTngxe8Av3d5+/ePetZz6r0dkUJyuT51re+Vdff+pa3VmAEBI0k5COzb3/n2zV9rTxbkUX39Mue9YesLcAefE9F9IpfgZmHbOJBoMu+vvH1b9SW6f322690de7Xzq3gVj3z58+voFdbbm0Y8ek28nj9619fZXE0prDIY1mo+sxi3StHm+lvyzYK2mOPPbp3vPMdZWO77b5byeZHP/5R3fNitPHYv3/sslS9RHkXd+ElyjNhYlMhFMJ44gA0nIIph1I3bgDMIETwZWRtnUGe/tzghBUs4wX1UDBeOAydxCtI8UHwAW0Ow93gm7Stk4atOog0y0rqV5b6fULO+TBIndZd9aJcDsPdnsAGeBSojmOYVV4Da8S5FBg1gDHC00kYXh9QquM0oKEPPNER8r1/9F3ZAAkFwPp84BvJm/bVifYvfPitnDgEv8fmk5Zd4MnHdUCQQEQbdF7ySSRcvC2uP3VUPa0svJSzaWWkXdI4R5c5p57w6Vp+48FvoIjIzzWfPqWcnMMvuYv0yZXM4jDUq0x5lINX9WiTT6JVdXIm+Er9purIxwcpQ12uO6es8KI+5BoepFN+jW6aLtWdclKX9OxPO5UVXp3HY/ozYCtwa+elU6480iAOUznarZ7YlvJ81y6RMieGtBGZiZDGaABvZKhcfTBpM4pTLltIndo3HVKXMtkSWfvOYcSZi9yNdqSDWaJ3gaT+oj745pE7bvjTPmXghcOYLg+T8and2pSgR5BFJpneUz+MUifeyZJ88AHXVhT9OZxbDjVGcBqucxACYfs84QlP+IsaYoRR/F9cnKEfhN1fF2DcfcrvRC+5RkHLg9Tfp4l+M9QQx4GmklPKytF8uw4BSHQ6hui7Txlc00/KTdlAACkj5fid874joB0KOPgtj/KTV76xb93TASNPeTONonPIKw9eHQESCt/hI+XXxTH/dPikY39j34ToXEYdyVrpW5PkxUeeIKqdqw0m7yJjecGzc9btyFWHzig1ck69Y4/6ifReJ0A2+En5kUXyOD/eOddzc58FfeVEHtqW8tI/A1ApN8eJeCW/iQg/pujoN5sEtAkpz6M6YIRtt694xSsqIAN6wPDxT3h88Wr6WB+tMlpdwFt/MBPgIZ/kYz0nNqRs9ZLVVEQO+BGIuXP96KOPLvuzrmkB3L1ZHIopr2uuu6Z7xN6PKJBWtmuclvZxEkcfdfQS89CXv5HNmquNbJs2Nf7d7363u/aaa+u5ZW9605uKnx2236FsH0/WfmwksgjvFRP32+R+tZby5je/uRx1H9emksOyXp+8Ryxr6cP8Qwn0JAAA8ggK7zDxLJ84C3PYFj9XJlnfEuF6jIjIHljMmzevNkkAmwDuTPEIUN0UqH5yQXbs7L777rVlPQA8U/XPdLkBthe/6MWjIx0BAbsAjChpOAfyN9L39ADbyY1UAH9GvuFXGdMh6chYIOaJ2wcffHA5DQ7N6Mz2emQH2wPWeUA934lTG0t0E6dqVoKTds660WQU5y1NHgnk+6b327RGZ0ZgTzvwaVWO8vEbm7Ob78gjjxz9LV/WgaUjq375rs8U/U2rcHoS73GQxohW3CAmekwk67uGJpJJ8Wl8r5jl/lX0oR51EmI6Xvhd7hWOKbDfVnzoCHiITFaEDLCU9i5v/cQw++10rg9maetE+k+HAwB5NXDK1aHJqB8dpz2O05GfzqbzAB3pU7b8U1HSikTrOT+tHNMV7huYLMIeWy7+fZApBJ/pUGST6ax+nlzrn5vo+0zpf6L6cl7/M93lmAc9hhdp2AQHsXrbAOPeJ6OxvBSL7qWVl+7YFFvK9FZtSmhytGGB06Db2EPsMXzk2nj9jz7VUdOH7T4sevW7L1+84C27sUwJIW0z2tAOvAks2Jt68ODD9sJP7C/9w4goU20A382DzqUd6slsh0V45/GlvEx3Rl5GPM7hQ/nyZudc5DDeUVr2qOzIPPWPl368c8ORxnhSGZ6bEQnoABY63a2dKRsbEqxnORr2Fyg0g14ZpEMDAdOTeAUmmWMPkM0kX9qOgGLqA3KRy0zWvSLKBtCieHJFADMjDA4bkTs9ADfpkrYfVUsXkPZ9SUAPsKZOjxTKNCK95wZXfAFjFDtwLr/pJuDunLRjz1XiSf6t0XaT0bO8+Fe+kUocFofgPLlwCK77RE7WOzgoH+mm4zAmYWeJLv15cnqJsg0TDyWw5BLQMe1ei8NQgugNcRyi87FTD64tCShIv7Sk4+EBYJnX1kHTSXNfxNKWPZ18QFUUmwhZnuzI6q8jTaes2ZjGCCpOgFwD3gAXWJI78mw1QGlx1/SP67Zmo4lsYaLzlWnxv4xuATWnY3YEOGdkmpGF5JwCXbBZYI0H5JidZ37jGylnKuKAfBBdq1eb1YF/fKkLH37jN3IxQkPyoH590phWXVE0dBorStLDekoCjJ6BAwM0r60Z6CzO6Sjp/BniV6L2L+fzeyaOFlvxgtwpjgJoOvmKII/UQXnFLmDDw1h5rAhelncda6w54hQAJ6cQ4qg5bE7FtEuNSNriuPUNoz7AOjaSjq3kmLImO3JSNuC4gdKoAg/9oABfgDoOwi7GUMCaM0nQIy+Qn65tcg7aSpccUij5BSap2zX8aDtHay3QNefUG3t0DQ9j5ZOyZ+I4dBozIdVhmeNKQOTI4HW8/lvOGL1zAYB0ohUNlHbpmCIQ1fkACpE+/lYUAQEyyqNjMv8c0FpRfMxEPbnR0DRcP1LWXiAKjIEjvdtFBSB9OHIg77xP305iK9Ph17ZeZQFc0TybQ+owksMHx5IRDz4BNd7YAIeSiN751E1HGQlMxgfe6VE+6yFpn9G20QK+PBwxZXEESWMEnlGJOtQvjyO+VyQNncaKlPZfeV0iR3OxOm5AUAcJCKxs8QAqvAA002gISKQTzzR/ACIRYxwV4OJI+pHpTPMxU+UDaXc8A0xkZAGItQ9givw5Djpwv4fI3E2FrgN5oLssZHdSZOlek9gd0PVdfQgYc1IZ5aRODiV6MSpgx/RCb30nmPRjj9ZPQuoyinT0Ua46jYSUFUegzRyD/qIu8orjkSf3zDi/omiJd08RFMHH02abmb3WK5LxFSWgVakeOhJt0R+j/H0z4twvw/DTaSZrswVJjznXyRi0KMlCrWmFdKjJ8g+vrTwJLA/9T8Y9uxrS7JWA/mmTQZzfVW3zSZ7gDc8zwpqqBUvkNERc8ahxHsBDFMBLDo1mKnGv3Ot0lk+G5nQqarLXnC4no0Q5cTocje/yeVRMthNOVsbw2sqTQHTvuDT6n4rz6YLOVOUMr8+MBEyjCfKMVASNgj7HjGKyTjJV7UvkNBQGOFQcowMYhvIY6i9uTVXx8PqKlwAjAfSmBbzwyXRRjMY0TKZGpuLMMNnjrm0bZGhsQBRrWD+k2SuB5aX/iVo4HGlOJJnZcV4/NcowLQarBQ/wvJ4c0PrxdGmJ1zSyJVEFKrVQKFrN0xanW/Ew3YqXAGfvfgjzxhZ9gXxGBx45MhXRNyfDUZjWcjRdpSznhzS7JbCs+p/drRtyN5UEYDes9tImzsNuQUf9eEkC/iUaafSnp0xHmZayIya3/k/F9PD67JAAndmlkq2D013PwD3nAHzshPEiJs5jaAOzQ6/T5WJZ9D/dOobpZp8EzBBwECg3Sy7NSGOJnAZvlGkpleUxEKY2RKHZcTL7xDXkiAQsdgEMC9fWIow0TCva0RQHMpmkGF3eSyGd6Q42YVqrb5CTlTG8tvIksKz6X3mcD2teXhKA1QI/fRZmG2mgPrZPVdcSOQ2FAQeVARmgYZ4M+AznM6cS9ey5Tm8ApO8slgT06Zve7bbKtJRRaO5enj0tHXIyngSWVf/jlTk8N/ckAANsgnEPCCzIKGSqlizRmgZvpGDPbEGAo4Y3bSsXDzak2S2B6Mg6hsUvjp9OAf90HlOR/AKEPCfJzgtzo0OHMbt1j7vob2n1P/tbOORwMgkI9pAA0fSU3W7w3GzDdB2G/EvkNDI11d/Pn+HNdHfeqHRZ6PLLLq/sGg7wOC1k9OPhbijRr11CiEeVHiW9cyHrM0gEhqSV11w/yrF+zOF/dKTddjoxEu2l09ws1G+aaawYGbAhE49fIFvf84gFIwxrW2MpeSNL19Utf2RPX2Nl63r0V/W0+z9C0SfeXEPqR6kvaZxz70jKd8x311DSah/7IQ/lpH758x3P0oRSljJiN7k2W4/po3QekJhI/7O1DUO+ll4CmQ2i+9yfpbQ+nk+n9CVyGtMpcCbTcBKbbrZpeclrrr2mAI/T0ul1bnP1Oj0Q1JG98zmdXSTtnEVcR2kQJ+KpqyjXCNWcP2ECh7kCCtWIKf71HUQfSH0H4gHj/uYGYEMmRpjy+55HLLhvxxa+yAiIeq5UwFZa94D4LbKJbrB55+a8yJiOfOjC9aTxpr84JKMZIyNlG9UoFxntqjMdQl1+e4ezdOoF/vhN51i0aFHpVXk/+9nPan4395soR+SFDNnZE77wLk3oj7eNBBTKcFduAo9cHx6HElhVJTCnnIaoCDh54qWnonrvwbXXXjvqPIBBOi8w4VB0dsDmt48yHAMyokcABFyASiLNm28ZeaAawHA+YDrXDSFy0I4AfdrklbdkkejdNmry4Kw55n7k3X+7IWerXGBtfpS8yR2RL4f0h9+PjDLUySmQ95rtURHIb+k5H8SBAGJbBJWL6M2QWr304ZEfV155ZQE84KanPAbEW9E23njjug7olaNd0mjDvPaQRKCP34022qgchzq1sz433VyyyWMkMsIgA9eRF/Zoi7YpO86tLg7/DSWwCktgiRfCV6YsgIYHuQF83/M4CzwBN+d15KuuuqruUOY0dHigBGh8dwRgwA2gAAIdHhgAJmmUJR0gUx7gcr4faa5MOSxt3YBaFK1tCODlu3YaaXidZL+tvqO0HfCK+qWTV548RiTrGuTHAQDx/guMIuMqsP2LbOmArjgfR8CuLPx5Xg+9Oi+9dzRvttlmpVNAT0dswbve46jUj0/OSx6EF2XiuUYta7ZnHDUbUK78Ga6HJ3nUH4eIB3YkKDG9F7mRT+xLniENJbCqS2BOOY3/+Z//6fbZZ596mBnA8BpMQOTmMu/43f7B23cHH3JwgbzrAX/AIKq0XZRjCBg4j0x5eOpqdgAFOACEKFWeANRcNoixTsPoSZSMyEfE/pGPfKQ76z/O6n5z42+6z372swWI0rkD/OYGrqatgOTFF19cNwq+//3v7xYsWFDnIps+CDvnta4f+MAHOvpDygO26o4z+uEPf9j953/+Z/fE/Z9YabbZdpsajdAhZ8AJeO2ndylzUnRoQffQQw+td2obFTgHzL1jWfnAnZPE72GHHVZlcFDy44HTOPXUU6sdm266aY04vMvh4Xs8vNtqq62Kj7SFfH7wwx+UTDidxz/+8Z13OPfbUBmG/4YSWNUl0AByzlADkMFrXvOawVFHHTVoD0octOmTQQOFwRc+//nBV7/61UFzAoMTTjhhtD0N9AcNKOt3i1gH8ofaS3byddBeeD9oDmPQprfqnDJ/8pOfDN773vcO/uu//mvQTzuaaY5++dMf/1Sck0sD1pJPA+Rqe3tn8qA5YKF5fSR0rU+XfPeSQXuZfV1vax11JC9lXXHFFaNJzzvvvNLVEUccMWggPWhgPmiA/Rc68Pub3/zmoAF3ldNGAoPPfOYzg69//evFV19fZ5xxRqW59NJLq45f3vDLwXOe85xBe6/4aJ14pTPl0N/3vve9qu+AAw4YNOcyeOUrX1lp6fr0008ffPSjH632toCgzj/taU+rMl/+8peXPTipnst+fNmgOb5Be75W8dAcZ/Fdmdo/ttXWRvJzeBxKYJWWwJxa0xBFNm1UdOqOZNG/qaOdd9652/IBW3bz58+vKPNLC79UowfTE6JR0x1GFSJtHxGpvEYpDVi6t73tbfX0V2W5LkpduHBhvVi+AdgqFzdoIzl6A5k2V9R+8y3dvvvuW231WOqQaRkk4vYxXfTgBz+48jlPriJ56ea1tQIjA2RzwS677NLtueeeVZc6jNiM3ETqIvfLL7+88j/ucY+rqSN62mKLLepudXyZGjLaMyVlRGB6yQjAWpaRhVHPSSedVDpc+MWFpc/m0Erfm2yySbflllvWArj1r//4j//ojj/++O7CCy8sPt797nd3J554YvGiLmTaC49GRpdcckmNRtTjFaUZ1RoZ2b2lPabmfMhAHUMaSuCvQQJzymnoqAVwDbxq22gDoN+3l8Obj9a5gYoOvfv83cspACEg4Dww0+EBBOcjvWsIKG24wQZ1XjogYBoji5tZaF0VDMIUnV1B5JCpqex+Wn+99QtEOQGyMiVkegfdrsmanDlrcpGfQ3bkBDgixBmj1e6wWulI2RbU6cs1ZXsiLpn6zUF7kgBdIfX+8le/rO/0cIeW3+P3peWw6Pc+G9ynggLTVgID19a/z/qd52fRrTo5Jee1V914dc2Hbn1MR5qW4vBMV3FSGzQ74AhMeZq+cp59WDBnG7GZjTbcqOxK/QhfQxpK4K9BAiPbVeZIS3V4TgOIJFq2DVTHBj6iVGT0AMyAiwizTZt0bbqisztIp29TGgVUotj3ve99FbEe+PSn1zlgwcl86EMfqghZea973eu6Zz7zmVUmQDrllFO6D3/4w1Xfq171qrp/Yettti7g++QnP1kgdNppp3VvfOMbu8MPP7zbY489CgzVv6DN/4ua8f+qV76q+9SnP9WdduppBbJPetKTVFeABjwBrF0+AHa6BAgBGXmQQUZmyZ+RQ347AmdrCG3qqQAX2MrrfEYObgZE8x8+v7v0kktrxMChAFoyQ9qUewE223SzkZ1NbdSiHcoB8vgJ7bTjTuW4nKNbdapb2+nZuQsv/Galueiii6ocDktZnL5RB8f2jW98oxyKEac1D+VwFuQmrREHXn3a9Fe36667dt///verrZEHB7rddttVG9T/sY99rHvZy17WDf5mUOnZivOO+LLmY20kDqe/RTntGx6HElgVJTCnnEYUACiAiqMOjNZaba3u/PPPryjWG7p07u985zvdQQcd1P3oRz/q7n//+1c6gAKs9nnsPgVwj3rUo7rjjjuuO/PMM6s8gAvcgK7oFAhyMo7PeMYzCiSA/atf/erun/7pn7onPvGJFZ22+fFaSL3ssssKUC0i/8M//EP3t3/7tzV1cUub/uFw2px8OTLlH/3qo7sHb//g7oUHv7Ci3quvvrrDe4AXw9rHEWhLotpqyDj/7GgKuHltZHYESUpWnMBsJjoF8hkx4JVMgD/HY8QQkOagOBjn7IyS13SjkRCZCQ6MgAQYHI10psaMMAQQypOOjgUdnAyduIHR9Jyy8WIKD2XUWT+G/4YS+CuWwJxzGjq/zg1AAQLAANiL2j0a55xzTkWIgMGctns42sJ5pQWmnMHej3hEd+1111YZIkdTEcry/fYNSIAJAhimQ/wGGG1ht6JQYDSvzd0D4b322qszN85RqOuBD3xgReGrrzFyE9hDH/rQ7vGPe3xFytLbPaS85z73ubVjR2TrMcUZHZjj5zSQ6Q78Ase2CNwde+yxVWddnODfWWedVbyK8uVFwFQZHi4524lsyQm/+Abqt9725/toyAllWk0aowdTW2yBvpDzSH5y4Ez601OcJ30nnfJuN2g3LS52EByPujIKUb7R55CGEhhKoE1VzyUh6MicAachigQyazUAAAjbb799Ab00buxyXZSq43sMuOkV3+/X5rBdyxz6Gqu3ff4NJID+7xpgeYex6RLgbtqF80DqMFJwD4jtp75zTiLSkHxuLAN6aO27rl0Ah19AZe5e3eoSzQJIazLr3nvdAinz6QiYaZsRR6ZjApiVYIJ/HCM+f/f73xXfImj8Ac/+qGOC7LPidKbFTHshejBCAPKIjAP2pvsiW2l8B+7yaHtGZpyG/HTGsaiDXlOOcn/XbKDqbneU1wijlYfUh5Q3pKEEhhJo65VzSQiAtm3RrOkeAGC3z1rtJq0NNtygW9RGGiL5Rz/60TVNZOHSgitn0rbN1mgEAL/zne+s6ShTOUDbtASAstsH2EoDfACNNMAauPz4Rz+uHTUA5eR3vKOAyR3JRgBGOz4cGrAX/Yp8s9hbL39vmAfQOQJgphxR8I033Vhv0VMvJ5QRBieDB7z88z//c33ijCbSGbDkDBOxcxa+I+AHFGczaT/HDvg5eQ6PjPBOpuSmDTe3O7bdV0PG5OM8h8kmpJPHIjYZk5nRqTSuOycNncqP7ApbrcnqD7f+YfRc5KZcupntspvNeh3ytmpJYE45DSAIdAE0IHjXu95Vu1oAAGABCihHAPy85z2vs6XTwjQgvv666+vIYdhFdNe73LWmhIA3p6QOH45EueoTxdrRs//++9dIwQIpgHOtT3WDXCsDf0YvolN5yzk057Pm4qkSeYARIOLcpAWW5tP7C6oWwQNsAa9+fWO/950K0FV+nIX2aNdsJqMBMrvhFzcUUJObzQ3XXHNNgT+dobvfoz1Tqj1m5Ec//FH9znSTba+ciA8Hqv3K5Hyzu8n037w2vUgWHAhb8TgT6f2+/CeXj5bpi7KVo4whDSUwlMAcm54CBjXd1CJEIwBga7pHBO+8jg9gAIO07Uav7txzz+2e//znV+RK4dddf11F36JYIwFbQ+VxR7mtoQEXoGIXlgfaARMO4uijj677AqSPwzDVhOzSAlDt5rkCf2BtqipAvVpzHn9swO08R8VBZXrLd588YNF5d6njT5n//u//XovtHNBknw+8/wPdl770pWqDZ2eRQabPwkcxO0v/AWhrGJwuoEb33+z+tfvpIQ95SOmB43CNrNyhPa85gAc84AHdbrvtVg7GxoNQHKa7zY1eyHjnnXauPO412XrrrWu6ipw4K9OZP/jBSJnbbrttFcNxIWmGNJTAUAJzbHpKJA4EAyimg4AqUBdlcxpGIHn0g5GCzm5LpuumJeywmt9uAgRMHI88HICtsqL86669ro6mJzy2Qj6OJM9aEpm+8IUvrB1VwP1Tn/pUPcbi1NNOrfULWzHxoEyLz/j1ohNrCubTTZkZ1eBFGteVyQECOc4PUPlu5IIsnAPF1e84Mq8/keGuu966VY52kImylKMNnrfFCc1mMpqij7vc9S7Fe0Zj1qja3d81PSjiz+hBu5761KfWllgyYxd2uAkUOF2yXXvtu5b+/vEf/7FGj7YMy/eiF72oggdbqcl+9XusXrvslPHYxz6223vvvUtUbIijyrbi2Sy/IW9DCawICcyphXC7XETMwEDkWKONNsqw68VUEwIoABpYAk5p73vf+xZQAGnngDRw4FCATaaajBJ+9etfVTmuASggpk7HALGj6R4L2wDFHcOJRNVnNOD69c0xKT+7fTgi1zkPvCDpMu2CZ/Ugu6qAvI91iloXqSsT/1OW6SzORhuRdvqQSwgQSgM8QwAan8qQXlQOeLOjSLrwaapOGeTCMdEDCu/k0y8raaUh01//auRGvquvudqpkomjshDZ4M9aApmRS9YY8Pz7Jj+yv+bqa6ruTCHJ67r1CyNK9/CwBfwpW9uQ3+Qhre+CArxz9tqYJyhLq278SKsd+JBXuuj1T/87MoKUfkhDCazqErj9MY3mSiOxuqDdHPfpT3+6gAaoPKhtWwWUOr2OHRAW3T9gywfUYyM+8YlP1I19AHv33XbvbE11f8VNN95UUxpAw9bZs88+u3t6u8kPaHqkhNEH8P385z/fHXjggV17NlE9qG7hwoXdO9piOAARsdp6e4/mxCzSe4CfKSJTIiJ+94eY9lL3ySefXFt3jVpcv+rnV3Vf/OIXa0oE75wbwNIuzsbOqt/+7rcFZpvcb5Pu3uvee9IPYASgjgHw6Bb4AT3t4dQAqnN2DXn3RHu+UnfKu0/pvvWtb1XdcWzSAk1OxAL0Fxd+sR4s6F4HdXE25G+K0D0o97vf/apcDz6kK7IwzceRcH4ez2HqTORuas+owAYGMgbaeLG9mUOymywjCFNJ8nisy6K26QGfd22jiFcf/epW9sjTi+nNNmbyU48bMH+66KelY6M19+RoP76N+LbZZptuxx13LBvBu2vy7/OYfbqN521cosPzN1qdpjrpijyMTBw5jvXWXa/sQN1DGkrgr0ECc+optxQi+rUQqpOKEkWVABlocRgAOencNYzscgLI1j9s0wSo8gIkAKusjDakB4SiSeCC3Mvh7t9Me2UU4omoiTYrYfvnuUjuREeiZSMFZSvPZ1EDvHltHr4WyVtkX6OWNsIB4kA5PAOk1C+tFxIB0ukSh+CDtM9HmQHhseXg1QuMtA2feJbWd6QsZXA85HOPu4+8ewOo4tN1Ti78G1FwJvIgdSuL7FOW85GR78r2siTrFdJpr/z0lgjf3f2mJckNyEsXnk05GoEg1+k2pGx2gpw31Ynor6+zOtn+0fVNrQ25b0Y7OSP8qMcNiHbbZdqqr6+UMTwOJbAqSmDOOQ2dP+D585//vKJTU1UBYYDEeUhjBHGnFiF774aOLvIHBn/TgAlAAgCd3U6jgD+nFODjLACM8gNMAMacOxBLXQzDdBKHFQcjfXs6bpXLsSHgJ8KVD6gBPFNiY9ca8OR68vlumsg20skogGwqi5MBwPI43yf1G2G05//WluW0nTMAjAFAsiI7YMsxRPb4AdjaHJBO+ZzALb+9pc6Tbx+QI1v1c9rq8p2DMZqJDpWl7l81oLa7TBplhT/X8YKy8UH0rzz1G53RT+6KT/6U3w882JDRnXz1SJq21sRZor5tkIF2k0PsDw9GiMpdY82RtxJWxuG/oQRWYQnMKaehc4pCdXCAGrCjH4BsegOYAaREgByH74AzoJWIVDmDBq63tc5fUzbN0QAF4MBZBKSAh3L9BpKAIgvLeAKSAfjYSsoAWMDFVAxQA44BMeXgK2AMALVBFJu2uSZ9P2pOHWOP6gSunAXiMPwOcSYp1znp8eC8+1UALcKHkZXRm7vk79hGCIAyIJnRB/kprz0+vFtv/fVq2gafuU5eAVl1BYzVQV+2IFtziEPWTufVRQ7aYb1AeeSMOEM8K9u9NRxu5JeRZyVs/+jZiCh5jC44dSNBvMsbPeWYvDniTZsiRyMOvNnIoG0oekye4XEogVVZAnPKaUQRAQlTKDo00AMAAQLpPKvJ/HpGBOn05sztxjHPbqvm2CgceIj+7XAyNSEKdgNhwNb1ROIBclEoQEzUCvxM1cijfA4p9bimTKBjRMShJepO+8aCEMAMsCbNeMc4ibRVGvVl5OG+D9F0IuWxZaQd8vTLkC6ydbRN2XXpkO8pE6/ex444HfLHuzZra38aUBplkENkRL744FxR0qsX72QTpxSgN2U1r035aadRBl7w1HdSaRv+6EW9bOHe92qjz5anFtZtpW78rrFGG4X2RmiRf39EqD1Gf0as+NDG8FyMD/8NJbCKSmBOOQ2dV+SpkwaMAIjfCIi7r8KURh9kRZwAJJ08gMj5iBw9ZgTQyV/bL1uZ5YwaQPXBEYCJMgOQRg+mm/zuj2jwieJo8IJH6YBVItRK1P6Jmj0CXEQvupZPHvXJYxQTnpNnukcga2dZf00kI4Zci7Ppg6z68UoO6vYJ8KpbG8ks8hHBkwXHRCfaAOiN5DyeJdNYyjBtBJg9juXWW2+ru7s5VXIAvL7HWQN05+JIHcnaVKN2ICOIyNo5TsiUo9ETh4wfZRhpAn46FxD0y9Tevl7IXrl9R5ERalXa/skT+eTc8DiUwKougTnlNCgjc9hAC+jk3dBAGYCZRhLlJ6IGIiJe6xIhYKHDA5OMADJ6kEbZv7jhF6OL6s6lfCAOiJQrcnbe7qgswHMkvidCBoSmpZQZYFMekgYPPqE+GAfUXEs5STfeEcgjEXef4hRcN8KJY+qnyXdrCaaMQnj4za/bwnfbVBAe+s4j6ciD7ONc7F7T3oA2h8QRcPb9doVnsnAt037ycZb0okz55ct1cnLzJKBXhg/HxRmEv+ggbZKHIwH0HJoAhDMxJUaX6jLiUU/41744h7RVPXScep3nmMfqN+mHx6EEViUJ/OUK6SxvGYDOQjIgFK3q0MgoAliMRL4jO42AlI4dhwE0gAUCNhwGAFBuouyadmhgFycADJFyOQz5gVmAHghLm3KTDxghDgONByjSpJxKtDidulAcmu8ph1MCbggYIiCHb/l81NX/KMd5wKYNrpFLn8gA9R2G3/JmY4A1hD6RTeQvulcH3gK4nAxZka20dlOFyAvf4Vk6dWW6xxZf1+OIlOs60A/l3hx1Iw7DKEJ9HEFkq010z2bYSZXVRknk7zyHgdgEhyJ/X1/KCZ+O7uhHHBueyK6fvi6O809d2hSb4tSiS8nps68XbQn1z+fc2CM+6CPl57q808mPtz7pT8gR7/hFKUt97E598saGpCGb2IbfRnn9ttJ/yjGtOxso/UmbIgttTzvwqx3IBg8kbc75nTbaUh+KPiKfpFGu75Gr9MpLfcnvSP6zhebcSIPgKMF9BIAGEfTtWmfOM4QoAgDodO6itnhenX0xkFNSACVHispUg+u/uP4X3aabbTpavigYUbwn4dpV5Lty/R4LtpV4Of9jyECK8eLXd0btd2QxVZWMjzxqDaFNhQFhwKys6ZB6Mx1ED576q24OAS+RExn6Lg25Xn7Z5d097zWyIQEoc159wpcNBfLgRb6JRkTKlh/fdGyqCgGijB781pk5vIxOyYm+UGQJKP53MeDFeVSCcf5JGxtzuV/eOMnHPcU22Zw24iEjPzohFxQQMlrOepo2JxAZt+B2MnbvOt7oI3VNh9fogI6z6zDySn5Blk0SeMzWd/0vevddnXQ+djoPX2SYvkLH9KgfkYM+OxuIHDIixaO+ol3snIz91r7wj2fy6Y/EtSWycl1+aehQOtPRfVsS5CiT7HxC5JWNKDm3so9zymkwQkBh5ECYt7Rtlr4z7IAQhbt5TKd0rm+IAAa4Ja3OEYOnKB3TdXl1uHTifB9r8IwgnSP3LcykQjNlg2/tNN8eoMhxsvoTPWlfn5yfzvSKdOr2eBRrEeSTOX8gYpRA3u6LASxkime8ZrQifzoFsMiWY7LUCckTqct159XnuV1GFIA9+nCN7qPDnHfjoU0QnIhz6vY9vCo/W4H7Hd/5yUgZ1nHwn7rlx4Pf4X2iMlKn6/iSd6wD9ewrGzSQ9qdMtpsRc10c55/0eAHAytZXYsOuRe7jZJ3wFFlufN+NayRFx9E5WdgQgT+6shbo2m1Nv5xCX97KsK1ZWnLSdjr1ZOGl4WlCZpfxgv4vILIOl9GpKfA4udgXe85aG0zwKmT9h33Fvtm9EXff5sJeyvHbKItNl2wWT3Hiw67F1Jt8s+U4p5yGV3W+9rWvrehyUbtJjqCPOuqoehXrbQ3E7rj6iKdO1KOjXHDBBd3rX//6zl3hpjw4Bc8bEjVQljuW58+f3+23337lTBg+Q/YEXW/msx5iasgNZS95yUtqgdXOKrx4HtQBBxzQ3XOde05remJZlc7YAD5g+MIXvtB97Wtfq87qzYPamnZPVE8/WmX4/cXxAO9EeZ0HDuo3ReYBjSKpx7RH0W+/ww4lW85YOcCK87jwwgvrjmug4fW5mTIit913333UeWsP/ukT2NUoqNWD/EbK7nc2vHBO89quqRNOOKGmjE47/bSOXRx66KHds5/97LomL7DjOPB2+umndx/4wAdqHcoI5e/+7u+6I444ouwiACvPZBQHHcfh6DPWGY9XhnbGAXh6gLdKRh7KwIMjWWXzwPHHH193x3uu1lSk/H7UTk5+J1CaLH/sS3rluA/HawUe85jH1JMNEoAZNRqFS0/HZOru+5e//OVlG16BbCPC6q0/uheIXbrj35MclMH528wgnelmPIq8ZytI4s9uTE+I+Nd//deyT88nO/BpB3Z77rVntYltodgQHZoNMcr1WmK28dWvfrUemGmaVPrMDnzlK1/p3vrWt5beX9deLc2mUw7nO9vuAfrLkHMyi5oF10yFWHQ2xKMQigEwjFwEyAnoHBUJNLA3baTjbbrppgW08jBWToEhRzHKlS9Rgk6NGLg1CueBF+dh+gMPzgEPEbVnMQGmmSb8AlZtxjNDBNDaY1fXVOT+D0Ru+NfpgQOayuFIoz6ORz6yJPc7t3UOT/AlP53LaJDcGLtHdCDORZ3ToeiznForzxSVj7K1U/14Bzw6FxIM0D++OHkf10SBOifnqH5t9JvT23qrkSfcAi12Q5dTkfLwoX6EF0SG03UY0ktLdt5TTo52+6k/wONNkHEY0vuO56mIjdJDwB1fRgB2tJHnVNS3L33MY1z0F2Ui/UIEnWlb6dmdeulDXfrLDb+4ofoWJ8BeEfnjC0/yaLey1KNfWZ9c2URG7BZf+KRfv+nLSMl5esK/9ggktYke2ZYPWUmj3doVuUvHSVj7Up40bAnd+JuRZ6NJY5TJztWLjFSkN6U1a6g1fk5Rezf3oEWSgzZUH7z4xS8etA5c/DcjrGMDjkGb8hi0Tjnark98/BODBg6DJvxBiy4H7flFda0pbrBgwYJBe3PeoL23YbDLLrsMWiepa01Jg5e+9KWD9p7vQQOVQYuiBu1ZUXVN+e1ZRIP2SJJBi5gHT3jCE0brmskv+G2R6eBNb3rToHXOQXvy6+DII48ctDvPR+UwVf2tMwyasY4mUyaZTYfIpI3MBm10xwNU+9tzowZkr4yU2xzHoE2zDNp7R+qz/377Dy666KKqol8X3eEdyRsd+u38LTff7GtRrpG9tK7T8Rve8IbBe97znsHHPvaxwbe//e1BGwGVbbQIedBGN8k+YDfHHHPM4M1vfvOgPe9q0N77Pmgvtxq0Uc6gjShH0032RftR2um39jQwGT03WX7X2v1Bg/b49rK3z33uc5WvRaOj2Row13dlk88l371k0ACodD6aaIIvdIk3+cJbkjYAzNdJj3hp77cfnHLKKYM2wqk+EzmSPSLnBpSDRYsWDdpLzwZt1D0488wzBw972MMG7RlhdYxu8dSe6zVoj7YvneFLvvO/cf5gjz32GLSAon737WJSBmfwIrsN+a6vILy2kUXZGixg+805lO3gO7YJH9iCNsur3TvttNOgOY/KA3fajbBlM8pvMwXVl5qTqOvKJY9QZOh3H89yfWUdRx7AM2tc2OSMGLI3Qdbzo0Q9ohRTG87x0k2I5aVTSutAdX39+6xfQ23eXzQnMsrHe709ztwirB0PRhEiKN7dHHKNJNownff3PbRDm5KR1vBchHXB+Rd0O+28Uy7PyBH/HoBoSqyBZEUlIjyjn/HmTscy0Yx5NAoVyVh81S7lkpU2T0bkYirFFF8D32r/mi1CjOzpwn0y5GR6SDoyMg1DliI1dfiIyNTrg2wTFt25hiftoU88Z7qrAU5Fa+pJe0XhT3rSk0bb9aAHPahrgFdRotGYaQSRIDkpx2PtHVuAUPWxIe9JOfaYY0fLnEgGIkU8ql9bjFDYkTLwOhWZijrooIO6Jz/5yfVgxD333LNs1zQZ+SuLjJVNpj+78mfdZz77ma4FJaPtm6wOeZEdYtl9Rn5Gb3QxFYmsjRR8jKq+39ZXWlBS7a1yW5TcQLIjY4+qt27kTZie64Z376TRv0z1nvPZc+oBkSJr04jKtrgsGidHH1OszRF1t9x8S7f6xn9e/J2Kz5m6Tp9mDEwf+W5qyVQmG/OuGm2hMyMwIw8jjhZ0di2wrHyeisB+86w7r2QwPY7Yuz5gmpROrr3m2nqiweMf//ia3qs1ofbqabZAVojO6BKxudlCc8ppUCThMjik81MGMgVy56ZEOxIQ5Ulr9wkFB3h0yHmLpzUYsM7K6ej0lAoAKIuSgI6O4BrQYTSZH9cRAZ46dPAtHrBF1TuT/7QJrzo1HoEoPgO8U9WtY+OVw/jSl79UALjr3+1aQOXaVOUAc+kMubUfeUUqIIm8TbW0EWA9ufY73/5O3UtBX+QcJ+87HvpztWQrHfkCZrohf0+W1eYtt9yya5Fs1UmHbshEHCi+BBGmA+Q1PdUivG7fJ+xb18jLOgc+1R05kp1yUZxQ/Zjgn7I9ZdfNiT9tQPik9qTk37cy2aVpnH5QMV4RAIYTNfff35KJHzLVDm0jBzL0cE1ODxADmqmIbqQj57bpung1j04nwClOZaJyMn3puh07pu70Lw4IKZ/M6MP6nmnDvHZAOn3Ftmf1e5gjneKHzL3gyroG3XiSdBtl1dOhPdLFR9npy1XZSvjHJoE6PSNtecZBzygnwlaR10fTFR1a36BzDlY+ZLODp12zE2npso1ECn8SsOqD7E6wx8bJBt3Y/mANGbN/dPNvR3aGzqb1njnlNAiREgA1gGO8iBIpj4EySkbLUHlphmuHQgFVUx5ioLbUuoHPW/FEci857CX1qG0di9JECyIKHdrvchA94zjppJPKuCxgAQIgHkCqStq/AKOy8O04GTEY86TS9svSPqQt6VgxLunw3E/vmndWpAMwWjKJIdr1AuQY7F4tckLaiMgQeGk3Em3pPGQWJ23DAR1Ip66AERkBQ4vkzn/4vz9c5VrAVZ7o1Fw+0LB5wHekLPLzEEU8q0sH4+yVR6ccgs6p85R+28ikdjKtNrLO4d4JgYNNDxyEN+8pA3EagEBUa0cLeUanQBVAI2m0gd5yc6ioT33ItUVtoV0Z+MKLnTMoaxDkl4BC/WRO72zVgrb32j/lKU8p+YtCvf/dK4nJWHq6/2KLwEXzZGZE6zHz5IkCrmOPfT6NyPGsXuftyFJn+FGONrInbTLK893aD2dDPuysTQGO1iuPIEU72Q75xmZiK9qoPo5vzz32LFsii1133bU2G9A/5259hk7fs+A9iv0/W3PTNvXou+yLbsjd6Jjd4Nl7bNRl9C3qB8bLQgIH/UhwQS740FfI0rnYud2Z+NL+hz70oWUH9JObaiMPsxjSuKasNdpIYkSuI++k13+UmzUe/QuxGTqgE/1ittHk8xGzjdsp+GE0iZYYJYUDGkqjcIqjIIZrSopSGTWDtCPKglQMQwTV5h3LwJVL2aIvJBr2W4Spg3JYDMWH0THkMrIWnTjHGNylbjvfZB91A3gdr08iEgY0FWkHYGCod7v73cqwGX8tyLWO5jy+dG4dgTyAHnloDyIPPJMbYAFmiGOcitS92aabVXnaQhb0wPCBobLJwojOVkZ1eqGSTkLW5Kte+ZzTHgBRTqst5gJpoEyfN918U7VHZKctpj7wbXgPLLVVO7VRByQHoGAakixdpyfp5VeuNJ5HJV0cmmt4Sr3ZWi2f9tolVNcXByR+KxvFlixEaxPba7dfVh13bG0Pj6X3JusAxJ9am935DuylYQ9GHeXMWj71ZXGbw0X4lC52qS2IDBG9kykgDiABLeWzr+kQh4EnbZeP7bMdRM5sW/naWdtxmyyAq3rjOLVRHroxDaQtyo2zUZY2kBee2Qv50C3y/W5r361b+24jN43iA+V6/VjKf2kLWSJ85Lt67QJE+pP6HE3HInJmV+xE8KI9eONoydlMhScY0CE7TsClTteUP1dozo00phIsQ2SQjDOGBKyAgOE2ELNdlqEu/OLC2vLYFuQqWmH4FA1MgBwCWIbntguKroCnuWkGY17fy5nk01nk0XEYmnKAG6NYuHBhXbeFdzKSTzRq3h1lKoyBAVU8T0aAQtuBgqNIHemYnAOgAYjS4Y8sOMSR+y5GpuicRwxbGdqmA3OM2jMZMfxzPndOycHc/Wte85paS7JmADxsPRT1t0XxbkGbqkGJ1E036aQ+5O+IT3oj83nz5lV6ssAXx6Ojijx1UnI2v+4VvT/+8Y8L2O670X27fR67zyggAbt0TnmA2Qc/+MFuwRkLSg7aKo32Sud3omtgQDYcBQcFLKRhb5EVBsu5L8ZgdodXaeXx/YCnZ5/cSwAAEypJREFUHVAvAKMje/1NHSFbyenDO1W0wW+kPqNPO6oyRfLb5qDIgS4BNMIr+yE7u9n+pk0dCaAAr7Q+5KUN5TQb37nGZtUT2VSB4/zDM5lqh/LYu/sy2AV9ffBDHyx9HXbYYcULnVj3MLL4t3/7t64tsFc/8zIyo3gjD3ZF3nivYKCBre/67kc/+tHumGOOKd2a+jKNoy9yJEAZbdwePmrbvdHaspLRajAj5Wsn3dsSrC2cpmPbfNGZbbBDkPMUQKIT33RivWxNHmtp8uMX3+R1a3thmJGKIICzcF0fjHNf1jasiPyrnNOI8VN+/2Yqncq+c2Q6KnPZbfdT98AHPbB7+9vfXsZx7lfP7XbYcYfREYZIjlF4099ee+5VN7DV+kbrmI5IhwE2IcYfUABuj3zkIwvw3Q8wGQF3AIR0aFMkOp6odCqHIY96OUvA8KffjbyC1AhHmfaZAwdDetNSQAhwXnrJpQ242wipDfdF4W2XSwEPAGHQiOymQ+SgTOkt9gJBfOtAOknb6VRyPfXUU7uTTzq5gFQdOgwApLsffP8HxaM2OK88sgAyOiHCG0AGuEAjTo0Tbzt7as/7We3tjOrfbffd6kYpafGFR7qxwCmfBfBttt2mgJCTcj3O2ndgwAkh/HlFrcV/evGk5AK8BjaAgE1FZs6zQW2wJZtuOKl73XPE8ZM1uRx++OHdscce27XdXeUA3HMCdDkrQCMPh4t/5QlO+ramHu1S1uWXX14jVTYA9Iya5AXywI7MtIETM9+ON2VqN+eT0VU1dpx/nM3t//f21UblA3cyUp5ROpkARvca9AMvC/rH/etxnYVhusSLNN6cyC6vu/a66oNZU4xTOuTgQ7rnPfd51eeUVyPmpjsOmH30dRXdjsP2tE+Vw2+pyZQsyFEdKHo944wz6jcb5vQQHbEpAYi1HrLhsNmDtvhwDAI/Dgfh17lyJO06/aWuSjCL/61yTkMniIJFbE956lNKaRRCuRyAoTKFLmrz01tvs3XXtobWXLi8XmdqF5ROpJNFkQwdsFEuZcew/XY3qLuhdUh1JJoLH5kyY1iT0R1a50UABi/KQuoKkNWJCf6pF9joXDo03kTCyNyr66a/UKbW3JSlg/jg12tSRXXuccmIhAyUNVUkqlN4Ta70XqWLBzKRT0S54QYb1sJp2zJc7/AWQcdR6mgXX3xxLY7qUHgJvzqv3WLkoOz999+/AMprYqUhK7I16rAW4LW80iiTDE0JAMgaubR05339vNI//XLoSLmRXxY1nacLAEtuvmtL5NG2mdaIRzCi83PE6jDds3pba0F4JwdlA1Uv8ELKkYe86Augcggcq5vl2Kk0HJ/8yhV0sL1zzjmnInbnEX58lAd4fVcWGYpyBT5eV+s8+5APWM9rozdy0y4BEB6nInzQQ9LS+X3Wv0/3lre8pfuXf/mX0oUyyD1rVS/9p5d2j3vc48oJGrnTu1E72bvpE5+7z9+9eCE7/CAgfrs/jawpcqDpP9qR+ith++fcspLyc8MrOaJyIO1819Sprxgpk+mjHvmosm1tdI6D/sb53+gOOfSQsjV6M7MRYgcPf/jDa31KoMoJCqj0O7IXVOkrc4FWqTUNSg/QAh7Gx7hqQbwBhI6o03nfNAXlwXOUxkgYiE6FdA5KjXFuvvnmBXCUjRg6Ul7buV/pAg5ACsjGyM1lKltEP9lHnXgWjaVeYIf6QFYnJvknv/rwNjrn3vhJWc4jYKuz+ZABngECPoxO8MBZyZc8k1Rb8lr7rmtXhxANIjK3ywZPFtCV46NuPJpq4TjITseiP+fxgi/n+1Ek+eiorikD0aURid94lobDCHH22oV+9etfFRCbYjTiio60XxrgpL4QfTuPJ3LBl+s++A3hhxPq53UNP+bg2RdgCM/Slw229rE5340gOHPTOeRATup0jRw5F/xJ58Op+CAOiU3ilcNAwC27zHxXT2SfdtMTniOfyjjBP7LQHrLGH1noI0aApkI90BIIql8gJQ3wVLcNFZxaRm3kSSb0pL1ls60faYM240l9WVxWV410miPBQ0igsDyJXtgPitzZjz5gtIsP7bPjC68cQ61TtCCTPWivMrTZtGqmHzlXbSQvOnNkC8rVVvY3V2iVGmkwIIZlaoLSNp63cenhzne5cylHh6QcIw2RN4OkNMabTiefcwxi0aJFZaA6qk6bqSNGYm5SPpTzlM9gGBlSjg5hDUU0+spXvrLOT/RPJ/NIkBe84AWVBE+pQ6fG02QkDWBhnBaYPVTxz8/IaduPF/Olo3784x+vDmydhbHriIn6AYqFZnWLjIH+dEmkBhwAsqkRUSWA0FGAAPCw2wXo6TSOQMhziLbbbrtu0RVXlDzxQJ8nnnhiXd9rr70qWtVGu3pCZExuPqNA2IDLHLe09EbvriNTKbZEeoSFvIg+L/r2RbVTiYylkQfAkoG26OTSexwNHRt5kp1z2gZofIBmQA3oGLF6UGNABHjIAxjlM6W03777dVtsvkXt3rPF2DXlkBe+TzvttLJbdrGo2eR9WrTO1gCYMqTHp9+pGy+ieG3Fg3Ul8tE/2L+NHvSdh+YFqEsgE/yjL/zLqy6yBYoL3rOge9GLXjSai07pWXo7nmw/Pfjgg8tp0b367Z4zhWk6kZy0A8XO5TXisq1VPaJ5fSmBGdmgeW20ZGrPfUHLSsEP/KiHTNLnrMPRjT5MjnhiB3br2QHHXtiIqUVt0QdhjfUbbdEn/v7v/770qY2uc+gCWuXQ51yhVcppUI51DNMfFG7xDSDo/BRI0dJQsM5lBMAoOBlGAkyf8uSnVF4dGwBLZ2rCUUfhIHRI01GO8jAIHXCNNtcNINWlfkDB2A1Hfd/7EXtPahf4WW/dkceW4AsQBDzTqSYrQB71i3ilj9PBN36VxWC1FRiJihwXNSCa1zqftuW5Qp4OHFARNSo3gDQZD3ZPubnOFs999tmnhu2mu+Q9++yzS/Zvbtuc6YSMdf4sspMnR4fH6rC3H7kvhBy0JZRRlwjXs5F0RmVZjzEyMi152IsPqx1kXimrg0pLJke+4hXdwYcc0r3/P99fjtyNnyJHcnAfCH4AofKAB5nq1AhPdBvgz7s9yAaxLWAfJ+u8cxaPgTW5uNFxlxawKEu5wMiamkdzqBPwIHWYulKfkZUFV/PhHjNBFnSlHiOFOHvAo9wEL7YYkyn9B4yVDfT1C7Iu+27frZ9NRWTkIy+5rHOPdbon7v/Emlr67sXf7TxDyWhK/V9rz0UDqGTw/Oc/v3t3a7sb48ha/Ujb2QlnQNbkoVx2akRumlGfITtRu+AGyLomDZ6d54jITtuXhfQbRF76CNkp3+uMBQjtSQLVJjaShXmbPfR/eZ7b1jjoBS9kL0izpd91fY1zsQbHRpxDHBW+M3quk7P835xyGhafzGNnNMCLmyfX8SnClIMIkuFSNhAQyVAckNJBdEJp3BSG3nfW+yqCtWOJMVjjQMo+5phjqtOLnIwAOBvA425i23UZLiNnXLZJMm4U4wUYCCCj7GaqH9P8p8yUqzO6v+QTZ3+iop6aBmh1e7aWqE2HVmfqBbZI2xGnlB04gDROgCGn0+W5QhmVVMbFAw1p3FuwcOHCkiNZ+u0Gyh3b5gFRK+eEF3VbK0IWPDnepz71qfV7t912ryMegKQOZxoNGCTKCxDKB/DSFvLONXndL0FPomnz5vPnz6/7QIArfunrijZ68ZBKcjFCuLBF3zqx64DKSNJ6CkpnpsPoMUfXOVD2YBGcjEbAd2Rk6XocjO8pK/oDnmzsee2oTnb65Cc9udvrEXuNykA+cmFrNjGoQxsAa/iILMo22n0VOe+oTfLjg659xy8b7VNfv/nOnpEdcOpwDwsdcwDykx/HLJgCgHRx9ifP7j7y0Y9UPv0yNmUXIJLf7iZrUnYaKmfnnXcue3jk3o+su8YrsGt2k7yRl2DCZ0URmZGBURASZLq5ErawIbzHsSSIsTaDyIJ84pwTSLhG5+RpZoOOpDEKZNtGLxwGJ8Um7ZqDW9Y/EPn1bapOruR/0593WMmMqp7wdaBEcM5de921JXyCpUiGK/oXCTjqfK7pPJQEXHwAsHLude97FaiagqA8BqzjUaK80gS0dBYAzIic82HoPgEIPM0UaYfIhDEzJu3DH37xPhUluicnBo7nGH+AZ7IypNF2eYCe8syT/78W7Vbk28rEF1mTCbAix8hefh3PuoJz+EZ0Cihcs8ML/bqVS9/K4BzImnNB7ufQuQUG+NAOZaV8nVP7/OaEAK40ylKOfBys30haC/dTEbkjtiMAIHuAixffpyLtyWNXyFE59ElWZJn7JcjDOaMI7eJc2OxUJIjQ5kTJRkL6g3MAaSoytYg22nCjkpH7EsiNbQFL5eKHPP1mB66jACr5+p761E1vcdLkpB/ii879dtTelU1lt23jCH7ohu1kMVsb6EDbEB2xSzoVxLAhbeE8kHSm4ea1gFHbyIquIx+jJnnSbn05GHb9dddXucpxDsWh14+V/a81bk5RG7YXv8146+FgYb4Zcn31IDvUwKyO0jWFjT5Qrim/zueffP0H4zkvD2rgUg8/bEPNStMUPlB/6/B13dE5lGP9mKF/HnaWun1H2oO/ZrBT1orHtFU5kZmMzfinzC9B6pFfvYi8fA8vzvnd1ioGrTP4WSRPm+vOz9EHveFL3pQtQcqmx+g056RLWkfX++eiY8fIq+3xrzpSuTwpt+18yekpj9rTQG/Q1j1G0/blOHpygi/kHB30k7DR8B2ecxzLez/feN/xSFbJn3aOl3bsObrs66yfNzYnT3h1fazt9NvXgLiqCC+pTx0pQ5qxZSTdyj5Gt/hnp470z95yDY/aoE39Pua8NNKjHH1vDt6hKOXoL2OJLJU5m2hOvU+j72BFAiIDEUuNPkSXbXqD524CrqNIQaTjg1xryq67bU3ViJLi6ZsBV7TXFFTlZqpHPud4fJFB61T1PWWZrkjE5PpMEt61W/uQdqet0603UztJn3aTlTZPRRUdt5sEM81lwd0ithFCX/7KiYzITGRKhqknehCp+46kk8engV5tFxaBI2lyTZtN3YjE+zxrC5koJxGf9lpraqDU2RARW6hCF/+Tr3X4KadCUj4+EJ7o330YGbUsLnLSA/49MsWNjezXJ2XKWCOXFvXHviODSQttF7VBWnyqIzasPPY+3XLUS47ysW0y9BIsIw1E52RqO3f6ROQqDztQhn7jOr2r2zl2YDTqqN0z3WeK4SX4l/6EV9/xiFd8Rh5jiyNv+iOzkH7ifGSmLCNgo0l9hc2wURjENumKXI3YjRjJy8iGLffLTfkr8zinnIZdNqaICDJgERCk0Bt+eUNt+6tHGDRHkU7N8C2QOmY4TegBYPckeOUnxadc1xi78m/fDCdgpCNYjAtorgyj1y71xsAnMubxDEu7dFrTBWRp2Azw0t7x8ow916+vn8/UHsBwTocIkOg8AQ3yM6XUIrbqRJlPH1uH3wEv39Xp0SP01O+IriEdT3uQfHTpQ1b9TsdpuevaOpjrFpxNM0yHtIOzinOMLWk324qjmqgs9mu+XH46YF+IvCxqA+Hw7bw2//o37RlibXrK7rup+MRHX57abopqOrypj9MhW7LUthYB17Z0th47J1ukrXgdS/TrWt8unJMvTix6xZ+pL1M10sdexpa5on6P5TP1Zqty9ItXNiQIEdxEvtqljNhF7J5e3Mypn8Guse3Uj+XNul7fNqTXV9QZuw9fK+s4p5xGhBRlMDqGHrDIdZ3NHbr2jdeNVs2IgaMdQXZcePSB6LgNrf9P9EmBFK/cRI/qATYxhtSTI8VK0wenXFueR44P/+rCSzrfeIY4Xr39jqwMQJBzcb7j5cs5aUSYiZacz3dPNe07XCCoM+kw4bMPaPIm+vJdWnole49ssLNHuwBrAEs6ukXS410Z6YTqIp+xkbs0InuvB87CKp5EkG3KoGTZf3pAVTDJv9gIfePHWkBeczpJttFLZC+qFIwgT83NaE1Zff6jJ/Vo82SkTeQnrVFYnAx+ffpynKwcdpYdatIpM8EFQCPv8EUH4Tfn5MELfZBR3+m41k8X+3N+NlBkp01GkRx52pxRMj77+ujLV5vZufYjW477eosTUCa52kRi84hRiHTKVSe5cFLKc308B10VrIR/c8ppABWKdDOdYRzjI3hRLGFbYCVoHtl53ynaMK/fYQKQMV5peHPlBKQoS/68I5hhSOec7yhgJW86zkzqUL1948lvBjodhyU9Y8Urpyji91uZ2tUve6p2kB3qy5UOOBHlkOPY8sgPn+qUT53yJHLv15m2pRORMWD2+lBlp73phBwAfbAR5SLX0i7lpWM6b3TJhhJd9+ue6Lu06q2bRVsHF5EDhbHOcKL86sWH6Yk+kIxNr80WTaNXAKJe7Z4uJS+eY9dT5RVRswl9R30cKpn6TpfpN2PLwa/2aJtPAC/pXNePOEnX6Yo+lan8FdV/ws9ER/Z5u8YTBx4cIEf8em5bwFv78MzWjJLG9n1t1DZHsqR3/UUQi/r2nrSuK9PISxAcbIpsg2cT8b4iz/9/bqbO4U/yEl4AAAAASUVORK5CYII="/>
          <p:cNvSpPr>
            <a:spLocks noChangeAspect="1" noChangeArrowheads="1"/>
          </p:cNvSpPr>
          <p:nvPr/>
        </p:nvSpPr>
        <p:spPr bwMode="auto">
          <a:xfrm>
            <a:off x="152400" y="152400"/>
            <a:ext cx="2895600" cy="2895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图片 7"/>
          <p:cNvPicPr>
            <a:picLocks noChangeAspect="1"/>
          </p:cNvPicPr>
          <p:nvPr/>
        </p:nvPicPr>
        <p:blipFill>
          <a:blip r:embed="rId2"/>
          <a:stretch>
            <a:fillRect/>
          </a:stretch>
        </p:blipFill>
        <p:spPr>
          <a:xfrm>
            <a:off x="2203376" y="4774654"/>
            <a:ext cx="4943475" cy="1390650"/>
          </a:xfrm>
          <a:prstGeom prst="rect">
            <a:avLst/>
          </a:prstGeom>
        </p:spPr>
      </p:pic>
    </p:spTree>
    <p:extLst>
      <p:ext uri="{BB962C8B-B14F-4D97-AF65-F5344CB8AC3E}">
        <p14:creationId xmlns:p14="http://schemas.microsoft.com/office/powerpoint/2010/main" val="851367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rPr>
              <a:t>LBPH</a:t>
            </a:r>
            <a:endParaRPr lang="zh-CN" altLang="en-US" dirty="0">
              <a:latin typeface="+mn-lt"/>
            </a:endParaRPr>
          </a:p>
        </p:txBody>
      </p:sp>
      <p:sp>
        <p:nvSpPr>
          <p:cNvPr id="3" name="内容占位符 2"/>
          <p:cNvSpPr>
            <a:spLocks noGrp="1"/>
          </p:cNvSpPr>
          <p:nvPr>
            <p:ph idx="1"/>
          </p:nvPr>
        </p:nvSpPr>
        <p:spPr/>
        <p:txBody>
          <a:bodyPr/>
          <a:lstStyle/>
          <a:p>
            <a:r>
              <a:rPr lang="zh-CN" altLang="en-US" dirty="0" smtClean="0"/>
              <a:t>算法描述</a:t>
            </a:r>
            <a:endParaRPr lang="en-US" altLang="zh-CN" dirty="0" smtClean="0"/>
          </a:p>
          <a:p>
            <a:pPr lvl="1"/>
            <a:r>
              <a:rPr lang="zh-CN" altLang="en-US" dirty="0" smtClean="0"/>
              <a:t>直方图</a:t>
            </a:r>
            <a:endParaRPr lang="en-US" altLang="zh-CN" dirty="0" smtClean="0"/>
          </a:p>
          <a:p>
            <a:pPr lvl="2"/>
            <a:r>
              <a:rPr lang="zh-CN" altLang="en-US" dirty="0"/>
              <a:t>将人脸分成</a:t>
            </a:r>
            <a:r>
              <a:rPr lang="en-US" altLang="zh-CN" dirty="0"/>
              <a:t>N</a:t>
            </a:r>
            <a:r>
              <a:rPr lang="zh-CN" altLang="en-US" dirty="0"/>
              <a:t>个矩形区域，对图像进行</a:t>
            </a:r>
            <a:r>
              <a:rPr lang="en-US" altLang="zh-CN" dirty="0"/>
              <a:t>LBP</a:t>
            </a:r>
            <a:r>
              <a:rPr lang="zh-CN" altLang="en-US" dirty="0"/>
              <a:t>变换，求出每个区域的</a:t>
            </a:r>
            <a:r>
              <a:rPr lang="en-US" altLang="zh-CN" dirty="0"/>
              <a:t>LBP</a:t>
            </a:r>
            <a:r>
              <a:rPr lang="zh-CN" altLang="en-US" dirty="0"/>
              <a:t>直方图，将这</a:t>
            </a:r>
            <a:r>
              <a:rPr lang="en-US" altLang="zh-CN" dirty="0"/>
              <a:t>N</a:t>
            </a:r>
            <a:r>
              <a:rPr lang="zh-CN" altLang="en-US" dirty="0"/>
              <a:t>个直方图拼接成一个新的直方图，并用该直方图的特征表示人脸的特征</a:t>
            </a:r>
            <a:r>
              <a:rPr lang="zh-CN" altLang="en-US" dirty="0" smtClean="0"/>
              <a:t>。</a:t>
            </a:r>
            <a:endParaRPr lang="en-US" altLang="zh-CN" dirty="0" smtClean="0"/>
          </a:p>
        </p:txBody>
      </p:sp>
      <p:sp>
        <p:nvSpPr>
          <p:cNvPr id="4" name="日期占位符 3"/>
          <p:cNvSpPr>
            <a:spLocks noGrp="1"/>
          </p:cNvSpPr>
          <p:nvPr>
            <p:ph type="dt" sz="half" idx="10"/>
          </p:nvPr>
        </p:nvSpPr>
        <p:spPr/>
        <p:txBody>
          <a:bodyPr/>
          <a:lstStyle/>
          <a:p>
            <a:pPr>
              <a:defRPr/>
            </a:pPr>
            <a:fld id="{B7D1109D-5E3F-453F-BC9B-59CA9FC43828}" type="datetime1">
              <a:rPr lang="zh-CN" altLang="en-US" smtClean="0"/>
              <a:pPr>
                <a:defRPr/>
              </a:pPr>
              <a:t>2019/1/3</a:t>
            </a:fld>
            <a:endParaRPr lang="en-US" altLang="zh-CN"/>
          </a:p>
        </p:txBody>
      </p:sp>
      <p:sp>
        <p:nvSpPr>
          <p:cNvPr id="5" name="灯片编号占位符 4"/>
          <p:cNvSpPr>
            <a:spLocks noGrp="1"/>
          </p:cNvSpPr>
          <p:nvPr>
            <p:ph type="sldNum" sz="quarter" idx="12"/>
          </p:nvPr>
        </p:nvSpPr>
        <p:spPr/>
        <p:txBody>
          <a:bodyPr/>
          <a:lstStyle/>
          <a:p>
            <a:pPr>
              <a:defRPr/>
            </a:pPr>
            <a:fld id="{88610958-FF2D-4E3D-8DE5-26265E981F43}" type="slidenum">
              <a:rPr lang="en-US" altLang="zh-CN" smtClean="0"/>
              <a:pPr>
                <a:defRPr/>
              </a:pPr>
              <a:t>14</a:t>
            </a:fld>
            <a:endParaRPr lang="en-US" altLang="zh-CN"/>
          </a:p>
        </p:txBody>
      </p:sp>
      <p:sp>
        <p:nvSpPr>
          <p:cNvPr id="8" name="AutoShape 2" descr="data:image/png;base64,iVBORw0KGgoAAAANSUhEUgAAArsAAADiCAYAAABOfQ+UAAABfGlDQ1BJQ0MgUHJvZmlsZQAAKJFjYGAqSSwoyGFhYGDIzSspCnJ3UoiIjFJgv8PAzcDDIMRgxSCemFxc4BgQ4MOAE3y7xsAIoi/rgsxK8/x506a1fP4WNq+ZclYlOrj1gQF3SmpxMgMDIweQnZxSnJwLZOcA2TrJBUUlQPYMIFu3vKQAxD4BZIsUAR0IZN8BsdMh7A8gdhKYzcQCVhMS5AxkSwDZAkkQtgaInQ5hW4DYyRmJKUC2B8guiBvAgNPDRcHcwFLXkYC7SQa5OaUwO0ChxZOaFxoMcgcQyzB4MLgwKDCYMxgwWDLoMjiWpFaUgBQ65xdUFmWmZ5QoOAJDNlXBOT+3oLQktUhHwTMvWU9HwcjA0ACkDhRnEKM/B4FNZxQ7jxDLX8jAYKnMwMDcgxBLmsbAsH0PA4PEKYSYyjwGBn5rBoZt5woSixLhDmf8xkKIX5xmbARh8zgxMLDe+///sxoDA/skBoa/E////73o//+/i4H2A+PsQA4AJHdp4IxrEg8AAAGdaVRYdFhNTDpjb20uYWRvYmUueG1wAAAAAAA8eDp4bXBtZXRhIHhtbG5zOng9ImFkb2JlOm5zOm1ldGEvIiB4OnhtcHRrPSJYTVAgQ29yZSA1LjQuMCI+CiAgIDxyZGY6UkRGIHhtbG5zOnJkZj0iaHR0cDovL3d3dy53My5vcmcvMTk5OS8wMi8yMi1yZGYtc3ludGF4LW5zIyI+CiAgICAgIDxyZGY6RGVzY3JpcHRpb24gcmRmOmFib3V0PSIiCiAgICAgICAgICAgIHhtbG5zOmV4aWY9Imh0dHA6Ly9ucy5hZG9iZS5jb20vZXhpZi8xLjAvIj4KICAgICAgICAgPGV4aWY6UGl4ZWxYRGltZW5zaW9uPjY5OTwvZXhpZjpQaXhlbFhEaW1lbnNpb24+CiAgICAgICAgIDxleGlmOlBpeGVsWURpbWVuc2lvbj4yMjY8L2V4aWY6UGl4ZWxZRGltZW5zaW9uPgogICAgICA8L3JkZjpEZXNjcmlwdGlvbj4KICAgPC9yZGY6UkRGPgo8L3g6eG1wbWV0YT4K2pJVNAAAQABJREFUeAHsvWeUXcd171n39u0INDIBkGAAmKMiKYpUoEhZybIk228clMayly1nWfazPQ5vbPn5PS976c0Xaz3bz+GD14ylGdtLwaOx9GRLVBajEkkxZ4AkMtDofNP8frtuNZoQGyTAgO7GKeD0OfeEql27dlX9a9euXbUuIVWh4kDFgYoDFQcqDlQcqDhQcaDiwDLkQH0Z5qnKUsWBigMVByoOVByoOFBxoOJAxYHgQAV2K0GoOFBxoOJAxYGKAxUHKg5UHFi2HKjA7rIt2ipjFQcqDlQcqDhQcaDiQMWBigMV2K1koOJAxYGKAxUHKg5UHKg4UHFg2XKgArvLtmirjFUcqDhQcaDiQMWBigMVByoOVGC3koGKAxUHKg5UHKg4UHGg4kDFgWXLgQrsLtuirTJWcaDiQMWBigMVByoOVByoOFCB3UoGKg5UHKg4UHGg4kDFgYoDFQeWLQcqsLtsi7bKWMWBigMVByoOVByoOFBxoOJABXYrGag4UHGg4kDFgYoDFQcqDlQcWLYcqMDusi3aKmMVByoOVByoOFBxoOJAxYGKAxXYrWSg4kDFgYoDFQcqDlQcqDhQcWDZcqACu8u2aKuMVRyoOFBxoOJAxYGKAxUHKg40lhwLut3E/9Rqt1K9Vk/8iiw0+shKbcnlpiK44kDFgWPhgNWdej4zM5MGBwdTu91OtVpt7uh2OqnN0Wg0aCdsK/iA//FOvWogjoXV1bsVB04EBzpt6jD1uq/R933JW497Xf73PVvWN3pNl+0ZrV20Z/PxTmnnFuJBjbYvvoV/zdlm8LbTayeDnydB07ikwG6r1YpKILC1MnTrdmTRk6X0/fVioXKv7lccqDiwRDkwOzub+vv70/T0dIDd0vg76LUj7NAe2E709eUGITqBXl7tJKpQcaDiwOLlgACs2WoGMKt368nfHtbdel896nVRcC3eXDz3lNWAOUWbF23dkW2ZUOgoo4BupxuYybaz0+0kedtsAnppJ0+WdnFJgd0iQo5S6nW0unRsanByJ9c5OUd8hSnVueLAycIBMKtaXeu/DbbB65GRkWgXbMDVDpV2omiDfCeuTxY+VfmsOLDUOABos2+P/h2Qa+irM3Clzlt3rcMnYzDXDtVL+yUfjpUXKgpmZ2bT4NBgsLC/0Z9ZeZLoAJacza5aGw9NGIrwq+V19FeFigMVB5Y3BxzcqtUtg11za6PvvVazNaetUHsxv0048vfy5lKVu4oDS5MDDlDnFFhoI6OPR2OZtbtLM0/PFdULaW7l0dNpZzX7CqDcA7YqCUobKn46GcKS0uzu3bs33XXnXTHNEQVMIRvCvgdtjoVXhYoDFQeWLweGh4bSoUOH0OwOhebWRtz6b91fs2ZN2rJlSzp186lh1lS0H/PPy5czVc4qDix9DtijdwC5mjIIcMNut6fMrVHHA7At/Wwecw6KFncu/zIKvsz/fTTAqxmDGl3fmZ6ZjgFFqIqD3/C5Z/Z1zIQtoQ+WFNi95ZZb0kc+8pFYnDI5ORkFpA2KnV0RhiXE+4rUigMVB46RA0692RGWxWlqdG3w165dm1avXp1+8zd/M23atCnu2bDbLoSN2kncUR4ji6vXKw6cOA6opQTIOXh19lYNpPXbfv5k7uNDrSdj5oUAt2HOwM0nP5r3Vr4U6ApoxUrTU9Np7bq1aWpyKtrS4eHh73t/Od5YUmB3CoC7atWqdPVVV4dWx0pg4TkCLFMfJ3OFWI4CWuWp4sCRHLC+e5QOsEMbcO9996Xrr78+HThwIDpF2376gQx21RBh97fQNOCR8Ve/Kw5UHDgxHLA/9xjoH0hP7HwiffrTn04PPfRQWrFiRYA1QbDPT8ZQ2j3z7iJ9td7incKPOS3vUzDH9wS7Hrt27Upr16xNt99xe7rqqqvSL/z8LzzFF8vv1pICuytWrEyveMUr0s//ws9HYYc7DdTzjmpilMO5MmVYfkJa5ajiQOGAMzp2fNrt27jbiAtsP/dv/xZg1w7BNsD7Xex2nQH1OjoKVyHzrAoVByoOLE4OWKc9nL0ZGxtL27dvTwMDA+lFL3pR3Lf+WpdPtqCGe2pqKq9XggdqY4cw6ZJX7RbgXwzE9dGCmtyVoyvTWWedFYOJf/joP0R7+P73vz+hRz/ap8vi2ZICu+1OHtEp/PrTtHDrjbxyMypA4F5LPZdNcUFkB6lwWFGmEZhBhMTV2royGT80HgJQwLK9o4KlFmiAqZMmnapxqzmOjpU0HR0Zt8H7scqRlY6DA4OpfyCvcCydcfgCprONTvbospiJrv5WHKg4sCAH1OZa7z1bLzOo7c4B4AJmfRbX1D3rqwNj9BoLxls9ODk5UAZCykoAB7SGyo4yU2Tp5OTMicl14bnlYhmsXLkybdu2Lb3lLW8JgsrzZ0NdaELp5+3/LWtB5MjwSPT7A4MDcc/4xQQzszMhByVdu/AAlbRBYgi1q/b14gDfETt4bRrmQbMr49DsamaaM+YE3o9B+wiDdvYLMPgND/jdDo8JIytG4n75c/DAwdDEPvrooxHXS17ykrR169Y5WovHivL+U50LDhLjaLf74f/24XgtsM9TfbDM7i0psBu8F9AiaLWeO5JSHlkAU3IRm6NBpzNL4Tryuejii8KWT4fzvqvA6Vx53/596b7770v79u0LQd20cVOanJoMYd24cWNavWp12nDKhvhdpk2feOKJdO+998YKcCuk4DtsCAXGxLthw4Z0+pbT09Dw0Jzw29lWoeJAxYFnxwHrWgnRATk4RQsU9b/XNli3PeIeL3suR/m2OlcckAN29MpRaZ2Vk/jNuQongAPWYcuFMrEcBKMeArS5QnoWZLlQy0WtakVtI7z2rF1/BpwukGMQzXtFFgSuenqxDxe8CpIFuH7nAFoMIJbwucotg8/FC1PTU3EupgbeD1/hxHNo/FAM0kt6gmKvVZgJpG3XNFfYvWd3uuOOO4K+M888M935vTvTww8/nM4444wA6qan20XpOFqQdvMkH82f9IesnyTYZOmB3aOUpgLlyMrRz7//+78HgL366qtDKAS+FnARckdk7dm8+9LXvva1dNdddwVI1YbFCuAUyle+8pW0Z8+edOWVV6Y3vuGNaIeHENyBSGPnEzvTPffeE6DaaQFXgfvdxMRECOI555yTXvPq16RNmzel2ebsMxLGo2StelRxoOJAxYGKA88hBwLkAC4EACopBL4BWABZPvMIcPAcpllFdeI4YHnan997371Rrjt37oxFrevWrYuzC1vLYFo5EHhqO/zYnsfSIw8/krW8LpoDhKqlHR4ZDpnZcvqWdNqppwVIFQgrM5MTk2nnrp2Rnoq39evWh2zt378/rRodTaeedlo69dRTQ8bELHsO7AmM4Ox1yCVgV+2umGb37gx2z952drruuusCX3znO9+JOE27+Bc/cZxdGikvK7DriMkFbKMIk4BXIdu2bVt6+ctfnqelEERHP67gHsJ1kYK9fv36ePf+++8PIOz0gCO8ifGJdNPQTSFYH/vYx9KLX/zidP7554cgGv/qNavTju070vjEeIDhK19xZYDaxx57LEZuH/3oR9PBgwfTe97znhDGqtFcGhWiorLiQMWBk4MDBdCaW4GNoVGjS1TzBTAyVO12sGFZ/dn+6Pb07e98O919993pJ3/yJyNvAkbxg5hAjFDKX1nQ1eE3v/nN9MUvfTHcG77+9a9Pp59+eii9brzpxrT707vTxZdcnN761remDes3pC7bnanguummm2KW+ZOf/GR697vfna644oowy3iQBXd//ud/nq5+1avS6173unTB+RekBx96MN12222hBX4vmOHbgNnPfe5z6U1velM65+xz0pvf/ObQAgumpUf6VNgFVkHB5u+TxavC8QrjsrJKVlBL4TuFoJpftb8C6KKWaNBow2LqgnkRVfgKtmYJamQvu+yydMopp4RAaoqgKyNHVgJY7XpimgNOa7JgePiRh+OsZtfR4ebNm8N8wUrz+OOPJ7W/apSlxbSqUHGg4kDFgYoDi4MDTjnb/ts2x+p2rtXoGQS5FdBdHOX0XFFheaqkOvOsM9M999wT4PZlL3tZOu+882JmVgWYslDKPUwO2HFM5ZamjQ888EDIy8UXXxxKNM0c1Qbffc/dAUzFCWpmxRnaGmtHqxLtoQcfSmecfkYo1i65+JJ0ySWXAFQb6TOf+Uz6whe+kB56+KHAJKb3EEB4koVkmmLeeuutgR1WrV6Vzj777GR6O3bsCGArthGrCHLFI0Uj/VzxajnGs6wQmA3X+Ph4CKWjHFdwqulV+IoAW4jzgacC+uCDD4bgK4QCYd9V8BTURx55JECwwqRpg8F3il2wUxEKvEDYBWra4Wg37G+FdG6UmBUF8X31p+JAxYGKAxUHTjAHwLW29fEPkFvafbdUjRXuJ5i8KvnnngP26yqmtHk999xzw5TAdTr27/39eaJbORAjFHeFKqucpdUE8qKLLgrQump0Vdq6dWtgDJ9rEuE7BhVkfu9aHzfBetGLX5Re/JIXp21bt6WJyYnwhlCAq+YIYgTxigBZhZlaYTGEdKhxVmGmNlegq1ZazCH4XYl3KpV40jUf0zz3XFseMS4rMwZHOQqFJgwKgJpanc2HHU2vMXNawmcKkuHhhx4OuxqFT2fLglsXq916y63ptttvS9r8vu997wshLMBVEPzlL3850lID7M5NPrvzrjvTJz7xiaQAOz3y4z/+4zH6qgRxeVSWKhcVByoOLC8OCExUhth+e9Z8zZk5Fxc/k0U/y4sbyzw3vVld7W+deRW4GvS8FAvgAKjaz4oNBLANwK+YYs9u7HxZkO5Mr1pdF61rTyvWuP322wNoXn755aF5ta938LRvbF8o0TRP+JVf+ZUA03piUPlmuPnmmwOoOvMsRlHDq+JN16q3ffe2AOMvuuxFbPzAYvlWtuMV9K7fsD6dc+45af++/WCVh9NprBVSTgueicirP0/JgWUFdi3wsYNjMQIShDr6UfgcqetSxOc2bp4Vahu3Xbt3hRbX912RqfbWUZVCqqC/9KUvTadhTK7wG2wIBcNqdo1L4/Ei8Gpz3/2ud6ef+qmfCqF2tGha2gg71WCDWoWKAxUHKg5UHFhEHJg369Zi8ZFumaLtVjNShWXDAUGt/f6t37w1+nzND7MXpfbcBg3zsYH9u4qxvfv2xvqfotTSO8L09ulQkml24Azyq65+VZhCGL9x6tNWMwTjE0MoT5pCqsH9ype/Ejx9Hfa6r8Ju13Tc4nzvnr1hUinucCGbIPhRcIaL2b7+9a+nG2+4MRbHqZ2+8MIL0zXXXBMzyOF2bNmU0vOXkeMAuxNQM86hBQSfdwGBHskzq1h77UM58yCHWvaRW28fP+DrNJkiaDFu6pCO6wlMi0NXdePj+rLD5gpaat2BtGnD6WnF0Gocgwxhj8UChFncjQ0cSOOzh3hvJA3VhtOhsan04D33pTW8t25wQ1o/wHRG32CqrxpMjSauSWYnU63FTiXkjZiJpJn62s108PEdafrA/rR6CM8Mhw6mu77zTYBzN5265fR0JiOtjZs2wwtWZI67HR8VRlugFvzSgwpskPY67JqC5uGVg2ny0EwaIc2De8fT6nUr0/REk8rYTCtX42uPd9E9sBK0yWgSH33GQeNs1lus2OQXAq9BPZcLhGbfNEUDyOdfHd7Vu7hL6VgOmaYY1c77llcilHNf31Ein/dddbk0OKAcjB0aC7Mbbcx0SeNgzs6gLNKwkV6MQb/Yo6tGo9M6sP9ATBXa+BucwbHjcIAbLoDIQuSDylFJ8GIsTWiiYKJ0yplbymf8fwFkUAVEaONIS5lZyxT3Gtry4pVhkXJtSZNVzAo1B/RQY6rrLq/VflqHtaG2LVI+/K0iKioxvx2MRHtFvdZFl2UlmDTMB6vGYfumEsoy9vtdO3ame++8J20+ZWNaOTSMqQJeF2qdND62N5sd1vCZW3eB2SRxz9Lf0i/veyhNT+5K687cmPqa02nvjkd43ky3AD53b38kvePtb0uvvPwlaaifdqeB9PLO/iewrZ0hjpmptH7FcFo3Mpj2HdgZYPXOu76dtm07Lf3Ij7wlbTltC4qxARRq6wC469OOxx5hpng198AhdbXMM5gx7MOk8nvp81/4DAAbE0lkdvPm92HOsJYcTwcOMI9HDU3WMzXp8+3b4UMDXDPQaaT+NrxpczPDs6eOog7v+wBfxxlokaPojutzgWT3iLwdQ9fUl5uSSPqIWJ4JOYIkBctzOVD39xooY4CX+U8hitWJeMuLLHdrfBMv+NKxhTqgrr+f6SaEvC26o1Hy1ODeqtWDjL4OpYdQ7Zva5lM3BTgMd7wItDzbi0C3QZtDgysRcN6iIuzCPchLX/KidN2116YLLz4vdfvQ9j6xN133+telj/zln6e/+pu/SK989RVp44ZTUmcap8+A5scf30e6felNb3hzevs73pYuZCUmkkmlbKXrv3A9Lsu+SsfbwDZoQ1TKt7/jh9NZp5+JZpcpDrLvodA1BhpMRxxI//zP/5weefSRtAIn0wcOHkj/5b/81zS4ohG+/fQosWHzhjRMZXYV56c+9S8x2hSg2Ajok8+zI8qFQqsxHRW6zmDEgUJf7xy/uY6eZd5ARdk3WEzyra9Go1OFZcMBG35lxrNaBDUD2pq/4+3vSFu3bc0AcZHm1h2ADo0dCg2J+7s7C1Ps8gW9dnZ2ptFRkgc7ReuGoKbMzizSrJ3cZNHOBMiFCzFAeQG5MZceNMQgqdf+vYAknFRJWc7WSeuotq/WV9uhFStXBB+sq7ZPESiTEsqgZL4Zojo2673xucjcOu57vuM5tbrZHz5tnLawU1Pj6YYbv4GHg7NZmHYOCqa90f2tWrs6FExjKLEcY61du4bZYPzkA8B37dqLQmAQrwkXpW1nnxfxqnkdXbUGoNmlzx4HitSwx0VpNYqyDdJ37dbf/+OA2NNpWyfTv37mc2nDlo3psccfS+eed35681t+MG09a2vQPoQm+NIXvTidd/6FgN0dYZbgojjDqpWYPUDPT73vp9O73vWeeF9/vOaz0T/IbzahaE4Fdjgq4IUVXUBrjQFdhDp+gsFAKsGMP/f2XtjrH3GO58dfKcSGxnpcYaEBb9A0P8ZC9/x7T74+drDb1RkzGsa5eL4vVaAmYY43Cq3bdrLhgrdhco+7nI8tNDvTaao5DiB1x5JsGzPFKG98bDK0Ojv3Mmp74I5Ua7TTKadiRztY4/1DeJ0nRZj2yX/5TDrv3LPT5S9dk5oA3X0I9p333pne/IY3patefXmq9c+GwK87dTS175pMk02M0kcG0oHpXamzbyadtu6sdBCt647dU2m2O5zOveiKdOoZF1IpVjGiQ1PLis1rX/+G9NH/+/9Jr/+B16f3vPfdaJ1b6W1ve0f60B99KL32ta9BlrIj64E+DOJHGAk2O+mu+29Pf/C//0EaxE5M+6CLLjs/3XX3nWlscn9av3kdxLNfeKeVbrvjW+kv/+oj6exztqV1a9fNdeg2DGVk+1QcbQHgBa3+8dTXQYvRK0DkvRcOj77mg10fNgIQl/eq81LngBoUG0Y7GKfV7HR0k3PBBReks7aetaizp029K5Ht4DRPKvQ7dWgHZ0dpXbejsxMtHalaniosbg5ET7JQ57a4Sa+oOwYOqIktA08BqG2RO4nNTsyGHatRWYddsOUCrPJu2djBXszvfMdvrdvz47RtUONr++aMq22E3zgD+uhj29MEgPfyKy9PI4DrEeJ3AwttYx+lbdHcUZvcNjPEU4emAN18WV9Jn3tJuuzFr0zrTjkd/7qD6dTTtzI7uxL88DBx7mXQPQmwPTUUB1O0rwcOzabJmW563XVvTq+46rV8M0RHii0vyq1169ZAV8LDwzQDdUGtmmk3fBjCPGF9cHIaP76aPdQbbkxl/74Kn794gmI22XwZBPj9A25qlTeLmOvK4+mT/9TqLLpEU1wHC4gD2r3fnRrgqO/plFliAxI/znAYWRxPBORKGufC/FyKKMvvcp6PRwWh0p3B6DH3AEbP+IC/OTwpid7tAFZBhMAW4+qejtx31bq6cWfWm5ezxPjUCBY+uzVw/2B/agFUBc+hreH3wOAavkvppltuSrff+b00MDyQNm85NQ0wJVJnRNdiOmJsbDzt3jmRrr5yWxoaWB+C8tDDt+H4eW9avxF3Y+tG0Zaz6QQVQ9+5Ox7fkR5jKmLVmtEQqFWrTkmP7WzjTmwsHRibSJtOPYPR2GV8i+CqJYbsQb6dnJogt1Q2CqgPPrcwfUBe0eaqhYZ7ZpFjbGIsRm2rVo+ilV6dhlYOpcF+fP8OubPKODu77WG15ap05z13pgvOu4Dv0cgymluxamX6kf/lP6S3M3WiJthO3WnA0EgEF77/DxM5vsGD/BcYwC9LUlJyqXjtVSnfUsbAhoS1sY+rsMw4IOg13PCNG9K3vvWtNOy0HmBxMQcXdBh063fGmWcwzdiNXYrs4OwctI8vW4D7ntOjdg52pl20PEcbFPp+FV5gDtAW5iE47Y+dOIfncjjrIJCpwvLggINPPSYJZK2LpZxdZCV4s/7Or6MOxItnDOVAcCvItQ+17/Mw2Jb5reDYNiz6Q94xTqfpNXEaY0HZjh0PBzh81auu4h6gmfjVCDdn2yxQb+HJ6VFcg7mwfZD+FdODvQfTE48fBFCPps2YHAyNDqN4Ah+CnEbXrUbxVk+79u9N9zx4f1q3aQ0KLGaNwY47mDEexHzhUrwwTGiCSD8/3ZxJ609ZjyLr3vTKV76SLYqHYsA+i8LuggsuTDfdeksaQwt88OB+/PhuQetaTwf4PQoo/+u/+5v0x3/0x7FZBZlOv/O7v5N+/Td+g8u+NAXtfWCjBrQsFKxCbTRcAr4uZhtaMXb4rami+OVo4TBCONpbCz9jri2Ua+JCkzq2M1gPUw7bCLHjMwkkE1jGMxIz98nhq7lbR78w4ygGc+Cc2aSiOsOkDGLn/y6wyU8keITDCEqnWs45yqP97dawK6xRQTg72mEHP1T5dXYzmWYl4xPpGzd+K93HSOt0OsEdO/bSwd1ORemk+x+4L91+2x1pGLvcRm1Tuv/efax2vD996fqvkgHsbmf72CCCaYfarnTfffcAqBvpi1/5evqxd74n/dTP/BT2MVvSOAbnY7P707fu/Gp6+PG7aYBT+u5d30wja/pxJXIGFVC72inAah2wjR3MAO7LKKRBrsex3Z2cbhMHJhQA8QFshtFNQ18jBG5ispX+4EN/knY8sgMb3uH0gV/7j2nNuk102lPp3PMvjYo9Q2fe1naFvK8cXYdt2WbMHLBzorIODY3EqDXzTt5aKofPmtzmcspjHJ9YLWoh5FmAOjEooZHgfjY48a0cy+ENWuNW9WeJcyA6EGYDymrzNUzZ2UHoS9IVv+4Tv1gBhj6xNVt430+/L33pS18Kza3FIf3mRw8oBmc7PNzJ8AMf+EDSUfsKOtgqLDIORMPEHwBMgBjI8xzbmdo+5WZokRG9eMiJAcI8cgoP591aVJeCU+uvg1PbGnco288Mq7My4Zu2N9i27urtQGCsuy7BrINx7/tdAF06YRU9fisINl7bthiwIzfyxp3O6sygugGD7cPNt96EpncoXX75y0LjK45YvXpNuvce/OHipeGNmCaqSQaXks5U+uL130jfvPW7bBx1Vdq67VysIrCjBVQ+wU5s/37959Ld930vvfrVr07nX3Q2YAQNMSYGO3ZuB4t8Ja3bsCZd+wOvTadsWkufSq86gMlBewZguy3d+u0b05vf9Mb0wO33oeTqZ/HZzenll784/U82kthy+iZyhTKvH7REvjrdWeI/J/3F33wkvfUH3xp5/Q2A7l//zX9PH/jVXw0Qzzwx4B2tWvT0Vhor1uGzvzrUK1fueO05I7Z8j1tHCc7Mq10t8c1/tdxb+NzArlh8ZHCccuxnEWOOP4PeI5uFnKcjn/WSygny99jBLjHIrBwEsmpvzUhmX2ahTzN5WYtbAC22gr1CUEgzcU8+H1lI81NzBDQ1OZ76qRAeBu13d1JZ7rrzDkZhu2OKocuU/w03fI2OEMN2hmGPbn80PXDfA+mDv/af06oVo+mO276THsR92M7HnwDIbsJl2B3pke0I3TAjuX170iEq14/9xH9Ir8Tt2CyVwaGImtZbvnVj+s4dt5Dj8XQK9riP7XwgbX98AwvSVoWWtR/BtExmGCH+8s9/MP3B732I0eJs+od/+Pv0A6+/Fo3tVJqaaVNp3b0NQMy7TaZjZlsz6b/96YdjEdqHP/xn6bf+t/8YC4j6UA1bjDPY5fQD6h249TEabbcwnHelG88a/O6nkuXfwZLeH4s6C7x2uubBO/4JgUP4ulTcGGpxO4uiQm2Kqv6zAPlJFZYXB9Sc2HmUjrKs5hVgaA6wWIGupVB8S3784x9Pb3jDG2IXJDtEO3nz5bV5C8BE22AHt20rszl0lFVYfBwIzR4tjkZp/i9BGey1WOVWdV6AA6UeL3agW8gXsKpN1bzANSn6uX3ooQfTv33u37CJ3RYgV8Cq1yO1tZ5vvunmkA/vC2h1G6a/WYP5VmNssP3y2hkdF6fpIkzwqo3tt9gF7XvfuyttwH2XPms7nR28P4z5wqPghZvoSwfTK664MlyIHTw4gZb3oXT7HbdHmyKYfvjRh1FOTbJAbga8cWf61ndugd4z06uvuRoMsCE1mUHehaeGR3c8mGawoz2N2eWHH30wNTCnXLN6bRqBtmbXdQW0Y+R9Fmxg/+2MbwsQ3I8t5BrMGvYf2BuL2q0Ds6RlxvvR4IL0U4eF6zMcTUy4xllk/Cg0rQGsD2F+UWbQgxFH/GFOi07ewQGacZ6FlhRFX9yPNVhHfPCkn/J2vinBkx4+7Y+MCUUWORzb2VYgw9T8Xa9dUD08L8Ynx3k4rWB2L91jBrsZrgq0DBnsmpn50OgwwGUKqgNwkrAeQu40JmjYnERXf3jk2ZieDH7ng+J+bEsG+oHLnXHMA1oxVWFHfeaWdXhfeE1605tfBXYT/PVsWNAMuP2jwmTy3enh0ASf8tqXpddfezkG32+JqYo6Nr51BQvQacU5yIhyZOUonhmGId0cd9LZZ56azjmTBWlvvw4AndLI0ErSgn7koIuqe3YaswVcLLQB1208L/zVf/8f6Z1ohvsZUR46hGkDnh2GB7Pt7cz0FBXQrf4G03B/hx1a+jCCfwB7HCrAzH4GiDNp3eoBKgCj2IldjHgx4kfY6l1XiE5wuF3goQC+RA8X2S4wtLRRKHN/elAXPtHRuw1mDEwgHtsdByf5UJBZpMRf7VssScd6dj+dUjFYjFeF5cUBOwBlXQ2LnY/XHos9jLJATTBrUPPjURaj2Aka1Pp4z8700ksvTW4BHr62l0D+IgMn0Z+QO/M7T/QEbwIW5VKQUaaqTyK2POOsxmABfkUHBw9rgKdFHSBVBZQaXcvXuqxnmM989rPpD//wD6M90hxJubDcBbvKgIf12/ZKDe7v//7vxxa87iJmW2Y8yozXBuu7tqzR78Mffd//f//6r5goTqJUaqU/+/D/gdJpJID0jTfeRB+8Kv3SL+EPd4iZ2MlD6cZbvhG7ovmdrsY++2//b7r9nlsB0DOxKNY8XHDRBemdP/nOdOkll0b6Dzz4YPrql7+abvnmLel7t30vfPi3mNF913vflV579TX0qPSsaH6dRe2jT+2yuK3N81nsHqZQhK3EBKONcm3DaoAzgNY0hjGFELT3sar9r/7ir9Mvvv+XI1+//du/zQzwB6K33oOWeXpiOgb2C5W9qKqO9wXUXmAyDk07OrhG5dCMVxSg5GTMcOQ5BGuhqJ/2fi2whzEfRwhQK3aRuqy0y9f8jsI9Ik5f85gfer+PGezCMgrKmIShxutIoQd2jTQWM0GURiGCpHlAV46qmZSYDJ8yLDa2cO3Fg3Lfe4epztT2ATydaI8zC7z0ftDsTVsMsTKxicazD2MaXXNMYfytHUuTKQDvjwxhiE4Fmh6bTkO49dAMYbXTmpT0oYP7cPM12gPPTIdgK0tVwcH4FHa1uC8jD23iofalYQxw1WG31NCyY5qrMC2Evt7uK+ZtJQvW2E8NN2XaF6W0hp1OptoHGM0C0hFi3dv08UBNmja9zZlmOm3TaWGSsJZR2uNqnDdtjCmYUWyApgHHDuyEoeZ/CNveQQRIrXYAFOLpg7aFguCVxIiAEnOpqI1jgONcgiFExCvAxfKHswMEyy4vAszvLhR7dX+pcUA7ttDmIjLatsW0H5nQvU/RkCzWPDm1aMvjauW/+9u/S9ded210gObB6U3PAl0PdzZ0V0QdsdtRhtbaCrkcQ6nKSy1vFse8PiIWKlFWlqVAzsVCLhqqwtNwQD4uBdGGRjdrELRaJ7ds2RI2uT/3cz+XLmSB7H/9kz9J3/72t0MTa9/mzIzBd63b+rp1BzQX05526mnRFignBRDbtpWBvN+4iFUPLq973evim//0n34vbPtH6deVtTauRG0X/K6BkmwYEy4Xsl173dWYLuRBsrQaf2Ad+11AunF7b/XqlYETRliA9tJLX5JO33RWetdP/K9hYuh3ulJbj23v7t370RivS4P1FeS/lnaO70dB1kp/+ZG/ZsA+nrZu3Zo+95nrwS70udQHYalKtho4qp806+3+9Bsf+M30xje+MX3qk/8ChoD+qTwoXL9mI9AExqq/OkoAJoBJcvffAA6IGMRygt+Muxb6WME6Zqh4ODJpM4qjBdsvw/z3yr14UPANL3j/Sc/ihbg1B2vyrSdl7JhzUGN1YgsbV/sMp9NrqN7VXtpJ1gCXkZhclWo0noGrYCb/w0i51u90ojnqvXMM5/7aKIXC6GcGv7ekWWPkM9gDeR1sc/vrw4DCzAzte0pgDVsOPIpVkcUhhD7AoHF0xcYQlFDwA/L6yZz+fEcbaG/BuALjGuBVAFgnv2H7ora4qVG4oJXPp8xRJx0c258OHjgIYN1FhZhKQ4DyLqBxeGBNuua1b0rfoSJ/5zvfZdXlBXhe2JvWrl+b9uw8lB5+cFdsI/jun/zZ9IrLr0zf+PrXGcGyKlSvDXV88WK+0W0DtPGV15p2VIjWWe0Hh5XVUeKCwUKIguCNGGUp2pYIIdhFBh2kMM1RgyeWIa4CaZBYyao3GOyPq7B8OFAWhsRAiWzZ6AfgPYoILZbcO7UXM0LIvSBo/fr10Xmp4XVxStEKut/97/3e76Xrrrsu7qlFUlNiu7Ecg5ogNWHm33K1o7VNLgC/lPWiyzsyJ3CwHSpyaVnqRH8z/spf8tKXLDqSFxNBS1HrrSwOjwwn/xnqAxnIXEtdtT/7rd/6rTAdsE1Sy1uArHIi2P3TP/1TPBy9LbSfIess3tEFp0EZKsHr+b81e6CpSyxRIB26PDSmui3VBFAA24e3BHtxp+xHVoA0MHnMvx1e8w9ftbU2hwlIcu/1gZXOXvObuE9Zg+/b0o7Oe2fjBrwqMaGqy1oXyvbXmNUdGk2/8cFfx5UivobXaG9LF8zzWbYxsJ3rH0SzjalDC2yD9QO4h+/giXsBpFZfGgScO04Er0dvLiZbKNQHnOWGMPCOpwYodwjQPciifLQc0W7MZahkrEQWg9GjRF7eW+gsVjvK58Gu+EMEvFdeFVeJqWoNTD8ibhkqrfJJ1V9+X/4I9lUkRhvIbddy6QnLmX21/IZjBrumEB8FccJDbkCU7juCi1IQfq24CWGOUny1BoXxSWxAwY1M6jGdBV9dwLbmAiaj5laQa1xWCOOXQQuFWtDFUz8mhM/f+WMavxUIE5FdYhSQ90IxCgAG9Ya5AN9rwmDeNGmgnpD/Lru3HUof+sM/xp7ntnT3Pbeliy/dlq684vK0Eg8KQ2mUiorD8jXrSd7vtCccxW3aVPra125I1+Gy7L6772Ek6lTMENsNvyd94d8/Dw11CrGNhplKRN4bdfwHskivzTSEeXbQpBlFZi60PlXAUXZUzrka2mNAnFjghwbb0ukiHCM0QjYIzgb1L/YpsafKa3VvWXNA0wTBkK6HXsbORF/84hej47MjVBuoJkht0U/8xE+ka6+9Flu2Qd5tRqe3FIHBMy3MMn0ryN25c2e655572DRkIF108cUBEJ5pPC/4e7RBduy2XwJ1ByXSf8cddwTgUYNnmVfh5OCA8iuAdeam2N57z7pr3XZwK4B14ZlngYz9oJpZ2wAHd0er58IUwZI4QU8GOYhdMN3jQQdUKfjN9q8ALWgRB7jAyoVpQNDAO2Ie4wi9XokFYBSYIfpVbgYg4SyYFEfwfHYmm431D2lYINjAjHEVHqbo9/12anYCG+LtKMdG0qbNm6kbzBSvHCDvbLbRxMxxEiDOrNXMzAQ7ruGxaYRZaOjqc8DA/wWD7rviyC910M7NzB6EZwcAjuMMOBwsSLhEl3MvNmd5YxOq3u9jPMXsNxhFzCzQPvIsa+SnZ+eXBTVSGe9x1wV64i051uVmV6UcCE1sFGajAJYBAHUddXUdEO+aLbPgYCGbUJjA8YBdPgrQCGWOhCyMJrauClGHDqiOk+Lw5eZ0OYXZVojimtEJJV5rnZ0JXyDjZvBJ/J73u43Q6CajxfCnKSikgENjAyMH1FjKSD6P4MW8b33QYBeQAJq994qlaja94Fsll0MmxiDP773Hf5XA+rTrlQj3cuQ8CmDYQsu9ZkN/+vO//GMK6w9Y2X4wCmlkGNcm0w+nqbGN6f/6h/+TrYR/Bv97rDSd1IsCu5pQILd88ztUUk0l2umMrVvSHRjRx65oIOmJqRk0vMMBeL0G6YdmWXtehdxd1NS2R4cRGT/iDwQ2mLvQAjczxCvyoThJPKGfKRhzowNuK2SThqQv1OH8jtqr6FWh4sCJ54AdksDOTk2tj2dNFrxnZ2fnpEZILY6doYNw33E6U5Mn/WouxyBfSjh48GDYKKrpPuusrYsb7EJ3gAzadO0Y3W1SjbQLlxy0LNiulcxW52XFgVde+cr0lre8JX34wx+O+quHBuVB4GudVqN72aWXhSY3ZqScbaUfVIas99b/owYeg52jK4yJXb7TJtagSVeAKMCWcEutYvSRIjT7S7FM3ySX/La+2daYnoM1vshrg3L6/o0a6XsiXc6zs6yCQQs8wYK7Xft24nJ0gIXxd7NI/tQ0pG0ui+q+9Pn/mX76Z96fXoEf4E9+8uMo81osdpvE5/7OtHP/rjTZvii97k2vSL/7u/8p3fLtr6Vf++AHMJtcEZjoaGYMDTS4Xfc4YGBgXmoAwhr7Feghom/QBX0HIw+Z6kJ9OYut/O74Qn2AGXd4Kz9KjHHmj6yVhf6OlVXirQC78DPeF7fkIy9jlY74Ou73yd8hec8gBdtnPUy1utN4vUDBQQE3aioXs7b/mHOQV/AzShANMjISbXdUBXKtkrXP3RXAUrqqAIZBkKRKLNd+MtC75o6ZMRx5znef4i/a+yTApeDMjGC1H7+0QjE3iVDm3KVsoQD07j2SkeU9LVoz7JVaD1LgryMKGaiFLvcsEUY3AmIrhPl1WtRpF3d2qzElIPIfnz4UQjTMKtCDE3hfoADc1OHbrOq8995H00f+x1+GDaGG8E2+38cq0bVMfRzCaN4OuY9plZUIvvlrwtDhVTiVpnKpEO+norSZB6kPM5Ib7sMeGUEdErgK0DktEOR/CBKU5zIx74c/mMb1WR0h6bAidBRgMNnamYbq7txCOessOGU/xgtEX92uOPCCccDBrZqcMkWvQ3nd8HzoQx+as9lVG/jyl7887JLLYpcAwdHQv2CkvqAJCQYMgn47fQGvGjGruUDgaUHAC0rt4cTUzBSgIiBw5szyNQ9q8orG+vAX1dVy5oBbgV/MbIQuA3ft2hWDHrW8xQb/Na95Da65GATR4dkWaL7DZufBEmXlaeXc+mB/D1gQJ83O0u/Rxw/gblStofJYo293kGxfr2zm/pW+Ew1jlwVqhgzQMKiKjjf3pbZJ+Vnvt8q9fAclIKiBfvvAgT1pFN/9n/y7j6f3/sy70vVfvR4FGDa+XbZOJu6R1cPpdW94NXbJa9P4DJtaMfhzM42h0cH0xJ2Pp2/c/DV89F6Z3vK2H0h34hHi4R0PhGcKccPR8i5leVsvBgf8a6IgnCV/6N3ABCj3AMywJcOCI8/clmfHG2bJl3bB6gcFt05EO14o5y680UagG0ylPGyvTI77Dj86mlhG8Bf/eM8n4mJ57meuN3ENlzbPdWzCQztv2RlPLoRskdCL6RmdOnW3nmVXMvy9ipi7ojA0lE0WYyXscWcFTSSMMw0Otbr5LKshKfUD0DIFzyi5J700jmuPQ6xmnBX8YeLSJDM6SDYzbuQQ/IEJCwWqRq/QHGX4niKgphPwyJVrNzsCSOLC0x4mE3hRaGEzBMAcaLALS99q0XykYxoWjsWkpnSCVaMWTt/QOjS0bF2IthWTXnZaY+Kjb2N6+VUXp0uuwO8uC9wE3QfRhg+7icSalfDM7wYwZu9Pew/sTh0A7CyL0lYMr468ykdzOMvIcozpi4PTk2mKNATaA5h0CGQVg4VClENQTf44C9ddPKgZhrlpjNBB8qQGMJ/B08PASvLet5cn+MeDEzhOWSjq6n7FgReUA4Igg66L1NhuPnVz+Ll0VbbuhTxfccUVoRW0o4pV33RmfrecgZP5s/M3z7GjlD0AoQwMCt/i5mL6A5nSVqaia/ZgBvIhWC8AIt+s/i53DmiC8Na34ksWmfibv/3b2OzGuu4sha4GHcRqruSsjYdBmRdz0GHNAZt48BR/fFctYN1+E1krg+c6WsA2poXiGfvSUN7yPdiXuHO03VDkaQ6Q0zG5nlosaDBOgVhIMH8yuLRvRknGN+MtF8dvTFPI9a//zu8BYnH1iPnANLRPotV9nI1yPsG2wsOr1qc/+rM/SzXWHe1jkypNNV961avTi668OuISYF/5mtenK15zXcyoj+MU2FbxaJtK9HVY6AceEeRCLHsACArXou1dzU6xLKYXLEOztAfQjEzwI+5h0xwenPh9HCE2hul9J+tEXvPPlklMnXufB3Iw/vXuhyvUIEy8ReDaMrFsXA+lVUEsqKcMde3Wh1JSReIUfBkd1M7Zj+BPPj3zvxYaOI6AxQkXNK1gvP6044lpphoAbcTsAi7dVgFtA71LZ+zDzDnArpk4jrDnwGjaO7aW3Upa2HE1yKzCqeYV+AbQNATjFoi7Xbdy+F4+AvT5LuT4uU9n2L53gB9rV47gF8/FYWwAgcbTzSm6rFbTXjYqjHGQ7xlGhgcOsssLvFCOZlRvMzJEUYuZx7rgz/gE3GAr4pEV2toyEIBuF7r1YVYxzWIzQx1Tgz5AdV9aldi0hXSH0qPsjDI8pMZaftbSE/uHSeNMnq9KD+2Q7D6+yWYdLpRbKGRfesElCyLiijzzR1vqBtMbDQYNs7M8YzvmC87ehDCxVSKmIYpXHjcvFHt1v+LAC8cBbfMEQNpx2unZOQpof/iHfzj9K66F3vSmNwX4dZbE99QIlbZBmbfaLscQGl3anWl8kduBW2+z1mNxZzi6rx6JuV3NfUMdsBO/j7OvWI5lfDLkKdxtUbdfxUYN2torw7feemu4G9O7igNc3ZEpN6Wvt01wwCRACnk6CqNaKHRURolbDIIrzRNnUXHu3TNOHwhwpE1RE8sYmX5f4QT8ouRSKdXkcKo8Hz7hua8gtm1BNM/9NtyRigXo6zWXcP1LHeXWvoP46YX+jRtWpcd37kunsPGEwH56Fv9N/WemX/jl/0y+Omn3PjaooC4P4Qe4yZqdsQmVW5o6Atrs86nj4p8B4g1NpzbF0rFQ0F0pmKSropDzwLCuVtdgIzyadu5uMSs/GXkpPJx/NoPto0a+UKL5Pk5Uw+uD2DEANWcHE7r/B/KE0tJ8WHpknjz6kHxxT2zSwSyhg4kl2cVshDg0ieC6yT3LoY+ZfgEvzR88m4mZcddHuQ3ys7LZdZyi3rPGkqvZtq63BGu1dMONj6QH7p+hENj2jxWLnS7PHNHIKK5CA8uvQZwyh2QcnT9P+XT79lrav29N+thHHyaDCCs5zgu4sMWlMELg5cICoQ24lOFhf8IILhsvOKLxCkCKgfPs1C5cj6V0/nmnpfPO3sDCMEZ8CklngucHSGcQjYOwWFdmjbR71zQ2to+lXbunyDd2hMxyuNNZh6MGuHbVqasFp2YeB+zyLZHFtMmA8TjCrLM14RqmHcfCyN5njoS0P3Qb4WnsEmMKhMK8/75JbGsuxB5vIO3Zc39oQ1xdri1iLBBcIN+OabrQ0w27ZvlmRYc+mFGLGoA2t8EmA+29AIfx9PM/98a0FpcqCg9ShxQtGHH1oOLAC8oBgZyH4M5pbjs8tbvvf//707Zt29IbfuANyR3hItAUOL1vHQtXa7l/e0HpfaESkyfm0yC4t3P2nmDhaG4JXyj6FkonNGGUoeWodtcQ5QUAKPlZ6Nvq/vLjgHJbBwWdsuGUdM0116Sbb745Zmx0uXXlK64M0wIHutqA2pcqI/aVDmojIEd0zAsypsuaIv/lmWcNFvnHXgD7Dkywdua2tP3RncSNvSR9JNWH9JwRGgRkY0vev4L5XhfDAQ4xn7B+BeAmPUGuyGMADwkDuBtzdkVtc1f1IzQ2BM88m5oaJ66RdEdnFwNTXCXWDyH3YgSwiYo7SJ9FyZUX6E3zLnnl20k2umrQ5rmHgO/qJi0vymNwG5hB5dnCDdwgu7GpsXZ/ghaauDXr1qRHHmUDntbB9LUbdrLh1RhPnecNyBl5CagUnAQDgZCOO+C3uCaviKDEOf+s2UK0z9zMpqGYqpGXAQY2A5gk6PZV5YV8EYzkzbaglbYtz3ojByoLwW8Hx3anc887K131qktjO+au6LiHXxbmzgI5c0SkprAOWMSjbYBH/Bmn793PDmO37sHWE4ciaFrq2LC2GW2okaT1DfFyCh2zlblghi3dcka0KPC5x993obuJVUwD7NjxRBS4DBoANLoLmY26gl9Ge/FxRMxVL842gC7YjSNlp/Fd7CY5jjIMXYRpz55dMGk4DYxsTmefgWYaVTgWPQBZNJ34xK0DEFtocwWPHSrFzl2tdMfdB9J9DzyYVq/Vfy584RgYHOUd9s3exUYQpNNNOMrei2EAJgj90Czd7ggnvQ8+8BBsgA/QP8oGEo4u9cl7cGw8BFoXGgNozFt4YDjvgpcj6COxA0zuFPTWYP57FS8y6yAg5ylnTHcpvYVpMTgh79RBHVh34V0ftrmOosYwrRgcnE3vZDyySveG8MXvQuU9L7rqcvFzIOqB5UdDaaNsLbMjEfy5I5E7jalRUFAee+wxZKjFgG1Xup+dBWOREA21dersbWcrBBHKYFJZPVFBQGRnV2xUo3Ekf67Sfuc73xkyq6cG86P7wQFmYqS718qcKLKf93TN7yBtivyxXfCwnCzDJzcGzzspx5SA8ukC29J++7HXyqwHDeQxxXciXpZOZWx+Hk4EHUslTdumNtpK2yOD/HPw6n3lWJCoL14XpDlTI5B10doll14S78RHNEHRZyLjIfNiDPrAkPt44an/uAhSzahKHE0WBamaL4wdnEJxNUb/twJA6ewtMggthgHWJw1jYjhI39wF8Aq81M7aT0tvtLW8Z/0bhFbbpzCZspk0Kc6IeRpDE7ZlIwosFtcLWEdHN0BvF0UXXiT4Vk8C/aQ1wwxrg7PwuYmpQz+8SLUNROTiOvMIBiFd9yzQDEJ0UapKtHOme0QY6DnYldexsI84zjvnnLRu/QZ2gx1Nm9Zjoml4irY9bJnBehHt/OdRNU09shhneSEILXctowOP7QAzueurPOcJB38iuUjStipyi/bW9ooy6sdExXIX9xjxJNrbKRfZ8V0f2t46ikRVlO65AEALjfcks/KP7GLwsGY6vZx7G1j0H/s69FI6ZrDL2ubUYJu5fogaQQctyS18ms2MrEuH2HP6lFWNdNFmnq07iMp/fwgTkBuoR+MFg/tnNpAtOh84p1Y2nw+XTmQ22CpgO3w/00vxAzbDawIpCw5tZPrq+MPNEcVZwTLiuMXlHFsHAJyMGutoZmVuq4+NJxB6NjbDvnYg7a6tTF+9qZt2H1iRJvs2pTWjPGgdwCYZyN6P7S6LxgbdhYQI25g2zNRwfF4fxT53U2qP7E+bzx9N205bmQYBnyt0i0bhHtL2d4AK3AL88m1KqNfNX2QNAesRp/1tudZuqNMdiYLv4EzaIIBONTVWvOeLPQ8X+WxDoUsTQC8VWGvwzAMjZ3jC6LLGKNhRnRp2O5gWK0OnmBqZHZ+lLBvpUHd92r6XPbmZ4plCfvTj7lgua3e5qMKS4oD1yIahgbmMGgCvnQLUbdc//uM/hsbE39ab3bt2h/bkEx//RPrSl76UG2pyq8ZEn5YbsYO1MtmRGM/318sXjjXRiZCctD9loF7Nt+cz/ydDKPywPbTc7NRWjCwBzxM0UXbeNEqh1Yl2kXtzcmYjvkiDgMM6Mc0GRm5Laz1TIyWIs/5ZFlX4fg5YtprbhDaWsg6+MUgTANu2zB84XHbZZWGve8YZZ8y9J88Nhb9Fq1vA8/enePhOgxnnhmA2OcUNqEZj22yCSwDbbZRga1avYkYVfFI/GP0pwzD6e/p9ut8G/l7tUYFAaIO8yLIZXhh40OhzB1bXM5Vnvp3fEW+swtdtgHF1bTwq361akwemRZ4azCaruS0gPlbaRMLEBn/m2l/jkCL+h80yqQnexVXaC6io8ls1kjHbw/02GMCNM/bv35d+7G0vDR6eueFQgOccd6Zdqk3SsspJ5HY/V0dxmE97zzn7rSDXPKhsiLKkXuvebd2Zas8dwKoRd7ZJxZzfGAFn3svRGaffeFi32GmWrAyhjBsHw0zwrTinwTqwLnhNM9lB7vWhaW9jbrq/uzZ9e/eGtLuxPs3wvBGafxU6WV6eRU8ApTA0OAKJQTQUb9iwMZ2BRnRk7UrA7jBAlPfocKYAYR1GK31TquIHES6nqZxeV4Pk92SEjPo7CisiVkQIPa4IkmVGMJp7FqzmDNHAUAFiRMVIJzPLQvfTfI5o0DYzoRC7iEhWm+jApGkYfDjL+SHsdh56jJWKU9gCylSYWXeEBcfraGl1M1JHu9zg2gLqcFBHEJguGucV6ZxzT0svvWhLGoEt1gdtTKZY0NfF7jYJWhE6Q09O4nxYaPKoLUaNNASaJiggChAlC1jtde5UUG7kIwCvI2TzyCiQxXRqeeVhLhsHI1RowGwLA/ip6QkM1NFOO1WEMLiVc41VdJ2pTto5OZyG2BhjEp+7vErame08Ja0sLFxUYSlwQPEglEbRTsFGyMOpf7eXvOGGG2K1s+/ZMaupuP6L10fdsvPxPTuRX/u1X4tFXzFaR3B9t3Q2fluFigMnKwesC7S80Z4WHugdYIhFyHoB0W1WFb6fA7ZLtknj7BzmVsEb0C7a5ni/n8FCk3bKmRsB6GZ8zbpjmoM5B3AeBeR+f8zP7o6a3HFmVN0NtdFguhqQq+Y1+9TXfrinaqIdDE8N0Q/TzposgKpFvyrC0DWrWKWcVT7523461uyALcB7fO2MG8AWLCSGUZtr2+r+AR4qmsQpxmYqsMe/xMszf8wL4gib/fwO/XVgM7GSABENMGhd//0Hx/Yhm5NgtC3w9a3w/wDt/ADtPwRJu9+RRgHRgpiiVMy4hSeRloTldwsZQCOzSshacxfWSW+eee/d97n80JC5d5YPOU0egnUyMOYez32C4zkW+sNfkusUm2uedVG2tqYZtOAqtY15yjhpOdAP8xG5ETw6zKfjA7s90Cb5wdQ4+4fOEO3nDGr++sQhCBgLsOsqxlmZTgHW3JoLe98GgLchOhflB5bKAiGzc+FCbPznjzHLWF/MP+MsKI5pCWCpGpz+Gv42BajxD+Eisxns5gxj9MCTIWhiapNnXWw8nNIYRqIaCNAauIJnQrsAAEAASURBVNHABUhregwnzxMgvtUIH5UQ2pNuR7SmVkD1Jcw3Lg6rubE0C9eaTQzAO1OYQKQ0YiOI5lSV/WAD0OpKxjAAj6zwPtFF3g6r9aNcqFwtzCXqbQzw0dLqQy7oJ0+MC3u8lgHlkB4OBLLDiA2UnjqzGHOrweXbAL1ykx1X2oy2ZmcOMUUC+Fagsd/tttAIg/JH+0f5hpwxnQPsCfqkp860QdYcV2C3V3JL40TZaeJjpS+dQ/ymkNV6vve9743O5GMf+1hoekPbQIHbiSg3ypydtTZzp512WsShE/fQftDZqHGoQsWBk50D1hfr1VDfUNQb64egzVDOJzuPFsq/oOSGG2+IxWc/9EM/lLZt2xYzEQJdgaTg1napHNEu0Qv6+/kKDl5mGPTPTDOzOgCIYla25uw1oI0r2kfaPZKPcqfsM+DMwFAXpdFx8kJNrw68H32zWCkApHQTF78FoPa3/tb+dICZXObtY2th49argtPvZjVwAX/in2dwhzxQ7rzOgftxefgME0lHaJAVhLqHdZtitzWeYWMLMYLu1lbgpUHFY3g8CJrFDdKoElJcgTaayAXqGVNk7BIQJBLlPpkJzXJobAXXanLBMpRlxEHawZvCB2kzAs6ZB2qg+cf34kFpC/7wnDlJ4tIDVyPNQFdTjNOaxGwBmjEj7Y5zPYGpaGNFOgTOsvyMOvgFL3uMCTY9h70WhKNpdNWh29K58MlDLWgwjOs6dq4NDKIbqKc1Jcjgk+/IhJpm3X/IUIn1Tz5x7v2OkYfSFk/5Y0EQi3tH9+P2gwmJsNETBGcH0ZHlXnwA2Q67j7kyEOCohjdGbjC0gWlDG11sn/HhhaAfMDvCFrlsWhIjFcEhxQnfpJWC4jnFD82KNAXZAUAKUIlFTXHdCgu4rMfIBfdlaFQHiUP7kiKe5kEByYfxECPq+Rqa4FoN8woKzi0MzXsNvuURl1+VIC3BmKDJ6QnpEJQH8C3846wo14h7mGkYzTaIFZMGTBgQwib2x5MMTmaaq8kagwHYokcXz5Fry00TiiosGQ4crkOIBK1GNI5UfO8rb+eeey77vl+ZPvvZz4btro2SjayddYvOup+Oxu9ezYroEaa8nDHxt8C5ArpLRgwqQp9nDoQ20q3UaYZjRrIHzqxnxazkeSZhSUZvW2Kb893vfjd97nOfYyfEl7H5yVmwURtV2h/aIdsZQa9tTlm05OIsNaDPX6AsA5BlkKcJQ80+GlrbaBRVatmBDzB7rNKgBo15Ftq+mEfRudsn89v/YoXooj0LUn0nm3AKaLlFP0/Pb5ocnn0ntLrG5T0xhrihF3co2cBYGQx7P2OcDHx9yQQ9a3KmXIohQCaAdtcISdjIMMov+v8x1gRp9jiM+Smc7X2X864Mw/qInwcEMhRBergfeclpN+URL4tBYm+CeFdsI2iFh5HHyECOgghCM04a0md8arybrI9qso4oK+vkC7zgixpKQN24YpILUGfWm4V9TT2BYd5Qx4SozmxKC+XgjG5xic+Za6jMrMgpxt/nUHKMngzCxCZTEF1sXjo1VvjRicom7UXdkm4FIK6h/wxGF10WRJmjYEPQBjA28/7jfqwi5hwjqHjP+1lYLAwZJqDWRHuQ5ywjw7WZ9wC7uq6YE5Kc4wZgvI+jwajAafw2Wtw6I4k69gx6JlD66oDFBmBWu2g1t2qqYSuVjzgZhTVaapAdMbg4zxGY+QbUcx5k5DSAprcfrw/1fm1OiKOf+KFRu9kG8YdQkn3HNo5imgDOGs9aXFNiaL5xo6JWV3MECtHKrp2xBX44KNAleM2BwLlJdh/f1LnOlTC/M8u0RVP/xLOcFUh41cG0oYOtkhhZGjodR9LaI5MfWOE4VWHVJVkVlhYHckNlPbJ6+dfGhEZEueCfLru2bt2a3vGOd6SPfvSjsT2rHYz2vILeGo375Zdfns477zwaI+U02x/aEfm8ChUHKg7QtltXqF+CtMNbz6b06KOPpi2nbalY9BQcKO2JA3DbJDW8LsAS/PpMkFsG1LZXhgEWkPg82rLcnD1FzM/+lk1l0RwHSKPvA1fmdAVs9Oe0hgGsOtNZQaAZpRtZWf4igeiLueIj7tk35/aSX3wnlvC+tAr0UCCAl+znvR4Y9N0M1IQjJTbf9zv5E0FCOeRHAElvhiLO+75Tvuyd+U7trUBSk4Ea/byAeiXuVUOLGoBTXpu22CGo40yOyIM4K5eFaZp0Tnsur6IZga2HOMY0eC82qpKeoEmyMm0Z3Eu7PMiYz+/kj+UcGFBsZSTkRSCsW7cWuDEPfgTEGljax1n3BPYuboS/fGPeDGECGswzHpSd8ffZ/pEBEYfbzk2mSe1eZvdj07ofO5ZslzsNsf0K7QBJMspokhndStR5bp70Gxd2gcSTt+DTXQcgDyES9FqolrULqPwt2yyEsM8l47rV6mDUDK8C2StRfArDfZbpq4P8FaewxY2C1CZHzS7aT1YrOrrJIynixX5GG5pUBwSuoGI2ZPA0YBZDCe7lTTWomNQGSENMNGTnO4WWQqQOkC+EQLtazAFcYKazYxmlO5IAmKy0DI8IED3JJhIuKfR+u7g24X4uXBaTTbqd31MHeSAPFZioEPzIYFdBdTQ0xSIKyoWymUGghDwdpk6amDC0ZhAMhk0TVIBZfP0xPgsfwbCEPBmPHKvCUuKAFV5Aq9cFbW/Xrl0bdcZGIRrz6W5yl7EPfvCD6etf/3p6/PHHQ86UHb9V5n70R380XXXVVWktO/lozxtaX+SxArxLSRIqWp9PDhTtYwwirXNMpx4cO5g+/elPp7e//e3p9NNPfz6TX5Jx06NEn2w7I/9iY4hee6W7LX/br9tPOpgQdNoeedh2PZ+DbfGFGspZXHOF9ySW1atBrbEgP2aQWbujWUPQxMvuM+B6mKyJ1iUYfb2kQ7u4BXK5BhPEb+IhL/mhOEagB1gROZDfDi+3UP4Fnokul4gEciAWgXT054JF4sp/hHly0/fERvmsG1USj2/lsXGInQSig9jmDoGTzJ+YQBdoxjuFl4hYWxVx2QcYIyiBaOpBG7+JN4A1D3Oq0Ex+MhAW5Iq9NOdUyyowzaYMeV8BAbA0Zi2zqj4gKfFJs7TKU3mv0YKg2+dBOXRzB43vNCBuCqPdJmawXd7TjKHDvSbmdjMzmC9g6jAO2Glhminmi0wYdfCLM+E5AbuS3CMtMq2nAnff6qpWdotdCO6irXQ3tYkZwKNFiOB02TJ3iM0hHPWYobAlgWCZmf9zFQUm7b0C5VGA3959hX+4hRAC3tpqNdHKei+PEMmgYJSRl3HW+zCf4PsuYBUxJU61r97PxxBTUg0XuKGNbTCVOzTiriqMfvopVPeRJh9M9mJL62IxgC4M59OIWzlRFhswepgKa66a7GmtF4QBtL4N0xSQU6otBM9NKmZwQTKDYbhTxy2cV1uhsyDCC0a8cV+hoXCnsSNeMJBulEH8gQ7yRI6C7xp7t2LBG7ZIVCYgOxWLfHHfWQ1MeNPUGPa8CH4bjxGidCtpDgxU+KIKS4sD1hUXod14440sGN0Q04Tr1q+LOqSM6R7HOmk9ue6669J9990XruxynWmETe8rrnhFLAwxLr+xE/K5trxl9fPS4kpFbcWB554DuruyLgnEplBYuIufA8irr7q6ArsLsBs0EB2WWryi0S02uoKn7IueGVLNqngnBun0qwULLBDts75tOepDN03bHzPFr2/9HthFLxo2rzX9ufbwhWcVmbP8mXUtDN8X7CLN0puBqqSJX8A2kQ+yDwu4A/YQLItFTJsZXbAKzW3vXb8TFGc85K9gnPwLUOh7PgNRkRanXvzcI/b5RzYRBVrO0YUDWTbTUJklj3O8fmOAbpIQhEtnOZdvfaOA2Oxhgdl8aNfEwIWFxmef4TbHcR11xG+8L7A1g8bCH4mOH8E5b+ZHvSvBdo24x7FhOIRmuoXNbmJGvg2ubHHU6I8agOAZwPY0WuJ2ewXfZ7qD+OBDRHacYFee9Ii1gONHjDpw6DE7xQiXhWmNcTiLvar3IXgWjezERDetHtlI8oBEAGpeWSdrESWA2CymDQK7QPmMAnyiQHjuJRe86Q+1afZeQBmHXeHoKuxs0WLpOzQLGYCaDRc0Ki9mEMPNCXY2xv4QP7VuB9yuY1eL71ohLOTEPtH6LZ6hQKZh7CSaV0d6U5R8hxGdy8S6gFLNHlQXNxUGGY5NLQg67gky9cUb7JB+3lFT69bG3rOwHYlMTMCnMC/IXhccEalBUyOXffjpRNkBgMLDiI/dQIgugiwvFSs3AD4gLYW+J8z+FljHQbxtwLOeGFCCA9yhCbqmpzgmqWQCbrJUF5CriXdwFTFSRiQmoF+KwbwHZ+CJwQoof+TpHXfckU479bR0ysZTAsSVZ/LT73xvKYeJ8Ynwmas8XXrppVEnsqzkXHltB+POYw8//HD6xCc+kQ6NHQr73F//9V9PZ55xZta68Lrg1obdcKKBrnJfND95BJ/rQrkv+LCTdGW1q4jNZylTvyvuibxXOtKSt8jgEv0Tsk6eDOZNfpjX6JBPpDzTVpXpaGl0wFSCNBqebfNivMZVyjHqb/T8OaWYzuzxRN4YfKe8n986vr/GUdI2b8qY7XdJ5/hiXR5fyZcii9rd2h8LRLwuhW45GFwXUPgnT6m18c/rw33a88sXweiMvnNdg4ONbgeTRudB62ARlWSdKabJUaZJawHnhb4MNnOfUfJk3jPt0m1+stzZp/qsPFcb2Y/Zo3FG3nkxg+Ks/aaFA6vktkx8E2YTPTnOPCa+0taZFPFbs0RN4bmBZ9Jhe+cTZ9QzwJae7MfXePKn+Sy+6Yh7LCqAi6BaeuOdXpkJWu1LlXfPmqSEZpd09CY1zb3y2/jlSzlKWiXOiJg/hS/+9t06hzPvE2ijJ8BkbdZGaWoq0PWoA7D71FTjWWqGOt9mLZiL8TJi7OWlF/nhlqd345mcMpDjzYirx6RgI3vWs1vGwc5+OsUJTAEm0WJCLER0mNJvwpzmkL4IgbcUGhgznouutCVV4zmDKtwRgS5c5gtNoUtNrIbqFpoMtbAmUcnPqgKncBSYaNzIbjT2MQWQCwkPcAiw2lhNJhAgSHfkIJjroHWdZLGW2/06uJvCm8KE+JJ3ZrGlCWHQ5oVn+ntwO8AmEai5VmMbann+kkBoTY08uytDyBCUtip8BMd8TVJAE3h7UEiaaryJa5I9sKcmp3B9cgjQn6cCmuEujLwxaqxh6zxfEMy/nb3bagqwFe0Au9HIU9TQkQUL4XbcABh3FOebiFDQ0mK05DaJXQB/hykZIiOf0Kt5sLwR3wjil2iwzJTODNMy2DUr2qbecsst6YorrohpehsQeVX4Wyr+Es12kB31gwGUID4aUGWTYIdiXr3vof9Kp1y/9rWvRf6vvfZafE2uTitWHvbROh+gCCRPdIhSpWBdOJq7kEyR97PMa1eHNhoB9ncIAdkv5eo9OyfbCbta71v2L1Sn+nzwL/igsBNKXkL+e51YfvLC/7VMigwGPbZLNISWgXRGP/BsyLKOH5FH07O/KR5JLP9wz9irAyW5Uu7l97Ge/V6ZMb0SzFfUl1zdyu2T8jyfv1He9HOeo/7CkSKnFOBcGZZ7RS7o4V4w3gkGD42NISsAqD52VmKhOJ1jBrtS7Xofmj9pK/JrWUf7iixLu/dDm4lMRF64x0XkwRnpMNfsyY035ZHfi1tWrFhB38u6Ixe/8czvVdY5U+u37qBmeoLtbk8BUd5TKef7glti7fGzIAMwjIN/n/BOF6xlU2HaUUZcK8eC8BLiyuc9HMGLvhT5K3kU4Lo50ZxyTsDrLLWKO64D33gNzvGbpwrSpN2zz4u8lHbYPPEg9nSYdCYcWjRjdQ2UuFJedtDs6o1hFlOTKQZTLfztGpcAvcf2uWSPGexm5vJ95gYXCi/giQceTcDqDGrnfjZS0M7DTkVN7ABGw2xoQW+L5mWQve1XNtIIu5LEHugWFHaj7rrWopHqsMquC3rXzsRksma2d0Zb0Q13X/xmit00ujhznu2Mp6kmYK0+BNjkPv8Em/3Y2Lo7mJVmnOmJ2MYXE4sh3FZ0mJIQ6PTDGFf6NamMLjrrAgrVCRpLHSBrl0oqXBOXB5pcy97DTAsQpcZr3Xc1KZgOwJgb2PoaJ4VAxfHZNL5wNSeY7eLzFvA9g7uyDhpkRALtb74v6Pef+awNYKNMTO6eNl9zK0/kXdZk99KHTpLMnQkX0ZFzFkxHhfE5vOhgn+tudA1MM/o4Yt9raIdtYasc2fIPwQq0VMORtJffOoE/cOBANEpLNW/PBd2Out1lTM2vu49p9vDTP/3T7Kqz/rmI/nmJwzIsIMbG0eC9Iw8bTAe73RiQ9gAIFcl2oensEd8I3I1BPvi+8S7VYP2WHzpzN9iB2umqbTFvJypIk0fpwILhEKN2T5rz6vpeY3McRBYtWWj5530f6ZKYPBjArZPlHkMbkgrZOIE8mUfmsr2U//Ycng1qdQUhGYhkWfU6ygJZjfLymxPY3zhoCT+7gt0GyrqaO66KMQS8yHDs4CUmyPRr2lWArnJmO+JhnVNhF7bccqHXhUYeAWzKvfksv90tzhmzWQCi8ZTZs8IrPxfolvSc8W23R+c0wcZTNLgCuqjvvfiNw+cG68r83yoOiwaZC8jMddXX/SYvGstKEb9Xy2ocglnNLCcmJkJxZJ6lWxO3uZlpt/cFB8pT7xcajOfIIIAvz+fXzcg/oMQNzNiuA0QkBqJ9ozxUcjZp61rwTLtd1DppZmAFJqe5/cssBwGJzcib4ZjBrh+p7SSWONSuCHLLMRCuilayP7TOmWdxBQbIZThUYzVgGzQ+vBoXYTg4HgD5NiAsA1o9GKBOH4QwBL/ZHEgDegpw0wPiLoUHR7IAWTCmSUZkUnR0aD67dYQAehzVW3QaibMqDBCNRhPA6eimLhBH7Z0aqC+1xeW9JgwMxqGlFeySYNwXLcZIKZhljHSgZNv8k2wcASjJfPyWI1xoD+uopMMoZIajibmEwFozglnU8LOAWmmt4QoM+wJoBnRCSx9TGQ3UsK5GbMArR1V1tModPEC02xjJQ1c0BlF2udPvA7jm0RzCHOmiteMci/2gRboa5LfL0fR57568GcRm2kHALPyaZP9vTTqKjZHfRRFHWlwvwTDXcJoX8lEaJrgSlVP+nozBBsjDRkb7OB23/+zP/mwsZLvwwgsDHCxWvkh3NIjU06IhjPYBgktDHloQ8ua7UYcAvcqyefXdAITIQ4Ag5YJ7yr0yslRD6Sw8lzZxTitzAjNlHZTn0XHZbtPBqoSwgzdYF58N26PtNwb+W942eN6zTO0kBMH+jkUzdMq2lQ5yvFf4dALZs2yTjnoHr6POUQYOPKMHtVx6zW7hv/dL3S11+UQxJuQJGmPWlDNigrw6Iwo2AG4JshAiZGgADWt2yyhodHHaBAvz7TeVQ80VNWHMjcrhcwalGUvoYaD0x36nVlSb4dipjd8CSEMo++CR/Vdu/3Daih9g2yzpMS2f2Z5Lv2larwKUBVgjPW8L0iKYvjTluiGuyYvbbUNtP6xGzv4ZN3ikNzBt80CaZplxdi8FQX0Ae/Iu3vBdn02hTBIQq3QMPvRoygUfhJD24bNl7+8CviUx0+BFLy8+ty4jPqoihbTGkJ9mOsMmGDMTaTd3EUqW+XHMYDcnQCJSczjKIMrIh1eMYjs7zYj9AAI+A9BlARlb8nURiFnmx1fg483Gpk+Np4UNIyUunCSjddRout/Fayw4s+Cy8PtuwErOuTHnQikgs/mZTNWvrXYGjuEdscSOZ6BTXYjpBkO7F9X4ForOq+ELxZy1qC1AaQdAbP6iWhK/ciJjweEB1BG/yLJ0m7yrAYHWxMlvNdL+Mh2ufafForvxGTTO3UOMCil40tSI20Vo2TaZSEiX2KERYdZrA30uCzxD6Gpow8MAnY6hm0Z7vJDLhqwtCW0UeSrCJh9i0YRCy7/gEPlSe2snH77wcsYA1kzBoKl21DrLO+Bv+GZnkVPwr7A/i9Xhe0vlKld8OGWjw/8sLRn02jhEYS+VzDyHdNq4FO2oPFJj4G5Pr33ta2NBm4BksQYbW/eRj7JTNA29s/myPbHNmANYtCkGO13rvUEtk0GTovwu9X4R5zmIfZo/alfs7EKueTfKmEH+idZWlzbctkfAo6mWGp91a9fFYKUAnqfJ3oKP5+o4bVgpX8u0TKO6ZbLtYDzrNWzBG+q/aVfhueeAfLUPsrzltfwv155LhS3aeAeti6EslJusPaV9REEXm0bRH/YxC9zHbrC69+of0GXXSrSvwzFjrRJNGdSOdnh4BXUQfMO3zZ7SKmtOlTOBJZwAM+Q+1pkXzcxIi28Fz541NRT7BejkHO1TAFkXCOMulfeNw6asAxjlL799L3/XYlZZi8SShgAyP7Pts120F3QgKJ4SX6gAE1jzvIdnvJ9BtPUmHwJ3y7IAXEG5z0RI0sD0edAnjf39tqsqG3wHBSe8CpSKHHDB4Vk5kAYHOmC24CO/wG0BVnnFc005YiZcrEXLznNTBNvxGwuP1EAjrua3hmepJnEI2pSnSKNX3/kR4ZjBrl/l7sMric5/SVuRBtQhJE4bscmDZ1d+rxgZRYuJBtFRC+7B+jANaEBYFAJA0cKNjDPiH6BzUnikMzMA4mGqnZX33FovtJZ8ERqZqDx5NJVHJQI8gS7aA4BcQzpkEoemFH4jENVzg+YDbnTRJt02ZhMJE4g+GOUYTpDnDmZ9oWUVTPI+7i1itMIqr7b2RwDyXEmt0MRJcai9bgJgu3ikmGGx3jirOsfbY2i4MyAtKn81vy4So5zJehbI4Av0uoisDUP9B4G8QDoaY5Mnhd+gMHudO7cskPHcyom0C7rlRLxLBe2jEvaRT4w3oE/hRqM9w4gU3sf0jIKJUb7G+KboEWUQY6jjEpNIezH8kROW05yWbzEQdQJpcLCp/Lk1tTLmbwv8nHPO6V3zw8JfhCHqRI80G1+PGgPn3OE4WEWuAX52WqWuFBAU+eb96ECoO95XLuyAS2dbwNMizPqCJEm7tnPmW3s+8+A92wYP81lA8IKRPI8PSplZ/7bv2J62P7o9XX7F5QEani1dlr/laZ5Ludoh79ixIz3xxBPpkksuSav7V0fulAnfd8B0ogcBzyO7T3jUyp6DG+tb1Cvqq2W/a9dO+sxuzCDl+prrXcy0QPWJbnGUnyEUczW0W27qpJ9cqg+zzgDb+gr6UBb1YnqpbW3YmVKvyJaddfB8YMCdYTWZsn2lY7WPDgCWi0QwK/izsRXb6IpLkGlT6wyt9/1WTsg3PTU4++QsiOBbkMvtOIzH2eh+MEHUd6IVhYRih3SNMwNdlFmk5T4HvhEzHjGwB9AKZKkPfqP9a5SACai4i3qCUhDFnDQKIG1HtNO1nfG5YDeD01xyAt0BFBHS5nPBquYc2iDngY188t0nn+2fcxshjvFb0gvGwgPiccYZ0kP56MZl4QBAJQZHg4y6uQeOv8gj+C2cB5i2+RArZdq4OHbNrh9lYiX4cAiwS7wyPKaKyGCfU+MwwKMfH28DwySOzaqbJIA3eZffLu4iI2ocLUztYo1ZBlBcwWQLoolRbWaCLj7U3JJRMumIqIGmRuGRoRZyPENQ+vt4xv3Y25rYatjiqJHuAHSxMAlh7uBqLEYN2M7W8NIguKV7wPqBBhGGu8GEwLMVKwDhKGpXAaKuL/JogxwD4BE93sFMAUCc2mxhh9uxGY6pFisVuVfv0glpluEGFgDLLg1ul3zViEdQXSdeRDqEVwsVGRQFFixWyBVGuULeLUAEOsoh8iun8jN5E6YhCIzXEYfTMALj3kFsmDUo4ESD244+bKWztprFcuFzIhLlj1pnK8nSBrvyS+4UfuaK+GT5LTk+Gc52LtPMMFh/5IngYHDIhZ3IITISlWiRMqJoYKVVWzAbYL2wCGSs9wY1trt37w43UKtZbHfKKXjc6C302LVrV4CdjRs35jphb0bwy/x1/FxSfyzDxx57LD3yyCPp1FNPDVs+MyA/BJPK+7MFlc+KIdFGZe7u2b0n3X7H7enCiy4M0PCs4uVj8x5HT3aVX2Vi+/bt6d57740B3KpVq4IXtgPaFE4wMNiATJxQnjzbjC/i75U76+AQ/3K/gwkh2vzv3Xln1El3bxQwxnodyk8g5Te2yMpqtEEnIH/Kw1AMFsUwmgk40wrA7R9OQ/0Z4KpsE9TZ1DhLLG5UaWfjoYTrwUBwSba4j8SBSex7vOE1E//RzuoNwcVnyqp5Nj5jKHl3MOY7gkfp8nmbvlqMRNcOCBUk0zejwKoxGw5a4NvMO9OND0xbpRx1gwVAwVGSA3OIpeA754wXfM67UZfEAg4IQSH6r+U4DG7FYWqjxQTkFbArLR4qDLKyTe9X0Bs0W+NQcPba3vjoiD9m27bbtKVHMwjNPdFdkwXbL9ou4gNFQrg4hjyioGSpEXYfYBdO6gPb8GvarY9nVLQGM3nCgzjy72NGMX6WxVIGxQ+133EJXwGBchMCHKHA7Gk60nqaTMPcG2DF4SDTAXobmMYnYR5NKBRkZF4w07kgTEBmMgIKoRDAZW2MgHrArRqHKGRsTwd62ikLOUCdDIFFfRSygqc2WICohjYWqFhAJEtXAP3qcrGrBdgKhvtA324TyCMYKSQnAsCvTo/DHjeALt8BDHs55zqDTLetQ2XKiAaQy7WLzbQh7rB4roEmWJOBmt4PwJFtVazEnvOP0CI8jmTC1gftrGA4Koo8QGhcVBONgrR5yGcKtlSGMCinkbGhCZuZ4Jl0Zlse6ZAHMVAiD+02xc/gYpDNPhgWMHrkZ1QYs0WOoF3PFUs1KENWN4VfO0FD/I5KZAMCA0/C4DT+MPVQOZEHRQNjw1tsKRctW6zLyKYugvSqYRlbf4p2Wq2dWpX77rsvPG64C9zrrrkmtAuT7KN+Jx2uCxQve9Flaf269THlmGeNcruxaPN9FMLkh7t23XTjTem8889LF110Ubzt/eiEjmhfjxLV8/KodGQOruwfdItXFuGE5odO/XiDZa8Mz7Iw2rrtbls0eLF4xk1VsgLEDtwFLc3YLfDgwYN4G1mZVo2uOt5kq++OwgHLQ5M9y8Fr+yhX5N99993h5rDMIPmsBMuxyEnuD8uTF+4sGNUEQQVcACtwgbtxiS30lqDWlVtBp9pORIq+t0c3bY69i5kWkObAuddeZTyj96MMdpXV7BYVLOA/wKdfhUkHHwmgQ4EXfMlpSp8zugbjU+sq+PLdqOsBkHN9CABOjMYrcBVwqlXPM8qkB73GFOXDe4HhwBQBfsEh1suwzZ1Gk0u9MZhGaI57+TP/AaR5Zj0Lynr3pDVmTxwHUM7+Wyg4eMgAWwRL+03egh9+Ak0dF7rpaECzLEB07BDLO4G56LPEo7YtoEtMGtRkPxlPlnSPuZUxQ0IIisJcRBZE1rHhgh0Ph9vf1tSMuvDKQgT0zUyySxh+dn3X0YHMNISAkyFjCoGHcM9F+2Tn5TsGC0jnxQJdAVpjBt9qTcaPHO6+YifuqGJwcBggnIHorHtaEzTybmt8S1xqwNX2dvDrqzG1cLY5uCLNrKYxbgxjY4uKvn+IxWW8BzOnJils7IgTW+rWAIhdFotpctCH2rzexlSiq/kDRwsV/jSR47/Wc5tFduQGevvRpOl1YTIKMgiCnjrmBWFrC6/crhhIH9rhJiYQLac4uD9DI6Hhug1GdOwUtt/EVJz5jcqQK5qyEZWFPOZrBR0AA+l8buzQg4j40ApN/oDgnNtpBXY13QNGgMbc96GnUaPj4JulGixzK01UbHgirwQ2drSZb1mujpY/tZ5W1gBTvBiVHf5ZFla8uUD8MSVkOlQ2449CmHth8VxIWzmkMRoq6LZxKg2F+Swal/md0vzrE5EjwXjQQNF96lOfSt/4xjfSr/7KrwBeXxQdkmUywwJQAY1a3I2nbAygG2VIZzWGayFBslVAIGgeo6z4bTtzovN3XDyFF7YH7t7lCunSXjp48brkb8G4+V6f3/JOLYvARK25Hbz2dsXMQ97YbvuefCvyb3te6ofXdjxxD36r0TPOQoPypWbIOlm+X5CuZ/jAPIbsWp69AVupt/Kl1EfL/q677kpf/tKX0y/+0i9Gn6GcF34VGh+4/4H09W98PWThmtdek84484x4p9R9203fNQ0PtcVlpqCffke+m+dnFKBdEGKc8tQgX+R10MaD+WXodfm9mGV1BM1tbluoaeTFPGlq46Yb8kv+2IYalBdDyAN8OGrwOVEqo2IG+3y/kyfGLx9Xjq6MKIzfuJWJ+Aw6aPl60dOvBXCUhnzPPlY5ntE1E99qWWAZuBiry8LyoWHkjJh0CVo8DURkRF7Kzt/KhocyrnxIr/lVFh1o+zvyyruaKThA8/2wbTVX0OFs9QD4wPVLof2Ndiq3UQ4YO9DgNy0Wr8+CK6yrsZbB/lrzTfr33JaLNqEFuq139n/yStnxn3QHriAubvEWIBcbWTdImaQN0PNDPI96mzW7c3mXqQTYH98ZV02HAOCsJu5SZ+UjQR6ap5BXvgmFKOcyEG+Bd8R7piNtxi/fovyIuQ8l4wxYstWXTUtqYLomysAWs+GD4hSVeSg1+wTN4BddwcqbrlPwihb5MmQpy9fH9LeXz7mIIj4I7WcE0U/u3eo3NKyOWiDW0cUsjIalYfdhZsyYh0GhVCBkSAcmFSfFpcIrKDagpTHtJlTWCLH+E/tA/PqxVd1NmWTZ7cm08kwq3IPC3qGyUrG3rnXdgo5CalJAMzot5lVugfkQMs/+hm7p0w1ZHDKXQ2BNLgP4Cp7JKgCXP/jobRFXCzDdIrE2nhiyyp/CJEIL2RFkqaQWqgJdx7xDN2kWDk0gQqHg6Zw5Oyk371GI8Mxv5FeJw/uG0sHJR9NScNwxzax3zDivdUnf6QCYz+FAA/5TZgp/jBSNiEfyKDPTG0svmD3LTt7Ip6jcarcJ8rLI3kI587nlXmxbLQeBcqm0NmZxDds827gg7RGvFT83NgvFfuLvK4clSH+UPzfMd8mP96w/ylvkleflXL59Ic9zacNzp+3dHGR/z42cDX48D7HObYu0lzpix2jech3MgELayzcvZD6e07R68hd5s+z4Zyi/nzYtXrc+aOeq0kB+3H777enMM89MW7dujc6p1CEBtXVgmMNgO22HXdqwkB3Sl+eSkVeSH64f3nf62voRbZ4Ntm3eswzSLI0RJ2fL2Hum02NHgA0HA0/sfCLyW5IMfkGCtJuPPXv3BChWnvTFzYPMS2SpvOu3YwfHkL/b0140yC7utK3glYjDuJ4u+I70FtrpSYJu+7rgI/QbgpfGa1vNPY/FHoIXEtmjVZrNk4c8tqy8NnhtiHw9TdYESr5n36ci6O477k6rVq9KmqrcfPPNSbOliy++OGxvrfvSoRJi/kA+ErOg5o58x9+Fxrj2jR7fHeTNhKbORea4CAW/lL5WWbNsTCvkuyeHAvIZNKOFDuN2ECmg9j1/W5dG+ee9Foq0eEZ/rUbZqqFnpjDftOwls8cfv1WRI3Zx2+K5vAB4/M7fuQzIADgl4qC/8pwD38BHv7SIvG+cAYjR5M4yO92MGWrsc0nDYH7lg7PG3ittQqbFfs8BLGulaGcFydlFWgbIfl/k1vL3G7+ff89r+RJYDzBvGl3fIS9wIQ6/y2YYYBgyquMBbnDWvESnBqZkmLvIP/l73GB3LoYjLiwsfcJJdBhWg9jbjoSowC6aCtV4z8hZwj0MMkDWaztow6tAmekiFN5zROjZRsh0DINoWw0yKgSFdAsDS2HEc1kG47SzMUS6XnpAguYR+rlzFBgh7vUuuXb0HQ233/NfqiU9pgb4ZUFnEwcKCIDlakU1sixTC9djDcwGDH4evKFiSK95Nu9OFUiv4MyKVEZgIWDyjndiVBiR5AbC93OcuQH0Hd93lGT+bBiiUqJZbiCEXbw9hHN16TcbEKOWPEaB8G3ZhZJH8ik/oqEJjX/O+9PlV01B2a/dMrfcbDTlsUDRszycKwdGFJpLeD8E5OkSWKTPpd98FtsnG/PIT4+fi4Fs66lthO2BDXBpRxYDbUuNBrVtTjF//t8/nzZt3hR2v//0T/+UrrrqqvSDb/nBuKec65vazUf0cHDpZZfOaTOVE9sc64fvlY5QObIvsF3y8Jn1yBD1ht9FxvLdF/6v7W+M6UlaGYp2FpBi3ZdG79nWG3w33jcPHBOTE+mr8EN76fPPPz9t2bIl8u67xvNMgm1HpCE4t/2gXTHdMnUcPJMA0jNOeXwyB/ll2Thzc+utt6a///u/D7vsd7z9HemrX/1qDNA2bdqUTt9yevBRGbStyOYJcK4U5lMw0UeWhTzXhKCvZ9LnrKtB06kma47ma3aLzETZ0GaKXywjga6H943P64Jr7PfFMCV4XeTAb50dyP6nMz1KYElHGcn0QRMEByCEZkOhXSWj8QUOQInn/RL8di4urn1P0FiUj0Wp6DmuwSXBQ/IR3wmYwTrGE7SSF58bStwORMyr/W3Jt3w4ko5CUzkHLdJNfEG7GSS/AnGNYdu6Z0X8XVMVpiKyoFdelm9W/uV6J880pYiK00vgOQe7jtpltpVT4hkP9Cp+1rCMTx+KjJh+jDzIj8BOxsqs4ZG8mtjn/i6HmZIBatmMt7xfmOhzhSgAZK8QQ3vKKMPg8w7XrTDyjjtxPyQmtHECTl1cWJC9R5xNP97m+4iDgjBtQ4tCcPVgCAPPzbPvaGZgAUWhkf/QOqNmz3HlPAkmFBbvCZBs5PxtfhQ8hcVQ0hQ4O7VQKo8Fmwu3lz9Hl9ASAsq7fmf6xqO2OHZ5k8SSuR69/m6wkLDBnI3XvBLh8GsKTe/mEjtF3kLbwgKexx9PDz74YDr77LPn+DbHi6PkSz6GvCGjNkpWIjuioQZmKyHnPebIOC6N85nEe5QkT/ijkDnkkJz06i4NTA/8+mxR5E+hnBPWHt+h1/KpwrFxwHJW4/m9O78XHfq6detCa37BBRcwdYtrnx5g1SzkC5//PJq01Ww8si7c1NmG28aEloX6oHyEtpf2ybbI59afUi9sv2yXDPYViylIp21wtMsQJq1k6ElyBqvmgnlzIZzeJezUzaNxeD++nXvzqS8KT+STZiT2b9GHAXZKuyNgME41gEW05V+AoXm0PHUKy++uPJMXypzKr/vvvz/aZftPAfDevXtD7vwt30LDz9lys0y4uyBTZKff9NcxK8AUwOn46BH1bgQuKH2rs6WmbzlYTh7G7focgary8/+z92Y/nl3Xvd/51a/m6pmjSIqDBkqUZcnytWTpWrJ9fT0Ejl8UxIiBvCTIs1/yZuSvCJAEgYG8+DpxENwAF7iwAhgxLNmKriVLlChKFElJnMSx2WQ3u6trrl/l8/nus359utld3c1ukt0t7qrzO+fsca2111p77fFYl6kneCHvxDVOBp94thz9K6136942vQzh4qfgYTnyY6/3jC8/qO98Fh6dvGc+Y+KaHtNm6swnfvgU7LV5TNiklf52DoRffH2Pn2XjYh9BFeVd+C3Pq9IVrGWnJV/gMy9x9904Va55irNweRledE554JcBQExcR7Ln2EyPBnG1JXZTo6nHnHniw4T2eTyuFQOkxlA+T17N8Hq6pvSYqqJxDKIQK5vLYBbUSKvcvmeQcoXHSsF5t+JCDAho+uQBkiEGwGe9Cv5WRjGLaSSQzkZZBtDJ8FaEzspwQbib0AwlSVwrW4axLDfstHSu5/E55YZiMgIVDpUDE4TOFAIZwSZtgTcJrATdNH/SpjdGgH/tvzXKYVjimp9OvMVJHHT6h9n6ezGf4Vkagb9xwmDAICP67lV5B/5WLEUr6MAo7hTpm7RyGnKLJRojpmnERbxvBScddNLtueeey6iUgvXAAw+kYwCq+zp3DNvYqFwdTfC9aBu6Ule6KAk6NypS68IZgMtkvW+573egMiOvFj+JU43ASUuV6fvtpH81aOdk9P2G6uYs37p1SlhjQX6XnvJ5jfaUHKlTXj9xAl5oBoM8Yhx5ohroGL7KAJd8pOFrevXahY2acmM8tdD74cQTFKIrxS08BTzRwcpAL8fqyApXNTqbJ+7KQfmLa+mGanP2w0maSTvpZsOvbpEMlmUduL7Y81w9Pk1D2iUlxhGmwL1f5rdwmPwknXTqWXVz1UPC9KcOqwmTt7U7dLal6oxLubTZJHQppvtsPEnAQatcGre+08bKt9Z11bf5yQ8z2czGXiL3FVCuvKEznvXtuzAKn7Ign2gvVX2Kh5fhlbdh+pm/to84JK804pRLOcbXbwhTlR0AACM06XnHeOYjHsaT3y0HjBSGzFBXWUM4jBtYoVHpXvM1vcsg/XYBUVpZPVyFi7xuh9pRcWEWf3m/9IJ3nfpDXIQv+OBHlwX7iozNXEpYfo+L8FiGM0iezDXjxxN0xs3Ibnv197qP7Jqpm8PmYcJdFhBvOxILQK5/FRGRlGhRkkw/Cmwhb1j1UKpyCmnjyRxWfCoHghWhTKcLcQaGtOWkgiCQLufcYdC5f09rr+1s1CCimmVi0xIeU5S00DtT/6lgYgFCk7NG88Bela1XG+klUQSkGZzSO7gQQebSFVx1D9ww4LQccLvQFf7mVaMo+vmusiwFW0xfeUkjz9d1FEU6U3jKF19hGyPU6Y1O6F151Bj+OnHVCWNPvuZxE/3KO6Eb9FHJvMLornf9VGBQYl9spK0NjUdbuSZM2rozd9v0dHxMHyEtWlm/6lLC316D+xZ14wWCQHrv8lvf+RLIGn16vwBWVnThy/7us3Wtgi6+T6QPfq6IAmlk+8ZH40F9Ks/L/0Vnnw1TBkrvyuT652xfSrIhsx6MZz3JP8ffON498eMnshTCTqbx1VXWk/Lj3/stK+IYvvLeP/teuAc+4NWpMRKfNkNcpYX6MzoFnTBMlwSX+FFnj5fa4I8jhdJVA9ep+b/7u7/Lxso//dM/7X7+zM+7UydP5eQIjV81i2XeAhrmEpTZ37va+pOnTrKMZC10l6e8jh49Gt5NHZCNI5TyWnQ071fKZ23TGx0Zj0yinl36GPtAXu2fo2/I33qwXfWyfc/yEwrKKCyp5RXTCJ91rN3jYFX4TZhIZ1jsml7PlhFqukorDp4sZXrTOlts3kNbgOzCoMHftoj/ysO7zrAqW9kTj+QDDAknT8u3fUs5hOucxWyaN69v/+lhlchJTzk6cdNFZvCT1wuWqhttvsKzyiy6kTBphVW/XObXcoV+5wYI0wm3/MRLhPN+rruxa0GeDXfo0GFGdNfzTWMWsnQbILS6fjbHjxlHpLynQWV5gQrSqwHao0K4lSFmDmVbXcUYKlgVsgyuEtC/lIDPRUjzN6Gb1/bsrfUblBq5GiO6wDlMrQFoIb6xOawtUaDSrS+s9RGb7EY1sku+LuWpy4ZWQ2qDdT0zMKTrdhtTgWPwBYmGFjiezzbFkMIq3DK+Qp2dmtzNp/ApRvEuDTIyQBrDq6MQOvTMJ/1GTMOY98hve7sxDUAc+reeFjlD0OUeMzsi2SPP0/TRjXc3qSslJz/UYfv6yWMeCl60vBR6TpNVHtL20Ucf7T796U9nqsw08p5rekNb6D3k3UvleTP4H3/teLe8stwO/YdO8p9KXbffyMh7iVvRenqHpy9Xn+8lfDdTWeoIG2LvNqZ28NxY43M6h33dywO+G0/DVn2mriqXYwvRF4Z56sGvfPpXMiPy6Pcf7VwSobyU3jcv68u/qWKsjN7juzwUF3jao8bK1H8KZWtsm14HauWCNL57ldErLS/HixpPxlN3qGOKjst8gla94znRLm3QAD7++vEYUcbTmPKegYv3mE43QnHyn/jLg9Xmq5vlWWl1++23J8xwOxQ668a4w077xXChKmMneArC/FwbWdzlXPwJBqlfY/VY0W3yTd3anMM3ZawWTMULWc4JnK3cNpIr7Lbr1nWNasr9nqKwTFseURAwPIsvbNfNo/ip8iu9Z/TAEd7tO5CxNzCIsUlcIhleIU9hky5liJuXafWv/BOHdMYrXAKSxOlxrjJ91xlPJw1ip2DPFZy+e4mv8fQ377JxqmOcdH29+qzBHDoA3wy2FLWXeih9oQ0V+SM/DfFWJwEwsAQ0fyRw7667sasQuyvO4z8muweZHgcYSjzLTnbI1+2oJDN1o8A2ICVAIS/BSlnoHwfQCrlE0EAzjmvJNDSOHDmSu/FE2DDz8jJ+iA4MIj3he7ht0bIMoheV5PC4A+X2lIAwF2tv3JWYr6yxKNoh9D0YAA+O27XXA1OR5S7HYWRTGqk0xjfZvbhJz2UMrH64wp4lapBKbgavFSjt94BRJ0PrUcwaeJlmcbfjJjTaWtzqlnYQApxxZBjx8VmnAafwmC4jBeSbMmT8/pLBQCfCykoFcKFhA5/ZMUeVcKzQyjwf0uAMuxk20IVhYtkneyK3cvu3m+4mrYI/9NKgbwLBYRk04kWf/ZCy4dnjuJk3TrzRPf3Tp7u//uu/7r761a/m+Bw7WJ/huCuFNfUCvZXPOOnGX8rbr4AbNMx1iEeOHglvyV916oT4KFfvpyudICwlBz47WqI8qX8+cFdHAekoXYtffVefqVfSSaSxdxOgjWbpafnb00kMtxFXDtRBNmRvvvlG941//EZ39FgzboXGvExrHZm/DXHqb9AYXR3U1ye2MHiJe/GWbYjGSvSzxRSMvXwHbrydOjVNBhnIw8GXar8qr0tBGZ6lDOOro+wgrJ3lI0Tsy9DPqfDodehmeVU/0lrjyGMrfxmdulYnL5UBJX2kvX7qgarL6pg7G+Ucdoy+0tEXIx484EkCCwsebdo6OxOOFp1w/Jcfl9jcQsczU50ykAUHvqoeS1aEyfrTWa/aMl4+KyPaLHXXTxvITtIS8JuXl3lZ3yUz+hnXS2eYOA/9wpO9LaG/8uVIcDnDlU1h0RU/Gdewyq/upo/90pc5zMdnYSpnGmXFEXH9lQdpMLxsR3SWqy6xbpwldUDPeslMkvZQ78xT51G2bu7XbtulDZ/lK3ZIJmOP+DF4ObYeuNLiigdPghboksc5OK+7sSsjuLZob7IaQ9DPBc9gBYypUA3DM/S+gnAv5MZ3B6NMUr0eBV/GVbBr2H6eReOGVyUZX8aRIYoJfB4SuN4lms51JTLaHGfT7awzEsvOyjGGnzD4KUDYE6XDUSEM11p5KnyNXD/GsMPxaVjcEJ544OGxYNusD4FVMCBdpkEDgb+VoqL0WadxvoVRnKUcxsWvcMhoNWl9t3KLEf34hjSs3pU4GVb0ML74SyOZKzjDaJj4HSeydfOcAzz1Jy3WLbwAzEKLsbuH4M5g7M7wYQF7TObnGYPFwOoGbPZuQcYy/U3sxK2EX3opZH4SUnpLX8PlSxvqJjSthyqt5TdpYsfNd0cPFOSqK+ukhJiI5N0MMNP4dyM7aRI4gTXGbF//rk3+26/9bfeHf/CHWSdoPBveUj7FI+8XbsJRcBcs+jXJer+guvHLlVdt9POlPHmfZ2mmfEcGkAXlQTlQb0pb/YvWNsjhdxqnkg11qa7qQZY3P0/ceeaZZ2IIu07PfFNHlGucyvdqqGY7IFyrZ1bDjxrZwiO8+4manX952vjCJhyWb1qfder/C/lHvh92nIoOxi+9axzzEC6IkBHZ0NB3nGHib8e45M1yTV8u5ZCPesTzVutIN/2FVy1S7Z5psm53P4Qr45v0XjQVd500tO6ts9BD3dpfVFrCfa+6tM4qnn6GmdYrdbAP7bIxC3vg0MHD1AVtK59aWltb5eNQ6nntF4zQbfKiDbEOrXfv1o98KA+Vv7BbZsHgXbkxXB7RHT1yNEeleVxaydI0DaX757sGoWnsXPquk69rKYPvxhU/T5QqWkiHhlNbWy8tdMYTFtNkyQb8b7smb+ovvSOzxDUPy5rSjiym9E9u7SeyAlrGE0btk7SzpDVP89df/tWZp2XbtrhEUFpapjBM5s8Z4A4wzjGySK45TUs7xg3383wdVxtmyfac83Vn0UXzh451869ja4GPp08ZF4MnsmmZ193YjYFIxVp5ex2I8bU0D0DWkPCkBQ1OLXvXbohcEcYDlUVcv1QKMBomc1TlSUjDrQDzV4F5+VwVaRrDVWAXVorvrtsFiG7PYyx2iMOIbhMaynW9rqO4GLeahrsYiVbStksaGB61l2FljLB7dyDiJiPFW47gSlTwk65+DMIPUWhA+LEGPwtMDt288PCnQDQ4WiNTMIrXEE/9xV3cxMlyZQiZyLv+Cxr/PS2MK5N6PJlCIY2Fy/usPSCWcYzEHabxFDSPVskoNz0kDfIZpmuotsAAKkDa80hrD+SVW8eJ3MBJX2lv/RSdpfEvq5MW/t3o7oJqvNHBfV/hk5/Vi+ozXenV1LWCf6XuIkQ3L130F1nZBlSjpx6zbAcPfC6nrF2pM1/1mNP7nv+rznc50bSjeYmMbFAdKdXYVK7Nw4ZX1o7R2MMTnTyAx4EJaaVeuFYXPUJ54mB+RatL53sFdLmCKJfO/wYP6Wl15vQZNkO+nnq67bbbwkNpe/u6eTewsM5XGGFNezjyfFxMBXh3j8/xMlqXAbE5vtqqn6PwWVJCu26depne9tm7cTSAbYOte+0BB0sShn/sFman7eBo9MkbyofhdYqUz5EbGmRPS1ocsQ+KTqq2UzR0L7eRpZ4n9IqdRDzj7s5iHGK3RDbBxzDpqL1Rbo9TJyqNdy/jV76ILs/aB1LkfJd4wF3yLB7C7aitNopiVTabg5gFt+mkmfQqHWG6GOF+jIvw5MUg51zsK2ghPbDRrI4ZTkMajVnGSY7zzEzPks/EwSntsIITuJol02B+V1p0lzE4LD8eH+TUANft4jS0sMh35lsPonoPBqVXC6AiL+ISJ8qJSpHwOv1Fot6NK8NILImik8Ek2PAynX+NeBh4EMNPGTulj6ltTeRyGYNrdzV47RHYI9pmyYLE3+RDzDLtHHF2Nnj2e9FYtlsYkZtbyxkZBMDEcUfiiNFgK1lG1R/7uTn9+BM+GVp4jSeMwUFGpRyf9TOeONpACYc0EY+kB3/TV1zLkia6dBpg9BK0g0v0VAmbuF6XkV0/mCEB9vYQNL8Cxyf2xltt9M5RbVmkJ6lPZvlL4eQtFYRKShpPheaXAvsPkLxVKVB601HG5zmVxFNp/CqYU4fDTvY7xV8dpD5XZhz10qiMUa3e41Iv6f9OnXKpPvS0iB/+8IcZCfrYRz+W6fz9OmWW6TI3DZOXX3m502iyrdFIUZeqU20/dNLIy3JKXb9TeCudeZm/xon62QET9wqIj+VLrw/c+RSwzjzX9hcv/qL7+te/nvr77a/8dnfPvfe09vL86Nf1TT49DL8sLvEl1F02vzEWODNixlne5Tz/yd4CM7bzWUJ5duls+EcArGNHMbUtzMN6Lf7ybn1r7NpeuzzAu50t5c+08mTabhjPttvwaoOkh/JlnvorV7br3sOr8GzZEJFzhuksc2sGedSIlp7yNPGUda+h7TVx0M91yeRpJ9X2T3gjD0iCtsAIg35opIpzrCrwjcyfMxYMCpzOTitH4iV+2QcwsGGMV2GGa+foxFF/4Qwd8JtsrEEP8kFveRzcHHbMHkZwxxdeF4FhxaNTl1a6Lcp0VDfreUMXjatkm5/rbuwuMkLrCO78vCOwbb0fHAJmEJ4vhOwAsMTU6veuszJCNO51CLnIhkkGcSpu4kNgj5qQOaoyJZIEKgNQf6+kA2v99yAOhUFVjEb+3IimkTtBERWRWn4wBmXvwKROF/jnprNdviE82cRoZznDBgT3oGlPYYD83JlGQJGOeXdBu6PLAISRjHFNfBlGgRBXYXVqsBnErZKDL+XtzDgU34zXokEx6JBm4jVNA/xiGmbRmBdv/7nPz2DQ8uIIs0wd18Nnj3Ge5QyzHJvS8lZimaYvAABAAElEQVThm45Y10vrtxJv2F/xth7SEVKxifsH7gMK3CIUkL81QP14xA8eeywNrBsQbWAu1lhdLdo2jOoK84o+Qsd4z7o/ntV1hpUuTv69brpcWcmHtiCfh6ftEIe0DX3jHB17CXm10X/iiSe6n/70p/m61l/8xV8EjhgFwCdcjv4O5T3l0eCbNnhdDsB9wmt5kHnOOS2OUrU87+rpa81/n6Jv6iBp5Hm5j8Grd9xxR/fZz362u/vuu0O383joOmNpJ1AjdHERO2WHWdOMUmHDbMPXLH3c3FqnwZ1lM9lyjFE7TTqNtbJnbEc0MK1bDVmNUvlVnLKGnfbdcI1j+a/sAflBl/ZbecF2MEx80zbBpL5rBJsueVLGhXxavG252hC5yMNTRkyjHbHN5XGw5itvGkfj1byqI1gwO1tN6uBjHOEp/q0N9Ka33LrUBXvzjc+FNctz+kE787VM81An1BVaiOvA7pEWC1wHsB23sVO0HbXVZvaAn+npXeyqOTqSWYy5wPcZYuw2WLTHzhNsaSuBr6c7ePBQd2CF0xFGfKMdpFKJrMkFKwYVWcvhgmSQKleVIxEKviKoRJkS0AQSkT8JFCLCZDKaDCAjxPU4WjHtvxmZLRAvy+ZqZWh8kicMqNPYhZu5TMMTMO2yLldTViNx4tKLbSCA+WElvgqM+QjD7xImUyRNlDDvTuVldJVvRDO27aoTPylclRsmpGKlj/BrNIsvk23ZQUnxceJR+BpeNFGR2piEbvJAT9O6V3rvrndWbt0ol+9F89Km6mAWDs+e5/KUCmmtG1TPNN8E3GI/0lYlZA3PsAlBJ/2KDrcYuh+g80tKAXlaHWJD9yaftnWvQ81gqE+juK6BNsqLHXd1k42szvIsNw1pr1CGcnUxPXUxEIzXLnSny896HWW+l3PC41ff/KT0t771reBsXsJWcKrXa8mbdEDDJlvLqbIuV86lwm0bbJ+Ew3Klvx/mkP62kbZPH7jzKWB75iW9NL4kkYYkr6kz28srqfvzc72yN8t0VnqOAbSZGZcLagTCEdx3NuEZPjrlqLO8Hn6nDVZ+hu2zPFRGqrBqp2hHyLbyr7gJv/7BQ38M2+CFMWKcwtH2KQTgZlvfOkrNIHaTYtkCFzN4LUceFzbLMS9nGPzYQ5ZBlBxhkxnuVbSPbUF630sGvBvH/ITPQUZ5W4Nef8OFxzTSMXBDduP7Lr7Wo/G8Ekd5067q01UZNcqb+iAP6SelMzPt0lDtHsTUAcdF8l+EFiPW7W5PeYPyyTvXoOqvu7G7sIghyk7RQmqWChTRkYoqpwKcI64VILISKBWG4SEhiwBVmWQWkO2dmG8IjoGYYXoILWFDvODX4sqE7b+9m4FpzUsj3FFb7+aZ/GPsNUWXuITZ+9nxxAUrBIMIDwhvca0CzTn5kIfrX2Xy5gejuZlpc51lHKuM1K4zBO8RX/10RdLB9DBaGAecxUH4iuGkR9bcyOTCOHC+5+rhD500ZFP6OVqYRBovztLr4W+O5QrbbF7b1djFAB6PV9jSxka4jR7vHFPSyiLrW99FJqg7/oqmHuiuEOf0hupA3fqU+ADDW5gC8nd0EzrCZ/m7Bgeib1Rq1+BK93pk3am3TmXKshpzdbWu5Mtn4yN6V+SMa2NqAmEdOnWn+V7KOXLlel2XMpiHm/PMYwhT8u4zKP1pWfoXXpfK/3L+0kDnYIZwOir9jW98I5+y/fjDH+/8rO0H7nwKZBST5Y7SXpoN21c3HRn+bjr50oEgmIR6oxG0XeeEohHGncsO9vyymrzBn/xi22uzm9ZXeOEv4TaO9+DRG2G+u2fJtaexiZQDLkdINR7NS94snjTPqaSYN3Ja4bW8ocKrrCrXd22IMnilWd4dnOthnNK4lwnLz9XbZDWbbF6BHTw0sjO4CGSW5aUcCkfZcuZvPRnWDP1Gh7z3hoVlW5Yw6YRTY146GE9nmXM8L9MO79AJ8ZphCQOLRLDGXBLSRnbnSDdxFr135u3VV0x0h0HX3dg1U2gVQME/SGtUWkl86a2bzcaoxijG9QzYnJOGYghyvYIoAhtHZmq3RrQpMgMmk1D+tYjTpx7p8m4EzgkLVEirXCpGQCutfQh3/8FYVsAWZ+tthulhtDAJletUN8PqMwiBJaZkswiBm5C6dncDw2lnZo3NcAy7QxSPM3H6QmaQkexBBXeWfkgf8cpIAP6un7F8mcF4lhG8gTXlwQg6/czPeNJMnIbO8J3tVEiMXEEshWE6hqtpRRpdkn/PaGbjBVi3rBNf6W7PWlqsswHmJCNB7g51h+wH7gMK3BIUQOZtjGpZwbTR6dWeuvOaHMlt6H7y5E/y+dx7PnRP0/t9I9n0rHq111nqWxVR3OXLLn2lvGokCG82u/T5XQp2YXJk1w6sZbvBrWBRzw4bVf1L11YDbHnX4kyvXrEB1505c6b7wQ9+EN3/oXs+9IGxexHiZlSU0VPry3qwnYwh1Ld/F0lyHb1oWQc81Z41XDHs4LsxBsxofG7wyfr1knfSlgJJtdnFO8qdfBiDsOcnebg6QpZhG2S4aYc8aZj5ND/uvaFf5YWXydt4FTcwKeuOgOIvXOFnxKyWKJjOeIaXbSERkx9h8ecuPLFTeNaVzMQwp9yaWRb2GN9YUuJimcGJpR/G8Xi14NDDYDm2ubFpgNVBSweXVAumK7hNMwftJ6z1Nc/d0NpU2EQ+e/yY9OFyCamnZun0My/tTgrWJ/7X3dg1fz/GYMYx5FKQhTVF5af4iphRssBClUKm5iTE0BXg+jmFEAJR6eZt1oYHN362WZfm+bjGuZjLMgXyGPGBiAnriKlyCKZCouLoMfDG2XTAbXrgiMHJkWOO8LK2IEsRLNR1vwrA2LwoqJVGqTIn7zGeZUDy8IxelxBocM71ux7t7XiWrr2CXUZahWsCTDn+y7zpEHgkmsP2VqCnQ7jwOrQQMfIrHPUrYZFxhbkpbYx5YNBprxpnwY9qsNB7B1zEew8jF25ML8ll1daCsFsDBPd4mcOt6YqeCqp009D9xS9+0T34wIMZDboQa+tXV+kuDL/R3oXTP+H2r3HrOSiVtaFyNb5+hee5mDyJusx9k7jIR6uuq2PkHs9KKrrnnpt8hwznPN8ZRS6gZcv5yrO6IPm+CcMH1K31av162Xj4bkPjNeWNQcbF5+EfeWhwVYHlZ8Oo7DzzzDMZAUsZzIQZXjzlc8qpMqCheqbKPsejrSzLKEPcOGn8MBQ0iGy4L+eE3yUD3tMg02bYYNdAg/DoLMMPOLgBTt1ZxnGFX66cS4U7M+eUsSOCOmFwo4541FTtpdK+6/60Oe/YQU/dxXi2xCJtCHHQJpGfnNhJk+19P1f8YhzrSjqVYWjd1MjofnlcdVhganAGft7lCUeVbQ1n9lxq6MAWlgFtsfwsUh6BJW+VDrWN9b2uKf/AZ/URo+JheaHkUHiNW/n4nLRFTMLTCQAa/StdybDpq0zlJDYHcFRc6eZzxffZ+DqxrnjiFL++DNN5aVeQbeArWTYvw5R76yfypTHex9OYde/RLLQTL68yrM1DWumEwzDTC7v/5qlr/ugn42n/JA2Dk+Fd6gNmangTgfqKvdXjlrzMZOCuu7HroKejosAcImrpeVCzlrdn7tb6WJHd04DMKOo55VuVMIBx+mgPwQ1VoYlGpLTxksYwIWY0PQzKbbwYQoB7mEMCTzgzbHGezVpnYLRNNpMtLrNrcdyd2VplBNfz6da6FU5bWIGIcyyC9qMRE+FXQs2UymPjYipxhCJbYHfmDBvc/PMrK7p5TnBYYF0v+9hYUA3Juc/my2scej1aAUaM220aAUzMMcsaHJJ3LfDcDArRzFnaoGORRuAHZWLwIQRoKlPqrEiZX2aQXsXEGm2uzy1BaoyAogdvjdjx7hL4zHVr8/SW9za72bNOaSA8c8e6s9tn25KGXXaZSlNOjVOmY/k2kFL2rfgjXRXYF3/xYj7V+Wd/9mfdhyYfCn3Ft5SBdy/p7nVDO1gl9Q+fRGFRmb6XslL+XL+VTZLgogFg4+IO9YozxE8/RxbM40Z1pbi9t/8mL8Jbdbcv7Oeiu2gpDbP38kbSkCP0ATxgR7cJCHxQEVR+V+pMMyDljnI89LggH81RXZVQ90EWF6Q4/9V6c/pRPvfZkRQb9NDKqH1G1rG00lWDdF4nGj5Q35STt9Q3TsUa33fpYR6OaCknPquz8myJvMeIpczip+hnGlX12nC5Wo0eCZ886iUOGpCmLVgLnuHdMPm5GubSk1mi1Jetn2WfOHGi+6d/+qfEFx9dwTbM82qe7UQssPZTJywaALVu8Wryue5xbcto7+L6eq/6v5KykAAMKiUB+udqqYp/5R4/yAkHtHWWxNmgaTvLzv+NucZblypHmtdlHDsM0s7Ru1EZRJdKfKX+2AqtYRMWnqWB/ADENuN5jX0hdrzrlwseRm7kP51wxShmFFUnL1nH4wWQLdeqP2/KmnLgvzwnniWPFZ0oUm0az7iWYzrvlqHzrqyZR8mdeV7ojFNpKmzYdtWzd+MFJ8uB7hqdZaAKV3tHB/Yybd62GYGFgUbX78b2gL9c/qksm59wBQfejVMO1KanWBinYDUPcSp8PfJ1hkE6l4o6MBjbB7txJ/SwO9XzDHDptD9beb5bSnPX3diVKdoIZTMIVLCe5uWIq8iMAVgnMHX5XsPaRXz93u6scgrw34JEk7tn46bSISbsSCMlcfs4NEr2zkYKOHcZbgJzqoh9gyzJJ6O+PisIjKzaO2rPprOs3qVc3xUN8agAodHbMCpFPOs5ca1MF4fTMCxogKosKB9jeYvNaWPWk1mJwm9O6Z1xH7GEAu9uHsN46Bre4t4akVLQJMnUwZTBCB+5WHoA5zCfD55vQQpQ1/K3rvjDuyNWflLT0aXbOYZpmZ3Hypth8ofyuL/83QS0Kj4HJfEKbjxfkaEeMih7TVykoNm1LJVWZVb9QAQlVcHkrqrQOVHSzFE9fBneDTvfWU45FXaT/LenbKVUzLff++LfHnCFPuqKaUPXY1ug2djJSzbKLsGqhq6P1uh7heVcLJpl6+S9LLNwiglXBoX19wZfZBM+4/puQ1zpEvkafsIfpHeJgSPTGtPHjh0LPBV2DdnfmEmh4Z6jQuWqsnm/FC8Zpbg5PN+LQcX3XvybbAnX9tA009/Ei7zwvYBby0EY+STrfLnv59AUCTb+MI3+0S69EekAoPJQLvGJU+nkfcMjD/grNy7RUUbsdDqAobFo/Kt1VUZskaRvcFheyuzLnb73sAS1nhbiU/lYfuL2HeuCyXt0MjrUu7PY+gm3eBQjqnH9YsN2jF0Ha4gPSDssYZjJyK4FXBmW193YVXe5LKApIyoFyDRkpxUIQUReV3fDJdaQQJcCv9Ikbk/Uam3yUQgxF4iWoZnyBCE1bWmVNC5tnFgBkj/UPCm4YnwCt4ayafm1YXPawi+k5d1KsYXKuxDqjyjLnD7j34xcDQhFnAu/LJUgr6z/5QssC4zeegqCtNlmzeze9ka3sHyQSjc6wHF57m+OQ2NcV/LM8bWQME1Pu5RO3tJhSBOfZRYvnw2fYGSziMckH7hfAgrIuXGyEvUf+YMfVYivvPxKDmsfP/IIX4Y7eI53ZD7it1Ev+fomdcpQ/1cYlNyUnJT/2+/qgSb5jYLSoadlmmwbJUZA9IWuNnBKeVHLI9PPvZWv9/ZcOeHxNqcG0fyoHIb3ilw51rv3/fIcxtvvOY0njdF5Tr2BHvWUmOeffz7r2Gt6MQ1pDH3KH+ij89Jf4UvVjXk6SmQZdtw9F9xRs1dfebV7/EePJ+zjH/94cpW/5evrgXx19hyI0eDV2HXpw63sbKt2nCHFDWvd5+F7IvQ/8p5h3t0QJN/rYXM1dYNnjqZ3zIg65G4zyMz0AQaTl2mKbhYnrrJZ9EkeigoNg+LBdAAJ9z1+V4BgxR3GjywhTzWzUbJVcVzGqdO/2ndlQd5VbpQXlw6MOZarjN3K43IgGa9gGg54WKWGeakPYlvY2eRjFeWXtFKpESv0ygwRzCHtMtobm0x6tngld3knjngIszjUQI0w53PBLk1l0NQZ7hF8SyzGIV0PTDhhV2rbXHdjF5pABO1NDV6G0OF0e5GuOfWjEiKjKwJOrXt6NZfrHVWaVPmUsSQnjveE8xLDFoKk5UqovZyoSGOGmRp8rcI0dzWPXbLQGjuTauRyj795Es7VDF/fLNdKas94NL9INrgq6eA0YRNbpiCBz0rcpnKgDJUWdUGFmWtbZxxDl3W9jkK7CHvEByAc2bVJLSYpGvSleWthQtMbLMIVZiMXmWprss50hE30B+6XgQJDBSK/lLMhd8POa6+9Nv0UsErSUbQoGvnlaqbiK+Mb7T4USdUANLiy0UAnYpU3XTNko896n9bEK/PKY68betyV5pm+MTJtc/29j1u+52qkj2ZaLsPrMo7P3uuZx6kb5jF8nka4iofwC7qjdIxJpZmNqLMBX+dw//vuu6+76852eoCNVxrEay2YcqphLX3s504t008Oq8/k1e98+zvdkaNHAkM14tXwXgu/mofEzZrlvj0xfy/Dqq26ClLeRFFb+zMEuHhv6OdzVbPhzaUlrJd2N1JdPI5s56WpFopFcZ93eaBLAm8CFyj7n5KL1tafD3ybjW04VbzzY1z8zbi6ulcs5U7aOdPcdE9Rv8U1vnHkTe86DVBn0O0tK08xGOHfC/OuMi567+vONNoO5qMdEUdY4CKsljTN80Eq/UpuK8+kMRlXyuduJ7ZgNZ7++es7zOaRd/zT46/MvMeYdc2xVhOOMoMj7dQ4a6Zlriuzba67sasN5zl1NqA7fG7XUd49PuAgHv5QRVPEQ1D8vNez+FzKmUcjWiMW2pCoXKkoA3mVEbh7puyUgFI+JcMIGt+8STjlMaM0hNuAeUl2Ddrs9su7aUxNbvrz4p+1aXzLr7SO8DaOo+8h01kWFwsRiO6z6YniOz2UKs+RN/pK9gWi4IU/DBuDu5USxYv/sNcTMJJfjx2GdQ9a8pkyrYT7wP1SUSCKBoyjjFAUxStu7FGGbNDljzTqvsOD4a2en252Yol/dEpvxInvUOFeHD+lv7XOblRFQCGgsoNc9TTcY/rMV+mZoIFosSTx7c7wAU2jS/AbeCWN0Zye07+ynN55qOdE5mdY1PC5wq/mXrSSXrqik7xhB8lP9Gr4eoRXwgAyfEX4dPnU1RQ4iJtGG6wt22eX1nhcmAhbpvczq2cyNTtIlkZXfnXG8G3EGUa8zLN5+MEf8dFpNBSvnKdrL5PPzRQsL4W/C+gLmRF/45S3PFvv3m3HlZQ85jdeMEWlMA7PJhy6vF/gNwy/kZ4Bs9kP4tba/ouBNwwr+blYvPIz/tBd+K58+RdS8jwdzcUvZZG44vjus7ybgS7CfHYPke/CU7Pmxd/DsofPladtQtJyt4r1n1Y+j7WGPv7CAqDmLcy6QG+agVOeDK4yBkHnPQpv0SP5k8aNaZ6EsQPvtKWofV0kP2T2grLOy/CCl+tu7LrhSdeUIDvsIEZDMpRLWKs0gO4bokIw9DqfFxJ/+HMBr4SI09ZH9kx6mcAKoMJTU+SgoHEawR67A+Oy9AAFm64EcPr9YJ9pzPTLInyT+VwVLnOZH3f/zpVrKTYU7WqhMov5N8Wwp3GLUmUJO40kxi3lb3vsGoywwBIF3ydR3IwDQ0K3wqh+C4cco8E7Ho35chMWvIAvFwkbXEY0qP21tw9+f6koEDZtyrA6SsUrbhJwbZfyJ/+V/DmzEl6/iQk1hD96RlkVL4VKkd3HKT3Ke5OagaA1QUz6UZSredmYkBl5xkzSyyTlqqxBNgkyHg96vy16H2Y849QV9cPLhbaD8YZ5+P5OXdHK9EVDGz6f68gudbrvadxs5NCxbhi+XEO6H0zyoEi4hMDlEo4C+Ww5Nn6WWbBZjgZwGdh13y///cKqcTXf4CShcZZn3obfik4sh3xzIZbynRG8y3PF1/HHz82UkSeeeUw8KizL7Srj1B8Jk544nmC0xWgOq/huKlf4yRNiOqRb8WUZiC3O1aE3TONzjEcGudRBFjalsz4BRv/W3vte6Yt/vUdu6LRFj/XydTmorC+LtIjIBekqb8Na2Rbd5L/yA5LIznky1MM3jWPeOOOmnCLigBcKlyqz4guL7dUOduUY2W8d0GhcyoXn+rxTwGV+rruxe/bsRnf27Hq3fPDc0HIRMswCcEEMYoaofYVVHCtoP1eVn5qRaNaOaTAU8w3nGm5hCYDO0dT257PfUxZlmdZpAivUSmaYnTW0Ew4pbkauRi87LgmaED9147l1mKCQN+lTZmClXCXay5Dc+OHBuDageQa+vGNM77KmZod1uzk6gx273cizd1mDQsMxwhg3jcsfdonrOmRHhrPEIwUQ3b+eGaVlBMQRiuAasANLGEPgg0C8Pvj5JaFA5Alcozwaawbz8pc3fK5G3amwoeF7s5LJhqdcptxQkI5O1nrTCrvYnQUdiEokFnmz66uu6kdNSo54j0D1smazZBCv/AwEbUhzC+O9qeimKio7g3Se7jDtmDev6W9lZfa9mpmGXZjPNOAqHuSDumy0dOpmlwhERwO8fOIV/gGgjNYQr+In0Tv8MQ+XK3z9H77erRxYySdi5UddRne5W7bO8h2tChzxubafwls5EVfLa+sfmz69ttxv3NRtM2XYMkDKY0P2lV+njucBZ4eP5Xtd+4VnSJxnfpSIXdZ0OlMpO3nf5guV61ybN90yKREKUsE27S08WC5tbs875XdNd4oKIS3C5yqqvzd9bkCT0TzwU3xc/iW7vjsaeznX9J54ahO1K2mqXF60O3Qle4Glf6/yK2wY78Ln2C7m1tswynqVmTzVRyaaOvVTa694aOlQhC3NNNJlH667sbu2dpaRgLns+J6d3WUjVpsqtdsnqQJgT7SCTgIFyT68ekoJB+tUBBUQA5VfR4/lN9NAgzDExsYWfpTA1Y6bmbD2a607dvQo02CrOa/v+Jk3uqMrx7ozr57mqK+Vbo31IBsM+Z9Z3cCMZbc676dPrZHHMabJxpy7epLvLpv2QMr2mLF1jmuaZVnG3tpud2j5UI5S27XHwaJt8dtc3+RIMjaecRSHMLrzfX7O9bcatXxycMszHW2Az6TBOHpsoTu1tdYdPbrSvf7aie7YbcdIu94dOrIEHBztMUuvhqPJqnGRJmE6CgudpIGKZtAK2tuRptXbErDQF3hkfM9+3CFv+wMjN8rxl4YMzSSNybLRV9JKZwu9Rd15jXVPJ/2KH4M2NNCVXwS692sh7+2v5bsG1bWGugvhGr6LS3hBQUldtinbHClDz9i4hlcdN0X03uJzPUuTl8UpePHsqOSTTz4ZObznnnv2LYoTUPkMeKQrxxjOIlcaQGPok/He0Eki2rjbEY60UEqjn7TTFWtEHfUlNskyxJke6s86RBbdyOqpDosY2kh06iH1R9344QRzm2O0s+XcYCtRn5YzLbEv7IJb6l+rA+dzXFU4L3nEv8KKfjF0VQb8G2anusLqrn/gbble9W/yJQ8bvLdOv5XlCo7umqedlDSEACAsbp6cnq8OzTRMpYhyYOetncjZQFBfhvcd/dFw59IFVvHxhZ/Abx5OlxLHNOZbX+4y2jt1RZtqzOUT86fQwG247zHeAww81Tfq10LTwAtu5lV4W455eonbJjy8Q3s2C86MYYMzbQz3WeggfJ5nqysell6hGXe7ZROOz6w47s3RuHLzd/bmIBeb5LfAMZ9u2nRL5w7ZbUP33aswdgNvL1NZlugz/++qgz7WiwUVvtLDF4Kg6dQ38UJXrHn/rN8kGsA4rEefzbvlfxEs+ryDN3HN+8K49V55VS7lb327hDSdQ+Ed5CGM/seJhq+U46VTvnTKnc48lKMyloMf/okvHshWOcsJ7r1HwVN0qTKqvLLxfA8NeziKX51BC+zYZNpSjuw2XDxSgL8mRj38FC3pB/QLnnnvEQWu627savjp2kgKyojPyynsOY4MRi+kBUzgh0iHEECp4Ehk3yWof3kGyabomXaKoeZygIbM+jpmKx9uGDM6ejZfytnt3njjRHYRe7/99tvZ2XuiW7rnEDvSX+8+dOdStwGsa3whbe0M37xmWncDwp46eRqq3AUUc91Z/He6zW5p8ShMDl4U6uaJ+XmMVkawj6wo9jgo790zfEEqSkDWz/nCfh/dL69g6M6MPZNuq9tY46tsWxjBKPUjh+/q3ji12h1cubt75aU3YbhlRsbPcPzNbQxW+9W1efA605gXXM+xV8+oQBoDBcKksq10lE3RV9pXIj+csMkZwBuc/rDL9tjxLmcGquCBfw78VYL+qY8kqzKgjVTyIaq3kpPHhgIrzeQzeTdC2r9LQN/LGe/8mqiQ9+4e2XHpC3VWcPusU9nppxMfecAOoDCrwPRTxgol00mLip+Kz9vN95O66XEH3Xwo4Jvf/CZfx1vvfud3f2dfhDQt6erCE8gDEr1A4+rHXaSM68XmoREU582r8UDjA81Xp3cdCzbk3MVj3l2Tv4P+eJURzDf5pO6HMLxXljnMGn9MMW6MnjLcZt3MWY71Zn2Cyyz3nO6iPIYNGy9atpCY974OgKSLxk+NlFqOznvLe/DeM0Z0b09LeSjGUz94oS6xYZJviu/2heESgeZRl/kUXJYnH7vcRpfzn4E/dEZvp3MObMJRz8ar9PX5VVGptqTCK456c2ydkU/r5CEXPU7eK57p3okruVKfuBbYcsQrPCom/NuhmVlU4frPH3GGdHgn5ZrGvCwregsa2Dmu0b5tPpR0Zm89bfKZMxvdc888w6DKbPfIw58koTxnu9zoLr2Hl3nPwYQTBm1m5xu8tovOW9q2eRauuI7iZ/etZWBn0cEo0LusC9/1hpS0OHXyVPfC7Atpy103Xrrqshm9gwiWZ33N+KU0jPdRBhSUUa6mIluuIBJcgiBeio+4cS+ayz/FQ3U3sWWEBy4gRkueDIyW/Ixn1mQ0TeO7+VU+Bld+2hTKg/xb4daHslsucQFW20taGldkFvmAh/phb621gy4fkIccsEuavk4sW91kmCc/WI42hGUU7tWBm+I9qPfImrTxj3vKBzjvXvoVPpKonZt7DkeN323K3mVAktN3IYZ1IQzKlni2vNtzYf0uGLtmLYApXCJwZeNF/C5iNACooIVR+IkyHxDmHKjtKR+WwNhEx5G3ImbP3Sk2RwNahc3Y00fYxnMc4r280N12x9Fuifu9997b3X709m7rzk3OjFzujiwtdJP1090SBube7AofhFjpDh083Z3Z5Oib+SW+YX4/O0iX27E7u6sYxHzOd3EFaDn5bf5gt7K03B3gcPNlPve7MVnK8113HuwWVt/sjiqUm6QZ3Ybwe1A/H6CYwRjmoxKLi3N8YIPz8Bi1XSC/Qwd9prwPfyQN4MRGj37I0tJBDN1NFD7lgc+Frpg29DMQwtexJdJdZlRwJxjcu1uMPvMhDTrk3YTDDmUo/4xngzHp1zLHX/5Rom5xFwrIetCtrqmgwVcKfkaZVAYVb9Cbfb/II4zVmFt/BbPwqCyq7kEh7s033oSPHK1qBsuUX1rw9FcamNb7zeikg/jL917qBkd2/TKWndSzZ8/ui5ZngMr3NspOvfqVcE9YyOCSJIlyKurV3SyJjJM1fEpU7+ZlAM7zxX1+/tnnum/+p291//pf/1b3r379N+h0Sm+MHn8c5SWO8ooqw5hAr9nCUictp1ZO+8Wr921Pl/61cZllOZY0yagl99CDWbh8nCEIXjq9ISUf0vS9dMKukWb56YRSQd5PvH6iu+vuuzIquh88NrpDni7ZmPI46JRfRtqpwZox2y/fKw2TS6oBN408KpNZZnDr+bXieLf8KXxXWtAF8SzHMtyslA5uX8eBh7CR5dOGPvf0z7q/+Zv/vfvYAw91v/bxR/jWBB9e4sx3xln6jlXjvNR6z3icbsU+k5gZ3S51Mc+G9F2OqPNulAnG0cG5hW57g7PG+MjS3Owis4kM3LAsb959KZdx8lh0FTBqaD319FPdj378o+4Tn/hE97lf+xxtObOe74KT5n7ZdBNDfjTi7PsZjHeMfpcy+Wd9iaA4tuWRfX0OYCkdVPWZIIgnTvopPsbRoNc4rHr2noEXMo+MSXDLUolYoC6VwJ305cwrZcIzftHNDqIGrPkp7z7X56pNo//UMCVtGbvySM2o5KxeRnlNb37qDC+Vk2VN89HApI6MV5c4KXN1wknxsjgVrsmgfsgudOFd3owTxj5fHmI/OrLvtxp26aiNOK7VpaCeuWt54rNDZ05e925aiZUvrg1odd1HdgVWAOxJ7u0BFL2K1BZ+jl7kOb+gBvOkkq1otbvI+txfeFzgiE+U7NAj7h6nPSiVmSgRaWLPMxIKqchj0i2tYFxiaR88wu5efO+4DaOXno8H6m+sTboDK8vdGb4cdvDgCo2No7IHeD7QndmwR7zX3cbh4rN+8IEKn8UwHSNkS8uMtG4htIv0KljXu0TvZ4FDnGfWadBIddidxJtnYvhOOGxwfv4wSx1WMShJTx7y+yxG+IRz4sZsmKMY4rBUAXodPsQIMr3JNZZCaMi7BGSbUVjPnEQSLqBFUCJ5SUCyCu3CKORnozA1djF2Jiged5OHYQEk9cTIgj19DWydnQmKbfJ0LuuE3Wo/afgRDCeJS2l4VwHUe+EsTSOsjUyN2BX4Xt+pl1IGKinh9b1gFE4ViA2Gxp6NhZ/dvOuuu6YjvEOQww94RO5uAGN+CNs7fXY0Q0Utbhr6kYMowUvnuERH0LFW0xh1F5mzKz6e1eBqo7ZNIfej4Gh/9UQ5msM8+us1lFiVtfsKZkYL3bM/fwF5x2hD5g4cPtg98OEH0BtwobrBRsvJGBR4OrjUpQZvPyRQRV3V3XqVN+QJ+UUD4plnnsl05cc/9rHL5hW+v0AnRz56fC+bwTVEEO6URZ14l9c9Pu/b3/l29/DDD3eevYtWvmQJ0XE0xja6TtMWLaa83stzfWpUlGLUXDLHqwwgP2HWhY793TpwFtQPAIhjOXG8HmS1LA0Q67zoVsbUHIbqws5899RPn+y+/Z/+uXvyhz/plmjLNGKdwBw78EFDG9L4kwchlNedKerDZGlhZ3Q8H4uiTGcw9zBK8sUreH4EH8/Qto8xIOeZVZyhbd3PhUbkK8w+O/L94osvdi+99FI6Zp/9zGf3S35NYZYpvfYgQpM9DSeuMna1X7An0kZS0rDtLTUgZczDOm95NdlTGdR7vjmgvePAk3/QUFzl1XR3KWaaN8/m6XtocxEMNS7rS5jVHlQ0eV4jdpg25amPyNu0dianm5ahgTbU3CbGLrjLQ6a1rfSuTrWMqp/Kt+Crd8N1Uzx4Lr/4k1fuwCFdiNjiclfrlvHMg41d3h3R1didoX5K14rLDoMD2uK7KM62kT+ZJf/hz3U3dkXW4WQblxks8G0aHY/fGts7F381Oi4brjwqq73Gr35CIGlB/CGx8q6/uMg85DU763qjNoIj/Q4d4lvoGtEQcYER1PX11W6Oz/dt0suc5WygLQzRBd7XVteo6KxWghkQYAhJVoRBkgnG5q5GJgYwVLTnMJqhl0R5C4wGu6JlhZHfyTqMAV6zlDfCSJ1FKBYxZEcwywbKZHm8zAckWB/LqOoGC5ZmOO9lltFhudxRaHuM62unKf9QKmyWqZMtRnJfP/4qivwBlKHT6Y0QMqX4F+OHBlKnmMa7/9xlFEdrq0e2x3spVAVVQUw/SGN4w97/AcJbr9wpTSHss80zr7emA9EIGndpJs8Oz2NVqHXSroTeelBoVUzvmyu4qW/lKD1bG5iSLepYpSRujuC98MILaSg8LL/wKNhLafku7xQ/VfjNdBd2aZGGBrnUSQOVtx9HuJzzM8BvvPBi97Of/aw7yYkAM4xw7S2w/wAZXveT3nQYqHzErOWdhi1KreWMlPEQ6VEUo++KS7bhFz+Z/rOf/7x7+a317tSzL3Yntr7Jhz0OdF/80k73+c98uluhLBW9U8qzGNhjjQVgyjID7u/UDeniV9A0tH4OHN5dx2xHaD8nj0Qv5O5zu94L5ZCGGdytxzIg1s6udT/4wQ8ilw888EBAFyZd8e/w7rNtgpf5mVdkmySmM1/1om6K2yCvBLzTH2FHLm3HAgflKYNvvPFGDAzpX8aDRZSefqfFDdOlfewN7dJrrms+TQf4mz96rPvR4z/snvr5s90q031n/aQ9M5Uj2qpN2tMF2jFZu/g4dzL3vgNvepfkk3nMMwacZplt3do62y0ww7pHQ6pd6JreWfaEzDCo4/r2LNPpT2sawjl8tt32zzrRaXC5hOXNN9+MLruuHZFhwcNnkMvaXPW+/NIbuxqp2qhVj5XE91zArfGa4/D6QLiuok15M7waAhLU52d6nbj7n2f9/KfQyl//YZ7mFWOVgbShK54qmdEWsO2Kv/ZRX17yI48sf9BWw99njV/tOPnRMlI+YaavQQT91LfG8ZKvs5RAW6WJU+wwcRLmyBZlV5nezaPyV30ad5ifHac9YN+BP5O/8Jgf+cvfHm27S4doV1uS5rrxB2VYDHHDpDIq7vobuz2w2wCosbtDz8JlBvbwLHjG+UGcjYAqQCIUIQvp9i7mPcWSQsLwIIFpOPLZOIhqZToq2tYkip/DIubuNCajOhiuY9Z27E7oSfO8xdTd0ugAoLihjXVLY6YqOoZlGRbH1IUhXK8DYbj73HH51Y72dTbWKymECPs80LvYfl4lTEmoSxQExrBhjACvselsQm95fRP8wHmGHgkWMXkz5QNtUhvAub6+y7QRSyhcmuH3yjn1YX0NAx2F4ZmoFA069pRbD10a6VQK0iHKAZpM/3yWRgMGTKWTJsZQz7iZJgIOp5c8B1k3zVsBi5DpmaBb8kfeKaWakT+EVWEpP2mY556eEqHqQRrfEC71Kb9TVcB+5vSZjOZq5MIUcT6XgtKj5M27de7freKkgcaMTuWo811cVfj7ut317vEf/Kfu//j3/1f3M0aTsALZRY4MW/+OwDkyyMiVczjkCiGR+tJRkZfzPw9VdnDr5KNilHca7oUjh7v77767Wz12tDvBJtqzTz/dLd9+tPvVD9/bjelEM8/SbQHrAopoCX0RIbyMkbAfXtZx0cSqlq/lifDIfgn7sPAIdC39oHf4/z2QAcs8j0+hs3Ws8bPp6GhfxxfjYdPaOOvE2VFC4+tXNNDQN5708a7/xfJKJlf5Y54aTfmsdC+Ldk5rtNLlRa7bPgw/KJ+WnYEV4lyrm+Le46S+L7328onj3f/2t/+B2U32nRw51G1T/mu0Oz9hQ/bEQR+MCNs5+VbNouHqvYxfJwG3bZNQMAsatm7KNg6zkOPTzKj6aXvalbuO3MZyh8XgFBUDLIsL+3esxLvqw2dp0nTwOXnW/91w8sZZ7AMt2hF7Wmb8Ghlnpbl+14Ew+dAZ46Ex2/xaWyxMkCHxio9sl8tFZozT12/dK9z3pNfDZFzqDJcypH0fylufrWmkj3cNzR0u32PYsqwkro9r2+WShpKJgt1S5VUvwzV03aSmvoyxj7/O+BVP/Er2ZqSRaZEr9eWYu8umkgbIzV/4Km2zQ1p+xim9XDjGtlEWIg8Y0NhB7VCCKdItb+CZ9Mawp2kNy7AmrKuh66kx9Lq2ZwvUOZzsXwiamsOToKpw4xjeju3yrYXFeGOqQLRaTglqP6Ynf0cZEi9EtMevEaLJaTg/LhLGGNze2UAx0nBAEKxN0lmBbEZjHc4co7wb26sYmcK4QWGk31sj3zV6pAtMC9i7xOAlfA4D1mZTozWjuFTmiCkZ1yjNaoSCq+wwBjavBdYM2zN2M5jTIY7izs55Z8qckd0NRo1nwgzsWmXEWZ6cFU6NW9IvLzmxzuJ4huVnuNoocGPooq8F5jB0aDh0xcB1T1jPI/q5SWaLEyW2MPzn7M0zrcoP/xCOS8pDOphLfIc535rPESjqT/znEXIFdpXTO+oTqYcOHUJIm/IwzpB/3zeKyN7KF3VZSqVGP771rW9lQ4fr0+0sLc8sB8ypQky6Xi7hh+DTC5r4hQ/eN8SurWBhV8mrPFXW0kilUHV8udx3xmvds2892z36wo+6Z19+rdvCwN1Clpf5cth9n/hMNz54mG+4u0zKE0wQWjqzIzrJU4N35PY2XE/PMg68u48A8NgDwDq4w4e7jbvv7NbYNHuGzWrPnTjR7f5//9C9zBrUh9gn8BFGKw8vegIMeoc6Ml2ulvtV/6ZeMRClgw1U6IS+1MCS36+Gp43rZV42rG5wfTedDaTlhS+hgzNWNsa+u6FmCjthcdS3bYOu8JzCrOHAnx3b5557rju7erb71K98imVo5Ef8iqcONG3KTE7v7Mf00juzmMLjH/g4y/DKK68k7OFPPMwMJHrHRqx316Ns68dOgc5n61lauqzpOWYOnxptdItHl7qFh+7p1l5/qXvsrde6/+Gv/pJJTWYw3KyM0SsVNXTtz6WV8dkMMYyxbJE1NmU7k0mbuvXqK90d8O+JX7zcOmkYH//tf/3fdF/83BfgEfQmSVaNd0F7ZXZDl84qBU7rgroXbmliR+DddOoNz3ge08Gc5QSlMcZuNtYzbT7HAn6NXA1KnTCFGNAktAa++FHHgd3BKNr74iHD5CtdagWazLjnSFtHmep5NhF896/379/6tKROPbRw82/lJhhewx6yvULflM6vOPKAfsP48qT/+kl7z80uY7dOQzFP5a7ysSRx9spzP7orrxcexvUSB535exVMwU38+vCeNKFp8O3DrPM9eFHJjQSRJ4mie3YYHBwx0BnKUkzLM8Vd9Oe6G7sSRiQDW4psSEvIQl4Ci1C9TyETYLGeAt4ruWkEsiVvK7MR2yki3lHaS2wUqwqpsj1iy5HkTZYGOC3okWH21lB3MTBXWa9LUow7Rm8DMj0ZDWT+xhifdE/TqxvP6k+PF+m2vBH3vU17e+AKsPYuvDvF4VIHl2y4lvfs7lmYjncaxzQKyIdLKHaZJqLUCM4uCmAMw6+vvwWjyIizbG6jt20vGXh3OcJlno0qVqRwxXkb0Mhn3ZRx2ut5v4YpqI4YbYDj9h5HzbA2SwHYFScJoCMveZjocb1ve7nVfoNrE9hq+N3E5BejfvjYY92/+b3fS0Oo8LsmShqmN0u6ocJ4z8lCpcgLfRVNZcKG7IknnuheffXVbOIQXuGsuwmqnpUf/b30y5935PRmduoAN6Q5wm1dOTJiIyaO8vp+bocO8Knx2e7UDKOtS4wE0k9Aarrdew50d3z5M93cbXeyLIvlS8wATfboJMbYdaNOa/hGM2eSfTrcPHmPscCzs2waOjlcH710FjqvAtPWeKVbJ6vXXnm1+/rX/6H7R9jxt7/85e4Pfvv3uiXW8G8Qd8XNt/sBfgVh0qHq3wap+Nik1WhdKht5pOlbeAa+Ma3T4kVXG7B301l2NZSWbXnClPpVWeGKr32uNsRn4SweV8Y1AjRyH/3eo91RRtYf+shDLT/T9XhWfNNfi1OmIme2E7QLVqJwamxvcHqQnVE7qeJB0c0Rx/Lb2sN3Xrp5DHWU7bJlPfXUU92//PCxbuehD3VLdzG7QIfh0Bc/222eOt09jyk6cvPyHjOMHq9J8eFfYRpcs7RZqENmazEIoS+jJ92T3/tO9+tf+VL35E8ex+B9tVvB2P3tf/v73a93X2TYxjrjFCBGg0e0Zfs56SPs1ptOHKRjoOnpt1/6awmzrjLDh1FLUYFDHp9x7xHHqGJ2QAcgsX64+CGWMaETRlno3V4Dr3HEJzhwt559Vw8kfw2G3mkYK5fBs/fzOXJbkbz3+Q+9rFvjOeA36+wynSd53XKVFfVewVL0rXdHeyNPlG0+prG9k1fMo+TH0b7ADvwBQzy4TKNMlSFddp5xLEOamn/lXf6GNb5vtBR+/Yb4V9zIEOVQoF7Jc5uBuk2W3MzDg7HDUh3n9BSlB74k6H/257xhzP5Z3eISgp0ZR0PXyXIew2mlW9480h1kDesMywU2xhtMa8Ac24wckG4JSdk7vcOatCUaEdKDmESZYZREgpmnm87sUYWBQGzP3p2SJmMESQxQX7kYHEHQ6FFiRgqL51Aeve2Obo2PWfjhCP3d4DE7Ys0slT+DEemu0Z2dpTyvj17pJnOc3LBxDD82p3EA9h4nMuzsHeZaZQ2IZzzOdFvANIfQzjldqex5ogJd1O3ubLeL0E5GRyIE7FfsZjcWu8Uddp0y3ThDozm7st4t7dD4uVRwd6XbZP2vDZ4bAOY5lcFdn7tM9SxDE8uagcFGHF3mEWhHmdpaZ3T5IKcxjHbm2MjimYVWgAzRmChD9NIx7KGg2JgBpEyPEGlAu9ZIvx1o4nTaBAbZ40SGBYxcxhKwzMmbnvn6/Klu4zRpNu/JoDhLr7r5OzTcqWNw61jTezO7JiKNbpCLh4aNU3vlFHIFXMF0zaa92s989rPdgw8+OBUawxS88O/FtE5l9h7cMyXF7EAprVI4ykoUtnByGa6LYSC/EO6lfylh47mTd6qMCb9RnZvN7HhYPzEewUN89BcncTl58mT3/R98P9P0Rzlnu+hh/e3n5pCXMSNWaHjyhDfoIKNpum3WJW6z/p99qegEgvFDyhjVRW5d0oB+wBs9oSKbshfwSGfiCt+WYUz7ssRpxE51YbczPsupMAfmj3QLG9vdYeT8lWdf6P7q3/1Vd/9d93V3ff6LkUfF2MucUzXqkcDBCAe+9p1tKKWDdeqHGUKT3sives2+CWhkhwDAmKJshqB0cwCh+ELdnIaoF5TKVwic1nSt7/HXj+dMcNecSnMHAUxjoydvlniY1kZTmTHcuvBuHA0Jw3ThU/EAFtPUUV3JG5z09xK/wMazYV46/WOYcHfELPVgHMod1rvx9Hvt+Gs519elHK5lNx/zr/KMJxz7uYLDOD5bfsHvXWce6l4HLaqOjCsMFcd0vpfTMJA/GqwNJsMKP5/7/cQ+hvcCKUVqP2mYmnbTembpzVmMNdvNUzvr3beeeaJ74vgr3aHf+EKW6WxK63vYiH03PADR3Cy93evBYEC6hknL1/L2bNuRgAmnDS15ZAn7Tma+91h38CP3d+Onn+4mL7/KDOIOR3bSfjKoMkv7O2FD5lH01ToGirDppLU41XMe+NG41Ukfr8LbepSGOp/Dxzw3fmm6uWiaSJf6kUBZjiTNoXXyMB8TWC9c/LlZPOFhUf0b3FXvjsZbT7qUK2hctsVwsYjEtfqED6h33RRG4iprHn+XuiadNDF/89ENaRX/5k19tnLJDJ9z+lx58jSFyGHPQyaRRl7m572cz8KjPAqLeAu/9DUv9ewMH8Ba4sQp8TG98c2/lgVFdqiXGnkfwmw5xg9/Q+5hmHVpWtNZtk4crW/vyZe0oRfB3j2RYYLe3IafPHos6UMCdGzPS+bT0pBogOtVG7shMT+7jJByQi3T4ZzZx9DE3lmMwnVHOdYxANnghZCNdmiMxcGGA76Zo9EAvQAwJjznv+GTKROAgr4AyQURdjHSJlQoNltfUeSDVp/BwzW0Ni+ZsqQAp+VPvnEyo5ZW0IKGKIvix7QQDtCOqKwJjc2ED0l0jNpsMQIzQkjH3d2UvUxZLG9gbdHWhPDRQQqiEcCI99zMTQzEeUcHXI4nY7McgVX8WIOctSuj0OObZYmEDOGU5paCAm32xnzycrzaKncXY5PTGGyhXJKwAKJ7m2dpoDFi2TAizqusn1o+yCHcVPLaBkcCHVruTq+uY6zTWGBwuxzCCqwLHuFZRpU+LqeAftBmwvoi1zDbUdDYbYvrabA5Z8amcQ+6ztpRgLZbGLub0GFjbhWasAp5+37ad6awIuMssQDGZUaib3YHieJUohFmfnUKukJdCkBhkX9Onz4dIXKUV6GW5oYV7RO/F85k9D78BHYMFJVIKaxqCAo334VZV4rD58jLmyczZXeA00NMrzPuMF48b7CfoVFQeLt+87nnnu0+ufRI4H+Zndvf//73+VDL0e5u1sZa71eCl439InKw6FQe2mEbfWPDN2Kt5wz1nx3nyI0zISErZHOaMzpGuS5ah+TEMR5x0vCxgcTg3XW/06YBtNstUX/uMFYXbnIO8I9++MNM2X3ld36vu+OuOxm52OgOcTZ3ZpMUeNLFsmlV2vLl1zEB+dYGwvOEnYrVqPRYMUdpwq+mBR5p5rujQDXa4ocapKs00pmXTn4o2fCeT0yT/vXXX+++973vpTzPL1+kDA264rUk5sc0Ov0LDstw5P3//Ju/gb473Ve/+tXuvvvuSxxls+IXX/tuPuZhIyz85uHdS2djafySZXdlBxeyM07Skj7x+rTG1XmXbnZ0gyMDJ6aJUd6PLibiRX5sf3LqBzrCpRB1dJP5KWON5I3eoU0DN+VYbtHbu+He8wwdzKM6BhZduPpsnF34rvz6bC1u6qwPCupOs0F7hjbm+Opb3f/0v/7P3eM/frz71B/8UffU+ADtnR0TuJ4Ol5TfxLDZot1kWjLwTDO74GGGdXc5sYD2bGHRUoEfHmbzSftoBJ3EbQZVxrRJtj9+HVDrfME6g6bSWnzlG3lUuscW6PFPPWJ86S+OGrXSQx08NGgEy3w8ncPzqy8MuwDswStwaOQis5KJIuIsdwkc2r6ixs/alMqfO/7tSYxpj9Wrob34mJg8qDlu7c+KzxM82dpoIrR/AQ7MA2DyaD7F582j1bmQxgkH9LDujZtyCbCejSEdvOKPR+VnWtPoTK8bhpmm/PRPHsRTB7iZVR7Ur+oikfmpEd/qMCt/SQs0gaGPOHxOOUKb/3b3WVopS4FFOg1gMjxX8msyIi94WhXS2wLFG3kInNLGuA0tn6buqo1dOzvSbgZjbw7B2GPN5xyM6SkDczI+o6RbbOraws/1rmsYfnALoxkc17XAih2GNrNLM0PfMLCAsxgcsyNAWh8CK6yCLbP4B3+ZDQIkknsIKkJEK7OCsIj0idcRIhoHFi1w2TNyegiFo3GMcbqyPNudYpPYNutldzEIac8QUIRIo5pR3j2mWYTFL4vZgfOM3pEG+4RekiPQ5sonfccQeTKDcqdMvxizjaL1O2y7jHRvgevuEjHBe5tlDluLwCkoHLvi2YOOEM8x0qzxvz1hZIo1JzMogTGj4cucs3sYGFdZw3vmxKvd0Y/c061jbC1gcK8ggDt8sU0eaAwhg3P5zp/MLNOHIa14DTM/Qg7pY+jPrtEB0UCHccERzqDegB9a7kKfLZdxgP8IurjGOfsLyNcdkMuUfdM7mUkH/1iP5RTEoTCWkCVqL/jStBStjaUK0etmdhorjz/+eBTEI488kt34Gj4a9o7a3chOGG3UvFt3KuOf/vSnMaD8UMMi/Hoc/FzKYX1adzmWZ6MZTPvhpkyjqNArTKM4aovcuuzgILMgR1AKe8jmNkK36wGl6JdRljFgMBBXrmLcKtk36SSKckYIkols2vFHj/E8y8jLGiOKyuwKOmaVxnqHg/M/RV08cN/93R/81r/p7rvtbozitsbS+7KzPipAr56F5UKbMUSY/Np64YOcRhMetSOEXtDwlVbVcAFM6JYGwwYKxep64nKuV9cYNdy4iUc+mVamXPM6wRrjpxnBu40jHDMijIy0I6Y8KhGjAGfdSH9lRj+n7TUGrR/h+udvfzvrR//zP/7jxBNm0yhvhqeOmem7nKzZKNvQpp55tizTJy/bJfIofnH2IzARbjnikhEy8KzRMONm1i16sqhy8bv1oSG2iWG7selHjeALnHgeOnwI+jX+sxzxEEYvyxaOwtf2UL+8wzPedd6Hl7D6bh7q7z5a4l7447rgeUfj4JBt2kXb6Hvvvac78cbr0J3ZSz6INGLwyaVPfv1zmdHtNdqjMbw9Cx3r41AX5uv7PO2eG65HtBttBhZewc/lfZp8sytsstw8nZmQDYBcZapwDsN6N7sNBgAAQABJREFUnTaG0ZN0DNTDtrfy549//OPuoYceyoyEdPGSHtKs6FI0Ce+TjXVsuHFfevGlLD3LbM9+RLkYMgM/62llZQWeaR/gsew5/KxnO6UuYRhnSVGrH8uO4/Vte48I87hBOKDVNT3SlmpQ4OCxz6llBw7ia323I1mxR7AdtFHILDI/SBr+L7oFpmFmRDQv6ZXBD5VF7/T3Tyh1KROcdcbdmW+DP+G3HlfjpAxx9s886up1k+GGJR+fCdflXkQw/cC/nqvekxYYHPBs+7RIEDBbeWZvGXbU1bIx54XR/Pt8pVWu/v2qjV2n09T19n6c+Iiyo7gJxtsW0yTbALjOyOHyaBGh5+gjNnm5HkUmGbNZZjI560pYmIcNZAEeUB1VRHipzdbTBF6DhDtOmHlwI9guyM/a+8bYnjAyubq5xwjo6WwoWUCRHqKJ0OrfcFSGJQUjjFlTLzLa+xbLLNY3aHT4ctgsI7EzE4xIxnAcwdWAXeCzwE5RbvG5XjeLdSOmA2mY3MTlDtV5DF+2l4EjDBGmEHbKYXR0FyNxlTI3aCzn51i2MDnI8gAVIcP92zQ2dAbER2UgI/mNJoCDNigWlhXsAM/Z9Ul3+uwmihPaIBx+6GFjg2F7jVdGnUOuEOT8n+pVZtcmFezIxhaHYm/QGG9iSK+jVLZodGzAyQg4zJs64H2TY2cMt2GecIi2Z+7u8LlkqSaT2zg39j+/zJvhLUIJoCXMQ5gNUwHYiCtoUZzUS7nyKyHUX6WnQlSp2ijerO4Uu65P8FVBj7168MEHY4BIIxXNje6sJ6eehVX+tB6eY7ORG37+5E/+JPpIQVEvGTf6ifo1/rAuL4anH4sZI/OTHWY91hgZPcQXhNAx68+/2n3v3/17jiFjc5pLRyIRyhIGhz1jR65w6WRHyuU5/ChX31zqt2hkBsDuuKP78Kd+pbv7wx/ujj/7Cwze2e6Pv/i73Wfvu707yobIY8sHs6nnLYzgA4wIz7mGyYaknPjwbJ3F4OVdAysNGnwtb3vwvtOMGn+GGdfwMgzTIJFOY23keeU4aeSZpsc4X1y6xpBEb0g33x2RMw/palyvMiBF07WCxot/b4hYR8qM61OjT0zf141x3WTmWaCmMVxnecEFmC/nqiyjipOGj8sS9Nf5yXdH/s1TOHTmbdnBQ4OYkUqf9RMGZ72kWcVPoov8GFddXnrBPMxbmjuyK/TC1PJsOBkubJYV44PwGmVP400ewmpe0l9jXWe6jF7bRpLe0fxLOQdB5khnC31wwbZII3vS/Zd//F90n/nkZ7r/5T/+392pu27vjjHr4Uc//WT87s5ZPsDETINLGBzoGRhFF5Yz72wEM7rUWDcrzdgTo1HhEVG2Ly51cVMRTRox4FA+oOSM5xmM4zMY1PKJS3isl2effbb72te+1n3sYx/r7vnQPcG5iQ4Igod466RH+JhypIP+0ta7usx8pPu1OOnusoSMilOGs6XSOkan8ieP8ZcOEgVZtuGmE2bDSq5S79ge2dTW4+Do/6UdaeUlM8JVnmSZPPWzPGkrP/lsmHTP3TR9Wm+mT+eo1xvBzRjiKLw60/dOeIeucLGclDWIV3S3HoKnctCnr3d74JVjwngZ5uNz+Ve5eS/Yoat4mMcU3kTsaQz36W+4eW3DjxmorEITVzx7XHm6amPXEVHp565+iojRplqxd+pHE/Y0sJjC2Ny5HaFR0FAsEGUGQ3Fng1MQDvrpORClYmdoVKJoooRaZSukQzesA6fp52HAHdbUThzxRWl6duXsyri759OPsPFgrntrZomRWISML5xF8Njotbbm2llgWr+dtLdBHZZcCPPeQxiaGOAYhqhqlK6nNKwgWEw1IvAL9EIX91hjxwiPSy3mM6KL4NFwjef4tB6bS+YYLR2xvna8wKYy8jqDMT0/9tzcjzDGjFHEaMIuo7kT4q1jRG9v0JNGOdCXJkzlDr12D7DOl6+lMYbUHUQJLd/bre4d6OYPUAb4bTBK63nFQ1f8ql89w3NUPBfabhvFsoYCW6NXvbt7FILA/DBEGuT0WCCPSxtYd32W5RI7LDmZwWjfYzTcU46cupldoQEFKuv3ZnURoIsAX/7nCf85uUgK49Slh4pNl0ZuyJjxvXl+bFx3aNQ02sUvSgN5VC/cDLip3ITZu3Xi6JQGsI2hDV6MDwwYjRVVrjgFL3Hcx+2wDOm3vvz73aHb7+leP32KDiMzUxoKGETzB5azBjJGbPKQWdBBkq03dicYwnBJ34igiCOYwClhMaC8fvrU090Pf/BYd/LR73av/uM3+ODNke5P/qs/677wyY939zES54bWnCvJDNPKEkcSUlczGIOZubE88rQ4S8ckCSSOIDkiH5qAqye8OHr/k5/8hHXnn+kefPDB1LPGUxpvaOZzDDr0ijyg8SXt/DLZy7e/nHePYVrfWE++rulTZ0tH83D62dFQecjju8xDg8TzYx0ZrnfryDR+5lUYhU1Dx3SWN4WbeKbRmY+X4abdz2lUird1/saJN1he8d3uE5/8ZEaUPY/3MTaa1hr88EBfhuVrvLuRURh/9vOfxdB36UvWHFNowXOp8gMn+l16BAbg0HDXX76TXmWgGa7hKk9Ke106Hv1SCeOHVvCbOAmfdHTE2A55wW4882ockGwu+gNE4c0d8nE0XUNgh5nHj3/koe7Ln/9C983vf7fbffb57gFmExwkci2kekG3B032k5Rl5GRMezhylpb8tzizPjx6GoOZzh8LAdgLgkFLXcMx1A2boGlHXKL3ar8ERtpa9y5BsH6ciXFKfN5Zld4VTeRNZVyeNn6++gd+0kSaySfKv8/X4pQxR7Sz/E8x9p0yHDyq/UXWaVlNPhvH+veey/DWTKSePDEntOTHTW77uRiPxK68TChOvguH/FoyYefR+HWqkzpIGSj5TocS3my8on2GbmrqYurX1iYDEeU4gmxZxq8y9SfX+Ok/hUskCCvn7I3wJR/w9zkc2tOl6kUY67nyKhrqPy23z7j5mVcDfJomZTcAxEFZ2WAWetO9SdB76pSTHmf9zregprEu/aBy14i05+cxFTOO4GJ0yiCuqXrtlZOMFK7xcQdGRhZY+O6RX/DgDJ/TxbTtRkePp5ImjCBqsM5RIY76uhhcpnbaIA0KZTRILVCIGxNgjfFqLw8jlFGXM+yszZeOiOaRYq6B1aDbRaGin3HkyzTOLOWceZHpCAzfvb1XaSjoc1JJO0yv7M6e7SZ8n3z52N3dG68ep7EBNwy/RT4wsYzxvMASgC1GSTzgfQxD+QUarNyMxm7i7xTiaeB4+menurdYvjCadToTQdwBtwnKk+8yzYw4F3LtjW7j7Gl6vU6BysRUPgzRsbZ3Mn6TkaRj3eKBg/jvdN//0Ut87c3zDltDtOP2V1wxb17qR2GgkmU6aVfCty0ToFB23iItII1QUDMw4tiyWWqyjaG7ObvabS+8hXHMyM06+LKpQBKr9haoC9i4Srkp70WvqcBAoRKsGmHyLos5JaIbCp3P5mEj5T1CTZxqsJLgJvspY0J88sc9ihNOjR/vN6qT/vJ31VGMNmRR/hd2lXYZMuoT/cRXJ477OWdSPnw/I0z3PpjOorF3Vd6wxRYzJDk+LBk0RatOCqWSL+NcozpDVD4ClsFlpxUN1v3z8oHuZT6IcBhj8Td+93e7Y7ff0X324Ye7h5D7FUd/zRBD3c0s86zX3XGmBSmUN0sTNi5tUTOzSSJpcvjQYeBtI6/Sx5M5/HhENRLG0UkT6eja9C2muw8wEmocdYW6rIwHP9zw0Y9+NIaGNFxcwoyR9ugZ8xDWLG8gT9OfIT+npF3Hq1GSstCX1kMaQNLYSD/91FPo7dUYwJYV3iNfDUPrzqvkLZns82O9SxjhO33mdPfkk091d9xxZ2itUf3C8y/EkNJAkiY6YXU9/ssvv9z9y3f/JR/W8HQGT2G5g1F3ecrpddPs58xHZ74aIo6SW8em1YA7zBFzrkcWd+NmE5B0w0lHaehd2PMOrXR2MDT+XGpkHbk8IvHQU1V3eFiRiV8/aZv7F2m4yMkhGrvS2LX5c0u0rZTxGx/7VDf/H/6jROsOHr69O0kH55VnnqFt5NhNZnvc3L2frMwyrDwDzh6L6UkFE86UX//pC93TjJKcYqZi4+Tp7ijLAXZOnk17s8JeGbeynz29yrr0xzFM3wo+0qSWtQh2Oqc9TQsn7/KlMzePPvpo96UvfSnr8OU96e5VNKz6Haa9qmeq0xp1oMfjJnVb0G7ErPUCxntmP5H17KEhZtEoskDclE+1OJqb9gYYG4d4ZwCKvC7looepG/OQLt5rrXKWAiE30sHZGstVpmJ4V4aU5UiutMiF8RO+Sie78ZtRzXt6NQ994dEm06a1bHHKmbuMwkvrpMHfMHWMiLlPyTKER30ljgX7njxNHuZjmuQpVXhPfnYU+viCUXGGxm/0Bh29DFlgK03hpjxtJ3tz+hnPAdZtVxEIm47gXHlpP1dt7AIWWMJgDp8ykrGFkbqBgbfDmbWjvTPdmZMnUDpvoLj4Mtgs00cU7lQf+/monBHH+jyDnciSBtI3uGRWRxda70BaUACXQIdluOnZcyKWWCpGQ5tvbtsxnmOBvWm2UDhRKMTJeboYaqhaLtaeorgWVmkU2UHqejv6nlTWm1QcCtjNZJyru/3CcZibswcOHGV7Gl9NQtGMZ08xkisINCLCLN7kuI1i8xxfD5w+yHTn+LVT3UvPP9+xTh7jm54uiXa3wGv7COmPdLPLrwMTa+FQDFji2eitXDvNs8eIsdOl88uu4xvRuJxmjbFLJ+g5U66bWTzYnmLPOV5Dk95HJnIKRopZ4TYC2RVKuuVtFndwqsMMxBpj1Laze1GCGLvbY2DC2F3fYmp471B35233wlxskgPOPc4Nnc9o+pFz5d5kT41kVmADvIRRGtkYqlCcipVuoV9jwAhRaIq/QqkSUNlkShS/5WP7N4Q3MplsCFW8NsKlsIVX2jgydSM74XazkyM5ulKe4uQnRe+8884YY9av+FhvZUz4vJ/zgy/M7ajW0BiOGDFaKv8zy8NcbJ5lI5qi/BpL3mixlb3zeQLNRpjxVdQ0nDRYx3j/9Yc+0n3hN7/U/SYN9wK60M+BL6OH+JAjZbiMyqlhpsIZiZuz806DFXEnH52lNy0kW2PMc2kouHb5a//P17o/+sM/ivFVDYHGkmxtfZfh5SjZ8ePHu1/91V/tHvnkI6GRYTYc0tS7I8MarxqGNkLSz6saKTuJTklLa+Of7o08NwUGTvyFy5Ff68t68KSMf/nud5PP5z//+cBpep3lP/fsc8nLkbyqtwRe4iedTukGzJZ1ZvVM5FrYhFXjWth8No40kZji9Mwzz2Qjo2EvvfwSuvu1jEwbz5HowuMSRccoNz/L1VB3mlrj1M17f/mXf9n9+Z//Oetk701y+bbqQzx1vld9WKZweAmvdSN80iAjmYQbR5dBDfjEv0s5B31sDw/RuZJLXYc88aLMX7n3w93/+Of/ffcP//hP3b/8v/8UGD7Np8T/O/z2HH0m28ZvF8/ds58NV1PYvs7bdq+z5MZlLGxqnmewaAGe/uiHH+oOss9ltImN8PrJbsyJI6fguyewFX7zN38zeBYtxE06lks9mT/+0kO+Uf/Kt+WsY+N5Saf9jMlKs99d8mbAgwefRVK+37UN5q4uCFyGwbJVdhGr3qdxiCb8eTdJz+c8vs212jxnGEoX8fby2U6lz/Kz+RXfVN5m2GqllVn5qU8EN/zPk/HV+eelw8+ZvoQBY8FpGusk79BCmyLlChMdHXHzMlx+yLKJ3q/SCpdwm3f+uBe9DKs8fNYVDoEFA9zyMk8CzJaTJTLBwXwstTlHdAmt13avsiQA7hx3tffL/zpcaiYiCWiOdN52eNT9q8/d393/4b3uxOod3cnTbA5hPeysa3RRtKgdntmYwNqw7UNHusOsCTvEyQM2AjlzlrxcohDYzsFPGfnvfyjW3kAIa6WhHIAFUxoCzKCo3kSgJ6w3O4TxyRos8tveoKd5kmk1Ljs4B3bvYNSWUQzgmbNX2nFIPGl3Gd3cY5MaNjsj0nei6I519987z3o5NnVh/c66Vo9Kb0KO8AEH6p0Nd1137z1Hus997mPdRz76UDfLdJBflnHU2k8Rr57e6s6cgk5b4D7PmluMS0dVPWTb7zvnqyCOdnMs2TbrplDJ2fzxFob27/0+xw5Rjpck2e6/chby8FN3K8xnd4Uj7/T8dpn+Os0oy1thMke0F7dZfwbt6aOwdIM8HQ5iUyAmNOXyWdQDThGtcRj4/d2vfvqh7uEHmIpitIyuDIs7ek6xoJvMKUjNhVp5jNBBAwXHBs8NOT4PRxhKAPUvY1BjSoXraJCNtxuBblYnDaqBVil5RZGgWErZ3Ki4qTitK+tIPGzgHFVzJNFNU24wEQeNDw0h8SpDo6n9S2Nm+AadHzfsLDGTssRSJTd7Tqj7MWWNFDCHz2Sr3JFtntUnpp2Ffi2wlZHNJbIecQBDM7r7/Kc+1d3O0YJ33/2h7oEjR1tDQBS6/+gEO8jsIsDgcNe35UXn9Hl4KyM3JeihAzYbBctxBOzV116NsSatbIAcodEVXwurRoPXi794sXvg/gdCSw2GakSlsQaqfC+vOBjhJjPDp/xCA+Oz+TpNanplSoMvG31IpxOOWkfrFL31oTGrf03z66d85Zxo4M9IKeGXcxo85mM9m5e4tXfoAX2EN7Tp4TCedNJP/CzHZ+86DaqaKo/HPj/yl3BrJMt7GqXqE2lgPbiOVBcZox686yg+NMtmQPS0tDCtcBS/Coe0ry+8SWPDkocZ9M5H2SB3fmp01/bAzchjjN5dRu89I/4Azxs8r7Bc5ssfebg78NZa9/I/f6f7ER2aX7vjru4PWUfu2aWWs8g626EblkOTBPyt4E2WWczRsCzTITx96o3uyMFl1ruvdyuum6b93WXt+4z6cn65O0i5u4TtHnQfTDNuq25SL2apnBGmv5c8Jc6GSxPrNjocIByk0BlPv2t2IsVlWfxSLnXnCCkP0vM8x2uNQkp8+e48I7L3M6ycsnhJZzxQEA/Lr0t8C2fTFu7n4dunSxjpcw9X9HleAItwGEeYAx/PO9BZuutv2d6lazpWPBfs+g/hTBzi62JYa9tAL+vNpa0WYJz9nOXqvOepf1eP2znLH0VYtvZf/ISDyCnLitLQNX0u4+LVfsyZ650Yu6bKdBsjq/btMO7G453uK19ZYcpo1D3/MuuMtg5BJOLBkO4CXabH5/IEFg4xVf/RAKXyFFC/1uIRJTp7T46ISiOSxQlvYObNuzwnbizRMHsagxbvxF1stsI2PcZXYRaX6B0zQusGtcnOMsrnMEbgZrfG8oFJzhADcXDwC2QeDL/NebxOQM2wBndx/jDLL/iE4wqKdt3TEDByN0AGo3jb9RgU7Le/5VtW9GG0j7tPf/oQBrcNAkzDdKeGuGt8184Qg88n7noaA8shxlx7wLF1lqO+UK75MhcjaTaKB+gAbNCT2bh/oXvyide7L3z8II0tjSDlOHK+zWH3F7oe9Xhbtr0bR703WTe8uurB0AZJNNbhAs/2Oms0MYYzUkT8bTYLbHI6xcYeH79wyGnrZPef/e4j3QrlzkEfmnvYpDFyCrnJfqKMxB9XAmej7Mjg6pnV7jvf+U4243wKA8RwaVgGkg28l42ZfgqRn/d0avcrX/lKePf9JIdKKLMY1JCwCavvKhgbfWUripp38dI1RdDWFU6NCYJc2+gIXcLNj78b1ZVRIKziGFjBQQPl5ZdeRhY/nfpNg0Ucnc86lbHO0ZEa+bPem8JE6RCcjT10VNU/rGTCT7py99mHGLm8EBcxD3dFlfc0TgBRDeefH39pmFEYfl3x7jvu7m4/cjtZ0Rjo14+k0/dOZu4HCG45tYU6JK3n9LrMSJ3lAIN8XdOsjtYJiDhoNGkQeFVda+j6XLwt759cOxm+1tgzro100avSDRvYoKHSBRX5TJorF+kgwoc2bIZZvryn029IW8uyDHlSf+HQlZw5wi2ML7zwQozQ2znpQZc6Bn5lUN1mHNPrXj/uqRt8uevOO5KPZTpbIwwaiuJlI20elu1lHO/mY9k645qnuFc8n8tJC9OJg3k7+1EwaNiK99///d9nVqEMYOP59cXAQd5uxEue8KpT4zqN+29zKoXrhB1JrhMhCgbL9BJ+4c2d+g8trFPyKCi9D0CGJxhdpcMiUxk/MalCDV3Xkh/DmP3ovXd1n3vkE93Jl37RHcRY9et+fppe2TDF0Jl/lee4C2NJcXvyF1zpEr/5A3xtEnrPLSIz26Qgzpj9LMTO9LtGo2dTVz2Ik/hJF2cfHMm2U+QljxXO4t3qn/XM1JXx5aMARO5VV3VvkL2DX+DRNb5olFXPzrK53TbTdc1aPcKvs7zQxXQ8CKf4N388WhZT+DTaLunMgvzEWYNOJ22ExfLkwfKjlZ/ybuL3cAvN9E/Y0HdtZLcZ4obphvD5LFglj1UnlhcdQKB+ObUKOMLPPXz6m144lQd1ifCWDtAoNfvLueIH45lGOpqHeXm8qwOH8qVlGNcypbP2n67JyDm6tZkwCiafIQBN2luaK/o1/3Y5uAyjshwA065j/wZG4mmO0HoTQTkZhaxhOM/ygGWstjkNRBjnANYbOiiKSKA8vmw2jQj5AptHizXgbcjwA3n+e6fyMi3GCwjPMvLS1vsSjw0lniV72xLrhJmH2dhmuQDrUscLe92h/5+8O/v17brqRP/b7WndxXFs48SJQxoqQEEITQXCrSAhLkiAQIDqBRHEE1LVP1AXHuuqrkBCQohXhC5Ql0e4ELpEVEhCgCI3gYQKaWzjOHEaJ+6OT7vb+/2MucZvL2+f3k6dc8Lce/3WWrMZc3RzzDHnmmuufBzB2qWnd/OIay+rh/LhCDhkwUCYl/rTWPey/mQ1L6qtZ5uyjXw+2Fa6u3kktr06tiGJyi8uBL98Mib9XwyjZz2uU+eRrK1bMXtSziaYWfeWJQ4Wyq4EB3si7sahjohSd+rfzQsccTLXs0ZwcyN7HMYJ3j37dB79HFt8YzbmXt86ubh9NcsLsn7uWJYzrOyeDt8uM8sRVHSAUc/i61ZmpI9snqmdGPBuK47yhdBWs8mxVKuhuXiax0u7cc43s0NGbFAYki3P8v2ITHJnJitHZpsnRk38v8VO4Us1/ugKY6pz8VjWVlTW1X36M5+uR5U2xvf4WyPSmHVqGtpjjz1Wj9tQTQ85SZwqeXom6EZwpIyPzpleZRaS4WcEGIPayi/XnYfBQhd68KLy0dOpA2dYOLoGAZ/7/OeKnFoHeSMIu4o64duOBrpCUh3oIh9OmOCenORFexnOpHW6jyLIb32pNPK0RGk119aaReIFp+CnnZbR5N3m38mm/lyuPjilWSSVmCTUMZ2qDFjiY5ICe3O2d3XRUGnyTLMtnNfcKjpw0RbZQzCSUPil7sgxhCZTlhPEeexZQDSjHa3O9N76UbqAL+h1dliHe/xY9jrtTnqCPezu6OjgyCY7uh2AjWd0T5wAnryD0oEqdANlmSZvO+PKyF9xgQUmHOFMj8m6aSj5xGhbKsDJ1n7/7M//rPB/Y9Y8o19eATxwwSJjcMw0c5iU1ZHiUePbZZqOogEd04FfgrJgoUdd4KHF8hk4f1NejHvzm99cecGy5Ilj7CVt+ZTRZqWxMdbkcu7ZnwcffDCmNpMjcZzL2Qxs9b8g5LZnbidNqOTORQpVZIgjdTHqg8d1kXjSQftului87tUPLP7DT/3E4lWvyNPW6EeMQp7oeQpLznT5UJgqtSZ1QK4akykJoWktfbmwElsyAjsUnchYaDXrhS/kOs8Ss4/10BnyaXl/8lOfXDz6L48WH37sx36sQIJBRqUPybvUUVSEUHKAUvNppnmj+mv8HRNF1uZzuOZcTR25r5fAqsYBeOAw9G1ZVRdbRlz9RetfTYKlGHrs9LRPF1yHx2R3kG9IQQ3iDO7YBEvzXrDOe9I5+eC85NekX0VHyoPBjwCn2k70Fe/prnv5uo0lc836gikoV3oV/OQtW8FRK9WYFHJkvezvkn1TkaIrOkA2dAHAYRO1w9H/7aWNe0qeFj1oaFoO1dRaeSj60rcMsCqjwvkNs8OA+PVxErmDp7N+Jx9syBv9iPcS1nqQ3AgDjpSCQ/iJYTiXTKe0cXDTwIYhCdRcYxbCSgBBXvBlsPUIbjc9jVnbfS+XZS2q7YBWV59Mp50RSiYWyHAtj+ftkbaWMkfW80W3KPCZPFJZ8QGJ7EpgFlnGVW/wJf++few4DhlBZCo36+uCf15s26m1Kakro4udvBSnIZhfqa+ehGaNIq5GLdbeDdMX+QRx1k8sVuOormbUv5qtxLzwdn4z64PjjO5eyKOzrexzmE8uZggcvuXltSz3uPf+12bd7OnFI//ygTgdjyz+t+97TcrFMd55Jp8PPhojeKDYxYzZj4ZQo6jUE3YHdpyb7HSxmxfkgnmWVsTx3zlbg410+2m4iQ2Z5LSSQcFGbrwguJKX5I5hu5ClGBFCLjqiYm+pH6NyakqvTmc2/XOf+1x1kozBV776lXrUqEMSNOQxAxLxpZF7q/wv/uIvFj/ywz9SW3RpwOA49wzMjWRGj9g5G/Dqo2nRoYtjILqTqCY7Ia1FoZNxRLsXk6w1nDsNN5K+l1p3O2boH7ZkdJzt9H4460a9tPOOd7xjce+r7i09scm8ttzBCynaVhmURLJ9TJFhp4M74KwEA3x82cknokPKDOA5DTM27kXPQoqPdOcqIxE+46ZmlNQUu8U+VruO/NQbE1SPz9tW0mNydG8rsT//8z9f2E+Zg1gOavRCx9QdWTmEkx5VrZO9dU035MVH1wK9akfPvXr63Nfu6Sj0u6xyQneG5CLOsgfLALTPcghTjzQHB9Nsvnxgt766/lg+wmFN7Lt+7l3ZYGd0dPCSRv8dynMg0ersU8FepLs9zp10NJWMC7Pxoy7xjS/8HRUvS9Lwl+3gtOKpM/nelhcNuw3BRft0r36yavzwwCDEYd9isO1WoN8skS91ZYbYocuL9QiKpZpSNY4xnX1RSJxdjUxAven1D+U9jVcUz47kvmTtE/bTEoEDZAAt6OkL4+ioZBlcazkDaTKyN/2evjptCKidk1lnb//5vPSNdvUI+Iy39NSnjD2Z8eRMPPlorw66MJdJFX6Zf8zc2v/6SCbn6uNVwQHJ1bdGKGTEeS/fhm4n0LWlzKb7SrjWn6pn0jG8DXvA9gRoM/Xyj7R5vBPwwtFBXnyUTh/d6+dMYlRfMeVtHoLX8eLkqyc8bMxUd8HLJBGYBmKWVYnTRjnTdgoRtLGVLLsSGo+S71CX4lslXuZHuRECJ5d0SF1o7t1I3Etc0p189j/eya4f9UW1WOORBx7JKr+R1sSm63J2wRnb7RjhRRBhUJaHJy4OXhxJGyDXVGEa7hqnMfvMqjBqnVFu3vgMY3uLMcjtZKS4EYfVLgcYDkGbZivTPICvqfSYg2zTlXxxNLeyRteemEeOnlwcu2M8ct7Jp4r5/PsbBG40kjyZpo3NWWyciXNsBACn4Fkbc2v0OrW0yL2k+S74fo0Ugmseie3YTULlEfR+1rn6CIS3tvfNCMepNHObQrnPTELW925fiAORvWu3z8XJjN+7lz1zObvba2dDu2138oGHXS/XmLkI7VG6zYymn3z2iSjnyuIt//abFvc9cEe2LctSh63nF6+4PbO+eRt0L07xpYMBQ0Y/oWMnDAvkceRe2Ms3Tvet2fWyQJx7h7fDrS3m0yodpsQYn46RC8+DZ8+sTCAuXfVNnEKXdGQaEgPAgX0ss7XekNbBMl5mfBhVgS5WB5V4a3OtxfOGt0fBYDC6zjrfLnMjyEdTNfhqU5SzmkrhxjAYiaMXvmhEl4MBcs849bW3e8X5HKTO2yNEeW/FwAibZdNxWhuKLp0kY42mNvR4Yz0lWt/61rcuZcumMKaDm7niLYTXNd7LJT9EjtFNj+vcLoPclw1DVBfPkqa6NOJTjnJWgo9WzFHajmzHdmZsYewK+cdu5TL2bTho9NPRs7zoxBNx4yMQwybQc3rsPDqmUU6+Ds0v9/hXaUkW7/qzeSGXs3ZX1h5jU5c9gDAgdX53rlsvXdNVT0vMctrBgNMoXmdMnt1xK6uce44j3MnV9lzdLjkdrqVXHxPa5BHogqUC9pZem9pFO9aNO/zV7ehQuEydfMUnzSCao4BuPMVrYTv9hZ0Uqv7UYRkDmm6Pnt2TJ0cBXDwCB67tbLNB6N2z9vXE2DXCcozrDfjfTm7pSCLmZ7zwPPNs1hdbNnjXHXmJOjTSt53QZjncZvA/CPjRPIke4sFB4pSm1x150tUkPffJ5zHhV7IP/uOff3zx+Je/sFjJbj90yQAc/ep14L01zM70EY/kox9C8T7n1rGKfJl/1Gd3kiCdY9ASdOLYpZ+MH+BxCxtQznz8lRrMJWf3M9Ap2aZQ6dISRgpdIaRElSGbpr1MUYq6N/hYy+TVYT7oC6r+5FF20DCeaNUAK3H423CdtY2CN8VXueiesg5txqF8vcSda3nQJL4HeNoP+yHAqydVXNd9ykwsuAL1I7k4TnfSb9MBuOCBemuQQRgdci3PbnD01H7X13rzOLr4XrgEUOVXZshyrtEN5rJnxeKGltDN6drnLU03gINYZgfNtq7Up3Hzlm70w9ra7SCykkbF8Ty7eDqzmVk3mT15BaMpyNhfbyOzp0ZRljIwWuIhj2LM20teDmy518mb5/5BJiPIo/bAzAcsMhPKEfXS3G5mYC0xiAua9W6js9hYsSUNHLOuLQ6dfWbB3oujWtuKBcdy+lKHeuxVa3Tkza5SxszU+jTvWupczQt3q3lsM+jPOQ1kP87qzlYc8eyLayeGrayd3d7OWq3UfyFbjwW7DAmCM7TJIjt672Xh/n6c9dUcJ4/fvvjEI59bfDnr0F71wIOLM3lr9dnPPZnZi1fnk77BAyuG3HJxEFrh42qnI87ILh6sj3lspYzsO2fz0s75THtbJ5LHapxde3nuZl3VTpwC/NpLI1/Ji3p5TzmyimKHJwYWypP3rRiGDoVl0Z3uEDm5XrQpfZoaN4OqYZn50ZjltRaPs8tQcA41amWkOzT0GxXooobOADW+3lLlCJih5dzYRomx4tB1Z1KGIBJFbxmTdGyMmW1jOABtvBitWzGQnzWQaLfR/IOvzZKg0MXxFdCFX4Jzy1anhXdr9QiX8T5oZMNpGA2P7RZYJp29WyndLD0hEixBuFw4gD7L1cBmUS7L366L1BN5rdUaSXY1DlfWEqbRxsGy+8tBKyVfHRIazWLa5stAb8w4jkf7ZE0f8Iej1W85d/V0vQ+dI10T6hEpuJklNnD84Ac/WB/zYIPmAexhu4eTCpZ7cMDTocHNOmtyMNDSNuHlkE4vyVQ83B3wrU4wlTV8VXdcyVsnnT86DlbPrHKmwNOezep3GbgJS3i5ltb73XJMtX+wBDPh8jrjNbhoMOOuHL5bbmGN/6//+q8v3va2ty1+7ud+btAVGcJHG24dBIuTDH7zvHGrCi/yM6niMoU+zgMVjFoPPT18TpoJqeNrdjNKO9D2s9e65QdjnW8yHAZYwCdN92SwWOanLurcau+T84pXv5Tzww9/evHX0ZOPfuTD6W/yJPFY9uCvQdrYJhDNrV+1G0wAoZ+OmXSQTj9qD+RuhIH7cgdyIOvRlkgIRUPO6+lPvewtvfQkZKPPvUk48odnpRViU74JSfHSrzbIX05fnKgux37hU9fTOiLvvH565ZDPYaDcOw3Jp43Q574G93yWV7IB2oxZW1/gY0P0lfqIwjxwtJ/uL+FioAde4+ssVL1w5VsEbsdfjP6mpziaOgwmTdpo/xUmtoGR5FFXtbO0tan/4qVUHakePO+BjW7sgOfs9jWFpSE3extoQS3lOVU2qPcoJ0iCnwoz6TpCLLb9/Tzy38nX1VbjEDtDype8KI0XvMZaUgRZ8PzCUQymrVobm/q28pKVLbqOZNN1Tue5M1uLxx77YhrQRh5J5mMMQc1njNeTf3eH0Quzg7itUexdyQpkYjezp3Fmy0GPgkdpfcYzm++m/ji75eplpGSWuTqi0Bjjxgr4hF0eAlYeXV+abEAmXxzubbPNllhQmpo9TlrW93IwbftFANYRb8ahhMumdcfZD9FyhlNPnc3a0Vcv7jxxd+payy4X9y4273plKYtGF+IvGlJb4sdhBGSrMmuuXKfidMo4nMKp2zppH50wR67DNJLXGLayZGM1a3c5u9m3Ivv+xjGI8bbs4aAbvWj1N21kNyKPYDRMjaGO8KrTdFRmll6VvTm7o5SXIWAwGDOdo/vR2GLQ/E2N+kYRD0ehDFnkBx+GitPmcbCzdYD3ZkshuKO32lt4wQnWsZq1NrNLc/pFGzCGPhX4W+oHTQYo3oRvRwLtZmLQxYaUoY+dcMYPhl4afhqweiKlmbEXHart1KxvNaFycjttfvbp1AopWjDyU+dEOo82Ok7jviLrx2PhWjcf7qt66eTSs0IlJaKL1u4KnJSNOCuJWnzxq08u3ve+99Weut2JFb2BGSKLF/RBJwWRduJ0ZuRe2/awkZNO44ugkwJHp6sddMArecyg43Xn7zM4jnknN08jh+1sQ/XlbK/18X/6eH3tTf6WiXLosH2WmVMDNm2wQ7dT9+QrcCDBVY9PI/sghusT2fminUhLDNDjENdlG7cClB+40J+nn3l6yVNlzCJ7mdUMsSDfkM3A48677qzZXPA4wnB473vfW3i8613vKicf/1tGysNDXWY5nbVNeMnzUgJpcRWc5weYJcp0Davhmc/4mmCyZGfTGsDJrsh3qWDSamiI33Elr6upBdTTTO/OiHvmy19ZfPYzjyyefCJ9dCapyA+taBda7q7xTSHtEi8effTRpW3qPZDl+1qFiG7ZV8C9+svM2NU+sukT8W6p1yG2dcC59ch1TdpNSFaeKyCMU8prZ9XeAkMQr75Kj37TC7qINw1XuT6UWeKX68arYCRf922tg92Wnb3H4YkuR5Mc1MHOdFn9KLk5wCUjeLmWx9Htq+5jN6zv7jYCt8uGMBwd6Fd/v5AKvqND5QmfdoKn+obP0/aGzwNO5z44X7OzW4jzb+NsDgHE2NSj/OxCsJKXqvJi1V4cxv282LWTxdVhW31BbPeI2aMYpfO+NJ9H92GCkbAAr0zS1xIBzYXyr+UrLbVIPDQiE4HaoRlR48adeNSr+RQvx27vXB7FnvX2aV7U2I6DljR/zntZQrDIut6NFFw/+lTWdmWElhfL1uPc7eXFtbU4u7Yf45nbScEWQx4nwcMssRfhosawWxytjoYRyuxtOblxgDi/cfZ9Uc6ndu2/W4JGd5ZULDa8oRgDvPeK+NGcdWv78qJE3n5dz8zwCjp38pnjfFBi9fSzi4++7++y+fazi9f8xI9mi7Y7Fs8++aW8hJGXMlRbjLjIOTAp4lqEv5XD2mOjo9XJkT2/9kz20s3yieC9nzp3bXMWJdnL/sK7q+Izs5UPgawssqYvA5a1lWwsbu9fPEh1MYG3ZogsNVhBY+lOj3wEDV6HbVcG6zY9ThQ0IDoocIaFbsRzI1EJN+BHW9AhjvYX3U0QB0eGyIyI2bPXvva1ZdzaWDBoKVSPgG1ab2cJL9S87qHXLWe70AfWrRjwA18Y4aI1RJA1evDFrhOcO4YUTzh7Zi2UKXkbpQ/VKN7yOAcvRMbh01K0wco0zTpMulSj2FpqhHcsRs6poznJihx4sGC8MKS1VjssVzuVkOpK9axTvrRlu0Oo32DVG/0beTJkwP54dPiv//qv65E5+ZX95DDFqe9OgjNoNpPT62UgM2UcLEfZ4SCK1j7wjT5pP+WQxa4J0sHnfLIxHFH81kHNg3rBwHdfTRMGL4dj6JqeGph98zd/c+EpruQ3OVxPPf3U4sTJE9UGOb1mnOCCRnBbV+FJ3miyP60XUNfzZK068GmgY9mDfNU2gr92rb7mzxx3eKvHrOLf//3fl42A16ls6Wjv3Tvz2B9fwOIg9pIK9XOI4QYuHqnToS74ijc7Js69s5l17wHs5CXk5tscn4tdt16VOs4yuO9DNKnQpfm5nnym/+EsmPGLD1WTQ7afsgYShCPTR4xy86KgX32RKz6rNF1yXr42kBxFj2Y3ouPpY9fOby1ORldKn8IjPMWXapvhiXv0k5u1zmwYPs+XqtC5r2kIPgKHb2U9vXzwqHeEEjf0ZTh18rT+0Bc4w11ch8P3HX+ps/wG5s6O5g8dUYf7+uTwJPTq23JtkNdlnOHQuHVd87iG13FlNzNrTQ6OTncWGg+wtX02Q1CegbOEqpcG4UPZvqTLf7Vhntc1etvpJ4uBE90IzNBbrljXoRplYoPkq4H5Raq+Pmc3gBjdkuv4SW0Yk8ZqVjSObrzDGOU8jjJ7Wq/2B/ksLTi6n21FMvNpbUGewAXvIRhrYcF0z9fUUOw7KUT0xdixKbbHQMfD9DinqdIs6h3H71i84XVvyMxF1ilmxnktnQSW1yxIGmbmVLNMIo7xSpzd4LOfCtaOBk7hR0ljDuIkn38+L5QxDRDImtwikCEn0zDTKAVka4pd6/6s6+PwxpXK44w8Hg4PIpo4zHm7Gx9W88g8jWZj+xXBKI8PQt/xdELH8tU4dY2XYLI/5dPPLR6894HFm97wTYunnvzy4q5jt2XNb/YwjJHYCE0awcSMF5xbDma69Y2pKnnHma7h4OpaHkPYYSI47mXG24t7K6FxN/v+ZjVrsA/8LNnI2otSsuhr8up8R/lR4S34S5fol8Y4GVYdjGuNUoPyUoTHpG984xuroaBS49LgdOTd4N0zBEIbhLq5AT9wgRc6qnHn3tfyOG86UunHjh8r54bD4xGpfIyTMoykDxA4zPy+9dvfunjlPWNXAh2R8jdzIDfhMJ7VEpPmLI1jx0FqeVvaYIkH2YsrB3eCU/ysIa02Gb0PCybzkxyjvljRMqrsXKpIYIBcSE/HXWP35l1slizJ6MW3yl9JfjpPZaifkTtteIpStsr7kT31VOfitmeack0Xn8mTCWmcL7OO6C55x4jilTzkKt4Sjz/90z8tHfDSmoBfHC4wHHjnAINOgSEdvzq+4MYB5qQpo83M5SLfueiiOukfGsDAe3Ac4MNL51kwcq+ca3rspTVreTmc2qK84IDhWj6h4nPmOH/2sc9WneLRTf7qMgP9X/7P/1KfD+acqlNdlwpwsx7ZzCL4HqHjL5iWCvky3a/+6q8u/vIv/7KcbDsqcG4NKuAHN+1MnPpd64w5/j7JXLu6ZHmN9wEMvrzsQycd6lPP9QZcmXqLAtE6NT9b8+2DUEeznPB86hewc9U2W7m+XO0cXSpdGuo8Z2Ouq09KH1LKHERMuhxN/7sfZ/dC6lzPo2904g0ZGIDa85mTgm/0CJ/6SYxH5ex2Lc+hS0FwKbtJB2DzcgV4eKRf29FHluRpQCdUvTOa3fdRfDjEC22ry7W+VsShH/nAQbtz1TnVPc/qRTB61MuJ5MVLs7L1Il344a/+J950nsbDvaPrEl+fpdYe86Rv6WskvvPCHU7q6qULdZ13PQxMpJMRXe/7prd5oJ6rDV2vsvAZuIasom/oieviLlrqGAORyislcfnJQaPjE9Xvtfww6DnMJAIy3MqsCd3LyHkvXyJj/JPGVTqSLPvW0MZZy4qrmmkwPVF70eYR/4n18ZYtwxIOFbPsClD71Mb5bYEXgSFM2fA7TpoXcOJSmh2O03guhuSxxx8tRvtU5NEw3aOW3ey8sJq3dDfyBqiWt7N9R0ZqeWM2RzEkuFIaDN0L7BN5eUFYCmlSiM7bTK+1w5M5QK/HgNYZn9wIH4rB6B4KBV5d1z6mUcwsedhMJ2T/4Y18XtSLZ9zjteMZwe4/vfj4J2IIn0nDv+vu7GARp3T9xOJsOrf9bJmm8XeAYyuf63p5L63TbPpWnNndnMeG9F60uz1KPD2KT6Ow53FWly1OnXsudWxW57Cxlr2R9/Ki3/pDpfAbmZ2P1S2D1HXeamd81/jIjzHtDlIHTefwTSekYzGL0Pm1DdfS8FgAQ+MWpLWOVMQN+Kl1tsGHRsDrXNZWfeADH1j81V/9VdEDX45Gj47nuOuQ3aOP4bJ+Dj905jr1G03b5dhJht7C95KhGR8Glox0hGVocw1/cTUDEQahjfNk9vOfP/HPi7d/79srHY/IHS/kb7q7lVWnUcgMM2m9/mQ3D1AcKnFw/6KrCVoDfVH6iHjhTFkyy+8x1izUvuCxAV6AfWU+zsPB9Jzs+PBVin66iW40zR0mtAo92CN7fJFf0EH1DApeKE9//viP/7ieELCT9nBuHuGnF7Dq88Jxlj70oQ/VoR76pe7/+J/+0+Kd73xntTvwOXXi25nrejikDbdxNgttplS7fTJLU9RHTw3iPvD+Dyw+8+nPFH7K9QyqbQU//P99uO7RZzD3+Sc+X3yRz6yvl+rQDU8DA/Gumw/NJ3k4YfSqcJr4hFecZU9G7F6CFrwSlFUG/8FtWsHGd/f/8ti/1Lpy6Zzp173udUu9ld558eZqQmvIYTUcLutlIESPjtu+KMEHhK4pzPqhi5XDO/vIr3N+7L6QfXefy57u29nbdzsvbGun6ORYkR3Zkl07v9LpUMum+eK+48W5dwjO1+JUxYU6kHm6Ou+o1KRXfBXv8NgGdCV+xla251zPk9AV23CmUa7Gr6DHe2ezrWpm9bs9FT4+BJM/tJUeRYQVM+GJL41z413I56fLdLp4cULbtRpQpt82gbF6YuzyYaabjVcfHOh94QLXtLkqm/rN4i/5M8FtmwdH+ZqndBpc+TsPPNQhHxydyQL9rudH01Y8SLmL0Y22PpZ1IHeKB6PaQNrBSg3EDbhNTI62uxp58L34oTSgBtVZ+kqGyvky7r42FDgdrt3Z7ZKXOTcRzkuCw2wEtGEoQgJjiHMAk78ZJabgcJ6Ds2ttTDqYZVCyHOBs1n5xju+///4oYV5ei4DN5hGUfHH/iinGutYCN3xn6/I4kIVjqtkzLZpA+O0kNA3y2Be3cAougmuCpCTOBadSxk8LUV1pmpXfdW1XFjzHBvIxU4mzjOC2208uvvlbHlg889R92cLmVLYpe35xNMbdYj5fd1Of0GfXSz4mreJHFklF6zxvRV7kh6IwPKU1SS8eUpQE5ZtnFXEL/TAO1s3pVMzgco6EuZyGPKIz9CZ8PpU8tgLS4G/WoPn2C0nETfcYYJ2GzpnBoxdk51pAs6PyRtbNA0bNrIX2xPErBzn5btbw0Y9+dPGbv/mbix/70R8r5xW9aJoHdLfeo5Ms0cWZf/xzjy++6ZlvqjfpzTTS+dLxVv45oFvlerKL6CB3MsUTjpeZ7Jb1xcjptl1nipUAjjJ0RycmgOdFN4//HdbCsuUGjjo8zh9HEq8d6uZcsstmPfFfHcrA0QGmgxMrSKeDztoqeZkBNcumDmXEf+rTnyonFh7Kw9cSFU9o3OtU1O9zx17MU8Y+snRFG+lOfVk/nKaZu+6f5AH3ckGedi7kgx9+gCFNm+K0w6fqjI6pkz0qfl8O+C2chv6N0E4POCQ1YMiAhk7hEb6WjsVJww+8cN/ykM8LUngrTZniX67N+Louxziw5Wn9dr6SzC7H1oCvuuiC/oC/EMsZ+WkYcJ6VntrKLKbqLgeMwCefRXrj1G1pWSbZln5GcFdMSE3LMiNmdM3KF98ykWWZp7bS5eUzAVLrWC2F4AjmD08cJ0/mYyLTPf7htUFmvbMUwrp9WSZBb+ehZdD8dV8ynhxdOImDHzgFKzwU33rv2oRcBzzme5EtWGCbTKw1w8EN/uXHTXBSfOmfgFF8SKRyITz5D/jcdRw+v+zOLqIdAkI6zIUi3lGyLSo618EZMQIGjW3OMtFo1rdmfiliRlpZf3q+XlazttILCcPYYNqKEYCGRFktSwBn6twO46guR+Pd9xjZh7Smp8sTCCejGvWEr/ytaJ3PeS+4RjRBJSNe52oNHG2xcBwG8ZHPfDozGU8svvu2exNxPh3MVxa3n8zWPpOkGje8adwaL3EU+lqDztHMTcMpvMO5vr9WeDdL/n7j95mnn6mtpjySNSujkWlgGjweMpgMss71E+kgPTrVkd60YaaLcKQTjAo9RE/TxfiUDKMSRuE6YulkLZCz6zJ8KS/4klV3/BVxk/1Yu2kW6Cd/8ifLofF4G501+A093eag7Rr9zi3n7kCt69ShFb8yKKrBTuzHrRqaRvSytc502gt7ZuuvFOhQB9fNr9YrPNZ26Ip17mZdhXqpKUW1LW2GHLQtfOaockLhJoDR1zrEvu/6nLVZuGuLn3s8+2KfzoeAAku9Oj9lOLXqcn3yxMmCacsu5QtW6Jdm0MqxRIOg7tZ16fJK6zLS5HG03lTBUfrg0lVolh9u80CPwHzu2ecW9nImA/IQNxyogQP4jq/HgJ/4Sw/wsrZ39PLbLMhTfI89EuibQ+iyrlse0lyXfuRc5SOE1iN5y4FK2ksJWkH3oeoLBks94T+EpCVOI33UVtcp3HTRj+X1hJD7Dp22pDtpa3Fe1d1pBWO695i+lG4CUPrDERyZKnY/27xtTnWAQef0Cc4hI/9jMNl9Hz6rnx7LVzrPAZ3sYOOBtuLt7ElT6W5Q6jbTS5QKRuqh8zXoji+mPkFdYIJnotF7WmOXriAXWI0LmEVX8sl7QPvgX3EicLyYJm9+kme0pZJDylQoXkzXiXjZnV1M4byptA5EVqVDSRA7V2b3JYZGsLAcPyNtKI2YKhuFWM2MrmUM+2Hk8cx8xleLAX4icMcXcorhcYp388KYOdVM2CVMM69TPSW8CFboevravaOEEwHBH8wa8Qx+j1FJ1g2341Qwkob5lIsT0XCqkjwCbZi7EVIFONYWZ5khyJKLs+e/mhHY/aHrnsxAnMmSgrFulCKuxWGHA8WZw20FmuM+gI9fFB6Ie55ycG3dWONbsWSSQi3Dg5y31hX88czgRweJV+JKVhMpDIA8HuebfTILZEZKPnp6U4aIBw1FHxqjE3Nj0zoCdx0+h+db1r+ldLN10BndeMKhsJ71sc8+Vp9evaLC3ECm2AqnN+FHJ2fCi0TaXbcFtNWRgeQ8kKeZC48B8U5+BlneWz00zegS0Eq+nMZX5FPkna5TmQf6n8QlD5RvGMoUj8InQTw+P/XVpxbPrj9bywCka19koU4zbuIEcZxQ5Vy3vrWD6F5a19FygBMb6qkMhxlMNtAML8eJg6Oc+thfSx36C4hgmP2r5Tmps+tWBg7uBflcw8F1p7l2iG/8qsAoVpdVPoycpxec6JuydNJODpYUwRFs9ZsEQZd7NLE3X48B/fbtJsfWBXyhO3OeNe3ykIU8+LN0vBLXuiGvsiXz+BjsQPWL4aV4+TjCLd+GfS1nTcNjcYdJqFprz+0qpyr9b/wq2xOq72J0dF0pEUDDeZvjA995QC+8nQXv0biuI/WXwzild3zlC18arjPVLNwbzpSOV8rJg6/OBlz1RCtzhQ0fTLPES7w5qqm3bar0otdFYNRJrVObKNxSWv4amFoCmdC0sbGVfVl2tD92Aw4CGAJqls52taeRXilT+coI24nHAbIsP/JVdSPb7Pdl780RYLYTc4rZqQwhCMds14jR4AX3Q1x1u8wz7sZvMyKZD4RajO7GwLAyfMNwlZCy5Zg92PbzQQbrbKz12B1e71JRh6IMiYHc9bSQaoa26hyGrZUVbfB3FE1hNmeRQqm7j+pIJ7i7eRkuXMj6ZTO7cfjziGRNI8qUbkotVrIGx0tv/5SteL765BOLf3/n67MPbx7Hnc/njm+7s/bFbSOvfrjCs/navBVfRzOQgrxASTrh4MwwgUNR0ayh1yT4FcodQLg5r5pHfW4etZx0pKdW84nrqUPG3w5msZn4474AAEAASURBVLpT7rib6jxsQ6FU7WcyPGhEBx2hrz4q4EUfDk/v5Wm2q2e85PPI93/+0/+sGVOfPMWvmzVwgJo2Z4/pDVDIyyNq9Hdgi1rWTRPjagcGsjXbXe34JXaSXd+NPKO79btpRZtr55icF4TOrxMibu1eEI+vjrZvZceTbjYVP9lKs6wG/+4d8iuLr91u3JctzMy5DpaeNm5dzn3Xqf6yaZFRwxPX+qx+hzyCerxA9jv/9+/UOuwepPbTCnngrh0o4yUe+KjTWXkDQS+2wUde58Ih+RtX+FUbA/BQkKdxpW+VN/kNMtRhCQe44uke+F3/IVBfN7fo84ePHF9OPV6jnZPf8m5eNf8woHnTeUpu4SMeCh6947MnM/QTbPIt/s5kVpmv8YeM4VKuEr10ZZbTkVAtJD/9+F2dFV95cz1uK65/0NOBPhTNtGkqOx7VHzj68pf+Ja/BXfXH0Rth4AanUb6cwtTZL9J22aoz1fY9eHhVEyKc3VxDFWbSBG3ZdemnHawS1KNMw+m4SsxP1TOdXSvbuDkv8U1trg1GyLGdWfU1jIaJtw6hnPE4ysp6B2sZCr2RRz0vCgP9F0W/7M4upfZIC0NbsVvIXTtipItHbBE4IX2YeGUOCLLOy8gvDMgetbbMOZvGZHH5HXfcHodzjEZqJBY8trbyJnF2GLCEYSxjMCMwZmMHA2eMCoMwV/1zBVvinAuNSrkaBeWRQSsKp5aD3/R0eY2yBbqXcmNxdQxv8En3kCUNKZfdJHZyf/r5p+J03ZfPer5l8fSrss3O7nPpvC8sbj8auqJEq3npjJLMlWi0viAG5zodSLn4mPirCWZ2mx8FCVtStDpAIGZsuhp4N0sevG/d64EC3NDqMNtLX63na6PZDVb8TRsijzYIhENm6KSfrYPoQ4PHzZxA93iATmsrOYk6Iu2QPj/7XBz/8KOckosZkJuEGZxa6yAZTQd5GbSY8dM2yBytne6620zbkUoP3fjBAAvacD9mvklIvSY0tPe2qegk+6V90qn4u4g9KJ5o34fa+Jxn+NUdlQGC+wuB7+wQJ4BPp3ScdAoMfYG68dZgi7zMusrX+BT8yEN+cS1D9w73DssnvHSmrKBezu5/+3/+WzlA1g13v2Mw122hYfa+nfKok+PsJTPrej0taFvR9VYll/gB0zEvY9kcuHQPvs0rDtpYUjdsj/rbQbsE+Fs6Gg8iueIBHvEDHK7RXWHqmvBaaJ53uzWA7WUrlSE/yto14GwG53iq/bZuKGfQXn1WF7iec9CBp6e5jsIr9ERjqonQZXHdFy+rSLmiZTrX9TJxXLRz2ucRi1Ojr601rfrdrj86RL/QCJ54oWE79zWeS9e+uoz7vpbeutk8poc9o3vu7Nh1pQeKyinfvgwcluGwTzDh3Li1f9d1OsfVHrtZoWGMHWJ0B8SmawnfxQQTfaO9jswjbxLDtIafTqt0pcsU3mCk7Dy87M4uJmG4CjEIY1sokJYGyRbSnFDXHT9wfSGytYVUPs4Q0xn46aTi/G1G4b15txtFvxAjOAxOhLydxxzlsHArKUtmdGJsi9dT/fO6ikFJnJ/hsFTM8JczrIF5FNpKrwHqWNDdAQy0o7WULzMbu9l6hQRXM7O7kb1ZfEUuY6YsY4gDn78jxz1eXV88/tmsh3vqy4t7X313XohLA8/LREdOZHF5YFJEODT/4KYTEaQH3HWFUuzM3FDslhVANbIKHV3HdQG/gYWqkUXnBHpYDTY8av651xmTUT/apqM6KR0qWd+sYam7syaCntY9MvV41yN+8fLXMpwQxKnVmYgz29XB/c0ua7Iya6bNkR3HVycnOKONQ48PJefqSkYH0XKvc2yAcKsP6AYRaauRMd1Fd9tZ8qTDL7BNMyMhXeiza+XnhzTlLQ2w/pa9ky5umRZ+k4l4cZzZXtMLJn4r96UvfqmWQMgHR3kbhjjBfcvJvXZLnuRqrfYnPvGJapvtTBvImdFVfznWgdNOULd58Kq+acao7+kSB9pgSf3avLYvb39+GT6XCo2z/IKXa+RXP3pdkws7Wk8dJ0DWxZ+bHPYp6uvqhB8mfwyqyc2X5FoH8aSWCkx6iIeO5rNrAw+DmqczYHHf9ss1m/aXf/nfa5mIfMqpj0yTOVCvsxMsCUSv01fvBPeVmiTjq0R/42tY0mBLtWjo+DMDmbrnwf08rq5TpnFaTlB0MbTB2ZG+l87QFbxylO+QM/rlOQy/6p7go7955Sw41w4r0xMHeVr39XcGsK272phQ+pr61N31YyncwWvY8vI/xHe+hl0wU8b3CuSpdf3Jr2zLEi36GnGu26lu2qvN4GfyeJF/NYObMCf5Bz/LoQ492vh+vpuQaqxUVYufi4brdnbJK1UPoE45mlHNFOcWAoLMGo0PNoz81KZDCXJ+P79OWYEja19buxnY8sayhLWNbNwdJnwp+yhihFk6ju2+ZQyUNnOoa3ZdSLlzZ70sMHBWn1A4TGjM8a60zjOdSyHXxybrDJr8nFGKgnbBbG4LjPK2IgSLsCjOchb+HIuSHfXWo/YZQfLbt2K0z51/Jp149q2LEMEoJz3KbxuX7IRSs0/i4UyhPMqBOppqWxKGdcIDLkVqMsjrgG/zvK5DV9NceM8aBdniEaVLEwHulgvNJ4i3bqKTXPDRmdPkQC9ZdYOV3zX6BXwSin+5lHajg9lIMoIbfMr45F4c+jgcZnB14P1Yld7KW0Yi5Z5LZ/SFL36hHAXlOIxzHbrRNB6u38wuPOFPXk2HTtWLhXA3U4f+antTe2z5O4t3VPvMAFIjYlCrMR2u8Ca5r/YaBDkK9Yn1rHFqW8Pwl12YZE++eNRyRgK6xTm6zYtjv7zAafDjPs1gqevuHfJ/MZ8w/+hHP1KOiPuavY0M6JVdDyyVwVN14mu3MfIBgy5yVD7xz5+o9tZwlVc3mB3YqsazHUf5OKYGb5zSejE49t2MPljyCa7hoTw4+NL8ENd5XDukc3Y7b9t12IAlnf2tiYbcN57Oys9hi5sfPeiSD3xBen3QJ7CUFaSry1lwXeGAJeP+FvntJ0V/+7d/Wx868cW+p9Mm8YDeIGvOp75GHtl+7B8/VlvIkXc7YcqSq8GOF//MyvvqZescOdkBong48Q1c92x7XV+Bf8k+5J02sepDWfEdNvLxDRD0AzW7G3jaW8uqz0C7nh9VHZFO+LDPcBHIuB081w47UJRNCp3ocYh37npcN13guO7QefosrY/WNXkbx9ZdcfrAKhdwaIUH3pMdnLt9NTxlyMShHNo4z5Uef8xXR9hUuz3k0zWyL/VaHnah8ajE8GkvW6y2HyMPVoG7Wj5f2kr5J8mdeEeXr6f1PU1cwKYf+WbhupzdQiQE1qOZnHUS4jCMcDDRfQkpiZDqEUZ3ToxHMWhilvyXmlWq+oK0qoy46yKEVLzqk+BQr4OTay/cUpztzOaG4cUwSx+Sr+HhA0GmNBKKhw1L2jxUfN5GtL2ZrxeBc7D902gMOg6PWfBhqZQBUjyPIuDNjq+scaDyfyHOSn1SOPvjHr87M73VMYwZYg7KzrnMUKW+20+aSR6baXNwAKRYRUvgt2IWD0M/XAWdIR73I6R+nI1HypAFhXYW4N0BLG/vk9OtGtCPNg2yeYN2chAnlPGle6U3o5Ocp891pXQghq5h3Ui+wIFxtN5ax+++/nJu+cMPLYLZNjrZMkav+8cee2zxvv/+vjLgvZ1UFbhJf8zetT6ToU5PoMf/+I//WHJFlz1g8YGRdm6ZuVau9ULLx6N5B3Yzkt7421qIsyRoz8+fer4chKIhtLUeO5eOhC8dR/acg9YJNsCLiR/6mw/VQAEP6ZCAR3iFl64ff/zxWv9tIOGeHKSZXXv3u99dL2PBR3Cmb+qX1yNnSwwsOfC1QryXBy6PPvJoOUSNE5jqda8856fxcC+9aQVbOvrAh784TyvIXd7mg7ICWK4bfqc3XPddP/zqcXri7pg+EazPA7/Lgdll1Q02vkoXD5Z7sNw3XuK7Ltc9Ky2fUPAnWVT/lDy3SqhZt/Dik5/85OL9739/7dOs3yR3Oti0N/0tC/Ho/+dP/nPpCV3TvjufpSn2ypbHp9BX7xv92JznBYsWTzIuPk7X5HMxn6j52iwGfy3bkPqaatkJb9kYEycDeI2P+/IcZj6IOEH9hwO+EGmncSprlnvKa5BADxwd6EzpUWrSn9F3NMJL3z6fjCl8Un/TLh+aTTJ2P974i6/rwNDmW/+U6WWZ2lPZhIkPRXcQs5ZYoMv9JMS1mVX5BYNQ+eFO5v1U0T28D/MJ7XB0SENDXQeG66o7k5iWru5N/R2nTRqOv4jbIuCZ/JUht9fl7KbcJQNEIQYJoY2nM0bO0w4DoTid/3BawQpIAg83SogBhtoozHBatuJs+tyhT/ythnm7qxmVFB5hCEVLWCrnrC55YNs4V8aL/KCtDdqANjKhiUFrp2OeD83RyIJdihRBRVw1W7o27dtbDmxAMaLr+YgExQEPbZZpoBeGo2mlZv5+/sTPg3rnB6UqykJc4THPnGt5BXU1zu4NTDjTo4oX1iH9VgloZhzQ07Q6a1hC66I4jZD8lenOybVGqwFr1M0jPG2n8UbyogxMxIMOuDaNcEJL0yTdta9I2afWTFbTYkbO/bd927fVrgxmTqtTuJGEXaZutDjgP6e3acYHtDrIzQBUfkFcl+m2vnRyb3I1h7eZIB1XDVxiB81yegGRk9+6u6Rr4o9ybbN89cvgBo8MGOgwB1QesHR40ppXYCmLb9oRp9W5HRbxXvCiV17y4ozo1JRpPjubxGibxnnh6IrXzp559pnl427wBM6G9IZRkZf4IVt4euwNFzDY8pdDh9HKyefQ+/S2be6+EFp19maam9eXQG1JA1zQTVbKNW4cFvyWZh/wxz/7eLVB9AtNf9nwS1XydRaPp9WGY7PJcq4T2rMlK/jjCW7rUbOg+rF0Wq0TLZ+2F53viufYAuZA+TpGL0ogiX+hoej+9YowkwHejdPyPKun/Ie08bm9QlO3N3Uo1/RwdLu9FrykLXFEQ/BtHtK1Cskjrp6Sj5j6lRd+6nJo6yYN6yW5iQ+tj9XAAl+d6hevfesj4VaOOBs98apmazN4kKZMfQArOLBlHde0zOmDWA8GxDtS1YCaC/Wa1WVf+Hxx6+u+ykFymblIfPmdXcRz3igB5mEspBBVSExILxEaeIxfesRSXSpM6buZqU01fMh0aOfiZI5ZgFaKzWwP4sW08zHeW5lpjchjYCJM63ASGh9nARPn57q5xI/ZVEwsOidBg6NujRHtHPIWTucLG8KLOLDBYWU3vMgLbj5H6OGIZQw1msu0/8rKyfBqvGWa5ffZSthMRXgYXa2GpXq49dn1xDM8bppq9DQbSYrvtKE0BzIpI5H0dgLJrJxd1ST+Vg1wR5sRIpq74bdukg0d1fkYaMiDh62rGq0OzwyFTkpeoRvzDeNL5A3XNmCNb58bx6YXDzi01jzaDqkdG/msqzN79Za3vGU4h8kL9s0aWj49O3BYr8mUPJ09Nn/4kYfLCLt/Qd4YD3SKm/PtZqWbo1vtf0KQnXnsXx6rF6y8ZNWybvy7o0GfwKF6ItszkjcnAY84cWbeOM/WPs/50TqgPN4V/Ni15iPdA5OjDZ5lJMr0TI/8Qp/ZlobVMtSeLG/wCeO2n12mdbuAXOan2yRnt+liL+HSaZcpftkkOMEPr5w5CNoPHrD10q8U4MC2P/zww/WFQwMD5R3SwGFfLDeyHOS+++4rvhafZ8BbHrOor8vL1tea9Zy1T/TjN3tMX13PBxz0BT8NXss26PVNjMWULdv3VZq1ajuaTeqsnYnGYt3qd+dt8Fplcjh/3acOZ+2ELtQSpUmy4ltX5sLGo3latydxZSc89ucETs5lT6aBgQWVbzqLE8ThH77Cw7XQvKsyySOov3GQT5pABtpKn4ejos6RDhZ6tE/l5B0f1hr04AFYTQ+YVbLqG/QERH0ZzdfR6jo5lNvrLSnUNuETJgCxDC/7zO5EV1VYyBup2I82f82wPi+xuMqL0RCixMWsrGXNFhmnsw7XLgz1eC8MVOf5THdvZyeGC7WuN28N17MLW6Jh3WgMRgNLhzCxcGoBXwwddRNCGe0wsZxawslfC7Ecq+AADqE2na6jRonLFH7O+ym/fSEzvHk2srKeUVE+o/jcqTMRPodTpzxGgfbWxU/O2nreVusOrPErmebH7hOlgDMeK9gKqdxc+cEcvDygG47JVqGV0w0abtVADmabdMpCNa40MLNPRqItc2ePzLwQoaELGqx8HInPZ9bqtjwWZ2iXA4Ok37AQObX80NjGpXQgykOWrX/ipDvk5RAwaO5btq7l46h03A2j7QoVN92tq/PscEd3L3Mw02fm2vZPPTPffCkdn1S72tUL7eIc7E1xzV7pyNgGP2jVmXtxjM6676MQntEjvmQfe0iHBfcGQBytV77ylYs3v/nNy/bBVnTALzxn47SfPovj4HLQOB/gdT5l2OGWlesecCrvELQlMMwuK2O9uCcLgjzKw73hVMKhH+XI28BG8Angi+nGoWJXdQsHOLZNsHyN08qmWCaDrssF/IIfnhtkeKrCaRa0OfA5bD7z7QmSuNe85jXFg9EmDyYv2Ox/DYGsW8/62n3pUHSMPrinN2bd8U8+fDZTWG2gOriDvqv1p9rP1ShHtZ2he+DueXwemPU3a2cN17mvLycj7artTs1k8lvSt2s7fJryH/gU00DcvXih2zB8qq7og/bvWl9GX+Tpp8t45MAKdY2XtwZ2jWu3Q+X0C3hcdebsWr4+iq/JJ9SEX3S34oIrlsrvgB/8nbsNjzKj3VcZXJj4WL5JYCnbQZ1wL/xCo9ndATfn/CmbiIrDH0s9d3fiF2ZXq728xyV9Zv4a7Ms/s7sWo2waspEnXMhDQFxfF0JTvLirCnhdTBqzpxzcEk5kWVLNrzq2di7kZbTTmdU9F8GE6Tl2MyXvKxtAqG9+KI3pvdTB/aXCbjZMprQUSF1Nh/zuKS5notOkO7YJIYJaz367yN3JSGQ1SrGR75P7fridJI4dv73yEuyY4ofti8NgA4Ua9Rt9VghcTjgcli/ihS4KQvrwgBf4znjHkFuEbu/RbljdSJTJ/y0bzJZ88IMfLMPIOFaDmeThWmNy4Ndn0ol5RMbpJT/xGtl73vOeekz73d/93cUHPGw4N5Ixy3YUHF3DqR0ZeLXeSev7upjS0KcMI4l+Tks/xlb2VgzdpuFPtx0cE18QQxtnCq2C9l4dz7ipuJv6JyLRkaGx2meQZSM8gemO7mJy6zh5OIXrUydC9gZzdN1Bd9gC8GtGLPBdy6c+cFw7sx06WLzE39abzi+fa3XKK5+zsg738nTbA0O6OE6f+pSX92oCXOCPHjDViyYwXkpQPxh9uOcUGDz3mvDLwYdLH2g2uMBjcc0H5TnCnHzrUPES7hVm6Mtf+IyUr//f7tImGbYsnelJP2nDT4MtMsEf93SpZVaMAiu81N61+8uGJHce8NS1b9JJCJy6T38rTeh6Gr+KvNSPqsGYfIfa73vqe+lH26y+ptOlx3DOf8fDoYO2Qu+7rYFR71JpB56mZGJtjlvhO8HreLTQ66a38cBHvg4Y0g7TXDiEHulwg1fPIhucCz0AQTMnWKD/8IZzDeLnvITbFArXyJvcMI5PswoP9cSnK1mAmzibFLBb+9MMb9VUcA/gvezTU4VWKuk1IRiGMMF1PyqHfzNPWjPe9aXCYPgwkuVTc2TDOKEYHSaUIWEsK3YIuhY1r2ba3M4Hh+qV39GMrWKX+FF/4RngpQRTw1O3+IbVxrpxUo7Qd7OnbsVFOTZS53q2I/NSWq07yb1GG10txVlfz9rJPI7wN3jm7dAE+OcPHC+qUKAe4akHjymr6wrBlRNLGR0ajzTXbbgZiFZ2ZSgh+D5yAbdbNdjqyGwKWtDXOta8Ia/WzcfT4Xw+zrFH+ngor8b1kY98pPiFp/2IVlrDuJG8QRf8nRlGj6Vdty42js59NL59j1YdhyUOZvhu9sCYorHx7zO8ybN1Vx4HPedAeIGJDrhXpge2rm+V0C+kwrfo606znaOJkNZzt+hrXtR17umyQJ/xy72BHofBulT3h23iHIZ05TiZ9IfuuQffoawO2LXBIwdWefGFQ67pbdtJMhGk13EN7Qut7diqs2BFpM5zPlQF1/gDVzDaRrQThJargd046Cu87Cso1/xtHrhvmHTUgQ/ydj1svuD3oPuuqK+rn9aPppd+Cc0f180vaXiMV5axyGNttfWmAt6BA2Y0q+Ku5ifFiscpVo5pLWVIcf2Ba/WAWXAnGWmbrR+XqqPL9Mwn3Dm8ns4YyNJjtDnYLO3RRBRbpa0pr69Wf+sHHUJvO6R4Ip+A/m5PPfnVuHWevm+Y4vkL6u1Z4tbBzttlC3Z4DwflBdebO9kpZsJjbmeHMzoGHIV/OIYXZrdrtjjlyQusLr+WtsN3qq3fCEaeIm/wX96d8OvChTzpzztQu7vajEyBnb4igDGiyr3szm6PRghSIKQeYWBS/U3nKylHAZj9NJPtEceZXvVxiTAbY87l84Fb3k4/djz74OZrIHEcfcQh8xSpn8GKAUy76VlQAmSgvQBmy5K5wGZVvugSDsq2AqgbrQ7X8Cn80hG10MRvrNrQP0sugiPBHsmM7tE4tCtrefEpyB3JWafwzNM+d+lR4/jWOwUxW96T/M2/Vi5nCuMb03BrfCBOSQSNQUNy9CyMBqUxcXTEm/lEk1FTf4kuwlrSWYBusR8NrUf6UCcbPMKzlrezTv/85PBLk8/hmpPECeRkKVvyDyx8vqEhsiH3tXwQBC7kytkly3Y0Gj+00HUHGbeTgnbX6DTr5JOrN3togwlnsjgcOh5tHfAHffQdb16g1y8G0cVuqrOZEbu/tN0hU7S0k3kxZFvX+6zNu27d7ms2m7OLT9bu4mHZghl/xSmHr9LYO/al89IjugcmnNxre9aHy//617++ysKzcZcXTgJaWnY65pUJh6a3Ml3kR13qbbzUqd03vhcpctVR6ga38epZdADEXW3QmfOe0N28d0a7o5fd9PpgNhlvmnbXy+By9N3LqK/3i+Y1ngntW3Sf64mNJQ30t2Z88Tt8wj+8q2Nad3slXpVPknLFY2VjY71cg+Xg7JmwystWS5kkb89+XkkuLU/66brvlSvYk863nhT+IaRwmurveud52EQPb8Vpd8rhmaPpWTqToUGcLVyXcFNHz8gWTojFghmO5WNwHMOOmqUFJ+nahzbIx1O3dtx2CT7yiJcP7uD4Iyu7CYlrOAU7OJOrA/77Ka/9eKdmyD3xnkLHHm5dGP3e+bSX58/sLs4Eve3dMaFJVZAxD9fu7GpsgnMQDaaDiERouEalOl5EYAJDyvmzsXALqpiI1V0WE8C6mpB8vPz1vIR2JJ78TvabXF3PV3mOZ9eCPG44ciyMDVx77a7XWuGcy/hlxrOmuVUChhFDjjwGXIug7N07DNvAw/XG9GUxqBXjJwd2XA84rgnOLhCuU3Wdx84QYz/XyplZ0s3gs70Z3COII3mkuJnNc1dW4+xm3e6JLGE4emR1ceJoZlVPbC6ysiFoxikrLY4yQytHKSidC1IDj4pURcWJx1dBOkUxQtMJ9Po+afJVnPgc5FbwkqZ0wVAPXlWMUrdW6IbYfCInwdkh3qFRytvBdesj3mhkNQLPtVAz6uGfcp2vYZbBib7jW81CkmHgaRs65Vo7CkhkJB6fGxftxT2cBIbBYx5tyKx/B/nlU4fgGo7anTPj0vHOTb80R+GconPau+OFExqEps11j9BVCZ+jR4+UzsOhHRXw0NDl4CW477i+l7f5wmnSDuXRcVxW3VJ/wRqkF/w5TLyBv2NOi/rQiDfVOaSQPPBvAwxff9KldVszWIRf04MHVS74zkOnd7llmnwTL5Zx13hRnU1gqLfl1iDwvGluPjvDp3UBj4smNObAG7oguG+HUZzZWLwSD07z1H3DaPkpL4+j8eJw0BHlrJtWxrVDvV1G/i6jfAfXygjqvFxoHZIHLPnR0PV0+ca77+f1dZry8yAvnMGbXys7Lz8vM79uGkpfZmUaB3nlaRrwyqSD4PPeLQPtq+rPbA17YNbNTHE/Kq4CN9EPPpodRJdBJvzZUbrYky3owcM+Nz+VbTl2evOx88xlK0187w9Oj8sGhenyzXld1wdqdlGOkfeZ07aw8xKn5STRxX2+RexmzQ9HH9M3r2RZYj35zAetwK3ryxouoMoyDBsX9d6LE12Oc7qllcBZZFbSC2pgqXLvaGjIktDRAqLXecfnSHyFwqna86i76IKDI/yoe2a07tPuozOWLwnIL3hJG5BST2i237o80ve9OZ/6970nlHz6O/IzXpC+rmzq4R9tRA+VI+NjR48vjm0ei5+Tbwhk8m4jT65X+D215av6Q29ByGVoxmuyK5zx01/y726lbzaRmWtl1M93Ox/n2MYDOxeyF3x8v9Nnt2tww9k9fXZ3cTZ07qweTZHADHG6knm4ZmeXse3gqhgW4IJGiCkOASGMHkbUBxDCJHHducgz79zEXy6kOAn6D4PC9Di8G1GQ1bWNbEVycnE0XyHbzIcW9jP62swuBnvHjsahVQeBpgHGAa7C4ATz6jpSZdGUsxlUM7/+OMCEqZPwAhgS1evc60+6YaLJ+lkwaxY2daEbH+QtGNsqihBXTyRf8kYRViOYOsw8b9i3Ml/wWbsjm6JmC499ezNm5LMWJ2knn3UNHYXnhHluipe5DV6Dr/CBYN9zdOEAP4qlE3emXA5GnEHtAYpr8W1swOlr9dxqAa2NPx6gtx0DtDSfGOamWxlB/g74Y+bAWRlGlOGmr+ArSx7Fr8j+wt5Y+whG19HXZWJK/wb0eT2dByyygKusDDg46lGnzzu7F8Dr64rIDzgNq+uf53ENxm5Gxu3kgI0/ztLn+cGdw0Ssz8XK40mADgxPig/Ji4eNf3dMxdfgZdmOUHyLNSq4gedemM84VMSlfkJ+8XKWDpYAj+703MOznb6iSzbyyp+zU51zrf7GbTu7p3THmRxJlFkYvB/Xl/9tnK6+xMXhwVuntYSXe3jia/EwuJU8prM08fCvEARaPtLIxdnBPguuOVteGJuvcZcGDv3o+jq/c/HUxRTMEuO/vOBYM90yKToiH0Gce4e8znP65HEv/lIBztVOkoetK1oiJnFzewZO09u0i1OvvK77UFfzqvHTf4hz0KWuc46zcmDMg/seKLqGg+DcZdmVDgYKAjq8XKkuj+bRYsB9ZMUgM3ppgkancDOGsEDfg15PxiwNa7rxW0B7xzUf+ozHZNS87PNhUuflG644vFOGjLou9+BXOz8MaLpPlvA2/svWmfD2+TwhJq/o5ZHMlm6kj0i+/fgDHN0Mz3MfGVgjGh+kHNlJny8BPr4AJ2zoMofRLkycWvA2VqJTObSb7bzXs54nwZ4GH90cn1mGf9Mb4obZCgx84l8IfI22Z83DTlcCjPKxUg4WJYOUAZdTXcs9Q++FjUzwZIDfZcqW2g5qCsqBi78FP9dH86TahIyvy9byzPBnBYHpr9A31ZjYKYxmUHj4mIQnOatZZhrvI3YmPE+Z9dzb4Nj2ZzvwyqTdTp6O75oRji9nQrE+H33uTD4yln4oPtXukfhP2mqwD4e7tjofUPCC6Ku4CbcQXQqU7BhpWlrHp/G6byOiwRYTwpTdCGZnJZ1qGmoZjz5PHV8bhothMNa2MvohKp7/XrYgo+T7GQEot5kO3JfJdMBrud/fiVIWnoEWBuwkbiX1c36XZwzlBAfGqszYtNzaLEz3p1yxbxIIAAm1hif1lzDSEagXTQIl9fbueDEuVaSNK7W/ZolCcI7Y96Lpe3txmtLBHjmihpOZhc3byHuMWbJFwOsZIa2vpvGuXGabm4FOCiREJgIFxhuHToBcOOCODr2MwaiYzORVztFy7by34hkd9JBM0EMfr5U2+fHG9kg6Gdc6/YI76S6OMzS9lZONz5X7oR/6ocWP/uiPVv4//MM/rLeuGY4f/uEfXvzAD/xAGQdbGXkJjiy8BPcTP/ET9SjZjMh//b/+a8kN3r/2a79WNNAVMDz6vN5Azv3olD6gq41XDdDIn8bPjPeSb7Eflgz95//jP5eRve/++xa/+Iu/uLjrzrvqC1e/+7u/W4+u77///sX/Hvr/bfbv9bnQ97z3PfXlIzPbePL2f/f2Mqa//du/Xeuq0fgzP/MzFX8ks8bXG8hZZ4dHZCSo0wtFZiyFchIiNIM/Bl0ZRy9zqGVX0sOn5ot0PKjyZQ9GmYqYftQn3+FwsbjDea50D3bXD54DnnDsmdSljCZg7rvM5eB3HmeOSTlWE//ogLrb0QWndUeca/kbJ/oEhrTWK3AbDnzJ2r3rlxrUU09Lwg92rHY1SD+g7q4TbvI5w6XqT38T7hRtTb/88zLoPhrduZByno7RIe2STsBduuNiQbz6rjfgoZ1gwICviaTCLfqqP71pHd0QDE88wnN0sJniejDiWii+h319j9YuO+dr8xndrlteBeRl/OHYjs8450Ml6adNgmQ4FKfzWPrz4OaRbP7ZYIeZQ74BnHwpjJPHbl4yJCkaN5KBCry4uAVnPX7AZnZlYrfoFlz66TD4eNN86Hs6sJ6niGZWewJOPsfhUGVFBlYyVLLfcmjjkProhyfd6tZ2an/dtJV6Mhyn0nlJWwpWPROtZMbmsgXdtmtZpRbGmc7fxXAqJAqlwc8Ch6fxw1YyiKiy8LGeOT4M/dnJYRnDGlkk0LGzZ718nGWZoWsrfhKaKkyncZMBcF9c7XkQPMA1Ac6YyaFqx8k95aT0BAjhzd3xicsVi4i3c6Rc/Skf5RHqs52XQqaYHGUPbIwIW+K4xhgXnNxGaNGSMCoOTg5/WOIo5eTQOiIciklZjIpKaZPLGVhT5MtH0MmLBnWVUY9y12x0VUeYoUCh4L/b9KAqsAnsfGaZdyOcfTQHfo3sAjNQSDVHhnYJjOruVpQ9Dvr2hTSeLTNtSU5/sBb4a5fzbUI2XqKrZdFKi/eMjcM1hamQMq7R5CytGkT41jBGviGXUejW+sXrIbvwfZIjGgddV0cLHWZcPWK0npFDa+cCcBs2Q4FnePg//u5/LH7nd36nytj4/Md//MeLr3aF4AhqH2a63v72t5eB8EnN3/u936u32q3Z4yB7SciM2O///u9XfiPmX/mVX6nlQOrUwF9KUB4f4OzgLDjuvOPOarMVPw3oaiYgqqre5K425VPdv/Vbv1Uw3viGNy7e9a53Le65557a/ukP/uAPamDwhje8YfG6171u8R1ve1t9x/5P/uRPFn/0R39Um8E/9NBDi3e84x1V93vf897FH/6/f1i8eMu/+TeL7/zO71wEm+smD+7dDlrm5Ia+DvIcDmYyOI3yrh3XeYzZ9f6oSztP87LdXuiH9qYdebzsKVbNtkydwuG6rus+sNTD9ixxSJw66Y32LV2ao+xiZNxxl6tTnpJvytFhOioU/0wOpO3Is6Q3EwdlXQMfv+CAfnrlMGgoWxl4Oj/44L/O0LU0wbV6l22yYq/tp/FqeHD1cQYzPuDDq2x8rrUj9YlTTt4+4ODamcPe+TyuBQfu2qWAPvnQCs48yPtyBLDZHPDxV1/VM5a1hEFncrOGsAD/yL752bxlTwXxddCkXDff2Bu0t4xaP8R9rYM6zkS2K2vZxWnVMgbLELP0aSXO7oZ3IdJfxy7a4opzu2qGVx+eUO0hTl118rnLRcXOz1QjpI54M8Ic5jh2XsLil6S1lAPc9KuLmMGuF8VTuPQ9EPATLzfCY3zujz/o8yqv6gV8zqnMedmOCYf4FIFaWHqafer55wIzbT3LJNY3DUYhO2ygp3jz/X/FDzIGbHV4UriWp+nKlWpSz8mnC3FBoJARmUPpg3PVVdXhX5KSn4O8vZN6YyvqqbzJytho9snM7kqelJ87P56ga69nz15YnNYUj7EtgCSophCtu2t3dsEZAgvIqWE7OxjcNrzuGThnjbSdhjvymL4VneAo9RBaOohMZw4ndiB3+BcJHF1lOBh71rkE/u52RmTx7i032CgnMzhGSVcyOloN46iRkZIZ4GGcRqfdPJk0KjOxaWTTqEZnUQLM9D3HVIm1OMhmb8d+bgP3EkRgozMqGwQHXygj+GuZxd4OnqbowYjXPY7A95hiJV6svMePri3ObsWwnYtA83h5LwutY95Cg1nsjLwWBzOyh/kyNyx4QyEoQM3mZhauP2Gsk9GQmv9tUBjTMqiTYUdLOTkqyvUtG4K79UhG6+gTmvapmV6WNLzSQTrTGzzVAX3oQx+qTt5sC17pTHVGnl7QX/notLqsk6YHYMgLnrN7RoqxSsaD+5Qjv2PH7cwx5KVuMn7q6afqJTId70sJ9A2O4MKFw2KN4Bvf9Mbap1S6eAE99cgucXUfoyOgTfs2O9p7jiqjrQuuxwzpcDha1yqecY5c1EMO6HFfJnCqt4Bcxw+a8A9+QtmW8FRbUIcgj3S4OMSfOXtmvFsQZxXf2TLOLxo3w/vmSQ90G46yZKmMLbRO5iVTezKvHRmdYFX4MvzAE95MTOOsjdJr9c5pUl3POImX/3Kh86CRnjmLc7jHw3kcXafH9Oa7vuu7Fn/zN39T/FKHfHiibDs7eM1BJBfxgjh55cG76w1wUx6Nrun1n/zpn1QH6brCRH7T1vnhohxcGi/81If1bHm3fXCe/PLYscJspacVrWfN3z6PSl/abzkwk766Fuhe9T1pk9wUfzdj6DbRMiZn191OXONVy0N+cQ4kyS/IUwdKc90y+lrRDL/nnz8VP2Ss2V3NF1gta9APr2f5YR6kxM7TN26i9jHej1iP38JRHE+IIT7189MT435yrO1W/5/ZYs1gL4/ovfDmI1ljy6z4FMFhfDRrwN+LY82vGYPnMCcwyT3NMkfOmeH0RJod3Y1t3sVHT5E50vE5oMX3AKN8z4DA5r08Pd4v/4mdTLuPk0ubRtooLyUQE8e/abvJdiYhgZPa9pDIVuJryafuQKprPjM+uR8HJrABB+eRf9yD7V6deL+TPnYv7ZtsxlazsbVpo3h3+syYyLuQmecLyXcue+0eDega3KaGJaKuE655ZrdKTcS2AhabEqeDsEaHYaPIOjEGh3GpDjwGUgeoQ+RIasSIqMcFWYy9uTLeyK06LvJTo4YwT/7tOLj2VgP3wvmtxel0TF5IO5ZZFWzbz7S79R4WSJcU06DWM/KgAHCztpagCEd+gjAjrEFRODskrGbWVToHlzKtR6I7URpbWpRSlmKOjrMabjLLmSIDdhrBES/Q5X49tEm1MGIv07WBFhyORDDD2V2J8u2Epq18bGI7Tq9lFbX2JbPMWehbPITlxULxcDKMjLWOnQx6lr07bnKQhkaGxSyljrLz6Sw472TTM+1teC5W780ex4ieziwVnfT40T2dFUbTvjwFzSdnuoy3rn0aFR9L0AFBN8jATO6P/MiPLF559ysXJ287uXjrW98aIzKcnp/6qZ9aPPTQQ1U/B8EsEZ35d5nhPR4HiWyknzxxstoFB/KXf/mXl4YfppyLsx7V5vxSAh7A1xkOaHI9349WuxKaX9UR5R4P4fZLv/RLVfbee+8thxAM5S1p+MITTyzuDg++423fUXTd+6p7Fz/7sz+7+PZv//Zykszeqhesn//5n1983/d9Xz2m/f7v//6CVRVf5w884U5vOar2L0Wr9tABrgIcihcZ5JLtieMn6kVaNquPplte1/5ad7oTb1rI0AxLp3d9ylXcUL2OvqazulpmYLmGCx56CsCmtqzQJ7/7pvVylcnrAKvLya8s2hxCrzdUd9t0H3HAZ/xVHh7o7TL4yv740poPP7hm94vvaEjelxLAqrYYIGQNPucbfPHSm7a2AfDVnuHc9aNVGXIXp4zy6ODY+/KZD3Aoh3ZLYkoGl8C/4b4U2uCj/uaVgafrq5HpS6n3pZal5nDEH0fLYK5b6HCPPnnpjrPJCUEZadoyXsovvBx8LUAX+YGrtsTZXV07Hfy8CJj+dyc6tJ+nAnlha5H+Wj+5m6fUO/rsnL2su1kTHboEffcEvHTDvYi0Jb6Iq8jRbgI+x2u20tnsqqUCfBvpQi2zKkcztJcDqN8eOlDLMD3uj4NZzig3J9XYhsvL8rWkMvzr944MUA2Ag2DQw29ONbuUIx5xnctJTRZOeviN45aD8puqVJ5Om+sY8iC7IT+48utGPhWQFxpwI5MPcVqX9g8rAJ6dx8B8RNtxBo2c/J1MWJ47f3Zx4Ux2jYpfdPZMPhR2Pl/MzbGX9cBnzviewpjIKj8wqwWOBC56ChqdUdcUrsvZZWSFIiCEcYz8nc8sIsfJqJgiQ4CSUo5ypKLMvoXOKFlbBUwtF0g8YfQM2YTbi05GP/AnIoGnz6MnYAyOOCtFHjswcHQZaPNH5LxhoXmEUo1OXnmUmPDfrOl7HTpH18yUBjkaLgH7M+owogJ1NTO9a8G9G2CdCap0lVKauZAvzj2n1YguTm7cjECiYBQw0YFpTYpy1t8YKaLQi3aEPtYSJ+ISgZFggJXZtmh7koOGy/iTiWt53DMsghkKBl+H5BDAEpqmurlFf9CC9s9//vNFq46Mo1a0YdYVQutsG2nl6DOj2DOYQBg0adRH80Lk937v9y7elkf3PYNbxjwWgiPHyZPXziQN8zvf9p21Vlc+8gED3trIL/zCL1S7gbd0nfRzzz53BayvnNx09P6nPYPpbNbaJvc6c3jgQT1ajHGEA7x1+O/6uXeVI29bNnnEP/ANDyx++qd/uvSrWkjiwDRLbXnGO9/5zsqHd03/D/7gD1Y8/cMz8dcbyMbReIJnUEHn0SJeetPvGs+9+NOz0NLMtreT3DMX7QjOceu6aiZhqrc69tiyDuClsUdJOuZlOEd3dYpdP31sfqqPvNw7qv4rVCkfvPFIUAav0KwOTp92RM7u5RVHZuyHvPg4r0s+AQxl+7PCrgVl9A9wfylBefWqT11wM4gHv+mHN/y8OEf3LLlxhos8QtMFhvbmHmxlDeLYEE91fGlOHjqljjnNTUfj0/fXc1Y3HMjENTzdO/r6euD+ryjDYcEbuApoIBdxlgUVXbGJHL1ul0VnZPRUZtXXY3/oV5eV1rAq8mv0g89mdher59KXZivOOLtHY6s9XV1fPR5nTlM+VpMThVvuanAbMocejUHcpdDzUDcKUzrjSTM9qvWo2kGuawItZx15zRQnL8eltgJNUfnpVtmk0oXwtuAN21bLAZKPs1wOc5qzL4rxrbosWJzqC+F1+U2BY60u2slIejkS4uOHODbD/1o66pyjHO5kImd1ctTRr7x0A5bkKlprZjovoBXMizImcDLDPCYJYhf4SaFpOzaZDjx/+vnFmfgpp+LsPnvaB1fiv2Q3hv08cT+bdbraoaf6W1uWOCjKhg0ex9nL9dBBVV+fs0sICQh0ZUbUBcG1YZTeDhSD4RCMrglMx405DHOe9A9B541Hs4qXCrVkIMSsRessKYi7W+XtnHBbZrs0pqNHMwIjr1pTk0YWYcByP53D7rTmppCNgwlnuPQRtQjsMDwO6kjLqMtyiAg+uSLE4Bp4doFYMfuZsiXcSQlc73BQ05Aph0AxOcf74U0KJCL4G42RQWgfjymCY+o9Hqdg5c7bFxtnw59N+8hp8IzemFkB75IBLYEJTyNCxp3jSwaMuk5JHOUonoeO7myafg5Kjf5SSdFmGFcNb3QIl6z7Jk2gnxo5nUO/69LZSeZXQltePKNXOkBBnIA/QhuJmIW65yT1Pst0POIoeZRu5o1VhqfT6dXxE8cHzOSTR1CHNDO5pXupqwxRhNH5u/4qcI0/6lEe7g56yzHEn/e9732lF2bDpXEK6NOSzokX2qk4+GnzynuxjO7TIXwTT8cE7Z/jqT0wZNLbLqij679GUl6QvXmCVwK4HHOPpfG0ZSfNtfzdBjjky/TQ5BpfpIPnXvvw3/WAg35x0itP7qX3Qf7dpuS/3rCENwHQzskRjS1P9cuno2tcrqa+bhfyohkMugsGvXcvjzSH6w7kJp94ofXVNbzkpSdk4LphSVeu87i/ngA2GaufrPADXPHiXJMfOthBOuiTvHB55JFHqv45ziXPIKIcWMpa4sOBZjuls6l0Fy1fqwD35o16DKiqvpdJn75WeIPbdgHv0IAW7R3+e4kTDDDPmaWb7IA4e53bl9kTADZbOaFl4h4MsvlaBPDZrN2959OGTsVWxQnN5MOR9RNZZng+Twnj3K1nDXhooBvlhJJNaFyPPsCrnMVLILc32cuYC2YhdQxnuRxdbWOKq/SkodUMLS4M2ElJJ9+DCWcB3s0b9/KarIMnvOiq9IKReNeNA06qF97gid9Wb3BtXksXurzloIJ0H8rKhcSBb67RBY4gyU3fV+ShH/W2Mx3lqWtLD/XZJkvOnclXC/P0/vnnz8QnOpM1u2mHmUA8d34MOs9mcm9ry0t2oS39D/8GbkHqBTUNzXtB1JVvEM2RwjTBWledHyNAWYzYUl1V2HFnTo81cadWT5Uh7U6E0iDUzgU+7sAolbBSR82YpOOsTib1cBRI/oAYLw4cC4H2xjuTa53miQg6SyLiYNqm4mSUdSswFxtxGG4/sTibOAa6ZpxyFloRjHgorrWYjL1Giw6G0UcgarlF7uHXnXpuK48GOTrOwRv8ECevctmCIvvQHVmc23rO15QjGPuVxpk4cqym4tfj3G5m3e7nnvpSbX1y9/nsLJHxQfzi8DFvFof2Uv7wyrk7XnX4K4ckQOGA59aKWqtbCnMq+9BFcc5GacQ1HLKS170GgX4zXGQArgXnaEfDrRjIlTEdchkjV3S0fqGbjJu30hjoGhAkzXXJetJzPMGPPstfOpqzpiVI84IS2NVBJQVvxS/5mJbfM4bihiyH0ZTPIdBF4Vh0vOPqhamKvfRP4402joCyLUdpcOsAt+YRPpF9L03goDz11acWD7z6gTLu1dkHW50UveE8eKmtOrfEc3arrizHkV4ORvTunMdkwQF8gwFGWJ3gO8y2swPywwd+nBJtUDmHODScyszLN37jNy5+4zd+o/CYp4PRtHBQXnHXK2oJC5rFC2BUG58cI/fwF1dyIo3YDgG+OuWt58YMJJmh+TUPvqbgqW8ZwlIw0G1nCjIt/csglwzUow1KF6QbuEjrQBfYJXnLtgamNulaOctk5IFnw5SGPmfl8APvnOW77777auuqE+G7Gc0HX/Ng4U6WAnhgSWMXlbM04e6771587GMfqyU7ZjTNita67je+sWSBN8179aL9G77hG0o24D766KPLGVSyU97nu+EkVLtL3fCGAxrA6eCpg1lUPLbt3wMPPFA4fc/3fM/iU5/6VD19kBdseKDh9a9/feEBJt2RDz99pAd8cejER/jKLy+ZevKl/qYFTDhqC+wkfrnv+uAsT+sWfgjsJ5h0ms4pI6gPjnhMlofprUyHftTVQT80lpFczm3o3Df2jDflAwR/dLesm6fo98Iq/tCHbpuw9rRRIAf5hT437yvya/ADr6985cvhtKcPnlhYrpMZ3SxdMLO7b1Yu24KhDy5keSwyhT8928/kBLm2bjhXSF752zkly5r9jJ6gUBmHPHObp2zR7CK8aD4o0061dIHOCWyrQ+j86nLdeUsXg7u9/jufNEfpf2CZaQVzLOGsbIUrPOjhgWZWRcuyYMw19CDvwL950/WNnvMAmnp7VtcSxDNpd+dzPPXMqcVT8fG2LmSyLluxcrjPnsvkXdrtVl6Y3tozGEw/W+3SdbAIrNrfbaB/7TO71XjhNlGEcShvBSgGEWYqYgCqwwvSRWQc13YEavbTDCiGToym+IQib22nQXCBL86hDKduM46nl0a2efHxfhmYY8dPJj6zxXnBZNP0uzJhyEpmgTeOZeQVZ3Ena26O5SMOlgXcecftNdW+mfRzcQA5Jsc2jlYj3chyBvfH84UzjxYoZ6Atz3BwryPSAcJNnDUs8rbSyGNWpxyi3SigGZcjJyOYrAnK7PE5gkucmeKnnvny4q7bMxN1PCPGbGa9mRdc8vrJEG4eo9hrF6+KbymTxKUMmjfwqQ46fDfLTnEZHYaaQXfWMOVvnve1cxmdyBWMkgXcr2ZWeVKmm+1Ej1p/ml48EapRR4ekS8NbcX2ts2X8wJCGP4L0vnZfs3bSEt9BmQqJLh2Yys7Ldd6DuGFEOn5+rkFeR0yw+vZiZ3SQJVzJkgHlNDDOQqehT5BP0EHbMqydMrx5Lm/petylbZUhTj74KKseDhubAL52GIKLP5tZq45vltR4FIafJY+0K2fGXTCwNHhVljMAF7B1HvWJ1bASjxzg0WG6+fGPf7zycJ7ptjTl0Qu2WXFtUefJ4ZMOX3CkO6MP7tI63SO9JBYe0uAjn5cPy/GdHq+ZnZ8HdQlVR9pNhYkX4sxUwZ0jacBi5sJSETLxmBw+6mIv4Xc88Qy3MmjCX/TBRXAGF974STbKu8cPa/GVMTBw/4EPfrDy3/8N95cNtqxAfrrASQWbUwumOjmE+CweD+nGPa+8p3gAb3ng3rwmM3qj/je96U01iFHvl/OE4J58mQ8eZMqphFfXjZbG23kuZ7xo2Znx4zD7LOy3fuu3Fk3wwgd1Wz4EL7OCnFPOse39PvCBDwxeBLaBFV7SRcE9/MXhw5yP7g0a6Jd8cJHu6KBeAc/wqp7qZKALJhzQCQ4n364r+Is/AjovFw6n4w29FA6nXQ7OjUgrGU59lOuWK1zQT0+899D3+IdneOu6Q9HcNzl/rem2tICc0wpTG3kbIJs4yzre7MjgEfTqmqVdXrgfs/7swEo+OAE3+uDpL//Ck2d5azlC2YbuR6I/kWVyFWUrsYdatKe3R6I75axJCTziJnY4VD9SdsWVmPxJy89yJlWBxKdwjg7jvpKqTvon3RkO4ERGoZ2jWWt5Y+vayW0cxvKAqWZ1Vl52c/SZYA55JU9VP/KGoPDCtXT5g0+WZtrFauDAruuvTDp4gXUs6Tx/biytPJ9Ju+ejL6dOPZdzbKGn3bteUDPpMvwbs934bZ/iwe8iqziRq2UYPc7y9iou4Jo/RgbbdVQem9lObN6QWzGd59cYIl+tKQm9lBxWOtA25PITUSt7GxmfAcai8+kgz2dmmSO3EiLtR/fVvB1rVncj+9uunMgC8gDIg6DF6exusJEZyv14/rt7o9MgVE53jSIy67oeuEY/2znMMKuPAnmz0fpZeIxOCDPjFKYTpOzbKavvGQoR9Q0tTcPoKKNQSdQgMq7PzGo68MzkbmdEwinf3c8OElnPggevfu2Di+eeOr84lU7kq08+sbj31XfHeKbx52W2MrChp/hYOoKHg+8kVvxqvuJtHwYHoYkT7NxH5+97hlqAhzQv6lRa6OM06/Bu1YB3rUdN75yW4mkinJsPrjt+nvdWukZLtdHQ4qxDN7NPN3TC4pofdNW1TsjjWo6ZuNtvG/uKGmHfGXjVVvEqPOX8nd+YPhiTtNLRiUFdb9flKQcdYi8MCsnDYFacw4zwiZPDAVEvWBwbjqHBlvwtE3Rx1Dg6cLZeSz1w00YFzgznDIzhoA8HFxz3nDD5fR6Zw8YxxhNwkiV1DdvjXr3l1MUZ5+yaJfxqHKrXPPhg1TXHDT7aescZ5K5ujqUAz+fpirXaXkA0QGKUPY06/fzpgg9n5XWYcDO4AMc9B9Gjd7xibzvI74Aj5xMdcMU3DrTt31y///3vL57iK6dTHgc+iMMH5TmK6qYH4Kq/aeEQ3/OqexZ/93d/V84fOcnrrKyA/5y8c7nHe3DEmdFSL/zpFticQLDpinPLnXwd9LXfM8Cnzz7+2cpH7hzbdkLBJDvw/+Ef/qHKKG/d+UMPPVQzs3QaPLxsesjWgEBeoWWNH/Bzj3fO+IQOdUoXJ7jue/wLt6SHAABAAElEQVSELyeO7rV+qs9yCQ6zdb9Npzr+NQb8QHu3VXpAf+nBjQ/sPl3Q/tmCoaf05nyeZp0+Ex8lSyGPpX88Xn1jJvR8ECGTaLXuNU5HemUrFUNPaIozuZYXqSyLdLebF9rMdJZDGz+T7xLHIxdsTibkYlPdxD/Mr0k0eOAK+5f72I1E5bp+JSQlGSabpZT6jTOWZfKUW93xBBIFcNp11vFGCnW/POdlfmtn10Nzla9yqWeqk9zggi/1RbO0p/0ccTGqTnW7esG5lorGL5SSH3LfCb9s51Y7Qdi9AU4574q3K0Xy8cHOxcc7l6ULZ/ICGht5Jn0X22Jmd2+bnTcBGLiBOQYLJlDY3tGWoWOTgWJicgvX7Oz22+UavFFAjSqK+VkpwKlLBYTRh3sGoc+j3IHj1cYbM2tqH7YJxFqzoilv1kf5s5gR4o5nFvdkFO60t/OidJtxcO+774FyVhf5VN1+PHxLInaytVeNPILPdnUSmSL3VClK9typs4sTGbk/HeN7Tx5VbW/HYAfPjXzubisG/EicUjMRr7jrZBiftwmzRmQReN6iTA8WAUaJMxMs2PID1hZJB0TxpTqrKDIlPXs+Sh5n26eBL0RYu5mp3eGI2qcvTu8FX20JPmt5VPLAA2ah0uFldvnCVkYxmZpnZPezQwPelXENL5pXQwnDu6Th+ZzX1TiirDoEiiad0W+DA3fXHfDYPRkrK+jQbtWAJ46iKbQ1f5zRJU3nozPrL/00rRqWfLdiaDqHcRk7DXAEHn744eqQ0ayTIW98cFT7ipNidkx5TgA9aP6NR6jDoakZqwyCwGke4bG8AlgahLh6CuIt3uif0PlzUdc9yOUYMlD0V16Og3Ppe+CCCQezbZwGsDkYHC1pdFwZuJmVFDhbHEB4oRE8HddHPvKRcgY9locPB1geT2nUV4YyP9WWghf7A88jab8e/XFoHsxXrQTlit5cw0lZtC/XzSZCx45Xr7r3VYVDDXDD37tecVc5hXTt+LHjJRP4ae/wUj+864M8OYPP4YaHdPfqbz6xV/jx7ne/u2Y20ce5rFny8AW8Rx5+pGhRZ9GcOHwzG6teX+3CN+UE+Chnxh8d7dhyzrUbegSOsq7BNRkAhmvyEOSFr3s2qOnrMxqkO6vHtXqdv/LVr9QgDBzy50jip3rhZ5ePZ55+ZqnbcFFW/Q9mUGIXBXFdRh2uya2dXbDV1faRw0p38K55BVeHoG4H+SjHcf6zP/uzcnTlF8BShzblgCv64dbtrzL+K/rBv+YZvgn4ITRP+74i/5f+jPYEL39D0uVOFhZeiNfHW6fKWbP1qYNLsM8ZjcNa79ekoMfsY2svnswUz+2rPGjWvkefzWCY6R0v4IcX2BJ4hUfNgFZEGBTA4RWIrYfJNOyV/jqXhYvs5WIOh5lTPTZHAFNaIVj11eP+gmdmPfHwqPNwsIdoyKcKll1biRPFR4+nExgO9SjbQd5RB3j1NDr+V5pd8c7ZZJ33qMDl/Mo3eBJcV8Hkq+i7LCEz+Ez+gNV2a7cs9WUgwX/UlvfX4t/kCfkYpMAdCvlxnsL1eTKpdCjEcIZaOW+7/bZ67MRYUVz8MWPDMDI2DIiDwaoReRw9HSqEh2AHvHGNYaMB5DWaYvKxdErHTh6JwfWyQYxqeOVltXN5U++JL3xxcTwzUXe/KmtgM9O7spHHjjtGXGOWtxgUBlazys/Odkg/G4O1n21zzsT45SMOq8FlIx3bSspcuJBlD/mqyfNJ26VkeSybfibHeORyLuttdZKMFqEQNiHa11cD4MyWYmV0QzF2k/+VWQf31DN5DJtvSG9t5fHuRmZiTt4VQ/6lxW2Z8Xnu6SzQ//wXY2CzZmjl7sWRzFRfOBunN3W0gcCTWrQe4PhU9zm3oehOQzxDTjbiBIaXYkBMWSMoa69P5FE0SPKBo0zLtNeWFoBb7KfpcEZ7N0gdkw6p781offjDH64OWSeN16W/txi9c3TpJXmikczNLrVM8UKaeId7afSZztAN9JeuBKhZ2AAq8J6u0BUGrC5y3XwEo3XSYKnrk95pc0Pd7V56NLLsQC8LUjdYBXuoea6H4eTkog+OHFvOGmdKHeyMGTmPjDkX8jSt6JTPrB/5c9zUIV6+GuBp6oljJA3ePQHqgR9cHPUWc3HjhT/SiuaUxZ+iObaN0+MJCb2qumKH4ORaWrdT+R1wabydOUjO+N38/f/Ze/MoO4/rwK9ev9crugE0AZAgQIIAF3EVKVJcRHHRasuWrViyZMmWF2k8iWdOjvVHkpPMmdhJjudYdiYn8skcZ2yNx2Nbc2zHZxyvYrRYEqmF2kVRIkWKOykSIEGCWHtf3uv8frdevX5ooLE0CWLhV8Dr+r76arl161bVrVu3blmy6SzTb4VhN0+lqqaRgfUCFJ3lGV+d/dLuvhvuIkimbuvWrWE6zz7gtrvmtoTZ+I7bSkiFr4T5XGAXLttEvPq94Mo4PpcwYfHddtIvzLPP5qEE/Lme54wWdTBPv5Wx1vYzL9/NQ8ZXlQVhVL1BV5h75yFpwHwLDZjGPA0XV34L3JLOcozn3KSVEb9JW9bBuH4zrvH0/S4sOhcH9957b7yLA+GzbY1neaa1TUzj79XsCs7Eg3gVv7pTAS/uuGiXlt4FXLmPaZ1FOD0In1UYGCcb7o4ZJzOy+o0Ikx5sX+kZOuFxPvgQxzLrmpnKTEfGpV/LlRCXGTqeIa8cRj752XfpMzO65u1POsxlZU+yyvRlnjmOfmaipXXT8AnXTYIHjckBR8Tgj3QuvebxyPLMX2Yfso78usvJsBSYFv24Y0BJNzhkyCFtZl6LPzeXmXBhs47ybOJSIaZnpebpSwP9nD+xTASewY5x8KnZZKyEERbbLQScdSTj4jfwTD6BfBl3QcHlnpqfj/lvqCCYGCKQUEWAuncOfA6KdnQZMjEro+vgYZg/KyxyTWM++gITUhWkJx3CB8mlnBhYeB+bZZWNKYqh4RHsmGJSCL0OeM80CKN43gVbYTDh8llljCFJnWkp7kYyhJ6N5bvd0MMhsR4bDzwMDbDVdGA8rRs9N+184fk05AG0GeIkpA7qJDIRrsJW6q5dYzCl+Uo+BywJRh3bJjedWR7Cbfw8aGo3V10SJUHjiN3FMWQSuodNdHbZcSUuExTxe2HGbaReGN6e+lDatfuFtOnsrak128uW5WYYdybw8V0w3Ewu/JtDdC/eItN2SxXiE2f+ugdj33MHrYcUy0Hewb8wEeLdQdifccWRrpvw/aazXU9HZ72KK7hxcn3ggQdiknQyMo4Tmj/pTJp2UnJSFX+no7ONraf0YduVttY3zPpZb+vvpG988ePPZ+OIC+OIg9hWYgKXRtyCs28bx19x0Y95sR9HOVIS382j/CT47j5dVBrMo5MXWQqXY0VJV/KW9jVdqBNu6yFN62w3f44/0q3Mh7BbH5+tW6m3vv1B3zh54sl1sSzfdUpzhUHYok74wqZd5PLegdv41tVBFhe5tetb6iFclue7ZZiHcMVAQALbSpgMk/78btz+VXkREtJl8FLKNC/rbDzbW8Zf5s+8Zbhk+nSlPsIuPsStCwbjlLqpE+si0L7hoSxN5T355JPBLMv8FjqxvO6+IqzBsAKDuBf+Ur55G9938a0vrMYxT12pi2E629M6GE9VDP0Co+n9iSd/hruwkQkXPg+kWY71ND+Z9YJrw0zru2nLs+Hi0Z9liR/z8EDfXuhGHIor0/nNOD7rWzed/cLngiPnvFIv8WN8fzrf/WZ883g1uoLH7voXfBX/ZOBFmhnlUGvieuBazX6G1Q3aaXgQ3W0ET4MIhVat8uCsuuqeUXAn2x/jCEwWCenL0AZzvnxCzP50byWV6qkODLLYYWiRJ5BvcEGs9DfHdaHFuGoqsonxwz9BIplOmqoWQDuxy4YfDhrKUeSXMmNqGSbUTCpsCnm5kCdWwCYswggtyzUKa4gASQTMYR3KR8NNIo/WyY/4lGvfCSsMpKt52t4I1rettrDUt76Fv1PKrZg56h+XasC/0b9mZzhvxA53WLxiDB0Ax6tXrw2JdB3J7zRIaSJ86GfHuzWPOhf5yJ7U7HswvIxqqTm0nnfbzvrh6Gs0Dg8ZV8fN7Irs8iud3gHKgdwTvOvOWhe3EVmW8ez4EpGDSQwiMr9YSLCzl0EgGpDBQCbRwaANW6Q3HzuFk2Qvktc+JiB1wuaaEzCCkFcviOIQzM6dL9CGIMKLGiBA6g9xjsQA3hhgyw092VEG411IfM7mwMqOZ58PZnaWVcUMxog9NBLNDkLdNlszwoldGNFGXw3GdRz9RQbR+RlMnI3EVuLgqtWhhxXXg2K/V8J1sBPOOUxjlMHMuo3TkEP9a9KPnuFE87pVad/+A2nT5vPT7L4xJmIV4cERzDctxWTzg3T+eRvSQmMcmFSVwCQURKlOUMG7vjgpvzKQyqga5mDuhOazA4uw+G472E6GS7A++xPnTpTGsw5K241bcB8Pp+GfUn/rmjto3iJVyukkZ10L7Vk96U+9SuOa9nR19kd1BO1zMjQ629Z321tGo5uW/Oav0JF1N268g4Y8KGeaMbzjHEP4Lo0VyaX5iD/TyhRLW5GGeDK3WiaRvkr+lmWcksa8hFnGKQ52tscbv+v0B1iYynBJ5zIj5lXUFbTAsOPZHRHXPzKN++ayuUPTWr7b+6YxD2lAnMRgbB+LLbw85hS4hFF8+S5sjnPCafmmM1xnnOKrp+o0ZJ90MBdmac7nUhffZZTUWRaOwBllCY94tE7uggUDnbMOurTOSsWNV9pRGAw3XWEs3Tpfs3pNlCm8lqEzX+NIBz7LVIqLsnB44oknAi7TWHfrKTMs3gqM4i9gA2eO8e6OAEzEV+3CegmT+Deez0Xa7U6B7SsuLFO4zdc8Lc86GF/fn/U0XCdzaz2ETfyZ3sWMF7hoPcI6l/YyreNaoQ2ZcvMyjXHMRxj8FfyIT9/dPpXpNr71L+ULg01hPL8Jg8+2qfDrG+7PMdR0/oTFcvWta6EB83s1OXFR6l5ot+BIvBjm+8lwXgxxzsZzaR8XgY6RSv9RA3QHlvm7F5oeQIWyrqAKXmNBqa7SXXgG7ffLj8hDZBdUwiP1YcwJ11ZzzDeEuePGvBRMomMFB67YoTZ+xou4yMm68eG3bpe37Q2xXL8dzjcvw11wObcZz/E0v5tOKWtJ7/esnuA4aLzMYCvoyPnzl3HPunumolyKEd8CPsrq8pUOe/4pQKDcAot1BsGhstnE4lRgAXxr17iPxcDAELt37pDBd82gsgDjCKPLjhBx6VH0JxaS9DPFdC1UQOcHz04HBrzSmz4X08Uio0vgyiS7HeS3CdcGcIC4/LLL47CDHVqCVq9U3VW/O3jJcPns4Chh6xwgHGiM73efOxOPCON/pzNQiX6Y3YbERhmzXNu3UGNAQey96bzxdPc3vpl++OCD6dzN5wWyzzlnIG1HvWFqajbtfO7ZdPvNt8IEPJouvuSKdOcXvpje9Ka3pB3PvcChERhNCHefkwOD6UMPPZZuuvENHETZF4Pyc889CXw9wTjXzu0N6dJ6TiY/9eQzMZiuZkJxQJ+exjQG9zY/j6T4kotfkxkACOL553ekLRvPSU8+8UwaXXc1MBxIF2yFeZ45kJ6FSV+3TjuOe9JFW65OG8/dnG5+4+vS0JoxcMXKsrYmRPX1mnb/ILCuyTjUGSAkcVSc+HWgFZ/izUNJTrq+h7k4qEDc+zO9yua2lwOz27suRJwEbC8nahmT09nJFJT6SmvSWGEAncSspzSnM16L+7bFm3FPVycNOAnrrFOpi+HWWd/wQivWXzxIIzp93/1Jzx4w0w6t8aN/kjaknrxLW8aT5vwuLXXKI55OfMroGse40rBxjO+7TIDjhzTooVPpz4Nc5l2cMAmz/ex1174u3XXXXcFIFaZKZs2tZ1Wpdt+/O+opLEr9LMfybHvzcfyx3MIodzMlBS+WK7ya8DOti+F4Bzb1V8WDuNQFbJRhOQXmeKbeOvO3H8n4yeRZtgurAyx6zVsGLlRF6G/Sq+bVZNpUowh8klarBMIt7e7hm/02JKrkL8ya1DKNeBSfOplZx2SZVPFgXsLuwcPtO7ZHOuvgATXx+tRTTwWDZ5j0I5zCbjlKSa+66qpQeRBmy7EuprWu4qO0habphKG82/7Gkal/cfeLaTWw3nrrrdEeXmJi3EKv4lJnfv6EQXhKXuLQ8s1P53cZ8QvQodaUmNJdv/m7/PLLwxKCeDBNWQTYjsIuE2zehodZxoXMjBouPOK6lGs50o/OVhXnfjOeeNU3zAWacS1Pv9CtcXSWZ7h1M86rzZW26fbFhzTiTxzqnwznYXQPZ4f5LpkupLsyu9rZHehjBxa1Sw+Wh+Qw4HUcLaoJLtSUjEIbMU8zvsJM5rrkRdwMzGzo6TqHE6/UM9QToFfxIFnnX+4HBQ8lbnnXD0luu7+YqJyrML0uM6r65WzFwXnSe0hm5KDoSJNhMYSxu90mi2W3MyamqgJan8pqm/IXzqHl+8G+wkedfSHnJW7l/cSlVixcVCf6lzsoecHoQiDj1sU0Z7Tm4Cf7mGMWNAUHY47awiTGBxYYm+yVPX3s6A2claa50a6Us+B9CXkKivKPW7Jrqu5O6nM5XLLtwm1p27Zti3UWh6XeUVz+kxHcFeDjMnGXxIrXnGWZWPLbeux9XrT5bYHMvALJRHfb1RsDoQsLr40J5aqLbw/4L/7I+2OQWljwu9mS38LmiHvrDedFHBtAWG+4ZgN+JtxgNhe2RvgtNxDff8TxZ3or4kpGZqDUaaF1YXSAW295Jx3JVf355N+Trrj4ItJcGGlbC5cEfFdf8voou1ZjOyVcQaArlmN04rLtyuQbryW8ZGlgF96vvPLKgEUpVLTbaT4WY6iKAcrVMp2quS7ae2oClZv5URYRDEDYfK7VvcoQyQ04mW+w7au5mRZmZlhdinE7Tj9tJh6n1bMmbm/ciAfTyB5RDdUYnXRgx9JnxwrHwNJYOrgYfpyOLafs2o1me/lzYFRiUGcApcBaayr1NNGXxHwLS0JgifUuk6s6TA5EroZhgtQpZ4ktc+WBALfO1q8/N136mivYtViXrn3dzenJxx/gQORM2vnMU9QX6dz+PVzlnZlEr8xmyk6j6OKrNP+jx56KQWkEBspDoSzhoWkGJSZ3TQCOogq0j+3xpx9/LL6vgcmoIz136e1FK2ycpBlUkw7wLnNRB7fD7MR43XIvA5qHhp1BGq7swW0vN+xMHphI69acFdYMpjBFM8ih0np/I205b1O6/5Gvp94R2ngSk1T8sNgLfDBOWj6Bydm65QIGVU/rP5uac6hoTMKoIfDU1B/DaUw4TjqOazKYM+BhEjuOhWmRuZNxkRHVKdH2qnLtQSpNt++YXmbdhaPMjQyjjLjMtQxpSCvo/55nML4TvPt1e/buhiFspIvPuRAcqs6RJYQvPP8Ch+KexrqClhSQdoK+Gc4sUEvKAIEsiqcZ+AlIk+MuaIY4uDuXnnhye5pGIHARbXv51ZjDmsHSxoHtSGEfTRML0slaFtzrWMicn668ZjSdv/WCqMMk7TAtU+2hL9qmxg7Trr170p1f+mJYPbjqddfAcO8BJ830yBOPYw/3QgQBSnZ7OCx2NXU9Kxjjhx56NCaq1yBcGF27IV180aXo5HJmoeE18vmsg2cu5mj7efKqQ6sKHaaB3fMNWqjZuBl9XL7v/TYWQtj7fO0116TRDevTJbXL0l7MEU1OYR6Psxff/f796dxNG9Lbf/K2kJbten5f2v3CBDcOcpCx/5ywfDM5xW4A3WL3vh+l1aOb021vvQJ8TKZnntqd9iMQkR62XbgJ8p5B0PE0u4Qs9mZGWOisoQ+xozg/mSbZCUzgdxZ66p0fYyyAQIGrvx6dElplgUBcaZUBhomZ/oegZB4YB7TVCq2pmNYLEzVTR4IYVERsHtxpTnNs3TZHoER29gZRSSFI3HDuH1Pt6B+3GMsYrJzHS9p2FqeMJ/1L02chxHGB5GLDfuAiw3D70olyF13knJqZZhcUZZFRFl+z9LNJ+nR/f7b+MsPhWZtrH+N9a3hN2ssWebPpLZubwDmCtNimp8OpI0ojoSYac2Rgv2b75YWljZHb40itYgMf6ftKsGKexb3ceZd8j+Q73h/p+0q/mS/zMGelGgu5PUISrAoG1QyzshbM2L7AnNdAylvnt6pvIZ2LEYAGC4vJWRa4tFdZU66I2T0E/DaOY9A+5OMxBqygnYLBaGdv8h4HyyVOpfJu52pB54SXXXfB+ZuMaLdbmkf5tjTesoTcZhqLseeC/Hz6seSWyyzwHZpXN5wlzTJ+V9RuHC0TuxPcab+u9J2Pp+GDjFwrVrVMFphckVl1UkGpg47k4gUGgYmkae/RuTq1AzmiwVxNNdnKchWOGom6W95Go07THDpELQbNHnS34QYjSaxY251eO4syxwuUuXLXzixA4w/wZCjbtCmI/IueH0DwnYlVfXK302Y9vRnlO7H4jO8PBw/KM6wvOupNDk/s3Pk8TMg38oTOgHHuxmH0RLFwsnlTlCHj5xaftqFJyA+9SyS962HiTO9s4aQS9Y6JmYGHeICTVq1R1y0vnnI/sl6mYULke/8Q+qPktYbFqvQ3w0FOdeGUJkdj0R4yobaDlz3sH9+fHnr0YZjGF8kHJlVJC1GNPwuT5K+F5RO2fkCNDL2DnZINpPW8MP+xZQ8DO8G2M5ZbBgaR3jTUF9MesOpV2X6mDKpSVtWSbFt/4kHpSVlMW76TuLtBIzDxSlDFg1LbWOwaAWc+5qf6Q+TFu846WWcXyi0WCG4HSn6Gie9BLDSIKiWKO3c+G8yl5al2MAyjPDLyVORnnRbm3TJnocatT7Yt2q8wGTVMdm2HccMSwBzqLD1IUJFeznPbkKTPQzowuy999etfTl/9BubGYEZM2Ut50nvY3YQ1a8J0A2Da8cwOJL+oHACvDIw7Q8PUu0U/mRhXH7mGxP2LwNGKeNZrfr43ff0bX0v33HMPOas6MIsa19707HM7qCftxFjrgd44MU5Dau+T5uYykz0wR/PpwR9mSa1l1mmbB+5/IP3w4UfR3UOCY7tYU0wTPTOxl128J9GnJkvymWaim5swP3c20HseAM/oYs6Ch50796Yxpeow8R5inpqESFjg9qNT6bby5IQmj9iF4ICy5K7VIaV2DRavLpxqMMEJZre9qo168aft7CP8YnFmct8P5+zTzkFO4eRrpS0sfvZRhSdZ2hc04sIU01WaGe1B4jg0AD6Wy/pwxb2CYfYBbTK/853vjAWjEnCl5+7Y+O1EMrv2Qc3k2VcnoNEaOxDRb9v9TMGA53ggfvALLPSBQS6j2rxxCJN216VLLr0EGoDhhdENZtfNb8cS/AX6VcvFTeVeQQzY11S/sk8pdLKPxATG4pBFDW1SYz7uo13QEeDM00TasnkDY7G3KtKt+RV+i5asXIWBMxUDMrtM1D2Yp8Im7AKmXuAhQhd6EklLD5Y4YGOZNOhM3IyjxDMRhrY3P9VjmBAZnJUQ2GP6YTSUPsrwKoaBl4o+yKgZE38ZxHtQq9HlqTgeV/BHXVs7tg5fSbQdHsbSCdSpkZqF5EhmaorJfZYtnIk5Jbown/ZwRRakCu5BKWmkQgrMU1NmmEz6UAlSmipjIaMlk+OiIKTYcMVKJ3W5LqjCwEnDd8QEUu9lwoVhyEgA18CBwgI4E1YhlJnjx6GCRZfrJAOhVHaSn4sGcSozOjCUcedkpJPRXUBqlheBSEzXyrBwW+JQnjT7vQKcMl1Y7HxhZxwCXZilDCRwbrXBbgGsJ3b5BxOEMQIFcTBwg0jXViElBdLGXqSGWBqobSYvpDi42K2B4WCjLt6X/llsa7fy8s+J/HAuGPXAevurILedzK95eTDDkyniZY4t8aJD59aqxtZlbkN3lyF9iAMzzf5skucAh2ybSKd6Wujc19iGH9iHBB2pI2Q8zS2Mc9D53lBlkkuCIcUmqIc8emGka0zizSb5UKaLFti5gHKeBYf/ihtC0i4ctu8EktBO3WHqJ8dhnslj9Yh9phbSYHEngy6Db1yZYM0oSguDLG6gsuhTUW/qH5JKzlq4E4A4P0u0YbD378kH7NR/th82WIxIPeY/M4kkln7ZRz1YGkA/1AEmGwE7eESPFmbTdD29MpJ5mzxxOLje5KIgaH0fKmfZsYhDFS4WTVR5goUQpy/4pMk528Ny7EPgDWa31RonPhI9FlDwnoQW127UWDhLM5nOcwSfD6YjmWrr3RNMMbTpGAScMQSB+xpjlQstKVALQV573y+dYbdZJvdUZXTFhrrOqols3bo1mF31pnXdktYIOAF/ZKilO123WVRpRocIAyrHPjjPjoQ1GnFhYSStZty57nUbaSZMf/LNX271RZ+uQ/rKvZIYcGkxWxvuFLnY3wjixV7ldOwOIRfQpjkXVMwXgw3UkFB5qtWU4Gd6OPzo3Mm6eqgwcPpiQGbHLeN59qkXlMRK7fQO5JkuEsNah5Mie/bMTQ5vOCbKBd+1tME96Jqj81DT1DwGrWEv51lFOp+16FCzSuMcMhlIzcbNRpkXJyiZPktauSvDqt35UOcUvoDOkwdqHbRb3PAzsGoD2//rYAZRzXAmJnzxt5iPAjUlFHXq0KdpLZhiTerJzPSznd8Pg+vW8gR44y2YIQeWBpLd6SZX+jKZuLUcSIwpoZRD3cUFpYKJYGCZTiJ/pX2hp0jhSlrE3RwMapNbhqa5EWcS/PaA9z6krflks2MZLeWEH3mKV7bpYZomkMKuGVmbdnuzlfek872P+s7ug5lj1JPJcVoKRtsZioWJqedhgvfslhuiDWH85tMYcOyFwehlcMTCgluZigKWcZaj05fBLc42t9Ju3wqk37t/xjPfUI+g/sH8mhfpQtKL7wJBKw9ut2qndiYY3rywmOIA7llIc3O9cqmmc1L37MBlSKOmx9ZTTyyKuJOFBLeOLd56je0/tsRtqh4YtSa3MDaZGViiAB84Av/SupJqpdHCbL7qA3veQmf7yTT0ITnXSLtm13zvR6Ju31igf5nPHIdvQiVmXbZ2YMqoC/GVRrsQmGGloWRXRngIaX7YLcWeo/QX0ktLg6nLanHAYluAJnEnXIYrMXdxpw64TkshMoKN3lHoykUTizaScayOZgcXwGZdrJMqAD01rquWBqGLGr7mi2wXJf/z9hvoUSneKg4iC7Nb7zp1EweG6uk8pEack0HlB9WnGbdZF+mAWMTMNBKJgvGN1PHa/cc+EovXYJ9M4xgEt822bUh8a9B1HZUGYNmwQfvM0oS0zq6UaRxwuorqzvtkP9u+0o34U/9ZJx6lB3W9u/vOyw2rhyPFi+XZP0pZsbCSZsBxHQJxKqgz5rdYDKU51CxQhWpAh1AJo47jR5Yi8jWc7ZVlvSWk/aHyTigG6M0sT1x4S+zOLbZN23ccjvZCX55+71K9gQpS4p6CGuPFADq+dXZzirPNK1dh4IzEgPqQqwY5PYvk0m3HhhJXJz4GOeZqOgUTB9LQWg8TDZIU+g0+fxYOwNmhF8lk3tOgQ7FkDCYAhqqG5KknJJqqC8BgwagFo+BER390qJSZJvOXiFMniSPMZhbHT4Ggc+oatu+uvf5W6rWGCR2msa4u2ZL0MfkCf4iFlFLBoPCTEc2nb4GeCeGsjevSxZdeitSWwzTUaEHmDYZCpHgSuY4kzJrOU05mDmFQkJrGbWeEy0bqZGJ0olVgs7k90lGeKg2rkfjIWMv8DqBMqeTSWww1Mt5RA6Bc07uQcALtY7Jssg2vNFLmbGCEQ0LoWw70Yz91fiI1J9CLBNQaDF8TRq7l4gWJaWqhP9tAX5hJbW6eyW3VfiwMYdqvZzdMt+oa6HR7WcMSnNnu3c4yl7pgEskhVC/aH01XfgaZr/U0bicHnsuhErFUDul1l+FkPTKSD2l5WDBP3pSFJPSiCy/hcp3VMGBb4ZXOR52Drf/ak2zN72exg7Syvh4fyy7Uv8bCLWxUBjMITi0bhr8HCWWTyUEJZsAmfEt+XmRR4Ff6LmU7mcgWKomswUDKXFhf66iTLnxWZ9xISq4b7AL4LpOr9JqE/Jf28q15LobyggjpJYySLszTkVb6E1fSxzxSXxcHmgdzMaRkB2Eti1d3FGBkpUX6qFo30ndmktmGhjEVDg8bLyANl6mdd7UIDP39RIYRsk9Yl5wGOsOEZR0GGIV46Kc3bd60iWtL96HmgEWMGQ42h2Q2QG3/Ib+DSab7Y/s5M1ILsdCmnqozqH6CFQAe+PEdawB1pFNNpNGXXHRFSEi92t6FSYuFofqMsWA5TO4nO0i1BXEQOxGig8VJkeout/vxcsHswiUztrSpjC+u9MOgT4QCcV6DJnV86kMCYpoFzjt4ra3DnEtjm3CxGaV4KIt2qmNCtHKvHAY0mVZDKBN9gr4RbdJeRPKF3o56D7+WO458tf3owtF47gSRuANs1XIdVFQPZxoGtN1XY/t+EHMkraaMjHqNMm9IlwaU3PI+z3oQ02/qzRUpTTaNgmwI3VEH6gG2DuMzTJiGqwdgoOE7mFDRqSRPdWR7Q2xsx1IayaDpxE+yFTsnYV3b8zHULMoQTLi8uzcDqt+3cfOa9FM/87Z0E3pnDaRZNbb6FxMTOSRQ7cwcMWBAmIKYGGQckNQNMJCTj1vmCTM711x9DfXG/J4AWA/KacmcMEG3yMtBhY3eYCgiu2B9iIdzCCJGPFlKSBPFicyv5cKg8BZmBOttvVQLiW1bcK6ihrnoy1A5cskg12BU+jHRpzWWSbaxG0i2bdu5KZgPGN6hPvR+F7iOt8GipM52O8xLE3gXaPvU5JQ18edhflswwaGyr2QnmBWZNeiDSsFDHeS6Gc/yIWgIfOhMU5jDALWN4k5YSWTcqFcOMA9dd/4yh4VZzLH8KwOZcankVOfVmupmn7d5CxYILuYQ0NUcwtIkEt9hklo12p569XCwo9bEXA/MoMWBWtDMgxxq/AdY2pRlHZC5jY5rw++jbad0VaYg4AyYc4S8oCM7JpN5zAFlJoZQGAedMLuA6ug8gy/DzMeFipZhghlGEp+nK2ERTku1nrkc/xrD0Fg8BdxOcyU+fdyVKae0W/Rl11nwg1kdNhhpdTSpuOmUnIKbFnbOU8s+b8mStoy4qjKWQjwXB36j7jK7vdCT6lAt9KL7MAU5Rx+x79TFb9APiXTi9mguolhR/otP+7nPVrTNVBNIkItobGHPSBNebuIMzpkDcBrUYBueos562b7Rn1i0iNVu2i60fyLAtxzzVwBBEwZu3ZlzdyFUodDHjYumhA9aVA/c8U993Bj3GWfEvwug8G2coEd8+sFCPat1EXgYZ9x2odFK5OG4a17L+SVexy/p9VfiDgNDyXs5GEp4idepw8mEQSp3/5JZO9pEXBgW1O9LtK0eoiu6kTOOcwz1l8mV47VvxdhprJBf5Yfqb4WBMw0DF267OP3C+38l3Xrzj6FHhvF4tnUd3ObQzxwaVtJFf6FDqNfpVjZWqfHdUvUGOy4s6RtFJ5HT/ugZynqNT46H/WUHxtdfe31aM7iObqakiuiMrT3MWDWvhQaRznvHMvcti/MyZhnBDJ2o3ep0Cz6maMxXMVgvYI1Bhm1kpC9dd/1GmI2zY0u+H5vNMTDELMqjzjxxwd+Qp3OteSmLLT8Dp2bWwjy5xZuLVkI2M4POIDtCLSxQOL8HeAwkMr0+x4E/8CmowTC2y5InVC8xcM1HGREX6saLn9vIVo1wx6c+mB+ZbmHTZWwSU2mcYbN96ZrX3ghz0stBs/0cRFhH2+4Ladzw0GiaR7Jba7gF7El2bnKk4IWQnNGGDIhKeut9SH2Q1m8+9zKYF6W6HGJBEmgBpdwovPxpw+Lk7USq5KhM2DXop2yV5u1waAAEl1/J4iDf/PgJWziezTukvFYV7tT0OvVhzT+rdpgQPMTk68EruVdvqRzG+sI4OHBsV3rqNcjGlQnEo5jAMW1d74XZQ4LYdPEyxyJwHqaPXQ0ZZaWGBQZbRxgsW3hUcfEXDUmWqlT4PfIh/2CohQzcqN8rozuj7jcqGGvWYs1A/pJI05ySFkYPLAVoNHrgjTcZFWEgYuDXZ7e+Qw2Cuto2c0iZlRJ2VCOmdgMjW9BYH4nNGXDAmijgUlffhdE8FikCPt5T3/OMAexOqOJA763br1jEugjqCbUO6owOJ0faWOyq3qGaD/3OQ0oNdltQdamj1w+owEoW3S7ajMJz0/Gl3b4Sd3FWOmrOgyJp8otJ2TR2DA7AybGH1JeFtDr0tsn0FJdwLFAfmTj6dAPLDlGc2Z1iLmgfeg6LJdQLSgqVAsGUPkp/OVFgW15pAxdWPktbIfFF+q86VpMxQRU3TZkGHmkqqITx2/gyvy44bD9/NpojJQdyuxc3SytgGxrV4m1eCCR82v+IfoknQbXTh780/2N5Xw6GUsYxwPJywpDzatf/uGFgjKOL9Lo47XKiqDjIKcahHiZgccyEgaOvRjiPdj1xoseg3Z02h1Z/KwycARiQ4GeQ+DG3wqwpqfWkPCapmLuY7/g5wWXTMTUkfwsc8opBiR4R4w7S3/GxWZiJvG0/Po70kIMME5zWHhnmGkM6orutMoXO0TrLLM9dU1z+eBx/PYkd41Z0VgGS0UX3uM3sznNClWmQaVFJMgwGqgWxqQNX4cEjjnrFIGDvlxENToEYwUSRXRzegBuvxQSP/izbeJqy6gsGam2k8RDf4KBMjYed3GZH0loGkVKXGEgOHkKE3VHFT+Jx6aScb99xAsrxzFOcRTzSmVY8mqth3eknJubSZz/7mbjl6+mnn8bCAbqqxJQpGhocRXcVaXTfARiTF8AL28KoqrRaHGJi+1LpXa1OHWF0J7goZv36zemyy6+A8YURRqo2ALDUNmrmsFh+BvjsJL3cRH2kSbw7H1s12sBioq6L5Zh30B2VL3V2G16JuO9ekz7IroLMoQyjB9Nkuqa4MKdvleoaLNuYzNWnrXHgkkZm54IawVDFbp6MVJ1DX0h/YxZojUK87E5I9LFVaE0BiwaxPnwIdRJ1XjvMLc+CXvSHNVE2gAmE3KZZdUE9YJkMGTXrrh5trkMQc+Rr3sHs28jQpwysTF2RzBV8B/NLFA+jWW+Z3BKm/nCjF5WjkNzCiM6y8ISfNcv6MO3VC1OPjrkqLEp+a5rp6+E2PSI0kXg3gavWsB9pZUXGXikxURdWwQipVgP+ktdQe5udQGAO0l0CnHhn/ZUd32IBCoMUi4yQCvqpzbQ741K3yIO65j5IG6KNqBWIBWnUfogpsgXUb2yPBcp3IdKk/VCrp4D2JQeqMqhGpGpWzOSWc2o52041FVVRbM9oW2kbHHiALNQcANl4ujImie0Y9WyEFbooWzUUyvUXfcXGwjlGzM70YQ6PBSPk7fgdVhABQ5v9qtR4kVN2wpZ/tFwEzdIP5+ygxQWx8LLEh5TyPLJCf2l+pbjD+kvKLmlfdhhKOYcFoh1Y4rT9lwMGmd0BbOxmJHcVbuY6m8Mfry5ofVYAE2sWnuNcdjtqxeyCn8qdmRjQ2pITdQ1p1pzGVJnwnn5qipPcTHB9Q2nTReiNDmNCCelOg4l/dowrZFn1T3Ij7SoPEI+oQ7dSxwDZHsxXlIO2fsto4eQZkl2lPkpikZBxSEsVi34kVxbjDTVx7zpcTUjKGJTzPezopHGafA7rCw0mSreb8/e8bWt+8zAESrbqML8uBlT3yIOLExQMRBzy80CbRwDc6nd00TG6xMTuYFR+fssSR2Mcv3Nkao9Ox5nYw0Yzk0jkuEd9tqaFBRgoGJQfPTme9uzan7ZsXZPOOW9dLH5kHttzGaOj+PWUNgdaXhLsxwnwstHzJJtxmifaHFXceiuetAxTq/QdlYYpLr7owXxSAysLc1hS6EfPvMYiThmweoZM6TkrbUhjS3pBNQdxLLPLdn57Ls9FHOZvB1WAEi1Tmh+0SXvuasQHmLTAK0uw7IRdusjORVB2MhTtZxj22OJtfzler4Yljegntpt9xvtRcQssbBbqe9Cp53KOGtYr5jdgiQNahqlRGs0FmejjQ/cJ3W0taiOtnfGgkmbqOCQmA9oL49MTdrhhqEVSk4WV6lClGu16KyHUdJ39wTSZH7Le9rtsSs9dhTm4KxcpSuRb6EnXe1x0eI2yqhGkxyJDDyoTYQqxqb3dAcyicZkFZsYShylDF79P9Qvas7M65NNp6ELKyoKqLGBkUv254CkLqRNRLdT9D3KlKbt34Qwr4d19Ixt5WZJBV25+kfps+ZX6nXK78l3J40uB5VSAoeDPUyMDmEvMfRzI7FwKb/KAE360SBtod139Vxx7M8TMH+2ulaswcEZiQCZvYmwyDa1GIsbVg3s5rf/pz34p/f1/eQS7ruen3/g3P5muvp6JjZPPSnzqq5ik0ela4BCNNhhjm3GFmPEADxmsMLUDJox2GXUiGyaCYBZkRrEUzAGlGQ7HjY85ObN1jS6xZpjs2HVNbSEJDjupMnxMsANcVqAERTujmUNRsqHETubV7VIZXHVYPbCkREzGBdavoVSU3V8m8VmkMloGWLOWgzlRtzyhB9PrEC+zE+EORit0UUfTW2n9Y586QkIEz7N/mgNVmJobbKxLjzw8mf7v3/tkuuOTn06/8MEfT7/zsX8Ov2ieSuHMvw2r25PxTtBJdzZ8wa3AiAslg27HZ4npzAxqAtM1bg/ble6+++vp3G03pTfctIm2ZpEDo9dC/WFycgo95lGaJUtmgytVwtmucxjMl9HXdRjR/Nr9N5dOCGAtQBchxSW+6HLho3aDICo9DrIPOih1iE8wdDlHdXxN788teXm2nCh/P/6/MLguBP3JPIZOpWWr9gKO5l5Mc0hM683R9IP75tK3v7qbGzb70k/+zNlR7DRwtKaaXOfO5R/9MP8cVtXiStYWZ7FnpcNRQXAV9E39rBU9EjxbcZYTHMpSHUq1E62hxEKD+mV7wO4sediMxQfliCNz1fqDjF0P8frUlyfc7Ga4qGZ2nO1+1pLBPINXTQTajxdg5j2gyVnKLK3PwJ1ef4NIlI5Td4jI2+e0nCCuPZB4IpndpjseHSfx0RvAueqd0db60T684RPYcaq5NBQJH8XRXOFW6h8l++P6fDrDIOzuXS6gUugKM9qHkNwmue2ccQywqfKIuZTZNV7GQsXsgorKnZkYUP+zbxT9uz5MW83txrTTuvSr/+zn0hMPfCd99p/uTbt3IlmYX8fWFDqefftZMD7LLUdYMxhB57F/PR1IxiBP1kfzD8GgI6U9cKWu/iIpLdWOmhncYMB5Vi1hDmZnACkPPCy6lxyXYZZsTqvbSXRG73nKn4lDGAYgteWDZsYaSP3yZMvQAeMRDKKDRYBLHkymPWxp96p4S/HqaaImSTwO6nE4rK+XQ2Ah2mJoEbwYYtw/KpOAea1Msptx7CQDq0B52iFd9GE0InypvxgvBjwO8mgAoInEcnYOHbvpfn6XAd7D4Gltu02wk1rjZrCwp+w9eTA1bHUHrxt1sl6vsCu0skz5YZWAGXliYjqu+x3gkgTbwVvZPvOZz2IqboYbw16f3vim8/g+hdSXA3zYIJ6Te4IOBjRCabtRzwX0udVJbLFtv4BEW6cKzKFOoiANJERptDDb8rTLPIylE08cnGOhxEnPSCozHqTBN6ecqApZSEPSV7Y/Df3C0DTdmiQ8DtWFnuqhpeeQNgyUG7C0/UIXDQ4W2nCtxn58dBhipwF94NZa6ofmrZesIB2awjTat7++M/3uRz+drrvuknTN638inX8J1xc/O5++9+0n0jlrt6bLrhxFHQS1ASTmfdhf1gJIqBNREY+y1bTZjdQ3dHhRKWpi1k3JrWX2sx9uX1KlSKbUHZIpts1dZMro97CY7KX/2XenOTirVQvtA7sboXk022/Gw5O0w/zcYLr3u3vSjx7fztXYG9KFl4yk2jBlwP3OzblUyWUth7FTPVwVKtUZ8qEx8BArHsgUpldVg7Wj9NMT4qTKbLvZ7POiD9qBfjqMlP0giNgxSAoOKg5oeqTX2CuP1+rPK4EB+tY885Ht46iSfxbsfJPbhpGBL7ql7zm8tGDF7AaSqj9nIgYwyRoCH6YbJrB+Jh8YIZghTV61WsPp298aS2efN5/O2rSOG3+0yYhUB525ngEmFawUxMR28BzLhEcwveewfru72fGig5VetgLkqqGbu6pMCFJZGMgaNzrJ8NnPNZ+EYDaEz2579vYLmGa7goeAcefkOGoLfUiSVOHQ6oLbrTJ0Sq7cCupFcVk1BXU9zU+oPYzmLVsLTLwOLXWUnhpKrZB8zpFmnsldKxU9PFvP4IRiUnDwwQGLB+asesFD8eN7+08JO6xPYAxvB/lMSPG+1GcQbMdTbWGMreghGPLdz/WmZ5/clx6+b4rrcefTlvMvTJtRYYjIoRKiOS0nOdVFYNjK2PkS2qy7fi/tWWCoVLjse3XwACcENU9mO42NoaNMu1x15UXphutvSx/9tz9M93z3m+lb3/s/0nMv7E1bqesERtUXtEk8jCTe5jUr6pfbhgAWO/mWPw/EeUixfDvUFyKZv9gJ0BxfZCdDSH8pRt/bdLCIQhgJmD9NeTWkNVIpCVW6OwBDKROo2bGa6hVL3JFgWcyfRKgbIPcEfncmMuMOS8IzerDkPYYe/oIM/gy6zix25uc3prHpvjRG1AlsSz/8+NPpj/7DF1Jv6zIk/29ON902mjZf0JcmuXRChjXrl6o6AIzqxcuYyRzZkWB+tCnrzofwytTXsYPL9EyfU8d9hPJcUBsPU2H8U7rbQg9XM2wYDMTvQ/o8jR1vVCCwLKJ95Mcf3Zf+8A/uSF//yoPplz/0X6V//i/fwFkB+rb2Q9nRiTGA1KezC0ku9BK7FRCC1htcjPepRHsCXb7eV+qViuz/+vnZd7e9c2dZDCMgO+i151hNjx2NgJf7Xsp6Ofzlyjha+MtRdsnjaGUt972d3oWIm262UYnqzKMgJLdb/uub1oJ0+W95WnyrmN1AT/XnTMQAZnaxu4pkcsYTzTAKA8NMvI302uvOSV//1tnpr//mgfTYU3PpGlQZ3vqTF6RzNrPtO8ihivnR2K7VgknZ4jrEB2FKq+xKHX8JEg1fqZtBjzBsobZPjcduM/mFemkwCW3YCIsT8UyWMg4e+nJ7eMJtUGbhOAQGI6ut4WxayYN66vnKePBTkuvkDaAKLbxYrQnilL64aevFAdMwLAq1WjApfRwQmqX8g+stc+sQJItKvIKXY6x85EXcjk96txUPwflRwpVuj3GI8OEn96a/+YvH0ne+9qP07PYXOMQ2mP7lf/vj6b0/fwHMAswV3LEH+EJCRp7RgFH6MQL8ikYD2cCWD3vRNtSRJoaBy9JSD6mtWrUa5kp7uoPcGtSLSbJtMGtQ0GokjxwynOCQZe8ahvo2gq2yuXqtcgvmjOUP32h4nN90xS/PSixNE4sQmElpG6qIbWfO++S8Y7KxkEUnbfVh21j9cdYiWBWALkkPH0lfJD93HDzleRi3FAajlLCO74NFqq9Lu2rFgD2IqKALmcH65RDSQHps+xxXFu+JXQsPWvb0Az0So2tf/7p0+21D6d/9n3enAxPfSiPrb0wbt5wTOv3yoy4EUxomTydY6w17BEPqLsv0lBd7qGJAXagbBfHu4dC+uIFQdYReTJX1ssPETdBRf3ua9Q0swTi5IK9zfmCAQ5LTMMVzpOlrnJ1GVl1FGUirMW82PAKz3csFKvNjaCYrtSaYeh+Macs/DRyAawrMnQol4eowK9n1LIGSXZnfvKA7MXXxMKLttOjEooxUZnwzS5X7XI5TKM1Y0KlXkRdn0kJ/h/ONV5Ifj78031Le4fylcZe+v1wwlHwPB0MJK3GW+i8FBvKilwWtK9Qwa9vI5w5uzZ8PoeaHb5zotjnYr+EOP8qUr5VfYeA0xoAnMtVv6x0ZQQ8uW16AHUxv+gmkPPUb0//+0c+kT33qm+jx7k2PPvyOdMMbtKuLZBLLDWs43D2D3uvhGC4XlXaoMn4thyKHzJW6mV4PotGBlbg6wQKXsGi/N/SBYXZ6kEJ7Xe4ll2xMr7n0rDigNIPVhBpb3P3M1BxgZ5L18AxGczCa31FZIF8lTh7WcQJXMhXSKRldfhPzw+mhh5rp0ceeZNSYCKl4D9LPqWkYlQAqw+KA4rtbyoEQB6GocPdkcuwYCJxaV5KIO3M5Vl+wZNj2YR7uS59/MX3pC99DD3NtWr+hN9182zlpy6VIRlfLkYhLDfIr1SZ3pbwhOuiaxMzrlHK2tdJ3Jfcw60gDvZ5XIeM4u7Jr1w6nrVuvTC+88L105+cfSW97+yVAX0dnWckkPtyYzFbwojJwpINnjrZuSl+xECIJiLcpg767fXEB3dkWoizbW4b9o/FrwMT9FeEyo0BC88lBQREy6KHiQIsqLZWw/Q5/Fze+zbAA7bjlYFgmPC4e41uLRVjCZNgCZopcbOnQ/kSCO4iUfz790x0Pp2995wdcNz2WLr16fepD1aPObsggK4d+dN0H+rfS185JY5xFQ8gISdD/os/RP8CltCgCgtQFHiZNRlcXTHuUqeTW6sGw9g2k3bv34dfT8Cr2lgif5FwgF8fB4OV2Q7htM6FuATPMQtLDWhPjC+nRR3an7dtVk9iAdH4Q3Wu2/dHPr6PuYT91XBMewTjdnGhy4aBEXIn/888/n+793r3p+uuvT+swI+jXE+dgV9nRO9SJyTY2215WYVgSE6SH7ME4gnky/G6QThYMpVxhKc8nyl9SX1EeUl3L81ccH2J8I8w+Eq747deuUaYdUnkVBs4QDHjPQwMmz3+9dcwJ1fYh2duZ+kcb6S3v2pT+8R/WpdGRK9KTT+1Lf/fXP0p//omd8EsLTE7nwSSjF1vfxXjmFO70dah/aE9fRJyDpczBSt0UlyKEtAFGDPkHHZwpFy6kjqpCAya8F5NJrdbuNLq2kd7+tpvTT73rCkykYWliBnNhmEzr5Qa1s8/ekC7YysTO4Rb7/Sx2T72RRtuh3sBVR+o2fmA67Xxub9q9ayz0KN1e3DO5Jf3d3+1On/r0nVzJi01iTHr1oOfpRK7vDVhZn9bxXuwgA4YLcFNbCW+26L+ymmcJy6GYPZaxlL1qpGRjaeOGK9K2829Ma0Zb6S3vWJv+m1+/kkNbXLaAKTIsEsPpw2HILXjLnKbnYDQyw7symF+JVDK6bp8PDyvZ04QTh5cAe4CT+u/8ybekb983nf70T36Y/tff/BuYoQ+kCy+qpSfY1q/BHPfBmLWQGCrZr7mIYnvAlmqi7zo/jxQUWu0hbDkce9AxdEzh0lRDcPGkvvDQKi/16EuvvQIrBTGxSAdyhPpiBepwi5r4vvbBpHs73o4de9JzO3YTB+sEHKycRT1nqVsOlqXhfW7tU57MqVx3c9Zbzeh7vfQfgJiabMDoHkh/9f/cB7yN9Naf2Jb+9W/fStS9UC0HMRO63cA4jkk7Te09v3N3uu++nTDCHB7DPFkN/VlpPZR2lOq5UmjXUTNhSno9sLl160YksA0OcLqIaKF2wN4BZuK+850HgjsdwRbyxIR4hPRoj4kDPTDa/agITbFzMhMGBQe4gnhsvMFhyodhePelc895bdq2bVMaHFbySf+nPurnazrRC2XI5rRzLnrU1y2S3Ad/+GD62Mc+lv6X3/zNdPMb34jE/8RWqjavGtBhXNAr4a7efZbQ4k88+BKLvKYXt+BKlFfaj8Lbf17pskt5rzQMeU7JSHexGa747ddOGEAaRyqC1PI4JOC4itnNeKj+nokYgNjj1DISmF4Mz89gZaCPiWoWaeXwqmb67/77H0/bH2+lL31xV9r+9PNYaxhk8p/n0Nc6GCN0VFtaHViZYw6MyXZlqZVK2VlzL1WyFAy3HRxJK9bQSwAAQABJREFUJGw4vsb2LyBgLD359LPp43/0FFeY7sK2JVJcJHotGNIbXn9ruuWW0XT2plrachFSviFYdibMaSTXk/tbHIDpSd/77m4kK99K23c8huR2DEkUDEPrtUxI9bR1y7np4gsvDKnUNFuMDXC4amgNDAQHgYJbxHNCcPIPp48EWUP5K3XtgWklyb36dnTdbLrqisvTtdeczWGjVjpnyywMGdwBtl8H0EsRVPncXIxDIlwDOMmT3EsofCUAL5tGOITSBs8um4zLeHYQV5DpZ6X3qGan8zb1cNHJJTBUO9Kn7rgH/zGYrn0siKZZHKGXTT2DEQ1LHTK2Mq7D/Dj8RHG10GMupR3sB7MLEyIMqk94WYRuzZpRbBWfnX7x3e8NSGvaMca02WuuGsG0F+oWSE29rWxirDc98SgatZDNiy/uT9++52vphw99D3rD1FcfZsG0g7tCV8eMWtiKVhUD+7gL6OS6W9HCJJk7IDPYVd3x9Dh0cV56w82Xp/f+wqUwvWrgsgSGOe5lx2LrlmEOrWmS7gAHV7+TPvX5J7HFjEWGlpdueIARJ+HEDgAMvDavxdfsBAvBkXTxxVemN77x9nTdDevT2rNqaefzTaxk/Cgd2NdKf/wf/xImmvLXnJXGxzkEy/W/vXUOzaJW1URMONfcD2ON3nPD29pQFQEXY/sa6dJLX5/ecvvV6U1v7sc8Ir2fBUGLhaYT/6ohdlhUrj8NnSoLq1bRTrSNix+ZW3XL16xZG+pXXk3tGHTC3JHQZrezM+h1/i72QRf2/orLcUrcV84v5euf+TAo6snOukZ9/VPaMZqDP0sR0YlbPhAFoltsvZxn9bfCwBmKAUndnx0AyRZb+TNszb/44j4kTS9wI5cTZz645drQa1BPlqt7mxv/QkUAmJvtJa27zm7TzvPQj1Rt95796cEHn0iPP7GdSRUD+DAYnrjf8aMFJtsRDt5thdmdTB/48PnpDbefExKh55/uSXfdsT198XPj6cknxtPk7BOc+O5Jq0enmYBhDvsn0muvvCS99urLmMzZRsWuq1tDGolXulsP012Hx4xSsLonzFfqOozz8WdQ44DhqtX70ubNm9OGDRtiItWeZ+gGMqnq+zvTnELf73+vxaG1CRhID+Qplf8yJC7zxGFLpLE1OGL1tL3VSUY3D/rggoce4sVlCEdAjO3uDCMDi7gTpo009WEYlqH07P3XQTewjwMTGGZ4OL3/w5el2962jTZYlR747t70/a+NoVYynrjwDmnqPhagO9K6Dahj1GV2YUyBb6Uuy4ythzQHAwv9xTYnJdXpM71IsifG96aLLt6Y3vnTN6drr7uYRR/Mvvrt9nEOsG3fMZaeeHxP2rt3LH3724+gDpIvnpjF8sGCUnHyaSn5DusVSMbVbyasvr+eVg+sB3db0/ZndqVtWHe46Rb0bUevTB//97+HFHcYdRP6KTrClIREd1+axzpIa3YEZnooTcTlHlwIw2zuYqPFQVL1f9ePDmFG7rr0xpuvTRvP7mexRvVUW6JMmg8k2glZUJ6mtCzLUW7B++JdX0y/8Ru/kX7/938/Xff661ZKBlW6CgNHxcBLEMEcNe8qQoWBUxoD8EHoo3Jt7Ob16dyNbMU68bf5NHUcY/50HmYuDe5gOf+l1HKZPPuAw0/qxepCUtz25Tu8V8CD+fPNNeikboEhBXYmTfjRYEy/ctdj6RN/8p20a+e96clntqeBVVeiu/l21BqG0w+/O5v+8i++kR579Edp08Yt6Yqr1qdf/bWb0tWvH43tcdUk1rClOjSMZA4BlrwI524CFg6Op0HuIWDeDZgO8QWONCt27fquLL1i27bNThgBJ1QnVg/B6Hw+E5ldafaKK5D3z62CueNQGldG33DjZbQTOoq0G1oE0YbKhSXn2DCw/UQKTp7JxYzvon+p7+JKOjAfBYq2v/Ff2JXSjmd2p//tni/AZsJUz06mnTvvSX/xn+5LPXPvS29+yxXpH//y6fT5zzyI/upYGsWk1Obze9OPvfPS9K53vw7rA95YZcHtTicwbbcUBmE+hNaI5J0UEU46fZ2HOGM3mm+sceJg2OAgF0ms9mrtA6gCwJhzmxoKPfh96dxNDVR+zkWieEG69farWCA4LnCYDgGutm/tg67fAkyeoy/ir2KM8Ma2B+5P6Tf/53+HTvDT6Ut3bkv/9a+hGvXwvrTh3Jn0hx//jdCSmaW/nnduSvt2Axt4ZJ2d3FH3YJvMrubyRLyYGIK5xYgKtneFw0OAMMKof/SCq6BfM4iYma55qVyFgQoDR8GAXaxyFQZelRjoxQan+xrlAE2ctGYmk3lgh63DaJ4U5IQpKLfN2o6Z3Lncd/UlucWXSRSJEb/V3GK6Wt1eOJCwaUqcW9+8KQ2vviV991s701e/1Ej3f4dt3ekn043XX57uu/+pNIsE8MqrNqV3/MQV6Yqr16Urrx5Cx9X5diGtYqZVP9gJWQZCPV/LbVgeE7TMkT/dUl++siwYcoxX7q9QLiDxLlf3uu1enIdhZBSKTc8Sfkb4tEW9gSk1uDzrV4MZuuACDlWhICpjFu2oRJf6I48NOrLe0pPOEJmsQl+msd2LP8vKr9+LVoip+Tru3GMrHv1hdGA3jPanj/xPm1GSGEZNoZY+/cme9MAP70//9LffTz0TG9Jj9+1KMxNT6ZrLX5Nuf/O2dPHljXT5tSNp69Z5mElUSzA1pS5xhqMLhoCr/d4FS4Gp47P9Hzsgxm+rGcjsCr/Z5oWakGNtF8npXJOLJzBS722BRlLSPchhKU5M0ZcG0zlnW0+wQV/y8J6SY7ILXLjLEv/M3FjgZf+elC5/7UD6mXfflu74ux8h4d2XvvK5p9Ol296V3vdLQ+ks1ZkhQwTJpMCuA1oRcfjVxTQbRzMcIFWPV3vAql3EjY+U2Ev5DVcUmhMMk2NaEbHTMy55SBEmXXlx5SoMVBg4NgwszgbHFr+KVWHgjMRAnr7yhOSEIsO2gJSQJ35+fWVdT/JKV6dWHZO1W83x5LtMOhMjk3uLWb+OuK0RJqTaJqEIO2t9f7rlto3p0tcgtd6wLv3Vf74nffXLj6ZHfjCbxqcfS6+/cUt6589chWrDevQZMfujCIs8lTK1mhxsooxeD8Xw0yj/HIbwBUZD8E76bhd3GA4Ac/4v7zIfK3e5xovpfS81P5JPNKK6JS6zq+tmbDWB9ZLAihxP1T+2GyJGaRYczM9MpQEskLj1XUO02UvDqJ4jE5eZ3dI+mfHNLHDGWalhN6bRXoetQpoYjLTSSCSj5NmHPeo1g33pg7/wWoztY/4MU1ybRjelz3x6E7e6fSX92X96DhWCyXTd1VenX/rFG7BhixmttTBvXIvbQO1hFQw0VrlCylrK7fa7YViOCuaAzXgaNOuRqwRSF4Pxjw8N6w68qi30wVX2YcvWq4Bb3F6GEhMR1N6FNOhfTa7s7cVM2QL2dDVh5kFOVg6SVfunrnOwvlEiV9VwM2NPWr+uP334w9elZx7ZmJ5/7nvpm995KP3yB96RfuHne9I+TK2dtQ4JNpLl2ZneNMABpxbMdn8/7Ledhnfh9xCttXChItNrOzYRKas1otpQSHSNSLiSdqymncH0TN0qV2HgZcZAxey+zAitsjsdMOBMkZ2TiLeK+XMiUcqr3Vonmh4uoMgzSplZjuSXHI/Hb89eMd0dLu+Sl/H85b8+OTUWFzZxmcwL66Iuovxeg8NIWy7oTT/9rgvTC8/MpDv+Abuzzz2eLrtiFEnUtemWt6+FKZqkrlqrgAGgzn0wRzI23hblqf8aJi08HocYi1Ame/QFlRgih/Kt42f2QgmaUGRYC3zH7pvOLdrDucPh5+BylHz1DwwCIwxFMAwyDS4UXBBknd3D5XxGhIWlAJld6s5lCQssXuaxtVvXSL+MPuJO28Z2i/YBdbGTEaEycJnZFaMF0+LF9wFoQrNYTaTjvWx5uOBxQTEv04v0vIGVCw9Q9WNT9vrr1qdz1t+MisxX05fu/tt0DupBb37rbentP7Eq9Q1NYh2FA6JIWOsLXMagzVjsfNWgrVJWKbv4JXw5vzd2HawTtdIALS4Yw6hp7iVNDmQGDmSGoek0C06aSHO1xoFVE3tT6DOrC8tnr4WFZIJ2xJGw6LK/CNk8ds/64dbnsH97zsbVHLwCP6TtQUK8MC9OVqURbj7r49CeoDVqHAb0aFzPXuhRmfEAYeYcf6IELaSE2g3l6ryAQwY+L27zu6oXIeWNGNWfCgMVBo4FAxWzeyxYquKcQRhwEnHCylNXXMMaDBFsQEhxCGeOzMwbkp2T5ZgodWUaLPAa5u5mmCHia96azpKgiO3kLNNKJRq9c2zjTmFrdlX62fdtSdPjc+muLz6f3vSmc5HsrmMi5oatnv0wHzCJfdj05Ls31gxgI1Smdg6d19BshKHp47rTOKiDlQdt/yqUEo6OD1xKo8RbcAoCuiL3UrZmkZZpnkDYYMhlemQSfA8feDIjtCLATuFE4BwzWdZT1iwuacDSQGxzywTLudkubReMnCFthiraDIaquBKz46OsGhZBZKTnYukDPttMGbSQr9AlDo+hCoOUdHB4D7T1LMztPDeSNdPQGkx7Ye2jn5vU+onorWKqEiwoLfYGu7brlHms7yrtUrf426mPiYUr59ajhNYY9AvOX8KIeqkFzHYDZpuDYUrARZ6Mc05H7MBZBHcwF4sEo+jIDgu6+C4B0anlva9/O+b9MHE2eD6WXLbT916DmsYEevAH0mCvtzayANHaAAvMueYk5W2iHOAkswyC9dCmr5dOuDjL3wK6Nh2LZDAmgAFG9afCQIWBY8NAxeweG56qWGcEBsoE0Z6x4NSUhOk8jR62YtGVDb05JpOGV8meLJfBOrj0NvilFsHcUBUEbzH3OWEq0UUom5nQXvX8kDBRt/MuGEzv+/nN6bwtTa4Dfha7oqvT5gY3xVHPBaRHNRIOcAqtRiateW+cYxsXSRgqg5xYtwwkvIwWMlP+j7KFjueAR78NmNvIJ8OFFBfWwytq1S1VZ1c9ZsMLs3sy4HpFytTaPXy+wsuGp5toAn2bKgSWbV62tEz47RfjRMRlAJWmpAfzRrgb/UTGVn3xaa7gbjSQWLIDYHZ1Dp09/dyTaccL92L1YDLtG9ue/uFTf5muvWEruwznkpaEMMOmV00oqx4sMrvLgLB8sMBHBbJX6lcS2L1r6MOG4NpnHunY2XnqjAs1xI/AIzBFgm0kdbsJI9+c3+LfTv7iBDNifX2oJzR3YYliLv3sz23G+sLN6RvfeCpd/wZ2TRg+6qhKiL8GDH2NDrQwB7MKUMjD8bW4YkEwucGYy+xqEg5w4z3Y2oDFWALj4jKcfgeYdljlVRioMLAsBkq3XzZC9aHCwJmHgcVZQjuPi2aXPCzCLBITSZGWnpzaq7t3sMvSqzLDKejpApXgPG3GhEivDr0/pE6hd8y3PnQrr8GWqFLev/ir76FbOJouv+xcJmJukJIppNK9/UipWhx04oYxdVz9OeeG+S6BkQ9YOsMWVBafaMJ2Mpywqa6g5JnWK6gCNRm44p8M2E54mY7kckTBFWUSPqhMuSTQ0GmaDtdELBcDXe2X0xlg7OzHrWm892ARIExggVP1V2sNMc0NYSySanybntufPv7H/1fajroMNuiwXb0/fevb3+Y2vqfShrM3wQCiH45Jj0F8L/lQPzah0rBSF9JrQezAr3KNcPvjOb7xRy43OPQcUSY4aJtFQDEGoZC4hTIsR9P4RoTIw6xFqunwiWyMICm6qLrLvbxMzb6Q3vTWC9Lrrt3KxR5/nHY8/3kWAe8NtaAedmmUiKs/3KC+NWzsmiY1tSmGH//NPzsP2FkHP4UrzcB71Iw/7WZuR6i8CgMVBo6GgYrZPRqGqu9nIAbKLMI803mMaYT50O3YHJi3N30us81S/+VEzZK8NVwfE2wpo0y4Gbb4y5+ALl6UTDP1K8HjcgXM6cNMYKzeXGBIGqu8jKKZegfRm+R2qZwE3cKm5pdMq54ikjbS1jBeH1U2LRHrHhcvLhL6oQScOn7BoNLcpUz5Gc3o0gQL2j5uS2/Fg7+O45usm2LBxfCuWJ22NMyXQ30ZvAhHmis7WeLV0VmdmWYxxYUSE1wSMY6qwgMP/SDt2bubftTA3NcazI7tTv/+438EA7g7feD974fvVH0AxpJdFMXRebuexxU41SkKLAFfXI6hPqyLRZndAqvxWNi2LTYIgLsaTXVi2/VHGQFYTOcTfjC8mZYyw2tc1ThMYH4eOpsl9gQ678RAB/jFfdvT3d/8z1xScQ3WFH4GyfdsmhxrpnVrz4rs7E/TY1xTHMZzyUPwdG0Y9I0T9Iofn7v8XEfjE1i5CgMVBo4ZAxWze8yoqiKefhgoM4mQH25yWBpWJkbjywDmwytOmnlyW+qX+N3lmPZYneWXPJbm7aRb4MsT62Lcg/NXxpb3N81LhkZmdh+P6ipi3ygkZ+TVA3NRH8PX0gP5h+hIqa4TezmMR1nBhACPjIJxwjecsM57CV/ik5vs0MoceYXT7y57SRnLwRDcXpvja+f0avGawaTl2koFB7tMF4FTPuTv/j1yOxmj3RKH+FKkqfWb0hcLjH3jU+lf/at/nXY8txMVigFu6sP4M201Nrk/fefeb2J27KL0jrF3pLVr1nEtbhM1h2EYX6SowZiS0WHcUWEAwAyL9hhk6vVLnkpo7Uc6ayING5tn4FqocdCuraqUaVY23oN8mZ01ldgyZYemg3nOJfaij6uVB4P6ewfSc8/vSE898UR67PH70X9/If2LX9uX/vAPfh+mH+smbMPMTE+j10ufnF8D8tx+iYwthGcluWQU+evnsNxawmBYXmZEfA635Zrnt+pvhYEKA0fGQMXsHhk/1dfTHgNMEh3nDNJ2BsdrV1hMmyU+4ei75kgl8kp8y7OM40ub7Rw4xXmAR1+pFL5gFRAj6zbDEroD+aM2RReSV7q6RewtcG4Ty8wiLe5pM7syt4LVcbzIHPPzpihvdAqIDSaOUaPs8t7lRxZG6DhhihSH8Y203LeSSdtf8mrKDsx+O+S7jO5J1LMWvpPkZO+UPmZmTf9gLB8erCMvDJait/u9O391TLVisn/fnnTHP97BRQwsn1hXNfpWYWoLSx/cYrb/wL50x9//AxD2ss3/O5i1w2IIJCjcR7odtrtM69D93g2DSywxkH3rZcwSWxrOTGuHsY5PWSfWfI0r/tTUL+xzZueLNLzkV/KUOd0TKh399SHq35P++r/8Q/rLP/9bLtdY4Ba7Xen/u+Ozqf8/Dqb6GuHB6gTSbxneAcyfhXkGzI4tOuFTEm0Yv/Ctoe/FL8+mciEr0125CgMVBo4FAxWzeyxYquKcphhwkihTYlcVDNIVn2nG//mPE8rihLYYqUQ+Xt98jzeNE6yn6/MEbnK3XIUreNqSnUGxjUtAgGxE4Ze55aQ4tk+9OhjREt9NpAQXJthfj75SL8NN54TMT53EBWy2dkmRjGH+4efYhhz0HqAQlqffdp6HxIqAJSkN68655FTidvlRR96L3/UpPy774ZCYZ1qATJrsWmzVtytXsJH9guOXv+aDHErz4oPf+71/wyUJ42mof106MDOXBhuDXDSBVJOLH7Tf/PzzO9OD9/8gtvzDFBqLKvXCtR3SIQGBFdRj9okY8aG8WI0VBrDUV98+kSW2xc9FcGCsRAvsWag/+0L7Q2dlabjO8PxN7Z7p2enUmoFNxs712IH5dP/9j2JxAdkyVyBOY/rtd/7tR9P/+D98BIsMk5wHGESFqJ+FQBOTcKhDtE2uRbaRZ2ZmXbBkmIUmh+X3zLDn+NXfCgMVBo4HAxWzezzYquKehhgos1l7siqvS2sSE6WBZaIzos+m83mlPklXkDaM5HexjoJQQC9+zMNtJthSFuGUUaZry+jKxBbwI471aOMi3rv/lInVW6RyKaWsY/ezhOrQOneXcwRcBvPeHfd4nuE+lqva8WRzGsatHwVvxczYiaja5OQuLmuopScefRA9VZRoxieQ6A4je+xD35s9hplxNGm4wmFmJr34wovpe/d8L139OsxyDc5iQo8LHLDR23HHTmjtJO0E9t/y62TGQ6GH6Cwl8/YiT5yVoJLGPMIVP2d7cD6ZGfWgmZZHevtG0re++WC645P/BFOPdQfML8zNEocF5Te+eTc4+HWMPrgz43kA6ovUW5WFg4u2vLxc8dCdOzoCl3d4SsziC6DfK1dhoMLAsWKgYnaPFVNVvNMQA04O/hYnriNWohM1TzyZWZSB4kMww0fwj5jxMh9LeYfJe4GT7K3YyhR84AnJa86nTHMmzxJbJtb2tqey4KQ1guYqpFak83+5PzUkaNwgtcC3YITzdnfOR0nvDN+0Gcr9w8Ho5/KO56+oqi+Ky44nacbx8aU4OLZ44v+r0fWEnrU170IAbZHZpxLuN1u7K46fIiyoIN6O98/Q0AgqDM+ln/6pt6Qt529M60e3pb0vzqbPfPaudPXVN6TXXLoJiaa2devp7PXnwwj3oePK4a5ZrrBG33ewX1Wb5VyBdzm/qBrZK1ycurhbWj/zNoxfML3GzQwrF/bm8FgsHD5tzq7El1HOz635UW6r4za0VUPpoYce4/dDJNx8Bp/z2OxbhXWTnTu3pz/4D3+QPvTBX8X+7uo0vn8Cv58ujTUKYBWqxZr53oadwHjyY8TQ73LqHrejdoVWjxUGKgwsg4GK2V0GMVXwmYSBmDEOrVAJ7p40DCvvSkdLnKP5h+Z+9JAj5jnbLlpgysTmli8bmwQtsqlFFaHbR++2SK2iLkqILEydXKS+LZgLpWlmRLBf1NFNHGwLFYcF7O+uUHIUvESpFzkelyvpin9ciYncRtXxJjsT4tfUx16KAPFR6CC+tWsa3FsQRgkg6UqRntL+XWNpzfqz0s+++6fSB37uPVhmOCv98P7t6Wtf/Vp6y5tuSb/yofeRP/JKrDDUORS2atVwas56c98Uz+pYS7srdHGIVDqW0ZW+y/Nh8gt8EN6puuVK9wbY18WBfjtC8SIcLjbUDoyfmd3ZqREY9/5091e+zkG0j6fJyZnQ3e3xWjQWn9PzrfT4Y8+lL3/5y+lf/Oqvp5mpGa4XRhpMDnk9mC/o4DX6YPHbxebA5ZqlE8lUlaswUGHgaBiomN2jYaj6fhpjwAnQqUVXZq781glyMllu4ihJu5K8Uo+N0LtdCtwioGXDcxH4xa7sXF1j+zjMkPHsxNrjyXNtoXo5ACfga0iOm0z0PQ23VpUojaQJjDQMDKyDKVlUYzje+oYQ+ngTlfiL1Sshx+db72Ub8/iyOt1iLyx4On+payN0KV4Og+elm+pLczrS+9p1a2HWFpDq3oye6jQH0vrTwKr90NdsWj06kjadty2YuTAx1mbeWlgj6EMvvcebSkKqeqQSjvQNvXSdhNft57fFv506+9AeF8LsmPrChMV3/8TDYrp48rtp/BG/zZr2D9WRTk9zM9xE2vHs09w4eADmnUN5A/1p954J+N2eND43kx5+8Pn0p5/4f9OHfuWfBU8+ibmyoQEY/8j78H+iOoLSxtchsQ4H5iGRqoAKAxUGCgYWZ8gSUvkVBs4oDBxlVjjS5yN9O8E4WmRmj1ZQAbL4Zd5G+hScZ5uNYUJvNlGN4Dc/P5fmOS7vlbraFZ5lK7bRKzPMCXkkvuVWuaOVfCp+P+NvSlsG6Ye3I7zIKR0JL0Fri+SzTAnLBzf6ekMft69vENqaheEbSsMjq9Pk1GTcZqe5r0727YeebBA6Z9r5uHwZy3/pYhmPKx8jtxMcU7oSqfgJhnZXuvPOO9MXvvCFNDY2lkZHV0cf279/bxpduzZNTU0FXp599oX013/9N+nmm29JW7du5Wruvog/shqrDEdzi8UdLWb1vcJAhYEjYKBido+AnOpThYHTHgMwvAscmIl/+E1+vTC2MrkdJ1OMG2Z72fn/9JWOvhT5ZAcbp+XDkdvs6Hg5cvojo2R2llv32jTUByPns/Qlg+2VzWeqO+uss9IFWy5Ib3vb29JFF12U1q9fnx555JF09913pw9/6MNcyT3OLgn9zD4ILrbC6Cr59bnX7ZbKVRioMPCKYeDMHYleMRRWBVUYOLUwIGvTYjKVhY0b4ZCsGSYTIvOxf//+9LWvfS18t0nnkPQODgwg7W1GfCXAp6M7kvTydKzP8cBcmM3DpTkWvBwp/eHy7A4bGhoK2pLRVcI5Pz+fnn766dTf3x+MXXfcM+l5bm4ubd22NV1zzTXRv+qoA3333u9G3T/4ix8MlY5VQzC3/DOujK7SXp9jYXkmIaOqS4WBUxwDFbN7ijdQBV6FgZVgQAZHZjccD0ruZHSdcNesWZOeefqZYHY1k6STKdY0lO6lMD6RQfXnVYUBF0cycTK90pE7B9LQu9/97nTVVVedsbiwPyndtb7iwPfzzjsPXfl69DPxobNfjYyMBE4GWFT6vdFbTb1nLGFUFTslMVD1uFOyWSqgKgy8dAws3SiVERkcHEwf+chHYsJ1+9kwJ1+ZEyVyPp/O7tXKqB9NenskvBwt7dHowYXUfLN9QQTXBktXB9g92HD22We0GoPMbdjURVIrDr0gw7orudU159khYaHZ2+hNe3bvSaNnYapsLvexycnJWBwcDbfV9woDFQZeHgxUzO7Lg8cqlwoDpwwGZD6ceA+nqakUyom5MLoyu/6cuN2G1r1U5udkIuJITN3JhOtEl320NjsiXqCHpQuj44H3wIEDwfQptRzoHwj1heHhYXTFF0Li627CmeiUZsvIqr5Q94o43AQmTcS1TPDE5ERHouthNMOV6JYF5pmIk6pOFQZOVQxUzO6p2jIVXBUGVooB1RaQsBUORkZIxsPJNpgeOBuZXidp48n4KtWV4TWuk/Hp6o7G9J2u9Toa3NGuR4h0JLy4OII0VuxWr14ddBUMHsyetGSY0t6ylb/izE/hhO6S6FRTaLaasVg0TDUhGWGZfHExPj4ez3v27EkuAgxTn7moEJ3CVTwhoEmLSr2lWfGm9LtyFQZONAYqZvdEY7jKv8LAScBAh7Gl7FBN6NJOqNWR/HbsD2M5tC3RFcyjMU0noSrHVeTpDv9xVfY4Ip9IvJS8XSR1S3G76eo4QD2tosrUKtE+sP9ALCBlfJ966qn0nvd4uUbXNcinVa1OILAwuI5H0oq4k+HXooWL7jCN2LYWcwIhqLJ+lWKgxirrpexgvUrRVlW7wkCFgQoDFQZe1Rhg6pziEg2Z+t27d6cNGzbEYvGhhx5Kl1122asaNctVXnZjZnoG6fZc6kO67a6CJtrWYpe4icRbizAuHipXYeDlxkDF7L7cGK3yqzBQYaDCQIWBMx4DYb0EUVFff7YtbIU9gKb5tTVr14Te/BmPhBVUsLXAVcpT03GpjepUMr+GqUZVfivItkpSYeCIGKiY3SOip/pYYaDCQIWBCgMVBg6PAXXhtb6gdFf9U7fm3aIvdnUPn+pVHIpkV+ltX29fHKCV0R3ixr3OBjOLhzhv8CpGUVX1E4OBSmf3xOC1yrXCQIWBCgMVBs5gDKhv6mGz2bnZ1MuVyTK5Q4PYGuYabm8trGERpXIHY0AJLkjLOrocUhN3Ay0utCFMhlecloN/B6es3ioMvDQMVMzuS8NflbrCQIWBCgMVBl6FGFAqKWNbDuXJqCnR7e/pTzNYOHGLvnIHY0DDC+rqzs3OheqChxvFmz8tVFSuwsCJwkClxnCiMFvlW2GgwkCFgQoDZzYGPN4NB6f+rpLJwuDKxCnprdyhGBBPceNcnUs5kPSqCtJRYwCX6u1WrsLAy42BiqpeboxW+VUYqDBQYaDCwKsCAzJpMrb+imTS29Fk2Arj+6pAxHFUUlxpfkxG1wN9xUax4Up4K1dh4ERgoJLsngisVnlWGKgwUGGgwkCFgQoDFQYqDJwSGKj2WU6JZqiAqDBQYaDCQIWBCgMVBioMVBg4ERiomN0TgdUqzwoDFQYqDFQYqDBQYaDCQIWBUwIDFbN7SjRDBUSFgQoDFQYqDFQYqDBQYaDCwInAQMXsngisVnlWGKgwUGGgwkCFgQoDFQYqDJwSGKiY3VOiGSogKgxUGKgwUGGgwkCFgQoDFQZOBAYqZvdEYLXKs8JAhYEKAxUGKgxUGKgwUGHglMDAYZldjTzPcgOMV/j502C2rtwQEzeeNPOtJxqHPpxtPG+SKcajeYg4xXC0eZY0+panK3lFmGnaZXjbimmnp6eTNgx15m+4cPoreZu2XD1omL8CC5dxR7ndZZuX5Ta5urC4yAP7f5GWMiynOL918iOwZVp+uoAJuLQdaDzDC1x+L3AJR3GmKc76FWe6yLcNs+/mKU5sj1Km8cs3/fLrzscwnemJEM8lb8sv7Rsf+FNgEl6d6QpsJX/D/F7iRMRT9E+hZWG3rgFzuw0Kbkq9or7t9vR5bGysE79T13abRHt04aGTF2Gl7Usc34XD9hO/0k34xNWJX+lG2rA/GN+00U58jzbhW9BiG3bTlTLLc3k3j5I+8mr3Jb8brm99fA6f70td9Dvy8epTb4sqdGsa61Jcyav73Xp2YKGseBbu+PGH/7aFP79146LkY1ipv2E+W65+jBnkYRzhNw/z8rvPEafLL3kezjd+ye9w30+LsDYuCh5sI9tgemo6495KiPY2TgrexJPxZmcyXo1W6MO4nTYnXndbGb98M83U1FTn3XTxnXCf/ZlnaRPjB3yERR4Uo7MNokyfl6QzbcBqmiWuwFvixGfy7O6v1nd8fDzKta8VOinlmcZ8gr6YC7phKbDqC6948Ln0n+48zKfAqW98+7V9SBj8mdb+VOYJ8V9cKct38y39yL5Y6LzgRhhj3iJeaZvyreR3UnzqHPRA4cUXvtIe1nGi3RalHUrb6Zc6FBr1PXAtDdA2ptc5hvqtOMMD5+0A38t3w32PMa2NL6P5vaQpcfX9lXIsW1h0tpkwlDiGlbzLc3c+hulK2MTERLyLj1KuNFLysL8WGKPtbeNST2DSCU8nLe8lbXzs+l7KDLyT1Pp090vDy3vJL+I4xvIt8GW9xcdh+qblWYb5GNfffJvGDS+0a3hxhebL+yvpH3KpRADfzEyOlXj22WfTPffck5555pmAa82aNYFckeP3q6++Ol133XVpYGAgKm7F+vr6ch3aCPYmGZHX7PpmYy/egU3EBS8SzMgzb3/95GP7zgOPP9NoeNpB68knn0z79u1LF110URodHQ0j1X63LA16C5t1KbexSKzl3Tz279+fhoeHO0RsmA3qbTil4QMeKNH3ucm51NvojXJ8tyHrjXrAE43NOyQR7xrJrvXUAgbh8Xt/H1dItutsWT4Xo+PjY+Nxt/rOnTvTE48/nm677fYoR0brvu/fl2666UbKynUyjeWbr/WxYwhHqeejjz4abbFhw4b4blvYJn6fYZC/+6tfjbJvu/W2NDIyAsJFeuoM/sJqGvN2oPIqzCgH/O3Zsyc9/PDD6eyzz07btm1bbGcRdQq6QgPWX3zpWxfrG21FYxtH3Nj23tOuYXhR4iAc4cQ3zeTUZKSXzhvc/KMreZlAA+nRLrWeTtsbz+tEc+RFxixoDaPqpvc54HEwqedJq9CF+BeevXv3puFVw8EQW4+Z2ZkObA680lqhR7/XezDYbl3914Y/A5E6dCOsmMJPtQa0yMTb19+XHIj7B6g/acxDOq7zTxcG4OmDphM+41iG/cp38eW79REGBzXxF/UXoVaTNMLu96hHVx8wH9PGZAYuNTpvfJ1h0rhlB64pR3gavYvDl+3ouGCfNl1pC5+jbeczE9wn7JFr/hM4iKEn/nR9Ob0exav4c7LRWW9xKl56W7m9DBeXhSYLbqQfaaX0D8PFv4hqLuSFvPj0u87v4l8/mEPbBVdgMK54lSanpqfS0NBQfDe936SLaIQ2ys2rxvgvDNJNlE0K84/+EakP/uM36yadln5rDMsw3O9xcQHvgRfCyjfjRRz6XKGr0m+ESzikfeEXNz32aWnTcb2egRaP0rSu4ME8LMNyjS/+W/U2znLUzl/LiH/AGfhqgTHSFGeepY7iSxz1LOSxxDJK3JxLe84iDR+ijbv7RsnzlfTvuuuudN9990V/fPvb3562bd0W+GQmj7n7i1/8YvRX55oYc20v8HfOxo3pqquuivHhB/f/ID32+GNR1zImOqZa51tvvTWdf/75kdY5UPw4x87Nz6VvfvObaevWrWndunVBa47ZOttD5zjh81e+/OX0lre+NfBMluHbFrZjwa/v0opjseHCqm8fMtznaD/wbhppRlf6j/1DOinwF+bf8mP+Ja710UV7M8aWvB2Xe/t6F+GJ/JsBi7xIgs2yv0ij0afII8ojO+naegpH0E+tPR+0y3px14vpO/d8Jz311FMBm3zUTTfdFDCYxrqJT31pvbRRgbN7HJEehV1cRE34E3AQua+3L/Bjuuh/1K+3J1+j7btpXil3SEkCHQ1OB3c1aiNZ4e9///vB6Ai8yJDR/Pu///v0W7/1W+mTn/xkOnDggK0WaTvpqFgQgJ2TSvlsA4r8QniW1WwTiGX7M57ImqNc34XBwVPEBMIIN8yfjVDiC6fPwlHysRwHxOJ8N075fmD/gdxIls0/4dHp24nMq8Dq92C8KUdf5sAyg7AptsBnWvO3noYJu53Qjuo30/pdCUPAS9q77rwr/e7v/m76s098IuAoxFKnU/W0B0/hsjNJhDrzIOsOToTV/ITXcpSCF5z4/I1vfCN97GMfS3/2Z3+Wdu/ZHeU4KMrgiFedsBYprvgt4X77MoPDH/7BH6ZvfetbUa8SX/9UdAUXtoEMjzgJ2qMtfBZP3fULfHZVZN/efWn16tV50gOvDjAF5+LaNorJkDYSb+YVEzfPlukk7KLGn+0vPqVF4fLnQG+8eWmDdjAsaJBJtdBVTLTkZ3q/OfjpLMsyLb/bOQgZN+AgP/OXPkuZvvusM970zHQMrtYr/rXpwOcyUImrMmGYTtjKgsi66XqEnTyMq7RAuhWGKejOhUJItijPtOLdxabw61zUBXy8W67OSaGTH3g0OGCXMaMc621e/ixTN8ikJsyBG+CR+Yo2Bo5w5GGXKc58hNGgwMnBqCzRTn2fCjguSJ8z0GRnQqat49mx3Lo6zlJH6ypexJ14lI4Dp9IFeYnnQFQ7rggwjTQQachEWratShsODQ4hrctSK+NKc5ahm6YtbSPztZz4kdYw2yhoJto4M8+Ou+bhT2d8y+2WyBpu2X6LZ+KWMnw3XBi7n4XfOObrd9ve94jj+ODiri04KPlabozXwCueWsQRp8Y1rfNZgUNolTZad9NHv4uvGTbDIj/ytP+U+nXPT+LInzRcYPDZccv87BeO5X4Tv/6Ew7pOKbGm75V8o2In4Y/jiotO+QMXOsJjO4tb4RWP9957b8wnA/0ID6ibvxZ1Uoh19913RxqZNeM99thjgS9xVhYnd9xxB4KhJ2KOjrGRtI4zhv/2b/92+uGDD0bNLVuciUPxGjRJXOfQWWAJem7HKagybtAJbWd84fj0pz6d7vzCndEGQcfQi2mNZ7sY5nvxrSPJ8w/PfIqATZiiLqSzT0rXMvrmBZnFGCYs0b+Ia5zJicmoh/nEPAIuw1GG6RyHHUcjL74Jh3OHMAmfsBgmrRr/b//ub9OOHTs6uC99xTjCZtrZ9gLaeWxiciLTZJsu7RPCFTADiOVblu0o3KVfFLwX2pfWAx7SyKi/km5RNNIu1YYIgCEIh5Fzzjkn3XLLLSHhXbt2bXr/B96fHn7o4fTiiy+GRPUTMGffhIlyVeB3idEKttqEJOJEiJV0kLBBzNgK2zCW5QTtuwiRSOwgxrVhbRzzc5J3cDKeDbF169ZoFOOYXmYhGonGEulOrtBjXo1TJxuzEIX5KaG2LCVaNrAdopSpHw3p4Ed54kRfuIXB+CW8DEjWz2fjdv8sqw/YHYgcbB2MJB4HA+H0ewx2EKNS1KeffrpDNL5ff8MNHcK1iezY1lP4AhfAIj6UoMzX59PFF10cdWnQDsJhRzUfy5hgkLTDWebU5FR8F39+M6/AUb0ZhC3erWepUxC17QPsPgtDpBUvp6jbvn17+sxnPpP0lUa/4x3vSFuhG+sGutOf/OmfBl1bR+viToO48XnLli3pAx/4QHrkkUfSn//5nwe+TSSOot3AwabNm9N73vOetBFphLhq1GBY/QfenfSUbjgIvOXNb2ZBkQf1wlyaj2Xdj/TjBw88kH7sx34sJBEF325njaxG8o5bO7o2+s0AdGn+3fRnHgRF+9mGcy2YYgg/2g5fZkZ47Ge6Qpt+DwdN2wekJ8PcfRkcGMzfyHehSQRcSVf6UXkvY0WD+uiEf7Y5G/Tu4i4WuWYBDNKpzKgji/mUtJ/73OfSA+DA/njt665Nt952a0g9jG/94ke/0xfGTlsBs3BYpgyA+RUGpuC3fI8tT8EAH6Xupiu/+ZZSQiaDghcrc7o42sk2dAKy3tKn/fvF3S+mz372s0Hj4swFie0kHpV6veXNb0mXX3550Kq0U8ajGF/AjXiKdobAFmqZDsxHPBuuc1xutBBeMC65aC7hprWd7RMxFlNmjFe2qZMkY2tpf/OxHVrQq771ME+fo3zK0i/wlPjmQRExFil4cBHuuHrFFVdE3o5TpnOe0X/gBw+khx5+KL3//e8PWCzfOluOsNm3dGUSlpZ00qHOPObJM4QPxuV/wIAvbO6+yUCVMoPGmZfy2JnT+y3qReJC2+JbaVd5F8c+Ow8FTfOsC9wAr7A6rhR8WAfLKu+O0YONdh+OlK/wH9rk9ttvj7b48Ic+BFxZyui41AuOzt14bjrrrLOiH//SL/9S4Mu6+f1zn/9c7GZ+8IMfTNdee216/InH09atW9P73ve+qLf92Ln0ox/9aHpm+zPpoosv6tCR9RcPjgWxEwozJW4Ntw2kA9/7Geell7e97W2BU3EpzqVf44nPWBi16UvBnnBdcMEF6aff9dORJkESLi4dT4TbdtXFeIuUXhqy3NImtqfPwlAWAGXREn2PcssureULT9n5dnfFtPYb87EOASdlFMmv70GnwGVax1nHBMMLXQufY6y0ceedd6aPfOQj6cYbb4z6iDfTFYGO6eTlzFM4QvBHekcB2ypotSfTpel0ASPwmTbwjsDDPlK+xbjRDjCP8i3HOPF/D2F2rYQMmUgUAb7bGGVgmoUwvn/f96My733ve4OwZHIdZJ5CJP7444/HdrcIckC99NJLgwmWCHbt2hXSxd27d6cbYOIu3Pb/t3cfYJZVVb7ALyAiOUoWqhrJOShJocFAVIKiIog4gowJcQQzimOaUceIiaB8AqJEQcEE2oJgQlFAgig0SZKICE95ivjW739rlQUN8z7mPaSb7+7uW/fcc3ZYe+W19j7nTEu/GIWz9r0Z3xvc/b9qSb/GtTVhhXImMBhiQY56kEh53lp9YZxFF1l0sMiiiwTGq6++ejJ1bwxwr7vuunH+GFNZ3A022KCclOUnHMJhtPyjH/5o8NubflsELSe0lvaXWnKpwYYbbRhFDZY7/3Dn4Hvf+16YwfYA87W0PFZCeNNNNyVCwqCcnlVXXXWw8EILp3+wggFVh3APs72MABw/Yf4npJ9vfetbgfM1r37N4KDXHzTJNOag/w0L5jvuvCMOAVjgkrLAmNfMvCbwjo2PDZZfbvnBtdddm/aLVkZy3hqf0F5yySXJxMtScuJk4QkCJuXky/gyjuAhDNtvv32+GR3MfukVlwaORSpAYBzRAV9g7jDtI8+n/6MRzOWyX142+OrXvhoDuNlmmwVmeGOkZAw4pOGjmlsHIAa79ZZb4yBbakJ7Ti/awie8+XCg4fTpT3/6YGzlsTiGnVm99NJL4yTjiW222SZ40sYSFfmnPMjU9dffEPowDn4LBhk5tIhcFF3wkOP6k2CIMZs2bVpoFCVXdNCWM4NfFTJjjuikbdqXfvE7AFQdChEN9QE2+JKhw59gnKto/2A0RnPOuP57PDDqgxyAxTFlOfU8GLRxXQCmzkU/u2hw4YUXDn72s5+lLhpsutmm6TeyU8H/fPMMnSiwaCtrYLmeY4qWzvc8Gx/GUlcBk6yR/tQDf+uTBKnlyKlDkZv3nFga9/AHB3BPthm1H/zgB4OxsbHwrnk3jRj5JZdaMrrEnOEMLn1P/eCHqSV4ZauqHnzSEcbZeuutM7ZzMZS17A6WQnxorY9eosVr4dFKVDQt8IaMWzuZD4Snl7BDY7xZH04HXWqOn/vc56Lf6fzwTo3H6ej+Bfrkcu+9906CRLaxi7Gi7wrm8GzJ5y233BL5ps/hDG58FPPDK/pWXCcLfd25wFff6lml1K/5wad/frNl+uDIkOuec8Yyv6p3LxzXuKFrOY7DZIwEz9BBCQ3quv7on6kwVAf/9BK98PehHhIYKGBm28m960nA1DUwg1+B08yldGRkvOyP4twQR1YCyjeZwLNzjl33Mcb06dOT3cWjt9526+Dycy+Pbl5r7bUyFjnhm6AXfwGv0CVzV1t28Rc//0X4YKmllkpAwd7feuutA1sMjScwX2211aJ/2WGJFBnmu+6+K7aVz5JtlTUXvhAbI+GkP3bg1FNPDYzsxlW/uio6V+Ltl5f9MolFDj7/SoabbpOtlsBad73i6eqTrbKltBNn7D3nmT3gl1h9NcfNN9888LpG5sAeXFYAd8UVVyRZqS7/afU1Vg8cd/3xrkq8XBq/yxaU5ZdfPj6aMf0W0C633HKxg+DPSnXR8orLLy+a1j7sCiDiY224wWCF5VeoJOiPBrfcesvgyU9+cuAL7UsfdHKz9XMA+yf8mcXZJWxRVCU8lFGYrCbCCF82sTTAMG280cbJju60004RUM4AhNgLgvAMqclhIEqQ4MuyzSyHWF8+Fy1+0WDPPfeMw8zpsGRBCRJWiMBoonTtFfBQUIh1xhlnJCO5xwv2iFNtb8/nK1MHjvHx8YwtQ4UREdt5/RKAvV68V5y7JZZcIobWHh9OZZRRMT3m42wQBIx1+umnB17GgzFpZWJ/rPlxfDEYxsEwG2280WDxxYb7iOFv7hIKQimSI5Dzzzt/6l1eTHLxJRcPrr322jAfx0rf4MA4p512WoRl4403jkK/4IILBmeeeeZg7bXXTrad8rNURLj23XffKGeOs2gNzgj0zBIa9CJ4nDOCi8bgkZ2fUXunXCOQxlUwt0BmropQL/r5RYPzzjsv58BG6DnMMVTF6LNzIaxbT986e5PWWGONwYorrhh+JrTmInvAoDl+znOeE6WBXgITSzy26KA94/jud797sN9++w0WW3SxwfwLzB/DgzdkztB+7732Lp4t41W89uf/9ecoK9fxBDpQOuilb07G3yuTKKCkxARflJeAgyJmvGN4Cy5GEf8+fu5h9vXsc85O3bFyXih4/aGnvv9QNMSf1STtXVNcY1STZS1eVCbpVz/BR3HbF8wQ6beNENxoi/fBqISnCyZF382v6lLQfvsGl3mAJ4a/xnKt4VWf8gfnK1/5yvAxHiX3XQTB9AjnWjsfgZq2+nXdMVmnGxyDSVC40MJDWTUfsyZ7YNcuOKnjuR4/dPA4vfqeU4t5R8fUcmfPY+knLh1dQc+87GUvC37JPzraliYBwBg/bcunxdFivNrhaDol41+0ppd7xUD/HBe8ZusCw/cf//Efodv6668f3MK5gtcfVzTXNz7zodstX+M5md+mBfjDW2UrjJ+2EwFL86Sxs82h2jbvM7DuJZhZtoVuNBa9HB6ses23662/XhIjrumfjcIYcOdDjlv+JWYEuWyAD/51HYxkAS91Jo4s6U9pHjOmPul8x+ao/eMWGuKh68tAmpu6zhm/f7fTbz5woQ7ep5/xa4lYzusfDK7ffc/dcXoCzKP0p/mPDfOh0+iV0Lzo13zA7rBx8Ikn4JZN5RjSeY0/vOoaHOJD82UrOVTaCWjmnW+ob+gK7dgs+l5wc/349bH707eeHodNIkMChF2k1yWOJJY4fxxg+Mcj4JP9pZPYR/yvDXsruXHjb28cnP/98wdXX3N16IAH3cNkPzEnWADIN5AZXnCBBWM7r7v2ujiL7PQpp5wS3WblnP8hmWJ+P//5z9MOHsHC5pI390bhy+OPPz42gt1wHw05sNrOnoBBIedb1b0/ZFSfcI4O8KU/gZ+54O3VVl8tfg5fgj3b7tnblW9w22C5sp/wDrYf/PAH4U/4MbdNn7ppfCSJii996Uvpd2xsLGOznYsutmgSM/jfb3xNNntO88w1zBqjactCGj+Cf2ZxdgEFAAJmM36WoSYEEMIgl+BJ+WOqzjD95tfD5QaI5VByIkz0D3f+IdE2Y28vDqWLWS3XX1+fKK9SApw4ysAYFAYmQVhR1BabbxEhbyFyQxcljbGNISKmAJyjwCncbSrCu7lgOOrIo5IpElURkCOPPHKw8047hxj6w4jq267BGdcfhjAPjjaGx5j/9m//lvYyhVf9+qrBMksvMzjxxBNDKM6xNlfefWWWXWSaN5vY7A1XUUbFtIga41F44zCd9fWzBuecc04MBbxyyM0fXn20JazgtJQNRky88847D2QpOVOcgL8s+JcIPqHjOKOJNmh54YU/jaO14447RqmITOGKgiHgH//4x5M9ByPBIhCf/OQns9QHFwRWPwRAxAm/jITleLDGuXoEGfT/pWtzgQt0X64yrNlmU0YC3OZE0OFUvenFLx1swP3Xv/71BHdWJwQbZIIS40C7TomjuWxSjGEp5+oy/eLfddZeJzdP4s2vVmCGF2VvZcbhug01xUGZcEzwkfN479STTo3C3X333aOEbZf48pe/HAUJJzPLsBtj+x22D63x/llnnRXaCvbwCOOChqJ12X08Rq5F8uZMtvCYINWKh+wYeF6278vi9OBNN6iaqznt8tznDqatskrgA6clxh9cUFnD8bEoTrjcZJNNgp9vffNbgwUXWjDGQnBEtmOQC0/wb454y4eS37eCNd/wLKhGH2PM+O6MwTrrrhMck3d7ztVBS4ZorBQsmRLs6kugZ57wIeNulUbAZombshWc67edOo7vHF8mnHd89ad7h/oL/hZYcIHoMLRmhOngG2+4MattdJvMEv6mrxn6q0r/yND0asQq01aJ04FWHI5LLr4kWyMYQLwvUWGcD33oQ+GvT33qU7lp6IBXHBCdTD/iaVt0OAiSCuzEqqutOthiiy0GT5i3Vkkqg+pGGXoYTfEf+uDd666/LufJm5uRGNiVx1aOARawGpseM08rhZIlfp940omDW26+JUkH/BA9X/vvGXmGV+AbA1uOLjk6++yzAx/+sDfyzj/emfk4z5jLTG27zbYlL6tGR55T5y+99Jdx1vHYmmusGXuCL+lw9oL9gm88yoHb4/l7xDmif+luToXrO+24UzLZHA83gtPNEiVbbLlFaAdOupZtIj/shmQPWbF1kKzgbfIlKCeDva3v0eJr9DMP9KRv2uH1nazv44b32qAVe6Yu2dYODs3ZcffDOUU7fIcXOGpwiC5oS5Z9mzfdgjfZNjdd0YPa2oqGR+D8jj/cEfqoYyxJnztKZ/BB2EC8yQGmOwXe5ME33Y9eK6y4QuZx+WWXZ2WVTl/pSSsNvjvju+Ff7dASnYzPrnCWDznkkMF//ud/xnnGBz/5yU8GdPULX/DCzIf8/v7234c/waQOfDjmxK5UMoDn6eTbf3d75Ijvwkf5/vnfzzjb1g138EwWOenLLLtM8AEncEPfsRv45Lmlz7UHL37lZOubvnhebRuh8923Qmat9jpvyyrbCI/wCbfmqT+6lZySe/hDI3S1j5qcscX8BbRSzMXnn1VmcXYxE6aSUZJhgiQAmSjEPKvurMSEEOF81xfdy9ZiRAjjqEKuvhDMN4SuvdbaiUAQGaP33pY4bsX0+iME+o9wVFsZgBCqsGLstddZOxaYMEsAAEAASURBVEv7N9Y4fss8PamiOMv4xqUENqjlAI6Z6Gt8bDxGGKI/9rGPRXksPd/SgUsUiRGvv+76OOAIgfiWDhjRJgYDaqw/3vXHENJ+So6leWmvMAqUEQGyBFy6abgsV/Ap6ir6dEzBwxVDZH6EV0Rq76CxOFeUrfoczNVWXS3OEgMCTrjiWBO2FZ+0Yo4ZFOPLRBAe2zMoRowJPkLbcyFAlD9YOgKkNBkmhSOEBhh34002Dt0wNt6gxBT1jTc7FjgCn3n/taJ/ePRbthF+KTZzJ7Dwbt5wqp5gjTOoLTlQ4Jbjlj1axZM333RzFIpzthCgOV7Xx5NWelL6Y4w8AcOyFL7Cb8P6c4dXGVTbSDgflsDwEkcNPAyn85zcHXfYMbwgsjYGAwGOrbbeKvRk8GSh0QI/MdyUC1mS2WNczZPiNTfB05JF16sLrmOOOaYc2V0G519wfvriWMONlQTj4ZfMqRSZZUlKn5wz6rIMe+yxRxTa2NhY9AUHRgZappjCxT+UXrFN+sWbdAWYwYJP6QZ4N9bpXzk9vMbICAjBykGBJzC1I2F+PvDBuBxxxBGZrzlzfOgsssKRcx1uyQr44YFu62Js8LUi7vNzxHfpGXQnq+aMVvQJGpqjeeND5y67/LLBGmuuET3MGbBtRRBrZY3RhEu6QDt9Ml4M1fnFwzKd6G7v+BNqnOkVIKK189rBOZ0oQINf59EKX2+w/ga5rh/ZeNksPCzpIbuXzNaTV81yLvqQE4E+fY4mYEXLZct4L1C85FxNO/LM9uADjnuvVulXdlCgCi+CTkYajAw3+3J7ORGWWs1dW/pYe3gje2TWbzqPg7DSyisFF+ec853Br676Vfo1NpyvNt9qqQtmQScedN4WCMkR9wtwJqxI4jXyaEkYDmURG79oRA/J0nEgHMM52UYT2UrBaWfL6CQyAWZ7sMla25lHi3fRBqx0Z/yEEiznwMXBZOvJmi2KO+ywQ2B3DV7YO0kwtkcxf/zAaXQ9clrn6ZbJPal4YeJjXHiXgJBc4BOcfsbp4X8OGtnQH6dQAgCv31l0t82ETRBskRfbCTbZeJPQCMzwynbyPfA6ODjNjgU7Y6X7fnLhT8LvzukLTFac8Dl+gI9Vi8f19exnP3vwxS9+MbLxtKdtWfKySPwS89YvnsXD+sKD5mRPO33KLt335PsyBzCRMWMIrPA7+8GvaJ0KJwregrPF5108vKXtMtVfARo5pxvZim223WYykKBz+Tx8CGPTEewemMwDntCIfibT+hRYrLfuetlKga7shHmxvUrrJzhs2HLhEf7zD20/MVCYspBjI/7fyilw4xfgAL1QKZmVi6gmjnEAixgmcvLJJycS95iRAw44IIoC47obW5/q6YeGIpgIL1tgKcLyLUVmw7RxEI4zJSPDoBMMCpJRtHwDyUsVUm8q4w1Z9i4tXMwlwqdkKSB19WUsDiHm63lQ4r1vhKKlbMbHxwdvetObojgoN/PWnsKh8CkVfZq3TAXY/TbfHbbfoUAcOkjmKksXh3DuQm/5gfADbszG0ItEFfhr3FBeMgAcIvAsWEIoMsbk1LobRBipvfbaKxksyhhcHtMia2BOFHaiaTipDxjMGT7hnyHqaBZM+lb/jW98Y+qbD7owjODSVj2FUaN0weacCJ0iM6fZtaA93MGNLCOcmJfVCudcV+CFwZNR6e0D6toKgt5db1hnsdBGO4py//32r5sIN4nCqKHCN+o3beFs1113zZYJRokSYpgZYlk2hkugBY+COvQ/9NBDo2wOOfiQZEzDz/M/YfDcXZ47hKXG2W3X3WqZabnQ5IQTTkjk/7a3vS1zZNC/8IUvRA4pL7ziZjsyhn6MrsBqpTI2p9XSFXovu8yyifTJFp4AK4dZG7yJFz5VGf+nlwF5xzveEYVKvl0D+6FvP7Sy1zcnG4EvX/Oa12SuDBuHhfxlObvkSoFrTjVHlMLk2CqcHvDDD6fd9gbfAuPXv/71WXbUFz4WEDBaVjfILGeeASOTDBpnC6+SV84GxX3SSSeFZuiKxmAnG44trc2pJUvyBXx4vni89Qr+Zzg5U2jIAJqvlTkOlfkLOjh6eAIeGCVBjD44rvCGJ+geNFeX7FvVeMtb3pLtPm76kllkbOlMenjfffeNQUc7y5qcTDIje6U9p8INYzJc+BK/vXSffRKAoSPeY2DBC07OgXtAwDm0E/87zjoakxEyx9DjE3O2tIu/8AjjbJ6cjtiFSmT8tLKpHCE6VBLGvklzt99RVsqWJTdACTitLrAZH/jABwLnc577nIyHn8B62GGHhfcFpm+sDJ4x3Egly0UWwAiWXuqmEzgtdDMdAH6rj+QJjLKMcPW83Z8XB2xmBRzw0DLxs5/+LEECB8PHeAJDWUftHs0SR7+cPPDSifiIXVHwFd3S2dPc61B0swUJ/cB+zz1Dm4OX2SSyTD/Rj7am0A34gQ7Xd5d56jwZph8kFOA0+7KrX7wfx7uOFynHEl/pG4xs7XzF05xFBa/geUEa+PGBsWJHiwfYCHICXu3Bw6brn2yATf8+3/nucGVUfYk2foVjtpqM6HeRRRbNOORBNpevgf/e+pa3Jqiy1UubbAUpuZU4aNtNpyrk80krPin4i89QeNHGvLuAC4yKY9fKtYpeXqxkbYXCs/lYDVMav+rxXyThhm2GQQees8INHuOjHZr5fuLST0x7fYCHPMKXIsGJH2wV/VOdh/9/RpnF2c2ghShAuoNcpoXRsMQpqvT7qU/x3NfhTWtu6iLIY+NjUV6WHDAbo01xXFvRiSUaBm18fHzwmc98JkSZee3M1KN0F7h3gSgQWSQKDmK0BcOyKyw7JMwEUztPKXE8ZIVE0iJESmLmNTPjZDOWGJNQgYPB33qrrbM/kENpj8lL6y5RwsDI6sccjG9vjXEpxvO+f14YnlBgDo6LIrJxc520vczIlb+q/TJFeLBh4r4jXD+MDQZyzNFtghuPktLm+IqEbLw3PsMwo/CN2WfUflqwH/25oxOlUvJP2eQpqSfrwHBRGoIPzHPuBedOZikYDpHaBpY5ql9KVzbN8h7ayZ7Zz8oQiNZa8OCNQHA60JHxgrMTvnRClDJlbT4UtSVr7WbXQjAFQHAPP2jomBLAz6JR+Mc/9igTWEU7d24fe+yxZZhvLwEeGlsZTApMH/gK/3DsRO+EXPGdgKaUg35E8pwt/MI5Q7PmFUuyaHrD9TcEp62MnrjUE1OHE84JsLdYX7LzZAkPMchWETjMnDxONFriK/xJBvArxUMZ/fqqXw+WXmbpzJdDK1OGr63WwMX0baaHl8xNfTKBX/AAnjana8rgrlLwmqM+LBGDh5GwDYIsWm6FV+c4WLYugQnMAmiZ4dCheNDY8AmHAmn1yOO0VaYls2c+eBtdLC9z2gXH9l5ydtEHLSlN8yG7nh9tReSO39+RDJtx4/xWFk12l2PS+3zRy3wF1DFahWPznBMLo24u+ITOMW/HzssuyiRZATu/dKLz5AHvo6WARP0ll1gy2SX0hg98oK5gRT28S96XWHyJrBjJguFVTgGng9Mom2ZFjGOCJ2Q5XcNH5Iz9oFv1R8/gAboEDHQevr67dBPDT77wGdjQ39hkR3/g46yj/x9v/2NgN3/OMKdRAEQG6C7ZwwXK4LI/+FVbeg7/Z39ozVE9cwU/GO4qucMv9Gj6q/rs0q+u/FWyjPhMluzTn/50eBEc5iSQZfPg1++NNtwoWUY8hZ/JtPsDOG+cACtvZA1u9SEIM0dOu/tfODjkI3gvXNAB9m7q54YbbwivkxGwc6a0Nzd9P1pF4HXSySeF1rJ88AYXcEJuybMtR35/9ojPRkcJJMglXPAzfKuDBnhGltXqZbF26A9Hs5TiC0kobehNPAdf3ylfAQ9b2hc8wNExtZqFF2wx260COjqpE1ra0R/4Du45fxw0QckXT/hi+GON1dcY2OZzbelEWXfZzZt+e1O22TQNyRcdih7ox87KOFsphBd6G81twTJnjrx64emC3zYx7fU3s8YR0MOjZIW+4ZGMscl07+nznx7H27zMh72hF2VbybTivBVv/c0o/4K/hZ9mFj/xO+hgGWqBKXmSGacXTvvKaVldvunmm+IT2LYx9FVmRHbpCj4JP4zcgZMu7+QKmVXHdkq8iV99Hj/ffLOQ8ZE6MYuzSxGIzCDcZDlg0tAITQF5yQEnDdNRKAyNSdj/QWAtX/q27CCbYo8dprW1gDK0Z0WhRN75zneGqSgtjqMbgNpAM4LaM1wY+2/3DZEDNku/nF3nKR/KiCG0x8vYmAJzf/Mb30ykxemlaI479rgQhrML6RSpDJnMAubDFC960Yti9GUtOBJrlcPIIRFd6RPRMC9Y7WM9/ovHZ4+Yc5Tpfi9/efohKPa7cEhyh3ERn5OJ2RSw2++lP5k8BpkDzjhgUsGBbLko09IXB4LjxGHZfbfdw5BwwRnlXNsbbZmOIFDi5itq3qiuf62yBJwOipwjgZaU0dO3enqyMfYjU0gEC07e+573RpDQHxwcGJmGLbfYMrgQ9VLqMp/qzK6F0Se8ePpvE3jH185ZRmRsHctE4UeKhgAKdxk/vL9YKTEfhbE2bzTUTxtdgg0Pvp1D5/vuGT7cnkG05GYZlZCrw1E2NmNO2dgS0+NyTl++38vTz4EHHpgVDgrSmJSwD7rrl8Jzty7a6Q8MvmX08aM+zcs8ZKAoJ2PKlnIw8KA5g0smhPLk+IGRA8wp+ehHPxo+krH40pe/FDjAwunUFm7hD84oNrqgFbZsQAd4xopzVfUdG0NbhczbKwqnnA+K2RIvx8U5dembzK+CY0VGw2/4hhP11Xnyqk/OsT61Aw+lG0e78AEn4CCfjK0+ZFsUfc2pBZ7MCy4EZ3gkvFDz9MQF+gOvX1l6Eq3Mm3HFP/BtOXPH0sHqCOAtXcpo6UOyw5Iqg4wnfeMHN6XhZbyIrzJ2ObrowFZM4rdga1qFLlXHSpG+6Xk6x3lOs726MmWCw+nTp2dfon7wnD7B2vKjT/PEb8ZEP7zImWBT8BlHxZxsu5AhtIqBJzlk+Isep3Pt89WWjiUDclDg04dxyIixBM9gyXa2eZfImPgYr2226WaZC5mht8Hqph94tseYgwAGY4C3mDDzFhQKHOyBFlBz2NgwtFHgiE7n9OBz8zQmBwtc6N76g61puUrjR+GPubKXaGo/N3qBH39YzWHTrULRW+4ZURrXnLPtKjDjzJ9dWc7LKtmjnqcOuCHL3NHjoQqdNbMcOToP3uCbPUU7MD3/ec+PnyDDjC9OKhu7VdkxK9BowBGES/rxmc96ZnwWQQd6CUA8apWOFmDI9tvOYhUtDnklf3bbfbfoexlPdOH48RvQBC9xTumjE2qVggzRQ/yZ/fffP3OTlEN7KwTG4Wux5UcddVTsNhyCgzyyHXiAPef/4DkyZI+suXHC2Wg2yzhkC2efd+55cbzhmH5kXyQB+Elg5itI0NApdAd5NG905MNZzeQg225htUKiBU3YF785veRMMgTt2vnlX/FzjEln8I96Bf2h6Pn/8/wszi5CY0yThjD7RNsZksGi6CwJKwQcE8nuIiBBRRgMCekUzfj4eITeBEXMh3/i8CDPbwwjohO9ykJSnogJBsYao4qsKO+M9ad6Nmz9s2SmL8hXh6K1vMOx5rBRfs7JZpiD3whuuZ4SRADG3RzNx1IcZjX22NhY4N98s81rq8RSWerirL/xkDdGsbhZADOIol/1qldF+Vu+k80wpr2a9rRR5gIBfTq29OH5dhSpcc2PgHPUP/XJT2X5iXL00gYOLWGBD/BjJPOEJwVOOdHmIcsie4Nmr3jFK6JMKGN1jM15eN3rXpclSMIvQPG0DM4fJteOQjIOurm+2eabTcK34gorZnvHzZXpdXcmgZGFsUwRBRuIZs8/d9c8KS88cXkpkL771Vx9OHQElFKmCCmXnhMFRzBl1ikPNBAxdxaF8sD7FII7gf0WdGgvK/TzMliUrnaW90W8FBSaWRalTCkoUbkIn4HTN4Vl+WqbbbdJwMjAU0oUpbbGodwEIJQHPtbOeQoSDdGHUkJvClzQRsnqI0anDL1+8am+1b/g/AvSn6UwMiLLRuZk+MGkH2MIAs4686zaE79BFCQ+Ni9GlqFhZHzMyRI1Y8BZwuutdHkS+lYf/sElSKW4czNKZaaNa7lxu+2eHefC2GRe1kZwChccODoAfTvrwXCAxUtTZJEUihet8IL5ogX8oxV8+czpRWDRb+vKI9kKp/j6ouJZqzluNpQdo6voKXwLp/Qv3SKT9pMf/yQ6Cy48gmnLp20ZHYi/yIagX59W0NwMiyfgneFTBJD0KL3LCWOM6VdygDd9owW9JDFhu5dVuhuK/zgEjKJMkqznbxb+Tep4mD066RePjJV+xtcybeimLzLGqURfPCRDiH/8xgMygtqRN/O0N50h/vGPfpwAjjxKttAJt/3uttoed1OtEiwQmPAu/lffOOQKvzuv4GmBH+dZlpZt0BdHBo7tBxVEXld858k7ZOOc75wzWHeddQeLLzF0Vtk+xVzoGzxOfjgN5A0/43Ef+sIc6ABjwAud7AYld+x/69vfyv77dPgo/TEPztuBrz0wzhVHD60ELeQOL7GfpE5mj020EqAsXNesHrGRbzj44Mi3YMg9Ofr9v8nqM58xdFCNKckggHFTegdLaCEZcfRRR2dMvIVXVy24JJ3g1NgCC3wP9/MsO098B4ksT89YeaWV0x9YjEcHC6DY7/Fp47HTsqP4iVOvP/4OHWQMn49/4hPRgfSx5w7TY+qsuOIK2X4mGWcO42Pj2XIkkLJtDU95ggTZNRc24C1vfnPaqC8hI5igH+lY/KmYB99Fe1lbj1Z1nd8GBk6xBJ/rMrkKWYeHXXfZNf6V+ZBZW2U4wOhii44tcnwseFix/D62Q5+emX5PySI8gkcd/bE9aMmH6Xt/MuAj/GcWZ5cS4QzZU8d4t5HyMGiMacIUCMJgEswC8QgKsQwQpYCwHFOZQRPD6BxXxGOIIEoRBRrDdVENRIieMZK+IV//89Tn7/PW3p4anwNHiWJg9RAN0X208Vs7x+oo6nlYvXn8oYgI+ZgF0Shx80YI8IAfTAhm6UFxoxuYMZT+XTf/sbGxyfmDE/EIruXaxo36cKCtO32NI3uinvnaiwt29aZXNgPeKQBZW336mIe5q3NfvfhBIEHpCwTMDSzB7/h49teAmXNsns4LPoyvnn4ELoSes0KRx3Er2Jse2jOgf5/v76GriJtTYk5u1Mgbs4xRfcL17FhumNjaQgkxFBwhBby2YDAscIH2M2pJB0+jvXPaWPbijOEBNyEwVOhFWWsDlwqHoZeRZXHuqfaibzxCyTBcjK+lMXAw+PiXofLWL3QUHevbsWDHWPANHsrEq57hGh046bL4jhnNfWqfIwfQG34YPDwpS0RpeSyT/ZIMpOw/AwBemSnOPEd32TIIblyyrUXm6J677sk+dJlaDgjnkIJUn8ORm88WXijOQG+tACtnAm7IsjbmRy9wDn57428DF54S+HFuwNw4NHe8Fce0FCQaNEzzFY4pcUGZrBkc+u0uZjhmoOCX/jGfn/7sp5EXzpZHv1nt0AZcgkDyRI7AUioqx2TIZ04tZB1f0xN4hu6Cf8ZZtpvTtHIZo6duOnyIvABcVmWhSlxw9vA4+qEX3NhTymih50GvOyiPaiIvAn+66sV7vjjyw3HTJyeQc8Y2cJ7xJj1tC4FVBRkfK3V0kT7wBH2qT1l98nbtzGsHv7/j9wnC8Sc+9zQOziu74t4EsOENckVnCdjQ1mqT0jggT4KqXulj1OGDHpRJNWdBHXyBgX7GL+qBxTzIG5xw6smlLWTuK/HGUCtdivnR0x5zp46bPmXJ8CVceiOmLT0MvoAWfJ5UIpCzosNB8IQisjvjezPSJlnFkjUyqy/Ptse3dBG9QKeTF/wMj3670Y49gweJGg7Jo1XoObwT+1GyhjfJOdrlZt8SM4+7o6s4QHQpWrQMwpvjDqLwsycwsVVs539XzHtsfCx01Qca4k19aktPgcXjQR3DI1pxNmX68YPzvukJBV+AE++gn/P6ZuvpaokfNNCv8bQXdGWFpHQofqVLjdUOn7npp4N1/aI3HiI7+AUMfCj/JSE4q/wCzjHfAT7NKw586TK2mw4lf9V5YPeSk/mKt9n6ue8dPhqSQ+4pDbFjxqi58AdsiRzKVq0OVXvz0T8+RU/wmh/7QXdot9aaaw3uXa1WOotGgmwyP156GK3Ip9c/uzeEvjEP84QfyUHfgtkFHzdMngbgR/DPXDWBIVYmBukJ+WnilKYCsQoGxryAh3wElZLufVq+IRZC4vQVAkQ9HGhMC6mOZRfUNUaYpPo0hvGds//OOG5eo0jCRIUoRJgKI+IGruobc1AAHcVgYmOD0zxcQyBIRkTX/cZwucGjiKE/wgd242hj07hX+VKcYLN94T3vfU+co+6nnVnjhbGqX0rcnIwRJilGQWwfjM+5MgalbJlbgQuCsUgJF8K4DibtmwZggEv96BsMlIjfsslgiPNVtAKLOgr86Kt/m1vgnmBeA1rm0J/zlKzlv6YLenHEjWP8hgk+Z8dC2DhCFBF4zd05+/8oRfgw16n0iREt42qODLM5yjaiA2VpWccxnDRdzN05yo8S8EB0Szz4SntGHQV+VwYUHAJJCgQcaE1JUTzwSLHeUA4bPgc3WnNSFq8+jIFvGBMdUigyF9r8oXjz+jLK+sYDHZi5AVMWSLaNgwgmNxk5Z8uOpVVOsEKJ9qqNseCO0QcXebSsCh54oGBvu/W2KCsOAlmSAWu8cJo5F/rgYMti2TsaRNRY8EK5o4exKHny4Lcx9UMWzINsCkrpFEEnR5nRGBsbGjU4ZfTRDE1k5eDPXPVtv6a7rTlF6sAXYwQGvxXtfObUYi7gtzIjmIBL8+fEmi+dIIlgvjKBnAsF79MDHmVET+rDb/jVB7qiPz7lbKEPWukDPukLToA9g81zruu39YJgL05wZW29TfLGCnw4CYIxzq0MEho2X2kHdvxhXq6BiWNIL/lNxhzjC7zC0eYQGXf11euRelXfuHjIx1zggozicUZZO/Pu5AK84Qu8TTfQ98aFk8jwxJzIJ91MPskUXa2vww47bHBmbYk45eRTYrvATv5kY12jaxTwGAMt0Iv80wX6AAvcc2o4+eZoTmTddXaTDgAAZ5FjA18enVWsHv0jGNHu0Spwh0btE4CDHLInWXWohAB7Z/7qmSs60pHmAAfmDO/aKXDpnPr/XaFv4K/1OmcxW8jK/nv8I7wsVcEM2wzndCWepn87EEdz48ArvPvwH/C8vsCi4FF1jKc0vMb2sfXAYzzBjVeM8ZEPf2Sw7TO2zdzhCQ7MUdvmDzxK19J75NT14LNgbrxom+OSa4jDG36bC5l1HWz8J3IPx/yp5gs2jZySXzhyDQzhwQkfzriNR+35EvS/fo1l/vqDG799usAZGPiHxgAX+daeD8g+kkmlYeq2j9T3Qzq7Jo0QJoD4PiZJaQK+kQ+wJprrEKSNbxPridxbxPdGL0Q3SQyjvnH03QSCcHUg0LE+XOt+vS7wcRPt9EGgMIS6ir7ArQ9KBcNgUGMV2JPGFjHsGfFYI32riyBtWBHZMcGjXGTqegzMMTY+lj7BgImdC+OYezEGZ1mZeixAACsFx7DECBXcDXMzBMOSlxGU8tV/Bxhwab6UoxJmKgYCv2LO6AJOdGqGoyApTnOUeaTUcxdkOSGcYoYDHozVwtf9oZU51PTiULcSgJeuP5XJA8hs8qfxgofwGWUFVvNnYCkpOMRf5jKJz5rv32t+sAofzqMR/FGQ6MyhojDhI6Uq4zM418an8QIONPFbfbylP/CoZ6mHEeg2DbcH9lNUt5aSXr6WSilAMOCfP1VE3HuJzQ2Ppj/Ods23x7Z1w53be+2912D11VaPPNrv/s1vfTP71m0N0Kein+bxhhMs5rxYZYfvFIQVL+nbGPhCoKuN+WgfHq1vx+ajvb7gRZte0cCr2uhPG9f7m6z6hIdLTtDHmBwm/Gi8xlU7sM6RV/XIh291yBTaklGwoGXLNri6PkfaXJyb40rxXvMGpm09BN/4Ap8zTO0EtN6FB7htOpk3HDunDlw0bZ2LfpzQQfSBwjB3IOJbHf2hv4JHyIVAB1zO6xctmjfAqeBD5/SBLmDAJ77RlnPHYKKVPvSrkAcvCOo+8ZV6/RsO9OFjPmBo/gz9J+SxVy/pBm3xZvODPsDQ/E1/+92JG7h8z3vek61SZ3/77Cw5O8fhscWC08umtYOkHwUcYFJaB0VPTdgPupmubbjRgVw413Mwf3bFvOEQPo31aBVw4SM0gD+wwKe5O+c6GyewcAxP5uejnm90caz09cg8xpvgvQebH/voOr6hK/TTMuCFT+wyZ0u23pZDuOToGUtbyQowNd0dK+ppix76x0vadFIvsNVY5kXH6ceLbdxEqA96yrXp06dH17H95gUndFP7Iuri/9ZzxqYbW4fxIcABPufgKrAWqth4GdbfVzIkAVvZOfxiHPAq3a71gW+wu24ctMI/zk3lI/PEY40bfdKl+FhdxRw70agfY4WWhTCwNt2cN49OxKHRP6PM4uwa1EQQVQTsGzPIjgwfR1YOUSm4jgQa0DAqJ6H+aQ8JzkGScxACUV2/iYxhwoylDBkpCCTsjRjwcCRbuJvwmMWxEgVUjNow9VjGB0sTIzBi0EI8hIOnz1nu9Ygy19QHBwbwO/UrS0rBOUbIrtdOrn7SV+GAA6mPhgMOwIYRzJEBwDiYydxF4vDRigCOtMEMmALDmj+YfMBuzmBonGb8EkgGQHu/FUKqDUMEFy1Izdz6Vl9EbHxzawEAvzFaUNCqadHZ776WwWazP+A1Z/PzQWPOozkyDOaXazUrdIFXbWQkZX5cK9ZN9hJu/IYPdGNU4F6BU3i2B6nPwb+6Ps0H6jrWZ8uJ6zFgVV//9r/bAgPPeAbt9En5+Q6PFYyO8QjH3XzADQb9Kq77uEOYY2s7AgMAdvxmj5alKVlZbcGVPsBR//Q7qZQKHrwo0yUI+0vxtye1MA5kQjvwKeYD5/jCeX3hSf2Dr35mnq7hM8GX7EqXtCk8wAXYwRp8F26V0KS++5E1xmuedt2cW+ZdCxwlby0/5EZpuODTI3X0O3fJOPjmxGLe8NR6129zC/8UnRjINubwjhadxVeXPKNxjovn9INf8HnTEl6jd4rv4Al/wBs8K8bTnlFnbB2Ts+ZvddRFY20VtAMXfahwIJsG2upTmzhy5aSQU/3pwzV0bIeTc9EvOwIXeMHfOlPCJcu61d74+h3SvfRmrYy1ndI3foUTejOyUTxUXSbgowucax1iHLr93PPOHcysfcn2LuuXfbJdylaf6eXkGF8nxjYe/INNPxIaxtJOadjUNU8FPh03f/smP2jrHx53Do26nzT8J/8xp8ahex8s82eONRfwwQsHTz28Bc/oD2bt8LF6nEaakt+htK3Kj4f40/hsHmleVH1q//AIT+AyXrKzpTrpPedii4sv/W7dpR5cs8lwrQ450q/f+gQ/GHzwHlvPCaWjtdfGN7qGB0uW+At8Hm1j82vu5k+nklX12znGA64Zy3Vj93jg1Kc6bAOY4FfdzL94xH84yXzrJLvffWuvL0EfnJNNcBlfIgBPwpnz6jY9tOkxHPMPlZZV9eEC3OCBX/3SL/AJJ/+M8qDOroEhvpnDb8fK1POOFYLmv4I4EIKhTQziIQURerLqiQIgnDNtwtp4NI4uIQ6hKEEIpgSaUcDRiqDH1x8Y9I9ZMu6EggfWnyvypQQJlbaMq+gds4Ar49XYiABeyFcP4VxHLHV77o0XMDmH4TkmGHoqs4FFVszY5muflrkaw5g+lgbdjGa+ltQoBn1ygvXVAgO/4HONggOf/p3DePAHXgWz3V1bReBB9tG3a/ldQjBPFPiQ6TAkONDIY7YWqSBCvRqonLyKOiv7q9gbzBkg/G2cmidSYXb9U/Mo5g108A7mB4UbK0/wcNOnp9R0/+9+uza1X0pOO3RFqyiiwh986z/1a0AZAPhX0FIf6irad0lfxdNgbJ41RsOM99VhdBltY/itb/xridd5zoQx7XW0tK9+xqt+Kcg2uHhbn61QoyBtQ6jCecUvU2Wkug4s4KfEFPwOPvWUhpdhd56OMHbjp+edyvWn6WAeU3Gbvqace+D1/t3f6a/gM/+p/eQ6QOr/Y6Hcb75TJtTnp367PAsuJuRkar2pur1pPKXrBz1EZ3pO6b7uV3GCV/q6b+M8KH3AVLROkzp+sP76XPNXYK4+H9jfZD9N84eAAzzhiSnXc67+ZG5gClj/sJFwGftSepK8KeCil8kK3g6cLjxgHs4PTw9x5nhYdzhOLk7903BpB5YpJe0ecG7K5X/6Yctw8w746JW2V5x+djP442jWb/qNDYpenJhe6zP1rHixqfpS1znf9CdHVNKBvjImR44Obt1ibEUbRb99LY5a0Uk/xgaDMRS6EU8HpjrFDiocQ3o0MAhYqp395k337tP19nnYdnoVLMYGAx3I/5m39DPnt/Ur3wIfZ67VP8fZvARKHaAZq/FsfMd4UMbfiq35wLECDn1Nnb/rPR7/zYqGMdiq9uOaHsbk67SMGztzL/wrU/vu4/6ui/fjfeeVhiU/HsE/8xxW5cH6bwB897F6AIRMG/ff97735cYQN3ghmv0hkAQBfrdThqiQhSEVr6lcdrlhRimRaY1xy623JNqDeDdxGVMbjNrEbONojPRV35gJPBw89WXlCMO8ZdDvKqYCL0IjPoIipqhCG99uaMFM2nIE5i6Gtiew4cXklj1C4OqrGRScSjsFGAQsxoMHTgOBM45xLWfZp9ZOM/gjUOW4fv0bX8+jPXbaeaec04c2cMBZvmbmNYMPfvCDYUL71owJPjjWh7kZm/hqC09uTHlCwW1uChzKzLkL1tMF7PWSNTMOGlgWX7SyMeASCBC+ODrVljCbB+caTMYwnrGn8kYGmt3+FLxdwPqQ8P6j2ix1HtjmwX4/6LkJ5YhOkzgr5RXaFb/iEXj0gXf1fKMffEc2qg9tO8BwHUnVoXzxIX4QFIEBf1P4+gqNajxR+YKV0baUrL0lb9ljQZ3feFpb32hKoeWmhrpGlihYgSnF6251vI4/wr/Fh+DDg/rAZz4cWgEXGPx2vQNC9XwUffSnz02ll+MHnn/guQde79/9nf5quPv97n6n0D315uA/D5xfT6XPT/3u4wfW8buv5XsqfqYed8MH+e72U/u6X7Up/ajb40xtd7+2XadOPrDO1HpT+4o/O8Fjk2N3Pz1+f0/023BEkabjyZaTB5N1Jtqk2sQ45JncsTc+ZBLv4+/JehN1p85jEu7UGv6ZOs6U0xMXJ848cH51emq/s7R7FE5MwjOB654rx4+Ogx/nrBDFBpeuovfYfdc9AcfLROg82w6cY7fpFbjWBn7t75YJlsiaWdl1ts0qnu0Ussj0T6+S0pnaaJuxyyk0nnP0lnO+1RPAeMKGVwO7cZBtzJahoq/sp5UCc6AzbbNhI9G9/Ro36tKX//Iv/zLYeaedo7ONy673tgA319q/Xmo0e1npZHWiM2sMj351k6dn+9quwyfhW5TkhM8kF+hm+ptd0BZMAoLMJzX/sdqrX3W6rnmzG3wBOOV0m4vzbSPazwFzJ07YAJ92pLEX3HXp4/6ui7nUv333cbd5JL8f0tl9qEExm9IIdeegGxQQCHI7+sEUmAWyIJGjpY47bN/1rnfl8RjOIxTGtX8H8hHJzTAUh/baJN1diNEXpDOa6rqOkTm4iOO834w7ZlO/lyHUxQyMtgzmosWAMlTG5cxyCiHenfSW4MwPsRUMb96MuqJvezqLtBEo51zPXGoMN9RlW0AJH0b3SDQPH/dIEM++Ne8wWDG8xzMdXI9YIZzueIc3OLCnyE0RHpXkuajuLnaHpjtGCVNHfMYGf0qBh1m1B2s7xXBIuZxXd0R/ul7qIbL0mDhRLyFFG/uptdOGk6sNuvj2aVw0cybSLXyh06jMigH8iQcoETjDT2gDX841bzsHz343bvEpBYIuoU21JVsK5ULzo0cruCiboj3+o8jc/IY+6Il24d1qpQ15wD/OG9M1T0dRVz9+k+F7q73+yAn+ouDBGae3+lHP73aQ9YnnKGEwKF3X+VaIDaNz5hJlPBEUaNM4cDwqIwyMMPDYwwDdQR/GDpaTRiddUM94/chHPpKbEDlxsrOcQI+sc0Otp3GMj49Ht7DVsXHVj5VLOoPdp/M4rfwHPoDS9ssxHUr/OCexRU/RYc77TS9badUXvUZHnXzSyYNPHP6JJOdsR6HHvABHIk0/xqZXwcTf0Idsr6QAG+DcvvvuG7/Hm/2Ml/FL37L1Snyfcvbhw70gvo2tXtuMJKdq1VfSwzW6lc7l+8Almw4ndCpH2vyjnys763qhNEk88Khnfurqn2/gmF9z6223Zg6e9mRebIRinvrTln+gf/aH8wvOOaEM10sfBqSMkyjMBD2KqI0TBoZAxTnEUAfBMQjHzeOT3LHt6Qb2LzmPYF1iMCf2uEA0IrhjUN+NdIygf8SBfAyDgNp6dqxr6tiMzpnlbILLcrxrMsj2Y3Jb9Yl4znH8EP6eEoA2zK6nLUGq8cwl45bzqx3HxTYMS8GWLrTnGIAbTAQA87yqnFUZZHf3Yzr9cKBFgZ5Fx/H0GCZjmYe5y+D2csfHP/bxwXvf9948Esf4iiUGTG+uSuMnG+xLIMCHydWHP3iYXs/0Xa9ulEADbRWRsDZgJ6jadUYaTjhb5uK6fuBQv/PMP9zfmk5Gf2bBAB5qPoJr2X78SJlRFtmbW3SGT/XgVkF71xUy00VQgsdkNWQs/lwKDW280UeA8uZ61mLzugBJEKrgqfB5Vi08A/iuwVFHH5Xn7j7rmc8KD+aFDFVXfx6u/txddhnsWwracyXzVIPK0IJpMrAp1gFvlHJ9MyC2vKhjT696+NtzdBkqb8nynF/1++aNAFd/LIf5p4ATb8HBqIwwMMLAYxADQ1HPSmyyqZzdstve8Oi+AnojTwkonenxjJ5ZTEdaufVhk/ymf/gXjrX3+3FlT61Y0SF3lw2ui5OOq6wu34V9pYvbQfObL0JPOmcbIbvrCRts5x4v2KO+PclluErs3B8n7GR8gNJVbi6jk43BUZZN9vg6NpO+PeaYY/J4SLDS1fQ9m2BshXPPJ+B8tw6P/S7nk86XfJPV7S0MkhHg0D980JdW4ujg+B1PGD5FyjjmlXHLT5FQ046edS02X0Kj+nCeL9W2QACiHt9Ge9fhVX9/vre2SBS80efz1g2H5W9M2obZmGUftrPLWYMkrzj1rEHPXPUmMESCFG8n8ww52xwcT6s34bzhDW9I+v28Wg6w9QFTvfJVr4rT+cnDD68oboFkLmU4Fc4o483ha6OKoBhFwdyeWXh8vQXFA7m9HEEm1HMQZXc9HNlvzhsD7GUS+vJec89UBP9/1TM7z6nnPVrSRzR3pduO4dmqmMJcvG1lu+23m8zSegbo98/7fhz5r37tq3nszE477hSH0UP+Pf6IoIDPizi8MELEyKl1XqYPs4g855p/KLAYGBPFwSlFsP8r9s+LIt79nndHcMAB1+pwojlLlk48Z9VbTQiFx0p5VqNx3RBw7HHH5nmL2rgRafvtts+D1TG1+mCBV0tEH/7whwMT+oFPJEvoDjnkkNSRjSZA3uQSZ73wT1DBpfTenfwY/ZnEAFpQFnCFB2QqFphruBEfD1DKaNAOXitfPK6tOpShOvgYjyZIq/5cF1lf9POLcpe314/iaXRDY4pWO30UAOmHsvJ80c9//vNRxvidQnNzDxgoVGO/tR6C7skjeATsDIRMsWvz3FcRfJFd34pzjj2ebqEyDurr694/35tsseVHy3jb1otmzAUM5NOzFdV1Dh8xYhS4OY7KCAMjDDyGMVD6gy0X4NIdc80zVx4bd+ZZZ2Yrwlve+pascHqbKJ1GT9B/9NHhnzw8j3GzJUAATZ/QHzKMsq/0Fn2jf1lUOo7NZNsE5OyYF40c9q7DYm9XmbZKnlLjpVL0LweOzmQ3bVl42b4vG6y2+mrlyC6YFd+jjz46OvQlL3lJEn30rTidfrQ189Of+XQed8cf2beSBVa8XZMtBge9TT+DxUs3wB8c1BwkFrbd9hmTPg54zB3MtlF40YikmEfdeRmK67K6tjiw6T3eOw59R3Q6X8rNx0ms1bjw5BnlXi7T9sHbEL1ohvNvnzD/xlttzd+bN60oe3IPOGXe6Xu4lcjcvV6x7BGsVvzA8oR5/nGT8ezKvQ/f2a2ZIJYHt8sqeaj2DtvvEGRiNs6jyMbNVjKIslNX/fqqwUaLbJRngDJoPpCPkB65BJmW6WUUm9kQ0fvHx8fHJ7dGYH4Mo1/bITxHUbq937+uT88b9cxH/RjHQ7g90HyvvfaKIIgex8bGygEd7vfxJhxvX0Noz2qU3SJcyvfO/V6cCg9b/m29HefYY49NXy1E6jLells8tJ2ziHkxKQY1DseZw2CpAi5EfgRERjhLDRXJYi7PYjz5lJPzTFdtvADhGeUk2EeLucxN37fV3D1KChNSAIq3GGnvbXeXX3F5YCFglICHkgtG4E3UDCfwDj+caHj0rFaRng9nhkBoZ+lE0CBTaPuFwKUjOHP0AdeozIoBSkEWFo6shMjqehHH3yay7n/9G0d0GDgKGO75y/CpBvDfCgXf4C80Qy/8RQb0qw4HNf2XkraE5xhfDUJG+85qq0MpIjRCe8qKM6q94ljflt0oTnvVnTPGE5eqF7RUW89DxBeyD3+9b7iaECe1fqtL4cfouF6rDRQvx/6vtwyfrCJrkutT+aTm3byD9/WtDvjAQ3mOyggDIww89jBA7ukMNkiQy+ltx4495TvwLxYXfJd+oZfYe9v96D/Ph/W0C/bU6hXdcekvL42dYsPZSE6ewN4Y/fIGY9DBtmzxGyS9nve85+WeBL/5H/SahA57zjn1siVjuMYeclRlPyXa8mrp2lZI13mhx7fP/nbatR9j1cwqlxvJ+rnT9Jv5n3DCCfFL6GX6jx6/sJxZ891559rXW+fZBHjybGgvMZHE8lx09rhfaAIGOKNzrZYLAKxSwxkbLsklU8tm82184FIxRwkzjq8XVvBfONRJPNT4fCCvGxYcsAf2RMOJog2fSvIFfvkZc0L5Hzm7mO7q31wd5mOwERAiZHMxg6VLDvDBB79hcGotm8vA2m+65lpr5lV53s7j2YMyXsWrYabjjzt+cOKJJybi+tGPfpQIA2FEKC0MvkUqbvbiVIv+IJxzOzY2lrfteE2fx714woG9OJy8GTNm5C02x9RygjfgeF2fDeEvfvGLs31A1pKjLev1goqerqstB5xSWws8fN91ESMHUn+inn5YNGeas3nwGw6Oo0kQCMUZZ5wRZ8Crejmv7WxyEODLEo4i8iNkmOuaq68Jg33lK6flNcTe6b1gwWE/MgEgNBj288d8Po4zJ786q0zucWFumWkRpkzaJ+p1hJjwvO+fFzgoEBEuZ4JjLKNLWLw+VGRr/MUWHT5M3WZ42UKvH/a2I/DCMwfL5nUBinMcFMI6Kg+OAYr8d7+7bXBBBRSXlrK8o+RG4GLvF0VKYeMDAVhenVuKnELG46J4isSy/5W/ujIKT9BBeQnOnv2sZ2e14vnPf34UHoUv+vY2J5kFqwflNsdJbid0+vTpeRPckUcdGYXtlbB4a5fatuAZvJxar/N+ylOfkuwA+lK6YLNyAS6BniCUQSG7lvB++KMfZg6WHb3m0jej4bXe3l6GbyjTc84+Jy+FwMvmDh5ya4uRwK8zvQ+OzdHZEQZGGHgsYKDtOcdUEO/NhxxPNti9LbKqfypHTz2OFT3EZh1wwAHRUew3/cF2cfQ++9nPxhmjV+ka7Y4rm8gfYec4nZ4MQw9utdVW8TPsD1afHpOwY9sd06uC/pl1k5ssqmDf+M69vLKvEkBsOnt60EEHxYeR8b3+husH//7v/x6dTV9+4dgvxIexcsv+64N+Y//ZV2/VAye/QF+eh86hBh87TbeysZxbK8a98sb3siXSRwLvgx/4YDnKFwYHHFOr6HwwuJJZtr0CjvhLkl7u+eFXcbzth6af+Wf64PxajUeX0884PSvkz3rWszI+n8rqM/i1l2zTB5/EJ4my2Zw5H7azCxEIvv0O28fIWX7EEEsU83FwOareFw2xuXOvso+Mm4+ogVPF4cKUnrqAEUVgIi59q4cpMBdid9bLvlL7FhGu370uguEA2KJg/zAG5XxhIhGX9vqylO/tUDZgI9oHazvDG8o5veTSS8JYm2266eCMip5kXm+tcTkU9qFwSBxzfLcoI9+vZjQ/cCI8gou+OIVg4xQ6H+exIjZ7eEVohBoD26vpGaVwIAsHVtdFkJZwRLY23btuecE14xMWAtmvNCQkzvl0ZAUWeOz90uaADnCtjkwwOAgOZwi+4cvzZ70+UD0RHzraa0xRwAmGn7bKtGQZ0SDPRa0gR6CTT81rVO6PAbhEj8sqg0CJoRPeoNhkHWQo1ll3nSgm20koenKA1uSCHOWVpsWzAicZA8qLUuHU4kvKmeJRt+lKgV1ZwZd9t56+wIkkh4o6PgI3mQ1OMx44+eSTY2zcBCJTgCcpMEpTAAg2cOFvsDIir371qwe/qZWc40pRyhTjKfIoiBUoCbzIiPHIgmCYQnXOW9vMQ594VeageRk/wt2ojDAwwsBjDwPknx5hI/kDZL/tKJsmoKYLuh77R++x4ZJO9A87ph39wcbTL/qgU/RNh0gCsPUcR5lNjq7z7Bf/RdLLVofxsfE4ihJfdOlvfvPr0m9XDcbGx9Le87zp7d122y2JBM9y5vTFppaekiygX5lAY4OfLqRDwbTC8iukLjg5quChT9lVPo6+nLMtQEJQ4G8+Hg3JHvB16H6ZW31w0OGC3pSkMGfzGhsbi/Nrb6/tbY1Tfbi+Qs35x5W841cEt5VoNI6gwXXbGWTGD33HoZkHzhNMSIjxb9gybc3ROT6BpFpvbVR/di8P29m1HIpxGEkIQFxMx4Frp855TLBg/WPsMC+HSjZVXUzN2Du2fy8OU2FKn7+//fdp05FMDHVxkmVajqtlXQjGBL+89NK8e1yKXUYLERnZF+zxgkRYxiYUv7v9d8MHeP/t3kRu76k33by09tTYf8thWL6ECcNhJHttzQmzYk6C5a1tHr/lPCZyzo089ipaAvluObpeRWgfjg31ojHbI9QV2WG44KQMPkdWv+YX57dwSXAwnkybPdDgNhdLIJiZ0wGHmN1SuHMKZ1iwoR8OB/xwYu2/4VTBM+cFngkXXHI6RMt7v2Tv9HHYYYcNfrHpLwbr/X3d7Ltc+olLD7bYcou02ecl+wR+GXh4pXQoDk60cWUl0QOuRuX+GEAveLnyiitDr+mVxcSLeFz2gsO41tprRcFYPeA8Csa8unf5eq3q297+tsGral87WeNA2haD/hxKUbpMBznQH37juO6zzz7J6J9UzqvMAR5z3QePUWr2j+M/SosM4TtPC9luu+0CrzEirxPO92fq6R377bff4K1vfWvqyqLY1w7eq8rZFeGfeuqpyYJcUQ70CSd8KUrcfjjjGotjjRc57xS1d9Ubn1zZ1nHf3EP4jI3vR2WEgREGHrsYIOfk3zdbwt4pZJ8+8qE742vUNTaLDeRf0CPq9XYH/XAY3btjxZhjyi7efMvNcc7oMrpPO9u62MbWw/Sj+xaS3JrQkXmBBX8juqluBq+x2H0f49Kfgbvqg1Mfk/5PjcvOc2LpPrDp/893l502v/rnUY4cVffYqKseJ9ILdOhnFcHXq6d8COM4Byfqe+2yDQXwxjabG3jVszLodfLq8VPArd5XakuCFfBjanV75ZVWrtXr6+rV1memDpsiAyzhJuMN7rXXWnvwzne8c3DxJRfHCbdKl8ChcChguOnmmwbLLlN7guuxbeCSVJndy8N2dhHE+8zt9URUhlra3tuYLv7FxTG83/jmN8IAKz5pxcHMyrbay3vc8ccl7Y9pOZif+vSnEiH867/+a5jHXhU3lsmEctREcW6OQsgIxrzD10665sYXKXd7aUVcGMjy/oYbbpj9sRyDX1z8izibCICZEEt0oy8pfgYa44ponCMstiMceeSRYQ7MZX7uIl9zjTVDdNszMJ++LbUQPvtYt69lEONzLDkHvgmojB5GslRAOG3pEHFyTDB6O60YVVT5tTO/FqfUtV132TV4cd7Sgv7hccsttswG/isuvyIb9juy81QHjL3GmhXZ1bL4EUccEYb3BIwdamlZBAcO/YFJBvDNb3pzllrgkPBZbnnpPi9NxCs7t8uuuwT/nGQwtTPSAg9HFMmozIoB+22zJaH268K7gAx94EuWneMneyrAIhP2aKMLXhXJi6atalBC8I7vKFv0xsvNnxSt5bXX15LaH6qfNgaCT+38VrRV8Jq9XRxOMMiUgCvtStOic9cDC3jdZUzuBFJ+421wMFTaCaTw/HIlX28/9O0Zyzjq2uZjPmTeCowtPuZPGUf9V9BEGYPVeA1ngBj9GWFghIHHFAbIOX3DjxDc106ryL2EEOfMEj89aGsBPTPzmpnxKQTVdAZ9wu5aZbXSKXHDVxBQ2wqgf/qUHll3nXVz78GSSy0ZfRUdVo6x9hJDkjczql8ZSp+Z5avQuxxmWWE6zT5WK2fqG0NiQYKLbuP3WP2dXokMv72p0rZB8+Ob5Mkz5QhaHaObD6+b8Q96/UFxyiU8tFF8c1QllFZZZVp+0/fmwuewkterceZ1ZSVKJBHYdONLfPBdbGukQ91PpdjbPD4+Hr9IlvYrp30lq4p8Jw6rMa3k2kNsvubv5jtw24LHZ+vEBNwmOVm+lntQ2AnZXe9LYIvmhPKwoWTAMZO9m/YUQgCkceZsjrZfT7G1gWFj5DAX5Hj+GwPL4cPIGEhUALn2qnhxAoZHdPtxLaticAbVpw2ocRFJHzJnY+Njg8032zyRCQeZM4xwiICoL9nnJXEsPEZp0cUWTcaMY60fzoYCLkJmU7YIBmwYgCNoXNfMQT3X7bXFjMvW8r99jOoQBksRYLfdgEPqPCe1N5PrxzkG3hiYl5Nunq/Y/xWD17z2NXGw3/f+9yVCw1jqg9V8OJrwZ4O4jB+8EFQwUCAbbbhR5m6/LwUCryK5jhDBby+S8X3QyxIKZwxsCy64QLY+EGT087HRnQJo4YQvjhiYp55zflSGGJD1xh9oIoO654v2TFYcDd18Cdf4noISeFgVeFs9CQG+7QfHS7K68CwYwwMUGZoJKr3amuzpn8y4mUwdNAnfl7LEG47xmGtWR9QnO2Dj9CoyI+SQgtNe/c4iGFO2gQLHT/pEc+09FsexvsFCAeM7vG+rgmVK8mUfnH5kEuwPe87Ozxmsvc7aGdt5fdARxhYkGG9URhgYYeCxhwG6RUJLsSpohdSqqRvNN95o4+gS+smqT/RnJVrYHnqM7qODnlbOrcCa3mGLd99t98Epfz8lgbtkDvtmWyNHkA5iQ+k9+pYO1Be9aiXstEpA2eeqL84v3cz/WLU+d9bqFh+DLmQ/28llQ8HiN33I6XOOT+Gc8T2JCfz2HnOg6UTZUPWtokmq6ZsDLukhK73+eutHj/NZ5p0X3EOfybYL/gPcyaQ6pjO15YvBCV1ujnQw2DyzXx312Rp+gKQDx9hc1N+3Vrfhi+3ng2hrRVqSTx3jylzb1njSySfF4YYLSTH45R+1fZkTOPUhXxf8UMAzSBilDRLiQS4kQLbC+WUcRR4Irk5fdx4xOZ3aIVhnJzmTCIfxumhvTFkkN5zZ82pwe3gR0w0yltYh3Ri+tTcO5tC35QsCVbZ88qY1ywZ5I0v1a2nDuODRJziM6xlz+kwpA+ycfbaWJhjpCE7BYRzXjOvjWhvudnqT1T4nAAAKdUlEQVTUYdA5FpYzPLIDbHlCQs1LfWPDFZzow8d148GtPvoOffXiCNXyAbj1KQPrvH7A7Vi/cAIf5hO46hpHhaKQFbe/GXPrnwOueN7w4yryhlttwa1t4KzMHEWlJDofOSfBxdQ/+AGfu+lSIGjLgoIWFCwZOeh1B2Ufq6jZzQb2d1FelpI8/cMND966c/AhBw/2eP4e4RlZ0XPPOzfBjRslZQs4u24mRIsP/deHso/9/e97/2D9DdYPD+EP/MNplpl405veFEUrkHPuvHPPG7x8v5fniRv2sXu0j0z/nnvumb1tHFYBlT5m1M2esizuCJaN5pgf+NoDw0NumuDsutnESo9gTFaE4rd3/ILz68HxH/1IlOQLX/jCGm/leq7l0uG7P9a8bQsiE/hwVEYYGGHgsYcBepE+8v340iceo8lWsZvOxa7WsUJXqts2i41ii9hqzvB95YewT9rTi44V9ltbS/ySc/QJ3cWmzVfb/axMSyqox54vvsTiseW25hnDR5/68A0ux/ph8yUF1HHO823vLnutHl3a9td2wz+zmwXr9aVzOdIKB9d9SpyRO8p34QexBRzxMuEpxmE7+A5suTFzn0xdbdxx4sEBb+Bov8W3Aj42G+w+U30Cx8YAK5shqaIPv9XNtfI75i582E7Bb6GXHwcX1XfXmzpf+J3dy8N+g5oJYSDIjNNb07dkimCIgjEhBiIwAOL4OKdNnKnCGMcMUkUe9rAgLoI2siHYcTtTGBmS9YUptfXhwHGC44QVYSDdsqs9JASHcHjMGKaQFQWTDeKiKW1yvc4pXoMHrmYg/WMEvzGIb3322Opiav13AQ+m7X7tScZI5q5tmK6yV2DRnw+Y2sFWj+ASaOfgAc7sQ4IDOHEe7MFNDax/5xMpV/2GF0yudTGOjzHivJajL2hoWI2T8eGxhMCNUmD20b8x8zQGuC8aRGjqe1RmxUAUQsmGG/tkCziFlqNkckXdth7IAHhyQj/dwxKep4kcceQR2V/FoXzRni9KFP3ivV6cmxTc3GY/rm0mtiDYQys6t3qAdp6aIDD0Bh/ZBFkA/IB2eKGzAfbUckwtCx544GsHG1Rkb9uN/bvoauuFPVye2+hxdu9///uzdYnSduMimR0bGwv8b3/72zOuzIFnN3Jsbbtx45snmnCwBVZk01MZ9G15bnzatNyJjZ/pEPCFp4q/RmWEgREGHnsYYDvJOHtiNSo2uGyWZFQnWjigf6kEVNsdfkVsfdkhdol20Jbd5/SxkfwN/gh7rU9t23lsLBpXskjyi040nvaO47/UN73N9oKPPmr/JX3UOXZPfTqLLY0vUAMZ37HHOPp2XXvOYpzzgkniih+UBFh12O3B1Y66uWivLRiUdirpd3NTnw/Wq2DgibNf553jBOsbrsDPvmtH/+ofbsxTnXaY/TauYhx1tBvOaXjTP/8CvuBAX/rUrvV2Gs/Gf/5HmV0IVBDBvhbfPgpkyERiUMwGaSFOObMQk2dwVnvIglQI74ghDFLt26mDaAhX1M9bUMpJLC4oJ23olPa1dsZSuf4gBCbwjRja6w8MQyaoKLEYktOHUdxQB1ZzC5NW3WY88GvrHydVHyIx8zRumKa+1fPbvBw7n3MlhEPGxVpDHMnsqifCbOZy097SyyyduuBuPDcDw4XlYp0Ym3MOVxwJuHOdYBlXnw2bvswtQlFw+TZHdbpPOCGEnVVWx01vbrDTliKZdHALF0rmVLA4Pyr3x0DzAdxblhNg4SE8xQEVbFF8aKyOpS6rFJaI7IGlzK6/7vpkZ9HqmnJKZUH0a2sQvkIzz5/Ew+TPbzdm6Fcbjqlj/GBsbQRNaI5mvaXGXlp9yBBzmi1noTln2eoM2GQk8L3f+iVP6uvbfjL8p4796GAxL+f1hT89t5fsOGe+6sAB/m9+1qb59/7YHP0aYWCEgccKBtgSWwvoAHqJTuMISlDRAX7LytITLCa95bh1GL3Ddgm4W7e5Rv9wYOMEFrKig0uP+nZdH/QhHcyOOs+xZvfA4jy7DgZJqqn9wz39xy7Ss3SZenwSupIdpldlet10KxGW8QtO143vunnJmHrdsL7UAXP3yy/gO/GT4jvUdbp8mFisdxwUXGClf4OfiesSHPMUDIIGOGm9q4+0r3qO4/9UW869Poyv/lS77xw8gVcScqGFFwq+4bxh1Zf5+6azfc/u5WE7uxABsSKoRh6kI2gjH2GnIhgSIAZyFYTDLJCn3vDcP95znd+IUAgUGSkQ75MIpoiKEXu8wFQwICTCgUu/vo2L+TG0awSlCdZ19aMt546TQQBkmTGga/ohCOZoLL8xAzz47aOu/toBdk09AiwAsFVCX91Ht+u+7WOSjetMXODJGBVtEorCmeDBGOYEx5g+OJhwRAsQ/zOWfo2lruJ3zwfs2jfjp0L9mRTI6le20GNQ0CyCVfjTh/EaJ1xc+6DBNCoPjgE8Du+UooCK44f/KBv8BudkAW87RjP14bpppGfKiIJGM3UEXiJtdfWFBngerVzDX3heH87hXzyEHxkWbY1PSetDe3W1077lu2ne44GFIrWPDm+5HphqRaN53zl9cmIzTvEbPCiUvXPaBMbiJ/D1+YYjlUd/RhgYYeCxh4HSMZyy6IiaHT3Uusq5Ps/OsHGtJ9rOdFKM3uA0R2dUPxJgnDM6Lm2qL+cc0zfq+dZecG8cjmv0aDmYEgAZg+4sXQkm9cFAN8b2lV0v9Rhd23bQN13HdwCT0kk/18yPPvXYsqWeuFT6AQOd5+k79Dab0DCC13VjOg+mHgOsrvu0vqfP6XHt1TMv+tp84qfUuYa/7QqHWnv4A59+2RE3IZuHBCTb3v21XTIGmFqfmyv/inM/u5eH7+xyuqoECYUgCIOkJozzEMqw+odQlr77BhrXmiExyH3VxzzlDIZRIL8cTVGNfuIM17WMV4yH6aaWOIB1AmMgNkZD5LyCt/qyvaCd1CYypyFMUkzeDILwlkQwEKcDg2inOGbUtVGP00pQ1M0869ux+beggoPDnG0ONd8eW3/qdn/OO079mgOGMm91WsiCzwhajVdz9Jsjbc4c8uC36jsXnGHUghUe9K9vgpYItOY4VcDtYfLSCu0i5AUfuHtbiKy9u12VwFH9ZY7F8HDbGWdzH5WHxsAwSCunc0Jxw2Hju+mP3uHfwqX6lDBlFXoVDclYL4cZCc619Y3e2pAXmVJ9aYefyBg5RD91yYzv8K4rxTuRR1tyKLjiI+PifzC2ojeWa3ijS/i0zpPfYrfAo7664OmIv8cWqOrbdccd8Lpu7snIjFip0Tv6HmHgsYuB0kuC49ZTdEApo6EOqmM6jI6i29rxa/vf+gRy1GvHUl3X6BF9u8aRo5voI9d9OId0In3ZTq8x6Ks6HSdX3/QdJ5AedR2sYKAX6VC/fbOjj686PT696KM4p7T+dl676N86bt2nDnj5J8awHdLY5uY7urvqs+tg901/Ko0P/dKtk21r7G6nnmv0rDmqCzbOrvmBS1198XP4Lp0U0abhdM34bb/0VaCkrTFm5/Kwnd3ZeTIj2EYYGGFghIERBkYYGGFghIERBkYYmIqB/wOd2+lQYVNQMgAAAABJRU5ErkJggg=="/>
          <p:cNvSpPr>
            <a:spLocks noChangeAspect="1" noChangeArrowheads="1"/>
          </p:cNvSpPr>
          <p:nvPr/>
        </p:nvSpPr>
        <p:spPr bwMode="auto">
          <a:xfrm>
            <a:off x="0" y="0"/>
            <a:ext cx="5257800" cy="5257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data:image/png;base64,iVBORw0KGgoAAAANSUhEUgAAArsAAADiCAYAAABOfQ+UAAABfGlDQ1BJQ0MgUHJvZmlsZQAAKJFjYGAqSSwoyGFhYGDIzSspCnJ3UoiIjFJgv8PAzcDDIMRgxSCemFxc4BgQ4MOAE3y7xsAIoi/rgsxK8/x506a1fP4WNq+ZclYlOrj1gQF3SmpxMgMDIweQnZxSnJwLZOcA2TrJBUUlQPYMIFu3vKQAxD4BZIsUAR0IZN8BsdMh7A8gdhKYzcQCVhMS5AxkSwDZAkkQtgaInQ5hW4DYyRmJKUC2B8guiBvAgNPDRcHcwFLXkYC7SQa5OaUwO0ChxZOaFxoMcgcQyzB4MLgwKDCYMxgwWDLoMjiWpFaUgBQ65xdUFmWmZ5QoOAJDNlXBOT+3oLQktUhHwTMvWU9HwcjA0ACkDhRnEKM/B4FNZxQ7jxDLX8jAYKnMwMDcgxBLmsbAsH0PA4PEKYSYyjwGBn5rBoZt5woSixLhDmf8xkKIX5xmbARh8zgxMLDe+///sxoDA/skBoa/E////73o//+/i4H2A+PsQA4AJHdp4IxrEg8AAAGdaVRYdFhNTDpjb20uYWRvYmUueG1wAAAAAAA8eDp4bXBtZXRhIHhtbG5zOng9ImFkb2JlOm5zOm1ldGEvIiB4OnhtcHRrPSJYTVAgQ29yZSA1LjQuMCI+CiAgIDxyZGY6UkRGIHhtbG5zOnJkZj0iaHR0cDovL3d3dy53My5vcmcvMTk5OS8wMi8yMi1yZGYtc3ludGF4LW5zIyI+CiAgICAgIDxyZGY6RGVzY3JpcHRpb24gcmRmOmFib3V0PSIiCiAgICAgICAgICAgIHhtbG5zOmV4aWY9Imh0dHA6Ly9ucy5hZG9iZS5jb20vZXhpZi8xLjAvIj4KICAgICAgICAgPGV4aWY6UGl4ZWxYRGltZW5zaW9uPjY5OTwvZXhpZjpQaXhlbFhEaW1lbnNpb24+CiAgICAgICAgIDxleGlmOlBpeGVsWURpbWVuc2lvbj4yMjY8L2V4aWY6UGl4ZWxZRGltZW5zaW9uPgogICAgICA8L3JkZjpEZXNjcmlwdGlvbj4KICAgPC9yZGY6UkRGPgo8L3g6eG1wbWV0YT4K2pJVNAAAQABJREFUeAHsvWeUXcd171n39u0INDIBkGAAmKMiKYpUoEhZybIk228clMayly1nWfazPQ5vbPn5PS976c0Xaz3bz+GD14ylGdtLwaOx9GRLVBajEkkxZ4AkMtDofNP8frtuNZoQGyTAgO7GKeD0OfeEql27dlX9a9euXbUuIVWh4kDFgYoDFQcqDlQcqDhQcaDiwDLkQH0Z5qnKUsWBigMVByoOVByoOFBxoOJAxYHgQAV2K0GoOFBxoOJAxYGKAxUHKg5UHFi2HKjA7rIt2ipjFQcqDlQcqDhQcaDiQMWBigMV2K1koOJAxYGKAxUHKg5UHKg4UHFg2XKgArvLtmirjFUcqDhQcaDiQMWBigMVByoOVGC3koGKAxUHKg5UHKg4UHGg4kDFgWXLgQrsLtuirTJWcaDiQMWBigMVByoOVByoOFCB3UoGKg5UHKg4UHGg4kDFgYoDFQeWLQcqsLtsi7bKWMWBigMVByoOVByoOFBxoOJABXYrGag4UHGg4kDFgYoDFQcqDlQcWLYcqMDusi3aKmMVByoOVByoOFBxoOJAxYGKAxXYrWSg4kDFgYoDFQcqDlQcqDhQcWDZcqACu8u2aKuMVRyoOFBxoOJAxYGKAxUHKg40lhwLut3E/9Rqt1K9Vk/8iiw0+shKbcnlpiK44kDFgWPhgNWdej4zM5MGBwdTu91OtVpt7uh2OqnN0Wg0aCdsK/iA//FOvWogjoXV1bsVB04EBzpt6jD1uq/R933JW497Xf73PVvWN3pNl+0ZrV20Z/PxTmnnFuJBjbYvvoV/zdlm8LbTayeDnydB07ikwG6r1YpKILC1MnTrdmTRk6X0/fVioXKv7lccqDiwRDkwOzub+vv70/T0dIDd0vg76LUj7NAe2E709eUGITqBXl7tJKpQcaDiwOLlgACs2WoGMKt368nfHtbdel896nVRcC3eXDz3lNWAOUWbF23dkW2ZUOgoo4BupxuYybaz0+0kedtsAnppJ0+WdnFJgd0iQo5S6nW0unRsanByJ9c5OUd8hSnVueLAycIBMKtaXeu/DbbB65GRkWgXbMDVDpV2omiDfCeuTxY+VfmsOLDUOABos2+P/h2Qa+irM3Clzlt3rcMnYzDXDtVL+yUfjpUXKgpmZ2bT4NBgsLC/0Z9ZeZLoAJacza5aGw9NGIrwq+V19FeFigMVB5Y3BxzcqtUtg11za6PvvVazNaetUHsxv0048vfy5lKVu4oDS5MDDlDnFFhoI6OPR2OZtbtLM0/PFdULaW7l0dNpZzX7CqDcA7YqCUobKn46GcKS0uzu3bs33XXnXTHNEQVMIRvCvgdtjoVXhYoDFQeWLweGh4bSoUOH0OwOhebWRtz6b91fs2ZN2rJlSzp186lh1lS0H/PPy5czVc4qDix9DtijdwC5mjIIcMNut6fMrVHHA7At/Wwecw6KFncu/zIKvsz/fTTAqxmDGl3fmZ6ZjgFFqIqD3/C5Z/Z1zIQtoQ+WFNi95ZZb0kc+8pFYnDI5ORkFpA2KnV0RhiXE+4rUigMVB46RA0692RGWxWlqdG3w165dm1avXp1+8zd/M23atCnu2bDbLoSN2kncUR4ji6vXKw6cOA6opQTIOXh19lYNpPXbfv5k7uNDrSdj5oUAt2HOwM0nP5r3Vr4U6ApoxUrTU9Np7bq1aWpyKtrS4eHh73t/Od5YUmB3CoC7atWqdPVVV4dWx0pg4TkCLFMfJ3OFWI4CWuWp4sCRHLC+e5QOsEMbcO9996Xrr78+HThwIDpF2376gQx21RBh97fQNOCR8Ve/Kw5UHDgxHLA/9xjoH0hP7HwiffrTn04PPfRQWrFiRYA1QbDPT8ZQ2j3z7iJ9td7incKPOS3vUzDH9wS7Hrt27Upr16xNt99xe7rqqqvSL/z8LzzFF8vv1pICuytWrEyveMUr0s//ws9HYYc7DdTzjmpilMO5MmVYfkJa5ajiQOGAMzp2fNrt27jbiAtsP/dv/xZg1w7BNsD7Xex2nQH1OjoKVyHzrAoVByoOLE4OWKc9nL0ZGxtL27dvTwMDA+lFL3pR3Lf+WpdPtqCGe2pqKq9XggdqY4cw6ZJX7RbgXwzE9dGCmtyVoyvTWWedFYOJf/joP0R7+P73vz+hRz/ap8vi2ZICu+1OHtEp/PrTtHDrjbxyMypA4F5LPZdNcUFkB6lwWFGmEZhBhMTV2royGT80HgJQwLK9o4KlFmiAqZMmnapxqzmOjpU0HR0Zt8H7scqRlY6DA4OpfyCvcCydcfgCprONTvbospiJrv5WHKg4sCAH1OZa7z1bLzOo7c4B4AJmfRbX1D3rqwNj9BoLxls9ODk5UAZCykoAB7SGyo4yU2Tp5OTMicl14bnlYhmsXLkybdu2Lb3lLW8JgsrzZ0NdaELp5+3/LWtB5MjwSPT7A4MDcc/4xQQzszMhByVdu/AAlbRBYgi1q/b14gDfETt4bRrmQbMr49DsamaaM+YE3o9B+wiDdvYLMPgND/jdDo8JIytG4n75c/DAwdDEPvrooxHXS17ykrR169Y5WovHivL+U50LDhLjaLf74f/24XgtsM9TfbDM7i0psBu8F9AiaLWeO5JSHlkAU3IRm6NBpzNL4Tryuejii8KWT4fzvqvA6Vx53/596b7770v79u0LQd20cVOanJoMYd24cWNavWp12nDKhvhdpk2feOKJdO+998YKcCuk4DtsCAXGxLthw4Z0+pbT09Dw0Jzw29lWoeJAxYFnxwHrWgnRATk4RQsU9b/XNli3PeIeL3suR/m2OlcckAN29MpRaZ2Vk/jNuQongAPWYcuFMrEcBKMeArS5QnoWZLlQy0WtakVtI7z2rF1/BpwukGMQzXtFFgSuenqxDxe8CpIFuH7nAFoMIJbwucotg8/FC1PTU3EupgbeD1/hxHNo/FAM0kt6gmKvVZgJpG3XNFfYvWd3uuOOO4K+M888M935vTvTww8/nM4444wA6qan20XpOFqQdvMkH82f9IesnyTYZOmB3aOUpgLlyMrRz7//+78HgL366qtDKAS+FnARckdk7dm8+9LXvva1dNdddwVI1YbFCuAUyle+8pW0Z8+edOWVV6Y3vuGNaIeHENyBSGPnEzvTPffeE6DaaQFXgfvdxMRECOI555yTXvPq16RNmzel2ebsMxLGo2StelRxoOJAxYGKA88hBwLkAC4EACopBL4BWABZPvMIcPAcpllFdeI4YHnan997371Rrjt37oxFrevWrYuzC1vLYFo5EHhqO/zYnsfSIw8/krW8LpoDhKqlHR4ZDpnZcvqWdNqppwVIFQgrM5MTk2nnrp2Rnoq39evWh2zt378/rRodTaeedlo69dRTQ8bELHsO7AmM4Ox1yCVgV+2umGb37gx2z952drruuusCX3znO9+JOE27+Bc/cZxdGikvK7DriMkFbKMIk4BXIdu2bVt6+ctfnqelEERHP67gHsJ1kYK9fv36ePf+++8PIOz0gCO8ifGJdNPQTSFYH/vYx9KLX/zidP7554cgGv/qNavTju070vjEeIDhK19xZYDaxx57LEZuH/3oR9PBgwfTe97znhDGqtFcGhWiorLiQMWBk4MDBdCaW4GNoVGjS1TzBTAyVO12sGFZ/dn+6Pb07e98O919993pJ3/yJyNvAkbxg5hAjFDKX1nQ1eE3v/nN9MUvfTHcG77+9a9Pp59+eii9brzpxrT707vTxZdcnN761remDes3pC7bnanguummm2KW+ZOf/GR697vfna644oowy3iQBXd//ud/nq5+1avS6173unTB+RekBx96MN12222hBX4vmOHbgNnPfe5z6U1velM65+xz0pvf/ObQAgumpUf6VNgFVkHB5u+TxavC8QrjsrJKVlBL4TuFoJpftb8C6KKWaNBow2LqgnkRVfgKtmYJamQvu+yydMopp4RAaoqgKyNHVgJY7XpimgNOa7JgePiRh+OsZtfR4ebNm8N8wUrz+OOPJ7W/apSlxbSqUHGg4kDFgYoDi4MDTjnb/ts2x+p2rtXoGQS5FdBdHOX0XFFheaqkOvOsM9M999wT4PZlL3tZOu+882JmVgWYslDKPUwO2HFM5ZamjQ888EDIy8UXXxxKNM0c1Qbffc/dAUzFCWpmxRnaGmtHqxLtoQcfSmecfkYo1i65+JJ0ySWXAFQb6TOf+Uz6whe+kB56+KHAJKb3EEB4koVkmmLeeuutgR1WrV6Vzj777GR6O3bsCGArthGrCHLFI0Uj/VzxajnGs6wQmA3X+Ph4CKWjHFdwqulV+IoAW4jzgacC+uCDD4bgK4QCYd9V8BTURx55JECwwqRpg8F3il2wUxEKvEDYBWra4Wg37G+FdG6UmBUF8X31p+JAxYGKAxUHTjAHwLW29fEPkFvafbdUjRXuJ5i8KvnnngP26yqmtHk999xzw5TAdTr27/39eaJbORAjFHeFKqucpdUE8qKLLgrQump0Vdq6dWtgDJ9rEuE7BhVkfu9aHzfBetGLX5Re/JIXp21bt6WJyYnwhlCAq+YIYgTxigBZhZlaYTGEdKhxVmGmNlegq1ZazCH4XYl3KpV40jUf0zz3XFseMS4rMwZHOQqFJgwKgJpanc2HHU2vMXNawmcKkuHhhx4OuxqFT2fLglsXq916y63ptttvS9r8vu997wshLMBVEPzlL3850lID7M5NPrvzrjvTJz7xiaQAOz3y4z/+4zH6qgRxeVSWKhcVByoOLC8OCExUhth+e9Z8zZk5Fxc/k0U/y4sbyzw3vVld7W+deRW4GvS8FAvgAKjaz4oNBLANwK+YYs9u7HxZkO5Mr1pdF61rTyvWuP322wNoXn755aF5ta938LRvbF8o0TRP+JVf+ZUA03piUPlmuPnmmwOoOvMsRlHDq+JN16q3ffe2AOMvuuxFbPzAYvlWtuMV9K7fsD6dc+45af++/WCVh9NprBVSTgueicirP0/JgWUFdi3wsYNjMQIShDr6UfgcqetSxOc2bp4Vahu3Xbt3hRbX912RqfbWUZVCqqC/9KUvTadhTK7wG2wIBcNqdo1L4/Ei8Gpz3/2ud6ef+qmfCqF2tGha2gg71WCDWoWKAxUHKg5UHFhEHJg369Zi8ZFumaLtVjNShWXDAUGt/f6t37w1+nzND7MXpfbcBg3zsYH9u4qxvfv2xvqfotTSO8L09ulQkml24Azyq65+VZhCGL9x6tNWMwTjE0MoT5pCqsH9ype/Ejx9Hfa6r8Ju13Tc4nzvnr1hUinucCGbIPhRcIaL2b7+9a+nG2+4MRbHqZ2+8MIL0zXXXBMzyOF2bNmU0vOXkeMAuxNQM86hBQSfdwGBHskzq1h77UM58yCHWvaRW28fP+DrNJkiaDFu6pCO6wlMi0NXdePj+rLD5gpaat2BtGnD6WnF0Gocgwxhj8UChFncjQ0cSOOzh3hvJA3VhtOhsan04D33pTW8t25wQ1o/wHRG32CqrxpMjSauSWYnU63FTiXkjZiJpJn62s108PEdafrA/rR6CM8Mhw6mu77zTYBzN5265fR0JiOtjZs2wwtWZI67HR8VRlugFvzSgwpskPY67JqC5uGVg2ny0EwaIc2De8fT6nUr0/REk8rYTCtX42uPd9E9sBK0yWgSH33GQeNs1lus2OQXAq9BPZcLhGbfNEUDyOdfHd7Vu7hL6VgOmaYY1c77llcilHNf31Ein/dddbk0OKAcjB0aC7Mbbcx0SeNgzs6gLNKwkV6MQb/Yo6tGo9M6sP9ATBXa+BucwbHjcIAbLoDIQuSDylFJ8GIsTWiiYKJ0yplbymf8fwFkUAVEaONIS5lZyxT3Gtry4pVhkXJtSZNVzAo1B/RQY6rrLq/VflqHtaG2LVI+/K0iKioxvx2MRHtFvdZFl2UlmDTMB6vGYfumEsoy9vtdO3ame++8J20+ZWNaOTSMqQJeF2qdND62N5sd1vCZW3eB2SRxz9Lf0i/veyhNT+5K687cmPqa02nvjkd43ky3AD53b38kvePtb0uvvPwlaaifdqeB9PLO/iewrZ0hjpmptH7FcFo3Mpj2HdgZYPXOu76dtm07Lf3Ij7wlbTltC4qxARRq6wC469OOxx5hpng198AhdbXMM5gx7MOk8nvp81/4DAAbE0lkdvPm92HOsJYcTwcOMI9HDU3WMzXp8+3b4UMDXDPQaaT+NrxpczPDs6eOog7v+wBfxxlokaPojutzgWT3iLwdQ9fUl5uSSPqIWJ4JOYIkBctzOVD39xooY4CX+U8hitWJeMuLLHdrfBMv+NKxhTqgrr+f6SaEvC26o1Hy1ODeqtWDjL4OpYdQ7Zva5lM3BTgMd7wItDzbi0C3QZtDgysRcN6iIuzCPchLX/KidN2116YLLz4vdfvQ9j6xN133+telj/zln6e/+pu/SK989RVp44ZTUmcap8+A5scf30e6felNb3hzevs73pYuZCUmkkmlbKXrv3A9Lsu+SsfbwDZoQ1TKt7/jh9NZp5+JZpcpDrLvodA1BhpMRxxI//zP/5weefSRtAIn0wcOHkj/5b/81zS4ohG+/fQosWHzhjRMZXYV56c+9S8x2hSg2Ajok8+zI8qFQqsxHRW6zmDEgUJf7xy/uY6eZd5ARdk3WEzyra9Go1OFZcMBG35lxrNaBDUD2pq/4+3vSFu3bc0AcZHm1h2ADo0dCg2J+7s7C1Ps8gW9dnZ2ptFRkgc7ReuGoKbMzizSrJ3cZNHOBMiFCzFAeQG5MZceNMQgqdf+vYAknFRJWc7WSeuotq/WV9uhFStXBB+sq7ZPESiTEsqgZL4Zojo2673xucjcOu57vuM5tbrZHz5tnLawU1Pj6YYbv4GHg7NZmHYOCqa90f2tWrs6FExjKLEcY61du4bZYPzkA8B37dqLQmAQrwkXpW1nnxfxqnkdXbUGoNmlzx4HitSwx0VpNYqyDdJ37dbf/+OA2NNpWyfTv37mc2nDlo3psccfS+eed35681t+MG09a2vQPoQm+NIXvTidd/6FgN0dYZbgojjDqpWYPUDPT73vp9O73vWeeF9/vOaz0T/IbzahaE4Fdjgq4IUVXUBrjQFdhDp+gsFAKsGMP/f2XtjrH3GO58dfKcSGxnpcYaEBb9A0P8ZC9/x7T74+drDb1RkzGsa5eL4vVaAmYY43Cq3bdrLhgrdhco+7nI8tNDvTaao5DiB1x5JsGzPFKG98bDK0Ojv3Mmp74I5Ua7TTKadiRztY4/1DeJ0nRZj2yX/5TDrv3LPT5S9dk5oA3X0I9p333pne/IY3patefXmq9c+GwK87dTS175pMk02M0kcG0oHpXamzbyadtu6sdBCt647dU2m2O5zOveiKdOoZF1IpVjGiQ1PLis1rX/+G9NH/+/9Jr/+B16f3vPfdaJ1b6W1ve0f60B99KL32ta9BlrIj64E+DOJHGAk2O+mu+29Pf/C//0EaxE5M+6CLLjs/3XX3nWlscn9av3kdxLNfeKeVbrvjW+kv/+oj6exztqV1a9fNdeg2DGVk+1QcbQHgBa3+8dTXQYvRK0DkvRcOj77mg10fNgIQl/eq81LngBoUG0Y7GKfV7HR0k3PBBReks7aetaizp029K5Ht4DRPKvQ7dWgHZ0dpXbejsxMtHalaniosbg5ET7JQ57a4Sa+oOwYOqIktA08BqG2RO4nNTsyGHatRWYddsOUCrPJu2djBXszvfMdvrdvz47RtUONr++aMq22E3zgD+uhj29MEgPfyKy9PI4DrEeJ3AwttYx+lbdHcUZvcNjPEU4emAN18WV9Jn3tJuuzFr0zrTjkd/7qD6dTTtzI7uxL88DBx7mXQPQmwPTUUB1O0rwcOzabJmW563XVvTq+46rV8M0RHii0vyq1169ZAV8LDwzQDdUGtmmk3fBjCPGF9cHIaP76aPdQbbkxl/74Kn794gmI22XwZBPj9A25qlTeLmOvK4+mT/9TqLLpEU1wHC4gD2r3fnRrgqO/plFliAxI/znAYWRxPBORKGufC/FyKKMvvcp6PRwWh0p3B6DH3AEbP+IC/OTwpid7tAFZBhMAW4+qejtx31bq6cWfWm5ezxPjUCBY+uzVw/2B/agFUBc+hreH3wOAavkvppltuSrff+b00MDyQNm85NQ0wJVJnRNdiOmJsbDzt3jmRrr5yWxoaWB+C8tDDt+H4eW9avxF3Y+tG0Zaz6QQVQ9+5Ox7fkR5jKmLVmtEQqFWrTkmP7WzjTmwsHRibSJtOPYPR2GV8i+CqJYbsQb6dnJogt1Q2CqgPPrcwfUBe0eaqhYZ7ZpFjbGIsRm2rVo+ilV6dhlYOpcF+fP8OubPKODu77WG15ap05z13pgvOu4Dv0cgymluxamX6kf/lP6S3M3WiJthO3WnA0EgEF77/DxM5vsGD/BcYwC9LUlJyqXjtVSnfUsbAhoS1sY+rsMw4IOg13PCNG9K3vvWtNOy0HmBxMQcXdBh063fGmWcwzdiNXYrs4OwctI8vW4D7ntOjdg52pl20PEcbFPp+FV5gDtAW5iE47Y+dOIfncjjrIJCpwvLggINPPSYJZK2LpZxdZCV4s/7Or6MOxItnDOVAcCvItQ+17/Mw2Jb5reDYNiz6Q94xTqfpNXEaY0HZjh0PBzh81auu4h6gmfjVCDdn2yxQb+HJ6VFcg7mwfZD+FdODvQfTE48fBFCPps2YHAyNDqN4Ah+CnEbXrUbxVk+79u9N9zx4f1q3aQ0KLGaNwY47mDEexHzhUrwwTGiCSD8/3ZxJ609ZjyLr3vTKV76SLYqHYsA+i8LuggsuTDfdeksaQwt88OB+/PhuQetaTwf4PQoo/+u/+5v0x3/0x7FZBZlOv/O7v5N+/Td+g8u+NAXtfWCjBrQsFKxCbTRcAr4uZhtaMXb4rami+OVo4TBCONpbCz9jri2Ua+JCkzq2M1gPUw7bCLHjMwkkE1jGMxIz98nhq7lbR78w4ygGc+Cc2aSiOsOkDGLn/y6wyU8keITDCEqnWs45yqP97dawK6xRQTg72mEHP1T5dXYzmWYl4xPpGzd+K93HSOt0OsEdO/bSwd1ORemk+x+4L91+2x1pGLvcRm1Tuv/efax2vD996fqvkgHsbmf72CCCaYfarnTfffcAqBvpi1/5evqxd74n/dTP/BT2MVvSOAbnY7P707fu/Gp6+PG7aYBT+u5d30wja/pxJXIGFVC72inAah2wjR3MAO7LKKRBrsex3Z2cbhMHJhQA8QFshtFNQ18jBG5ispX+4EN/knY8sgMb3uH0gV/7j2nNuk102lPp3PMvjYo9Q2fe1naFvK8cXYdt2WbMHLBzorIODY3EqDXzTt5aKofPmtzmcspjHJ9YLWoh5FmAOjEooZHgfjY48a0cy+ENWuNW9WeJcyA6EGYDymrzNUzZ2UHoS9IVv+4Tv1gBhj6xNVt430+/L33pS18Kza3FIf3mRw8oBmc7PNzJ8AMf+EDSUfsKOtgqLDIORMPEHwBMgBjI8xzbmdo+5WZokRG9eMiJAcI8cgoP591aVJeCU+uvg1PbGnco288Mq7My4Zu2N9i27urtQGCsuy7BrINx7/tdAF06YRU9fisINl7bthiwIzfyxp3O6sygugGD7cPNt96EpncoXX75y0LjK45YvXpNuvce/OHipeGNmCaqSQaXks5U+uL130jfvPW7bBx1Vdq67VysIrCjBVQ+wU5s/37959Ld930vvfrVr07nX3Q2YAQNMSYGO3ZuB4t8Ja3bsCZd+wOvTadsWkufSq86gMlBewZguy3d+u0b05vf9Mb0wO33oeTqZ/HZzenll784/U82kthy+iZyhTKvH7REvjrdWeI/J/3F33wkvfUH3xp5/Q2A7l//zX9PH/jVXw0Qzzwx4B2tWvT0Vhor1uGzvzrUK1fueO05I7Z8j1tHCc7Mq10t8c1/tdxb+NzArlh8ZHCccuxnEWOOP4PeI5uFnKcjn/WSygny99jBLjHIrBwEsmpvzUhmX2ahTzN5WYtbAC22gr1CUEgzcU8+H1lI81NzBDQ1OZ76qRAeBu13d1JZ7rrzDkZhu2OKocuU/w03fI2OEMN2hmGPbn80PXDfA+mDv/af06oVo+mO276THsR92M7HnwDIbsJl2B3pke0I3TAjuX170iEq14/9xH9Ir8Tt2CyVwaGImtZbvnVj+s4dt5Dj8XQK9riP7XwgbX98AwvSVoWWtR/BtExmGCH+8s9/MP3B732I0eJs+od/+Pv0A6+/Fo3tVJqaaVNp3b0NQMy7TaZjZlsz6b/96YdjEdqHP/xn6bf+t/8YC4j6UA1bjDPY5fQD6h249TEabbcwnHelG88a/O6nkuXfwZLeH4s6C7x2uubBO/4JgUP4ulTcGGpxO4uiQm2Kqv6zAPlJFZYXB9Sc2HmUjrKs5hVgaA6wWIGupVB8S3784x9Pb3jDG2IXJDtEO3nz5bV5C8BE22AHt20rszl0lFVYfBwIzR4tjkZp/i9BGey1WOVWdV6AA6UeL3agW8gXsKpN1bzANSn6uX3ooQfTv33u37CJ3RYgV8Cq1yO1tZ5vvunmkA/vC2h1G6a/WYP5VmNssP3y2hkdF6fpIkzwqo3tt9gF7XvfuyttwH2XPms7nR28P4z5wqPghZvoSwfTK664MlyIHTw4gZb3oXT7HbdHmyKYfvjRh1FOTbJAbga8cWf61ndugd4z06uvuRoMsCE1mUHehaeGR3c8mGawoz2N2eWHH30wNTCnXLN6bRqBtmbXdQW0Y+R9Fmxg/+2MbwsQ3I8t5BrMGvYf2BuL2q0Ds6RlxvvR4IL0U4eF6zMcTUy4xllk/Cg0rQGsD2F+UWbQgxFH/GFOi07ewQGacZ6FlhRFX9yPNVhHfPCkn/J2vinBkx4+7Y+MCUUWORzb2VYgw9T8Xa9dUD08L8Ynx3k4rWB2L91jBrsZrgq0DBnsmpn50OgwwGUKqgNwkrAeQu40JmjYnERXf3jk2ZieDH7ng+J+bEsG+oHLnXHMA1oxVWFHfeaWdXhfeE1605tfBXYT/PVsWNAMuP2jwmTy3enh0ASf8tqXpddfezkG32+JqYo6Nr51BQvQacU5yIhyZOUonhmGId0cd9LZZ56azjmTBWlvvw4AndLI0ErSgn7koIuqe3YaswVcLLQB1208L/zVf/8f6Z1ohvsZUR46hGkDnh2GB7Pt7cz0FBXQrf4G03B/hx1a+jCCfwB7HCrAzH4GiDNp3eoBKgCj2IldjHgx4kfY6l1XiE5wuF3goQC+RA8X2S4wtLRRKHN/elAXPtHRuw1mDEwgHtsdByf5UJBZpMRf7VssScd6dj+dUjFYjFeF5cUBOwBlXQ2LnY/XHos9jLJATTBrUPPjURaj2Aka1Pp4z8700ksvTW4BHr62l0D+IgMn0Z+QO/M7T/QEbwIW5VKQUaaqTyK2POOsxmABfkUHBw9rgKdFHSBVBZQaXcvXuqxnmM989rPpD//wD6M90hxJubDcBbvKgIf12/ZKDe7v//7vxxa87iJmW2Y8yozXBuu7tqzR78Mffd//f//6r5goTqJUaqU/+/D/gdJpJID0jTfeRB+8Kv3SL+EPd4iZ2MlD6cZbvhG7ovmdrsY++2//b7r9nlsB0DOxKNY8XHDRBemdP/nOdOkll0b6Dzz4YPrql7+abvnmLel7t30vfPi3mNF913vflV579TX0qPSsaH6dRe2jT+2yuK3N81nsHqZQhK3EBKONcm3DaoAzgNY0hjGFELT3sar9r/7ir9Mvvv+XI1+//du/zQzwB6K33oOWeXpiOgb2C5W9qKqO9wXUXmAyDk07OrhG5dCMVxSg5GTMcOQ5BGuhqJ/2fi2whzEfRwhQK3aRuqy0y9f8jsI9Ik5f85gfer+PGezCMgrKmIShxutIoQd2jTQWM0GURiGCpHlAV46qmZSYDJ8yLDa2cO3Fg3Lfe4epztT2ATydaI8zC7z0ftDsTVsMsTKxicazD2MaXXNMYfytHUuTKQDvjwxhiE4Fmh6bTkO49dAMYbXTmpT0oYP7cPM12gPPTIdgK0tVwcH4FHa1uC8jD23iofalYQxw1WG31NCyY5qrMC2Evt7uK+ZtJQvW2E8NN2XaF6W0hp1OptoHGM0C0hFi3dv08UBNmja9zZlmOm3TaWGSsJZR2uNqnDdtjCmYUWyApgHHDuyEoeZ/CNveQQRIrXYAFOLpg7aFguCVxIiAEnOpqI1jgONcgiFExCvAxfKHswMEyy4vAszvLhR7dX+pcUA7ttDmIjLatsW0H5nQvU/RkCzWPDm1aMvjauW/+9u/S9ded210gObB6U3PAl0PdzZ0V0QdsdtRhtbaCrkcQ6nKSy1vFse8PiIWKlFWlqVAzsVCLhqqwtNwQD4uBdGGRjdrELRaJ7ds2RI2uT/3cz+XLmSB7H/9kz9J3/72t0MTa9/mzIzBd63b+rp1BzQX05526mnRFignBRDbtpWBvN+4iFUPLq973evim//0n34vbPtH6deVtTauRG0X/K6BkmwYEy4Xsl173dWYLuRBsrQaf2Ad+11AunF7b/XqlYETRliA9tJLX5JO33RWetdP/K9hYuh3ulJbj23v7t370RivS4P1FeS/lnaO70dB1kp/+ZG/ZsA+nrZu3Zo+95nrwS70udQHYalKtho4qp806+3+9Bsf+M30xje+MX3qk/8ChoD+qTwoXL9mI9AExqq/OkoAJoBJcvffAA6IGMRygt+Muxb6WME6Zqh4ODJpM4qjBdsvw/z3yr14UPANL3j/Sc/ihbg1B2vyrSdl7JhzUGN1YgsbV/sMp9NrqN7VXtpJ1gCXkZhclWo0noGrYCb/w0i51u90ojnqvXMM5/7aKIXC6GcGv7ekWWPkM9gDeR1sc/vrw4DCzAzte0pgDVsOPIpVkcUhhD7AoHF0xcYQlFDwA/L6yZz+fEcbaG/BuALjGuBVAFgnv2H7ora4qVG4oJXPp8xRJx0c258OHjgIYN1FhZhKQ4DyLqBxeGBNuua1b0rfoSJ/5zvfZdXlBXhe2JvWrl+b9uw8lB5+cFdsI/jun/zZ9IrLr0zf+PrXGcGyKlSvDXV88WK+0W0DtPGV15p2VIjWWe0Hh5XVUeKCwUKIguCNGGUp2pYIIdhFBh2kMM1RgyeWIa4CaZBYyao3GOyPq7B8OFAWhsRAiWzZ6AfgPYoILZbcO7UXM0LIvSBo/fr10Xmp4XVxStEKut/97/3e76Xrrrsu7qlFUlNiu7Ecg5ogNWHm33K1o7VNLgC/lPWiyzsyJ3CwHSpyaVnqRH8z/spf8tKXLDqSFxNBS1HrrSwOjwwn/xnqAxnIXEtdtT/7rd/6rTAdsE1Sy1uArHIi2P3TP/1TPBy9LbSfIess3tEFp0EZKsHr+b81e6CpSyxRIB26PDSmui3VBFAA24e3BHtxp+xHVoA0MHnMvx1e8w9ftbU2hwlIcu/1gZXOXvObuE9Zg+/b0o7Oe2fjBrwqMaGqy1oXyvbXmNUdGk2/8cFfx5UivobXaG9LF8zzWbYxsJ3rH0SzjalDC2yD9QO4h+/giXsBpFZfGgScO04Er0dvLiZbKNQHnOWGMPCOpwYodwjQPciifLQc0W7MZahkrEQWg9GjRF7eW+gsVjvK58Gu+EMEvFdeFVeJqWoNTD8ibhkqrfJJ1V9+X/4I9lUkRhvIbddy6QnLmX21/IZjBrumEB8FccJDbkCU7juCi1IQfq24CWGOUny1BoXxSWxAwY1M6jGdBV9dwLbmAiaj5laQa1xWCOOXQQuFWtDFUz8mhM/f+WMavxUIE5FdYhSQ90IxCgAG9Ya5AN9rwmDeNGmgnpD/Lru3HUof+sM/xp7ntnT3Pbeliy/dlq684vK0Eg8KQ2mUiorD8jXrSd7vtCccxW3aVPra125I1+Gy7L6772Ek6lTMENsNvyd94d8/Dw11CrGNhplKRN4bdfwHskivzTSEeXbQpBlFZi60PlXAUXZUzrka2mNAnFjghwbb0ukiHCM0QjYIzgb1L/YpsafKa3VvWXNA0wTBkK6HXsbORF/84hej47MjVBuoJkht0U/8xE+ka6+9Flu2Qd5tRqe3FIHBMy3MMn0ryN25c2e655572DRkIF108cUBEJ5pPC/4e7RBduy2XwJ1ByXSf8cddwTgUYNnmVfh5OCA8iuAdeam2N57z7pr3XZwK4B14ZlngYz9oJpZ2wAHd0er58IUwZI4QU8GOYhdMN3jQQdUKfjN9q8ALWgRB7jAyoVpQNDAO2Ie4wi9XokFYBSYIfpVbgYg4SyYFEfwfHYmm431D2lYINjAjHEVHqbo9/12anYCG+LtKMdG0qbNm6kbzBSvHCDvbLbRxMxxEiDOrNXMzAQ7ruGxaYRZaOjqc8DA/wWD7rviyC910M7NzB6EZwcAjuMMOBwsSLhEl3MvNmd5YxOq3u9jPMXsNxhFzCzQPvIsa+SnZ+eXBTVSGe9x1wV64i051uVmV6UcCE1sFGajAJYBAHUddXUdEO+aLbPgYCGbUJjA8YBdPgrQCGWOhCyMJrauClGHDqiOk+Lw5eZ0OYXZVojimtEJJV5rnZ0JXyDjZvBJ/J73u43Q6CajxfCnKSikgENjAyMH1FjKSD6P4MW8b33QYBeQAJq994qlaja94Fsll0MmxiDP773Hf5XA+rTrlQj3cuQ8CmDYQsu9ZkN/+vO//GMK6w9Y2X4wCmlkGNcm0w+nqbGN6f/6h/+TrYR/Bv97rDSd1IsCu5pQILd88ztUUk0l2umMrVvSHRjRx65oIOmJqRk0vMMBeL0G6YdmWXtehdxd1NS2R4cRGT/iDwQ2mLvQAjczxCvyoThJPKGfKRhzowNuK2SThqQv1OH8jtqr6FWh4sCJ54AdksDOTk2tj2dNFrxnZ2fnpEZILY6doYNw33E6U5Mn/WouxyBfSjh48GDYKKrpPuusrYsb7EJ3gAzadO0Y3W1SjbQLlxy0LNiulcxW52XFgVde+cr0lre8JX34wx+O+quHBuVB4GudVqN72aWXhSY3ZqScbaUfVIas99b/owYeg52jK4yJXb7TJtagSVeAKMCWcEutYvSRIjT7S7FM3ySX/La+2daYnoM1vshrg3L6/o0a6XsiXc6zs6yCQQs8wYK7Xft24nJ0gIXxd7NI/tQ0pG0ui+q+9Pn/mX76Z96fXoEf4E9+8uMo81osdpvE5/7OtHP/rjTZvii97k2vSL/7u/8p3fLtr6Vf++AHMJtcEZjoaGYMDTS4Xfc4YGBgXmoAwhr7Feghom/QBX0HIw+Z6kJ9OYut/O74Qn2AGXd4Kz9KjHHmj6yVhf6OlVXirQC78DPeF7fkIy9jlY74Ou73yd8hec8gBdtnPUy1utN4vUDBQQE3aioXs7b/mHOQV/AzShANMjISbXdUBXKtkrXP3RXAUrqqAIZBkKRKLNd+MtC75o6ZMRx5znef4i/a+yTApeDMjGC1H7+0QjE3iVDm3KVsoQD07j2SkeU9LVoz7JVaD1LgryMKGaiFLvcsEUY3AmIrhPl1WtRpF3d2qzElIPIfnz4UQjTMKtCDE3hfoADc1OHbrOq8995H00f+x1+GDaGG8E2+38cq0bVMfRzCaN4OuY9plZUIvvlrwtDhVTiVpnKpEO+norSZB6kPM5Ib7sMeGUEdErgK0DktEOR/CBKU5zIx74c/mMb1WR0h6bAidBRgMNnamYbq7txCOessOGU/xgtEX92uOPCCccDBrZqcMkWvQ3nd8HzoQx+as9lVG/jyl7887JLLYpcAwdHQv2CkvqAJCQYMgn47fQGvGjGruUDgaUHAC0rt4cTUzBSgIiBw5szyNQ9q8orG+vAX1dVy5oBbgV/MbIQuA3ft2hWDHrW8xQb/Na95Da65GATR4dkWaL7DZufBEmXlaeXc+mB/D1gQJ83O0u/Rxw/gblStofJYo293kGxfr2zm/pW+Ew1jlwVqhgzQMKiKjjf3pbZJ+Vnvt8q9fAclIKiBfvvAgT1pFN/9n/y7j6f3/sy70vVfvR4FGDa+XbZOJu6R1cPpdW94NXbJa9P4DJtaMfhzM42h0cH0xJ2Pp2/c/DV89F6Z3vK2H0h34hHi4R0PhGcKccPR8i5leVsvBgf8a6IgnCV/6N3ABCj3AMywJcOCI8/clmfHG2bJl3bB6gcFt05EO14o5y680UagG0ylPGyvTI77Dj86mlhG8Bf/eM8n4mJ57meuN3ENlzbPdWzCQztv2RlPLoRskdCL6RmdOnW3nmVXMvy9ipi7ojA0lE0WYyXscWcFTSSMMw0Otbr5LKshKfUD0DIFzyi5J700jmuPQ6xmnBX8YeLSJDM6SDYzbuQQ/IEJCwWqRq/QHGX4niKgphPwyJVrNzsCSOLC0x4mE3hRaGEzBMAcaLALS99q0XykYxoWjsWkpnSCVaMWTt/QOjS0bF2IthWTXnZaY+Kjb2N6+VUXp0uuwO8uC9wE3QfRhg+7icSalfDM7wYwZu9Pew/sTh0A7CyL0lYMr468ykdzOMvIcozpi4PTk2mKNATaA5h0CGQVg4VClENQTf44C9ddPKgZhrlpjNBB8qQGMJ/B08PASvLet5cn+MeDEzhOWSjq6n7FgReUA4Igg66L1NhuPnVz+Ll0VbbuhTxfccUVoRW0o4pV33RmfrecgZP5s/M3z7GjlD0AoQwMCt/i5mL6A5nSVqaia/ZgBvIhWC8AIt+s/i53DmiC8Na34ksWmfibv/3b2OzGuu4sha4GHcRqruSsjYdBmRdz0GHNAZt48BR/fFctYN1+E1krg+c6WsA2poXiGfvSUN7yPdiXuHO03VDkaQ6Q0zG5nlosaDBOgVhIMH8yuLRvRknGN+MtF8dvTFPI9a//zu8BYnH1iPnANLRPotV9nI1yPsG2wsOr1qc/+rM/SzXWHe1jkypNNV961avTi668OuISYF/5mtenK15zXcyoj+MU2FbxaJtK9HVY6AceEeRCLHsACArXou1dzU6xLKYXLEOztAfQjEzwI+5h0xwenPh9HCE2hul9J+tEXvPPlklMnXufB3Iw/vXuhyvUIEy8ReDaMrFsXA+lVUEsqKcMde3Wh1JSReIUfBkd1M7Zj+BPPj3zvxYaOI6AxQkXNK1gvP6044lpphoAbcTsAi7dVgFtA71LZ+zDzDnArpk4jrDnwGjaO7aW3Upa2HE1yKzCqeYV+AbQNATjFoi7Xbdy+F4+AvT5LuT4uU9n2L53gB9rV47gF8/FYWwAgcbTzSm6rFbTXjYqjHGQ7xlGhgcOsssLvFCOZlRvMzJEUYuZx7rgz/gE3GAr4pEV2toyEIBuF7r1YVYxzWIzQx1Tgz5AdV9aldi0hXSH0qPsjDI8pMZaftbSE/uHSeNMnq9KD+2Q7D6+yWYdLpRbKGRfesElCyLiijzzR1vqBtMbDQYNs7M8YzvmC87ehDCxVSKmIYpXHjcvFHt1v+LAC8cBbfMEQNpx2unZOQpof/iHfzj9K66F3vSmNwX4dZbE99QIlbZBmbfaLscQGl3anWl8kduBW2+z1mNxZzi6rx6JuV3NfUMdsBO/j7OvWI5lfDLkKdxtUbdfxUYN2torw7feemu4G9O7igNc3ZEpN6Wvt01wwCRACnk6CqNaKHRURolbDIIrzRNnUXHu3TNOHwhwpE1RE8sYmX5f4QT8ouRSKdXkcKo8Hz7hua8gtm1BNM/9NtyRigXo6zWXcP1LHeXWvoP46YX+jRtWpcd37kunsPGEwH56Fv9N/WemX/jl/0y+Omn3PjaooC4P4Qe4yZqdsQmVW5o6Atrs86nj4p8B4g1NpzbF0rFQ0F0pmKSropDzwLCuVtdgIzyadu5uMSs/GXkpPJx/NoPto0a+UKL5Pk5Uw+uD2DEANWcHE7r/B/KE0tJ8WHpknjz6kHxxT2zSwSyhg4kl2cVshDg0ieC6yT3LoY+ZfgEvzR88m4mZcddHuQ3ys7LZdZyi3rPGkqvZtq63BGu1dMONj6QH7p+hENj2jxWLnS7PHNHIKK5CA8uvQZwyh2QcnT9P+XT79lrav29N+thHHyaDCCs5zgu4sMWlMELg5cICoQ24lOFhf8IILhsvOKLxCkCKgfPs1C5cj6V0/nmnpfPO3sDCMEZ8CklngucHSGcQjYOwWFdmjbR71zQ2to+lXbunyDd2hMxyuNNZh6MGuHbVqasFp2YeB+zyLZHFtMmA8TjCrLM14RqmHcfCyN5njoS0P3Qb4WnsEmMKhMK8/75JbGsuxB5vIO3Zc39oQ1xdri1iLBBcIN+OabrQ0w27ZvlmRYc+mFGLGoA2t8EmA+29AIfx9PM/98a0FpcqCg9ShxQtGHH1oOLAC8oBgZyH4M5pbjs8tbvvf//707Zt29IbfuANyR3hItAUOL1vHQtXa7l/e0HpfaESkyfm0yC4t3P2nmDhaG4JXyj6FkonNGGUoeWodtcQ5QUAKPlZ6Nvq/vLjgHJbBwWdsuGUdM0116Sbb745Zmx0uXXlK64M0wIHutqA2pcqI/aVDmojIEd0zAsypsuaIv/lmWcNFvnHXgD7Dkywdua2tP3RncSNvSR9JNWH9JwRGgRkY0vev4L5XhfDAQ4xn7B+BeAmPUGuyGMADwkDuBtzdkVtc1f1IzQ2BM88m5oaJ66RdEdnFwNTXCXWDyH3YgSwiYo7SJ9FyZUX6E3zLnnl20k2umrQ5rmHgO/qJi0vymNwG5hB5dnCDdwgu7GpsXZ/ghaauDXr1qRHHmUDntbB9LUbdrLh1RhPnecNyBl5CagUnAQDgZCOO+C3uCaviKDEOf+s2UK0z9zMpqGYqpGXAQY2A5gk6PZV5YV8EYzkzbaglbYtz3ojByoLwW8Hx3anc887K131qktjO+au6LiHXxbmzgI5c0SkprAOWMSjbYBH/Bmn793PDmO37sHWE4ciaFrq2LC2GW2okaT1DfFyCh2zlblghi3dcka0KPC5x993obuJVUwD7NjxRBS4DBoANLoLmY26gl9Ge/FxRMxVL842gC7YjSNlp/Fd7CY5jjIMXYRpz55dMGk4DYxsTmefgWYaVTgWPQBZNJ34xK0DEFtocwWPHSrFzl2tdMfdB9J9DzyYVq/Vfy584RgYHOUd9s3exUYQpNNNOMrei2EAJgj90Czd7ggnvQ8+8BBsgA/QP8oGEo4u9cl7cGw8BFoXGgNozFt4YDjvgpcj6COxA0zuFPTWYP57FS8y6yAg5ylnTHcpvYVpMTgh79RBHVh34V0ftrmOosYwrRgcnE3vZDyySveG8MXvQuU9L7rqcvFzIOqB5UdDaaNsLbMjEfy5I5E7jalRUFAee+wxZKjFgG1Xup+dBWOREA21dersbWcrBBHKYFJZPVFBQGRnV2xUo3Ekf67Sfuc73xkyq6cG86P7wQFmYqS718qcKLKf93TN7yBtivyxXfCwnCzDJzcGzzspx5SA8ukC29J++7HXyqwHDeQxxXciXpZOZWx+Hk4EHUslTdumNtpK2yOD/HPw6n3lWJCoL14XpDlTI5B10doll14S78RHNEHRZyLjIfNiDPrAkPt44an/uAhSzahKHE0WBamaL4wdnEJxNUb/twJA6ewtMggthgHWJw1jYjhI39wF8Aq81M7aT0tvtLW8Z/0bhFbbpzCZspk0Kc6IeRpDE7ZlIwosFtcLWEdHN0BvF0UXXiT4Vk8C/aQ1wwxrg7PwuYmpQz+8SLUNROTiOvMIBiFd9yzQDEJ0UapKtHOme0QY6DnYldexsI84zjvnnLRu/QZ2gx1Nm9Zjoml4irY9bJnBehHt/OdRNU09shhneSEILXctowOP7QAzueurPOcJB38iuUjStipyi/bW9ooy6sdExXIX9xjxJNrbKRfZ8V0f2t46ikRVlO65AEALjfcks/KP7GLwsGY6vZx7G1j0H/s69FI6ZrDL2ubUYJu5fogaQQctyS18ms2MrEuH2HP6lFWNdNFmnq07iMp/fwgTkBuoR+MFg/tnNpAtOh84p1Y2nw+XTmQ22CpgO3w/00vxAzbDawIpCw5tZPrq+MPNEcVZwTLiuMXlHFsHAJyMGutoZmVuq4+NJxB6NjbDvnYg7a6tTF+9qZt2H1iRJvs2pTWjPGgdwCYZyN6P7S6LxgbdhYQI25g2zNRwfF4fxT53U2qP7E+bzx9N205bmQYBnyt0i0bhHtL2d4AK3AL88m1KqNfNX2QNAesRp/1tudZuqNMdiYLv4EzaIIBONTVWvOeLPQ8X+WxDoUsTQC8VWGvwzAMjZ3jC6LLGKNhRnRp2O5gWK0OnmBqZHZ+lLBvpUHd92r6XPbmZ4plCfvTj7lgua3e5qMKS4oD1yIahgbmMGgCvnQLUbdc//uM/hsbE39ab3bt2h/bkEx//RPrSl76UG2pyq8ZEn5YbsYO1MtmRGM/318sXjjXRiZCctD9loF7Nt+cz/ydDKPywPbTc7NRWjCwBzxM0UXbeNEqh1Yl2kXtzcmYjvkiDgMM6Mc0GRm5Laz1TIyWIs/5ZFlX4fg5YtprbhDaWsg6+MUgTANu2zB84XHbZZWGve8YZZ8y9J88Nhb9Fq1vA8/enePhOgxnnhmA2OcUNqEZj22yCSwDbbZRga1avYkYVfFI/GP0pwzD6e/p9ut8G/l7tUYFAaIO8yLIZXhh40OhzB1bXM5Vnvp3fEW+swtdtgHF1bTwq361akwemRZ4azCaruS0gPlbaRMLEBn/m2l/jkCL+h80yqQnexVXaC6io8ls1kjHbw/02GMCNM/bv35d+7G0vDR6eueFQgOccd6Zdqk3SsspJ5HY/V0dxmE97zzn7rSDXPKhsiLKkXuvebd2Zas8dwKoRd7ZJxZzfGAFn3svRGaffeFi32GmWrAyhjBsHw0zwrTinwTqwLnhNM9lB7vWhaW9jbrq/uzZ9e/eGtLuxPs3wvBGafxU6WV6eRU8ApTA0OAKJQTQUb9iwMZ2BRnRk7UrA7jBAlPfocKYAYR1GK31TquIHES6nqZxeV4Pk92SEjPo7CisiVkQIPa4IkmVGMJp7FqzmDNHAUAFiRMVIJzPLQvfTfI5o0DYzoRC7iEhWm+jApGkYfDjL+SHsdh56jJWKU9gCylSYWXeEBcfraGl1M1JHu9zg2gLqcFBHEJguGucV6ZxzT0svvWhLGoEt1gdtTKZY0NfF7jYJWhE6Q09O4nxYaPKoLUaNNASaJiggChAlC1jtde5UUG7kIwCvI2TzyCiQxXRqeeVhLhsHI1RowGwLA/ip6QkM1NFOO1WEMLiVc41VdJ2pTto5OZyG2BhjEp+7vErame08Ja0sLFxUYSlwQPEglEbRTsFGyMOpf7eXvOGGG2K1s+/ZMaupuP6L10fdsvPxPTuRX/u1X4tFXzFaR3B9t3Q2fluFigMnKwesC7S80Z4WHugdYIhFyHoB0W1WFb6fA7ZLtknj7BzmVsEb0C7a5ni/n8FCk3bKmRsB6GZ8zbpjmoM5B3AeBeR+f8zP7o6a3HFmVN0NtdFguhqQq+Y1+9TXfrinaqIdDE8N0Q/TzposgKpFvyrC0DWrWKWcVT7523461uyALcB7fO2MG8AWLCSGUZtr2+r+AR4qmsQpxmYqsMe/xMszf8wL4gib/fwO/XVgM7GSABENMGhd//0Hx/Yhm5NgtC3w9a3w/wDt/ADtPwRJu9+RRgHRgpiiVMy4hSeRloTldwsZQCOzSshacxfWSW+eee/d97n80JC5d5YPOU0egnUyMOYez32C4zkW+sNfkusUm2uedVG2tqYZtOAqtY15yjhpOdAP8xG5ETw6zKfjA7s90Cb5wdQ4+4fOEO3nDGr++sQhCBgLsOsqxlmZTgHW3JoLe98GgLchOhflB5bKAiGzc+FCbPznjzHLWF/MP+MsKI5pCWCpGpz+Gv42BajxD+Eisxns5gxj9MCTIWhiapNnXWw8nNIYRqIaCNAauIJnQrsAAEAASURBVNHABUhregwnzxMgvtUIH5UQ2pNuR7SmVkD1Jcw3Lg6rubE0C9eaTQzAO1OYQKQ0YiOI5lSV/WAD0OpKxjAAj6zwPtFF3g6r9aNcqFwtzCXqbQzw0dLqQy7oJ0+MC3u8lgHlkB4OBLLDiA2UnjqzGHOrweXbAL1ykx1X2oy2ZmcOMUUC+Fagsd/tttAIg/JH+0f5hpwxnQPsCfqkp860QdYcV2C3V3JL40TZaeJjpS+dQ/ymkNV6vve9743O5GMf+1hoekPbQIHbiSg3ypydtTZzp512WsShE/fQftDZqHGoQsWBk50D1hfr1VDfUNQb64egzVDOJzuPFsq/oOSGG2+IxWc/9EM/lLZt2xYzEQJdgaTg1napHNEu0Qv6+/kKDl5mGPTPTDOzOgCIYla25uw1oI0r2kfaPZKPcqfsM+DMwFAXpdFx8kJNrw68H32zWCkApHQTF78FoPa3/tb+dICZXObtY2th49argtPvZjVwAX/in2dwhzxQ7rzOgftxefgME0lHaJAVhLqHdZtitzWeYWMLMYLu1lbgpUHFY3g8CJrFDdKoElJcgTaayAXqGVNk7BIQJBLlPpkJzXJobAXXanLBMpRlxEHawZvCB2kzAs6ZB2qg+cf34kFpC/7wnDlJ4tIDVyPNQFdTjNOaxGwBmjEj7Y5zPYGpaGNFOgTOsvyMOvgFL3uMCTY9h70WhKNpdNWh29K58MlDLWgwjOs6dq4NDKIbqKc1Jcjgk+/IhJpm3X/IUIn1Tz5x7v2OkYfSFk/5Y0EQi3tH9+P2gwmJsNETBGcH0ZHlXnwA2Q67j7kyEOCohjdGbjC0gWlDG11sn/HhhaAfMDvCFrlsWhIjFcEhxQnfpJWC4jnFD82KNAXZAUAKUIlFTXHdCgu4rMfIBfdlaFQHiUP7kiKe5kEByYfxECPq+Rqa4FoN8woKzi0MzXsNvuURl1+VIC3BmKDJ6QnpEJQH8C3846wo14h7mGkYzTaIFZMGTBgQwib2x5MMTmaaq8kagwHYokcXz5Fry00TiiosGQ4crkOIBK1GNI5UfO8rb+eeey77vl+ZPvvZz4btro2SjayddYvOup+Oxu9ezYroEaa8nDHxt8C5ArpLRgwqQp9nDoQ20q3UaYZjRrIHzqxnxazkeSZhSUZvW2Kb893vfjd97nOfYyfEl7H5yVmwURtV2h/aIdsZQa9tTlm05OIsNaDPX6AsA5BlkKcJQ80+GlrbaBRVatmBDzB7rNKgBo15Ftq+mEfRudsn89v/YoXooj0LUn0nm3AKaLlFP0/Pb5ocnn0ntLrG5T0xhrihF3co2cBYGQx7P2OcDHx9yQQ9a3KmXIohQCaAdtcISdjIMMov+v8x1gRp9jiM+Smc7X2X864Mw/qInwcEMhRBergfeclpN+URL4tBYm+CeFdsI2iFh5HHyECOgghCM04a0md8arybrI9qso4oK+vkC7zgixpKQN24YpILUGfWm4V9TT2BYd5Qx4SozmxKC+XgjG5xic+Za6jMrMgpxt/nUHKMngzCxCZTEF1sXjo1VvjRicom7UXdkm4FIK6h/wxGF10WRJmjYEPQBjA28/7jfqwi5hwjqHjP+1lYLAwZJqDWRHuQ5ywjw7WZ9wC7uq6YE5Kc4wZgvI+jwajAafw2Wtw6I4k69gx6JlD66oDFBmBWu2g1t2qqYSuVjzgZhTVaapAdMbg4zxGY+QbUcx5k5DSAprcfrw/1fm1OiKOf+KFRu9kG8YdQkn3HNo5imgDOGs9aXFNiaL5xo6JWV3MECtHKrp2xBX44KNAleM2BwLlJdh/f1LnOlTC/M8u0RVP/xLOcFUh41cG0oYOtkhhZGjodR9LaI5MfWOE4VWHVJVkVlhYHckNlPbJ6+dfGhEZEueCfLru2bt2a3vGOd6SPfvSjsT2rHYz2vILeGo375Zdfns477zwaI+U02x/aEfm8ChUHKg7QtltXqF+CtMNbz6b06KOPpi2nbalY9BQcKO2JA3DbJDW8LsAS/PpMkFsG1LZXhgEWkPg82rLcnD1FzM/+lk1l0RwHSKPvA1fmdAVs9Oe0hgGsOtNZQaAZpRtZWf4igeiLueIj7tk35/aSX3wnlvC+tAr0UCCAl+znvR4Y9N0M1IQjJTbf9zv5E0FCOeRHAElvhiLO+75Tvuyd+U7trUBSk4Ea/byAeiXuVUOLGoBTXpu22CGo40yOyIM4K5eFaZp0Tnsur6IZga2HOMY0eC82qpKeoEmyMm0Z3Eu7PMiYz+/kj+UcGFBsZSTkRSCsW7cWuDEPfgTEGljax1n3BPYuboS/fGPeDGECGswzHpSd8ffZ/pEBEYfbzk2mSe1eZvdj07ofO5ZslzsNsf0K7QBJMspokhndStR5bp70Gxd2gcSTt+DTXQcgDyES9FqolrULqPwt2yyEsM8l47rV6mDUDK8C2StRfArDfZbpq4P8FaewxY2C1CZHzS7aT1YrOrrJIynixX5GG5pUBwSuoGI2ZPA0YBZDCe7lTTWomNQGSENMNGTnO4WWQqQOkC+EQLtazAFcYKazYxmlO5IAmKy0DI8IED3JJhIuKfR+u7g24X4uXBaTTbqd31MHeSAPFZioEPzIYFdBdTQ0xSIKyoWymUGghDwdpk6amDC0ZhAMhk0TVIBZfP0xPgsfwbCEPBmPHKvCUuKAFV5Aq9cFbW/Xrl0bdcZGIRrz6W5yl7EPfvCD6etf/3p6/PHHQ86UHb9V5n70R380XXXVVWktO/lozxtaX+SxArxLSRIqWp9PDhTtYwwirXNMpx4cO5g+/elPp7e//e3p9NNPfz6TX5Jx06NEn2w7I/9iY4hee6W7LX/br9tPOpgQdNoeedh2PZ+DbfGFGspZXHOF9ySW1atBrbEgP2aQWbujWUPQxMvuM+B6mKyJ1iUYfb2kQ7u4BXK5BhPEb+IhL/mhOEagB1gROZDfDi+3UP4Fnokul4gEciAWgXT054JF4sp/hHly0/fERvmsG1USj2/lsXGInQSig9jmDoGTzJ+YQBdoxjuFl4hYWxVx2QcYIyiBaOpBG7+JN4A1D3Oq0Ex+MhAW5Iq9NOdUyyowzaYMeV8BAbA0Zi2zqj4gKfFJs7TKU3mv0YKg2+dBOXRzB43vNCBuCqPdJmawXd7TjKHDvSbmdjMzmC9g6jAO2Glhminmi0wYdfCLM+E5AbuS3CMtMq2nAnff6qpWdotdCO6irXQ3tYkZwKNFiOB02TJ3iM0hHPWYobAlgWCZmf9zFQUm7b0C5VGA3959hX+4hRAC3tpqNdHKei+PEMmgYJSRl3HW+zCf4PsuYBUxJU61r97PxxBTUg0XuKGNbTCVOzTiriqMfvopVPeRJh9M9mJL62IxgC4M59OIWzlRFhswepgKa66a7GmtF4QBtL4N0xSQU6otBM9NKmZwQTKDYbhTxy2cV1uhsyDCC0a8cV+hoXCnsSNeMJBulEH8gQ7yRI6C7xp7t2LBG7ZIVCYgOxWLfHHfWQ1MeNPUGPa8CH4bjxGidCtpDgxU+KIKS4sD1hUXod14440sGN0Q04Tr1q+LOqSM6R7HOmk9ue6669J9990XruxynWmETe8rrnhFLAwxLr+xE/K5trxl9fPS4kpFbcWB554DuruyLgnEplBYuIufA8irr7q6ArsLsBs0EB2WWryi0S02uoKn7IueGVLNqngnBun0qwULLBDts75tOepDN03bHzPFr2/9HthFLxo2rzX9ufbwhWcVmbP8mXUtDN8X7CLN0puBqqSJX8A2kQ+yDwu4A/YQLItFTJsZXbAKzW3vXb8TFGc85K9gnPwLUOh7PgNRkRanXvzcI/b5RzYRBVrO0YUDWTbTUJklj3O8fmOAbpIQhEtnOZdvfaOA2Oxhgdl8aNfEwIWFxmef4TbHcR11xG+8L7A1g8bCH4mOH8E5b+ZHvSvBdo24x7FhOIRmuoXNbmJGvg2ubHHU6I8agOAZwPY0WuJ2ewXfZ7qD+OBDRHacYFee9Ii1gONHjDpw6DE7xQiXhWmNcTiLvar3IXgWjezERDetHtlI8oBEAGpeWSdrESWA2CymDQK7QPmMAnyiQHjuJRe86Q+1afZeQBmHXeHoKuxs0WLpOzQLGYCaDRc0Ki9mEMPNCXY2xv4QP7VuB9yuY1eL71ohLOTEPtH6LZ6hQKZh7CSaV0d6U5R8hxGdy8S6gFLNHlQXNxUGGY5NLQg67gky9cUb7JB+3lFT69bG3rOwHYlMTMCnMC/IXhccEalBUyOXffjpRNkBgMLDiI/dQIgugiwvFSs3AD4gLYW+J8z+FljHQbxtwLOeGFCCA9yhCbqmpzgmqWQCbrJUF5CriXdwFTFSRiQmoF+KwbwHZ+CJwQoof+TpHXfckU479bR0ysZTAsSVZ/LT73xvKYeJ8Ynwmas8XXrppVEnsqzkXHltB+POYw8//HD6xCc+kQ6NHQr73F//9V9PZ55xZta68Lrg1obdcKKBrnJfND95BJ/rQrkv+LCTdGW1q4jNZylTvyvuibxXOtKSt8jgEv0Tsk6eDOZNfpjX6JBPpDzTVpXpaGl0wFSCNBqebfNivMZVyjHqb/T8OaWYzuzxRN4YfKe8n986vr/GUdI2b8qY7XdJ5/hiXR5fyZcii9rd2h8LRLwuhW45GFwXUPgnT6m18c/rw33a88sXweiMvnNdg4ONbgeTRudB62ARlWSdKabJUaZJawHnhb4MNnOfUfJk3jPt0m1+stzZp/qsPFcb2Y/Zo3FG3nkxg+Ks/aaFA6vktkx8E2YTPTnOPCa+0taZFPFbs0RN4bmBZ9Jhe+cTZ9QzwJae7MfXePKn+Sy+6Yh7LCqAi6BaeuOdXpkJWu1LlXfPmqSEZpd09CY1zb3y2/jlSzlKWiXOiJg/hS/+9t06hzPvE2ijJ8BkbdZGaWoq0PWoA7D71FTjWWqGOt9mLZiL8TJi7OWlF/nhlqd345mcMpDjzYirx6RgI3vWs1vGwc5+OsUJTAEm0WJCLER0mNJvwpzmkL4IgbcUGhgznouutCVV4zmDKtwRgS5c5gtNoUtNrIbqFpoMtbAmUcnPqgKncBSYaNzIbjT2MQWQCwkPcAiw2lhNJhAgSHfkIJjroHWdZLGW2/06uJvCm8KE+JJ3ZrGlCWHQ5oVn+ntwO8AmEai5VmMbann+kkBoTY08uytDyBCUtip8BMd8TVJAE3h7UEiaaryJa5I9sKcmp3B9cgjQn6cCmuEujLwxaqxh6zxfEMy/nb3bagqwFe0Au9HIU9TQkQUL4XbcABh3FOebiFDQ0mK05DaJXQB/hykZIiOf0Kt5sLwR3wjil2iwzJTODNMy2DUr2qbecsst6YorrohpehsQeVX4Wyr+Es12kB31gwGUID4aUGWTYIdiXr3vof9Kp1y/9rWvRf6vvfZafE2uTitWHvbROh+gCCRPdIhSpWBdOJq7kEyR97PMa1eHNhoB9ncIAdkv5eo9OyfbCbta71v2L1Sn+nzwL/igsBNKXkL+e51YfvLC/7VMigwGPbZLNISWgXRGP/BsyLKOH5FH07O/KR5JLP9wz9irAyW5Uu7l97Ge/V6ZMb0SzFfUl1zdyu2T8jyfv1He9HOeo/7CkSKnFOBcGZZ7RS7o4V4w3gkGD42NISsAqD52VmKhOJ1jBrtS7Xofmj9pK/JrWUf7iixLu/dDm4lMRF64x0XkwRnpMNfsyY035ZHfi1tWrFhB38u6Ixe/8czvVdY5U+u37qBmeoLtbk8BUd5TKef7glti7fGzIAMwjIN/n/BOF6xlU2HaUUZcK8eC8BLiyuc9HMGLvhT5K3kU4Lo50ZxyTsDrLLWKO64D33gNzvGbpwrSpN2zz4u8lHbYPPEg9nSYdCYcWjRjdQ2UuFJedtDs6o1hFlOTKQZTLfztGpcAvcf2uWSPGexm5vJ95gYXCi/giQceTcDqDGrnfjZS0M7DTkVN7ABGw2xoQW+L5mWQve1XNtIIu5LEHugWFHaj7rrWopHqsMquC3rXzsRksma2d0Zb0Q13X/xmit00ujhznu2Mp6kmYK0+BNjkPv8Em/3Y2Lo7mJVmnOmJ2MYXE4sh3FZ0mJIQ6PTDGFf6NamMLjrrAgrVCRpLHSBrl0oqXBOXB5pcy97DTAsQpcZr3Xc1KZgOwJgb2PoaJ4VAxfHZNL5wNSeY7eLzFvA9g7uyDhpkRALtb74v6Pef+awNYKNMTO6eNl9zK0/kXdZk99KHTpLMnQkX0ZFzFkxHhfE5vOhgn+tudA1MM/o4Yt9raIdtYasc2fIPwQq0VMORtJffOoE/cOBANEpLNW/PBd2Out1lTM2vu49p9vDTP/3T7Kqz/rmI/nmJwzIsIMbG0eC9Iw8bTAe73RiQ9gAIFcl2oensEd8I3I1BPvi+8S7VYP2WHzpzN9iB2umqbTFvJypIk0fpwILhEKN2T5rz6vpeY3McRBYtWWj5530f6ZKYPBjArZPlHkMbkgrZOIE8mUfmsr2U//Ycng1qdQUhGYhkWfU6ygJZjfLymxPY3zhoCT+7gt0GyrqaO66KMQS8yHDs4CUmyPRr2lWArnJmO+JhnVNhF7bccqHXhUYeAWzKvfksv90tzhmzWQCi8ZTZs8IrPxfolvSc8W23R+c0wcZTNLgCuqjvvfiNw+cG68r83yoOiwaZC8jMddXX/SYvGstKEb9Xy2ocglnNLCcmJkJxZJ6lWxO3uZlpt/cFB8pT7xcajOfIIIAvz+fXzcg/oMQNzNiuA0QkBqJ9ozxUcjZp61rwTLtd1DppZmAFJqe5/cssBwGJzcib4ZjBrh+p7SSWONSuCHLLMRCuilayP7TOmWdxBQbIZThUYzVgGzQ+vBoXYTg4HgD5NiAsA1o9GKBOH4QwBL/ZHEgDegpw0wPiLoUHR7IAWTCmSUZkUnR0aD67dYQAehzVW3QaibMqDBCNRhPA6eimLhBH7Z0aqC+1xeW9JgwMxqGlFeySYNwXLcZIKZhljHSgZNv8k2wcASjJfPyWI1xoD+uopMMoZIajibmEwFozglnU8LOAWmmt4QoM+wJoBnRCSx9TGQ3UsK5GbMArR1V1tModPEC02xjJQ1c0BlF2udPvA7jm0RzCHOmiteMci/2gRboa5LfL0fR57568GcRm2kHALPyaZP9vTTqKjZHfRRFHWlwvwTDXcJoX8lEaJrgSlVP+nozBBsjDRkb7OB23/+zP/mwsZLvwwgsDHCxWvkh3NIjU06IhjPYBgktDHloQ8ua7UYcAvcqyefXdAITIQ4Ag5YJ7yr0yslRD6Sw8lzZxTitzAjNlHZTn0XHZbtPBqoSwgzdYF58N26PtNwb+W942eN6zTO0kBMH+jkUzdMq2lQ5yvFf4dALZs2yTjnoHr6POUQYOPKMHtVx6zW7hv/dL3S11+UQxJuQJGmPWlDNigrw6Iwo2AG4JshAiZGgADWt2yyhodHHaBAvz7TeVQ80VNWHMjcrhcwalGUvoYaD0x36nVlSb4dipjd8CSEMo++CR/Vdu/3Daih9g2yzpMS2f2Z5Lv2larwKUBVgjPW8L0iKYvjTluiGuyYvbbUNtP6xGzv4ZN3ikNzBt80CaZplxdi8FQX0Ae/Iu3vBdn02hTBIQq3QMPvRoygUfhJD24bNl7+8CviUx0+BFLy8+ty4jPqoihbTGkJ9mOsMmGDMTaTd3EUqW+XHMYDcnQCJSczjKIMrIh1eMYjs7zYj9AAI+A9BlARlb8nURiFnmx1fg483Gpk+Np4UNIyUunCSjddRout/Fayw4s+Cy8PtuwErOuTHnQikgs/mZTNWvrXYGjuEdscSOZ6BTXYjpBkO7F9X4ForOq+ELxZy1qC1AaQdAbP6iWhK/ciJjweEB1BG/yLJ0m7yrAYHWxMlvNdL+Mh2ufafForvxGTTO3UOMCil40tSI20Vo2TaZSEiX2KERYdZrA30uCzxD6Gpow8MAnY6hm0Z7vJDLhqwtCW0UeSrCJh9i0YRCy7/gEPlSe2snH77wcsYA1kzBoKl21DrLO+Bv+GZnkVPwr7A/i9Xhe0vlKld8OGWjw/8sLRn02jhEYS+VzDyHdNq4FO2oPFJj4G5Pr33ta2NBm4BksQYbW/eRj7JTNA29s/myPbHNmANYtCkGO13rvUEtk0GTovwu9X4R5zmIfZo/alfs7EKueTfKmEH+idZWlzbctkfAo6mWGp91a9fFYKUAnqfJ3oKP5+o4bVgpX8u0TKO6ZbLtYDzrNWzBG+q/aVfhueeAfLUPsrzltfwv155LhS3aeAeti6EslJusPaV9REEXm0bRH/YxC9zHbrC69+of0GXXSrSvwzFjrRJNGdSOdnh4BXUQfMO3zZ7SKmtOlTOBJZwAM+Q+1pkXzcxIi28Fz541NRT7BejkHO1TAFkXCOMulfeNw6asAxjlL799L3/XYlZZi8SShgAyP7Pts120F3QgKJ4SX6gAE1jzvIdnvJ9BtPUmHwJ3y7IAXEG5z0RI0sD0edAnjf39tqsqG3wHBSe8CpSKHHDB4Vk5kAYHOmC24CO/wG0BVnnFc005YiZcrEXLznNTBNvxGwuP1EAjrua3hmepJnEI2pSnSKNX3/kR4ZjBrl/l7sMric5/SVuRBtQhJE4bscmDZ1d+rxgZRYuJBtFRC+7B+jANaEBYFAJA0cKNjDPiH6BzUnikMzMA4mGqnZX33FovtJZ8ERqZqDx5NJVHJQI8gS7aA4BcQzpkEoemFH4jENVzg+YDbnTRJt02ZhMJE4g+GOUYTpDnDmZ9oWUVTPI+7i1itMIqr7b2RwDyXEmt0MRJcai9bgJgu3ikmGGx3jirOsfbY2i4MyAtKn81vy4So5zJehbI4Av0uoisDUP9B4G8QDoaY5Mnhd+gMHudO7cskPHcyom0C7rlRLxLBe2jEvaRT4w3oE/hRqM9w4gU3sf0jIKJUb7G+KboEWUQY6jjEpNIezH8kROW05yWbzEQdQJpcLCp/Lk1tTLmbwv8nHPO6V3zw8JfhCHqRI80G1+PGgPn3OE4WEWuAX52WqWuFBAU+eb96ECoO95XLuyAS2dbwNMizPqCJEm7tnPmW3s+8+A92wYP81lA8IKRPI8PSplZ/7bv2J62P7o9XX7F5QEani1dlr/laZ5Ludoh79ixIz3xxBPpkksuSav7V0fulAnfd8B0ogcBzyO7T3jUyp6DG+tb1Cvqq2W/a9dO+sxuzCDl+prrXcy0QPWJbnGUnyEUczW0W27qpJ9cqg+zzgDb+gr6UBb1YnqpbW3YmVKvyJaddfB8YMCdYTWZsn2lY7WPDgCWi0QwK/izsRXb6IpLkGlT6wyt9/1WTsg3PTU4++QsiOBbkMvtOIzH2eh+MEHUd6IVhYRih3SNMwNdlFmk5T4HvhEzHjGwB9AKZKkPfqP9a5SACai4i3qCUhDFnDQKIG1HtNO1nfG5YDeD01xyAt0BFBHS5nPBquYc2iDngY188t0nn+2fcxshjvFb0gvGwgPiccYZ0kP56MZl4QBAJQZHg4y6uQeOv8gj+C2cB5i2+RArZdq4OHbNrh9lYiX4cAiwS7wyPKaKyGCfU+MwwKMfH28DwySOzaqbJIA3eZffLu4iI2ocLUztYo1ZBlBcwWQLoolRbWaCLj7U3JJRMumIqIGmRuGRoRZyPENQ+vt4xv3Y25rYatjiqJHuAHSxMAlh7uBqLEYN2M7W8NIguKV7wPqBBhGGu8GEwLMVKwDhKGpXAaKuL/JogxwD4BE93sFMAUCc2mxhh9uxGY6pFisVuVfv0glpluEGFgDLLg1ul3zViEdQXSdeRDqEVwsVGRQFFixWyBVGuULeLUAEOsoh8iun8jN5E6YhCIzXEYfTMALj3kFsmDUo4ESD244+bKWztprFcuFzIhLlj1pnK8nSBrvyS+4UfuaK+GT5LTk+Gc52LtPMMFh/5IngYHDIhZ3IITISlWiRMqJoYKVVWzAbYL2wCGSs9wY1trt37w43UKtZbHfKKXjc6C302LVrV4CdjRs35jphb0bwy/x1/FxSfyzDxx57LD3yyCPp1FNPDVs+MyA/BJPK+7MFlc+KIdFGZe7u2b0n3X7H7enCiy4M0PCs4uVj8x5HT3aVX2Vi+/bt6d57740B3KpVq4IXtgPaFE4wMNiATJxQnjzbjC/i75U76+AQ/3K/gwkh2vzv3Xln1El3bxQwxnodyk8g5Te2yMpqtEEnIH/Kw1AMFsUwmgk40wrA7R9OQ/0Z4KpsE9TZ1DhLLG5UaWfjoYTrwUBwSba4j8SBSex7vOE1E//RzuoNwcVnyqp5Nj5jKHl3MOY7gkfp8nmbvlqMRNcOCBUk0zejwKoxGw5a4NvMO9OND0xbpRx1gwVAwVGSA3OIpeA754wXfM67UZfEAg4IQSH6r+U4DG7FYWqjxQTkFbArLR4qDLKyTe9X0Bs0W+NQcPba3vjoiD9m27bbtKVHMwjNPdFdkwXbL9ou4gNFQrg4hjyioGSpEXYfYBdO6gPb8GvarY9nVLQGM3nCgzjy72NGMX6WxVIGxQ+133EJXwGBchMCHKHA7Gk60nqaTMPcG2DF4SDTAXobmMYnYR5NKBRkZF4w07kgTEBmMgIKoRDAZW2MgHrArRqHKGRsTwd62ikLOUCdDIFFfRSygqc2WICohjYWqFhAJEtXAP3qcrGrBdgKhvtA324TyCMYKSQnAsCvTo/DHjeALt8BDHs55zqDTLetQ2XKiAaQy7WLzbQh7rB4roEmWJOBmt4PwJFtVazEnvOP0CI8jmTC1gftrGA4Koo8QGhcVBONgrR5yGcKtlSGMCinkbGhCZuZ4Jl0Zlse6ZAHMVAiD+02xc/gYpDNPhgWMHrkZ1QYs0WOoF3PFUs1KENWN4VfO0FD/I5KZAMCA0/C4DT+MPVQOZEHRQNjw1tsKRctW6zLyKYugvSqYRlbf4p2Wq2dWpX77rsvPG64C9zrrrkmtAuT7KN+Jx2uCxQve9Flaf269THlmGeNcruxaPN9FMLkh7t23XTjTem8889LF110Ubzt/eiEjmhfjxLV8/KodGQOruwfdItXFuGE5odO/XiDZa8Mz7Iw2rrtbls0eLF4xk1VsgLEDtwFLc3YLfDgwYN4G1mZVo2uOt5kq++OwgHLQ5M9y8Fr+yhX5N99993h5rDMIPmsBMuxyEnuD8uTF+4sGNUEQQVcACtwgbtxiS30lqDWlVtBp9pORIq+t0c3bY69i5kWkObAuddeZTyj96MMdpXV7BYVLOA/wKdfhUkHHwmgQ4EXfMlpSp8zugbjU+sq+PLdqOsBkHN9CABOjMYrcBVwqlXPM8qkB73GFOXDe4HhwBQBfsEh1suwzZ1Gk0u9MZhGaI57+TP/AaR5Zj0Lynr3pDVmTxwHUM7+Wyg4eMgAWwRL+03egh9+Ak0dF7rpaECzLEB07BDLO4G56LPEo7YtoEtMGtRkPxlPlnSPuZUxQ0IIisJcRBZE1rHhgh0Ph9vf1tSMuvDKQgT0zUyySxh+dn3X0YHMNISAkyFjCoGHcM9F+2Tn5TsGC0jnxQJdAVpjBt9qTcaPHO6+YifuqGJwcBggnIHorHtaEzTybmt8S1xqwNX2dvDrqzG1cLY5uCLNrKYxbgxjY4uKvn+IxWW8BzOnJils7IgTW+rWAIhdFotpctCH2rzexlSiq/kDRwsV/jSR47/Wc5tFduQGevvRpOl1YTIKMgiCnjrmBWFrC6/crhhIH9rhJiYQLac4uD9DI6Hhug1GdOwUtt/EVJz5jcqQK5qyEZWFPOZrBR0AA+l8buzQg4j40ApN/oDgnNtpBXY13QNGgMbc96GnUaPj4JulGixzK01UbHgirwQ2drSZb1mujpY/tZ5W1gBTvBiVHf5ZFla8uUD8MSVkOlQ2449CmHth8VxIWzmkMRoq6LZxKg2F+Swal/md0vzrE5EjwXjQQNF96lOfSt/4xjfSr/7KrwBeXxQdkmUywwJQAY1a3I2nbAygG2VIZzWGayFBslVAIGgeo6z4bTtzovN3XDyFF7YH7t7lCunSXjp48brkb8G4+V6f3/JOLYvARK25Hbz2dsXMQ97YbvuefCvyb3te6ofXdjxxD36r0TPOQoPypWbIOlm+X5CuZ/jAPIbsWp69AVupt/Kl1EfL/q677kpf/tKX0y/+0i9Gn6GcF34VGh+4/4H09W98PWThmtdek84484x4p9R9203fNQ0PtcVlpqCffke+m+dnFKBdEGKc8tQgX+R10MaD+WXodfm9mGV1BM1tbluoaeTFPGlq46Yb8kv+2IYalBdDyAN8OGrwOVEqo2IG+3y/kyfGLx9Xjq6MKIzfuJWJ+Aw6aPl60dOvBXCUhnzPPlY5ntE1E99qWWAZuBiry8LyoWHkjJh0CVo8DURkRF7Kzt/KhocyrnxIr/lVFh1o+zvyyruaKThA8/2wbTVX0OFs9QD4wPVLof2Ndiq3UQ4YO9DgNy0Wr8+CK6yrsZbB/lrzTfr33JaLNqEFuq139n/yStnxn3QHriAubvEWIBcbWTdImaQN0PNDPI96mzW7c3mXqQTYH98ZV02HAOCsJu5SZ+UjQR6ap5BXvgmFKOcyEG+Bd8R7piNtxi/fovyIuQ8l4wxYstWXTUtqYLomysAWs+GD4hSVeSg1+wTN4BddwcqbrlPwihb5MmQpy9fH9LeXz7mIIj4I7WcE0U/u3eo3NKyOWiDW0cUsjIalYfdhZsyYh0GhVCBkSAcmFSfFpcIrKDagpTHtJlTWCLH+E/tA/PqxVd1NmWTZ7cm08kwq3IPC3qGyUrG3rnXdgo5CalJAMzot5lVugfkQMs/+hm7p0w1ZHDKXQ2BNLgP4Cp7JKgCXP/jobRFXCzDdIrE2nhiyyp/CJEIL2RFkqaQWqgJdx7xDN2kWDk0gQqHg6Zw5Oyk371GI8Mxv5FeJw/uG0sHJR9NScNwxzax3zDivdUnf6QCYz+FAA/5TZgp/jBSNiEfyKDPTG0svmD3LTt7Ip6jcarcJ8rLI3kI587nlXmxbLQeBcqm0NmZxDds827gg7RGvFT83NgvFfuLvK4clSH+UPzfMd8mP96w/ylvkleflXL59Ic9zacNzp+3dHGR/z42cDX48D7HObYu0lzpix2jech3MgELayzcvZD6e07R68hd5s+z4Zyi/nzYtXrc+aOeq0kB+3H777enMM89MW7dujc6p1CEBtXVgmMNgO22HXdqwkB3Sl+eSkVeSH64f3nf62voRbZ4Ntm3eswzSLI0RJ2fL2Hum02NHgA0HA0/sfCLyW5IMfkGCtJuPPXv3BChWnvTFzYPMS2SpvOu3YwfHkL/b0140yC7utK3glYjDuJ4u+I70FtrpSYJu+7rgI/QbgpfGa1vNPY/FHoIXEtmjVZrNk4c8tqy8NnhtiHw9TdYESr5n36ci6O477k6rVq9KmqrcfPPNSbOliy++OGxvrfvSoRJi/kA+ErOg5o58x9+Fxrj2jR7fHeTNhKbORea4CAW/lL5WWbNsTCvkuyeHAvIZNKOFDuN2ECmg9j1/W5dG+ee9Foq0eEZ/rUbZqqFnpjDftOwls8cfv1WRI3Zx2+K5vAB4/M7fuQzIADgl4qC/8pwD38BHv7SIvG+cAYjR5M4yO92MGWrsc0nDYH7lg7PG3ittQqbFfs8BLGulaGcFydlFWgbIfl/k1vL3G7+ff89r+RJYDzBvGl3fIS9wIQ6/y2YYYBgyquMBbnDWvESnBqZkmLvIP/l73GB3LoYjLiwsfcJJdBhWg9jbjoSowC6aCtV4z8hZwj0MMkDWaztow6tAmekiFN5zROjZRsh0DINoWw0yKgSFdAsDS2HEc1kG47SzMUS6XnpAguYR+rlzFBgh7vUuuXb0HQ233/NfqiU9pgb4ZUFnEwcKCIDlakU1sixTC9djDcwGDH4evKFiSK95Nu9OFUiv4MyKVEZgIWDyjndiVBiR5AbC93OcuQH0Hd93lGT+bBiiUqJZbiCEXbw9hHN16TcbEKOWPEaB8G3ZhZJH8ik/oqEJjX/O+9PlV01B2a/dMrfcbDTlsUDRszycKwdGFJpLeD8E5OkSWKTPpd98FtsnG/PIT4+fi4Fs66lthO2BDXBpRxYDbUuNBrVtTjF//t8/nzZt3hR2v//0T/+UrrrqqvSDb/nBuKec65vazUf0cHDpZZfOaTOVE9sc64fvlY5QObIvsF3y8Jn1yBD1ht9FxvLdF/6v7W+M6UlaGYp2FpBi3ZdG79nWG3w33jcPHBOTE+mr8EN76fPPPz9t2bIl8u67xvNMgm1HpCE4t/2gXTHdMnUcPJMA0jNOeXwyB/ll2Thzc+utt6a///u/D7vsd7z9HemrX/1qDNA2bdqUTt9yevBRGbStyOYJcK4U5lMw0UeWhTzXhKCvZ9LnrKtB06kma47ma3aLzETZ0GaKXywjga6H943P64Jr7PfFMCV4XeTAb50dyP6nMz1KYElHGcn0QRMEByCEZkOhXSWj8QUOQInn/RL8di4urn1P0FiUj0Wp6DmuwSXBQ/IR3wmYwTrGE7SSF58bStwORMyr/W3Jt3w4ko5CUzkHLdJNfEG7GSS/AnGNYdu6Z0X8XVMVpiKyoFdelm9W/uV6J880pYiK00vgOQe7jtpltpVT4hkP9Cp+1rCMTx+KjJh+jDzIj8BOxsqs4ZG8mtjn/i6HmZIBatmMt7xfmOhzhSgAZK8QQ3vKKMPg8w7XrTDyjjtxPyQmtHECTl1cWJC9R5xNP97m+4iDgjBtQ4tCcPVgCAPPzbPvaGZgAUWhkf/QOqNmz3HlPAkmFBbvCZBs5PxtfhQ8hcVQ0hQ4O7VQKo8Fmwu3lz9Hl9ASAsq7fmf6xqO2OHZ5k8SSuR69/m6wkLDBnI3XvBLh8GsKTe/mEjtF3kLbwgKexx9PDz74YDr77LPn+DbHi6PkSz6GvCGjNkpWIjuioQZmKyHnPebIOC6N85nEe5QkT/ijkDnkkJz06i4NTA/8+mxR5E+hnBPWHt+h1/KpwrFxwHJW4/m9O78XHfq6detCa37BBRcwdYtrnx5g1SzkC5//PJq01Ww8si7c1NmG28aEloX6oHyEtpf2ybbI59afUi9sv2yXDPYViylIp21wtMsQJq1k6ElyBqvmgnlzIZzeJezUzaNxeD++nXvzqS8KT+STZiT2b9GHAXZKuyNgME41gEW05V+AoXm0PHUKy++uPJMXypzKr/vvvz/aZftPAfDevXtD7vwt30LDz9lys0y4uyBTZKff9NcxK8AUwOn46BH1bgQuKH2rs6WmbzlYTh7G7focgary8/+z92Y/nl3Xvd/51a/m6pmjSIqDBkqUZcnytWTpWrJ9fT0Ejl8UxIiBvCTIs1/yZuSvCJAEgYG8+DpxENwAF7iwAhgxLNmKriVLlChKFElJnMSx2WQ3u6trrl/l8/nus359utld3c1ukt0t7qrzO+fsca2111p77fFYl6kneCHvxDVOBp94thz9K6136942vQzh4qfgYTnyY6/3jC8/qO98Fh6dvGc+Y+KaHtNm6swnfvgU7LV5TNiklf52DoRffH2Pn2XjYh9BFeVd+C3Pq9IVrGWnJV/gMy9x9904Va55irNweRledE554JcBQExcR7Ln2EyPBnG1JXZTo6nHnHniw4T2eTyuFQOkxlA+T17N8Hq6pvSYqqJxDKIQK5vLYBbUSKvcvmeQcoXHSsF5t+JCDAho+uQBkiEGwGe9Cv5WRjGLaSSQzkZZBtDJ8FaEzspwQbib0AwlSVwrW4axLDfstHSu5/E55YZiMgIVDpUDE4TOFAIZwSZtgTcJrATdNH/SpjdGgH/tvzXKYVjimp9OvMVJHHT6h9n6ezGf4Vkagb9xwmDAICP67lV5B/5WLEUr6MAo7hTpm7RyGnKLJRojpmnERbxvBScddNLtueeey6iUgvXAAw+kYwCq+zp3DNvYqFwdTfC9aBu6Ule6KAk6NypS68IZgMtkvW+573egMiOvFj+JU43ASUuV6fvtpH81aOdk9P2G6uYs37p1SlhjQX6XnvJ5jfaUHKlTXj9xAl5oBoM8Yhx5ohroGL7KAJd8pOFrevXahY2acmM8tdD74cQTFKIrxS08BTzRwcpAL8fqyApXNTqbJ+7KQfmLa+mGanP2w0maSTvpZsOvbpEMlmUduL7Y81w9Pk1D2iUlxhGmwL1f5rdwmPwknXTqWXVz1UPC9KcOqwmTt7U7dLal6oxLubTZJHQppvtsPEnAQatcGre+08bKt9Z11bf5yQ8z2czGXiL3FVCuvKEznvXtuzAKn7Ign2gvVX2Kh5fhlbdh+pm/to84JK804pRLOcbXbwhTlR0AACM06XnHeOYjHsaT3y0HjBSGzFBXWUM4jBtYoVHpXvM1vcsg/XYBUVpZPVyFi7xuh9pRcWEWf3m/9IJ3nfpDXIQv+OBHlwX7iozNXEpYfo+L8FiGM0iezDXjxxN0xs3Ibnv197qP7Jqpm8PmYcJdFhBvOxILQK5/FRGRlGhRkkw/Cmwhb1j1UKpyCmnjyRxWfCoHghWhTKcLcQaGtOWkgiCQLufcYdC5f09rr+1s1CCimmVi0xIeU5S00DtT/6lgYgFCk7NG88Bela1XG+klUQSkGZzSO7gQQebSFVx1D9ww4LQccLvQFf7mVaMo+vmusiwFW0xfeUkjz9d1FEU6U3jKF19hGyPU6Y1O6F151Bj+OnHVCWNPvuZxE/3KO6Eb9FHJvMLornf9VGBQYl9spK0NjUdbuSZM2rozd9v0dHxMHyEtWlm/6lLC316D+xZ14wWCQHrv8lvf+RLIGn16vwBWVnThy/7us3Wtgi6+T6QPfq6IAmlk+8ZH40F9Ks/L/0Vnnw1TBkrvyuT652xfSrIhsx6MZz3JP8ffON498eMnshTCTqbx1VXWk/Lj3/stK+IYvvLeP/teuAc+4NWpMRKfNkNcpYX6MzoFnTBMlwSX+FFnj5fa4I8jhdJVA9ep+b/7u7/Lxso//dM/7X7+zM+7UydP5eQIjV81i2XeAhrmEpTZ37va+pOnTrKMZC10l6e8jh49Gt5NHZCNI5TyWnQ071fKZ23TGx0Zj0yinl36GPtAXu2fo2/I33qwXfWyfc/yEwrKKCyp5RXTCJ91rN3jYFX4TZhIZ1jsml7PlhFqukorDp4sZXrTOlts3kNbgOzCoMHftoj/ysO7zrAqW9kTj+QDDAknT8u3fUs5hOucxWyaN69v/+lhlchJTzk6cdNFZvCT1wuWqhttvsKzyiy6kTBphVW/XObXcoV+5wYI0wm3/MRLhPN+rruxa0GeDXfo0GFGdNfzTWMWsnQbILS6fjbHjxlHpLynQWV5gQrSqwHao0K4lSFmDmVbXcUYKlgVsgyuEtC/lIDPRUjzN6Gb1/bsrfUblBq5GiO6wDlMrQFoIb6xOawtUaDSrS+s9RGb7EY1sku+LuWpy4ZWQ2qDdT0zMKTrdhtTgWPwBYmGFjiezzbFkMIq3DK+Qp2dmtzNp/ApRvEuDTIyQBrDq6MQOvTMJ/1GTMOY98hve7sxDUAc+reeFjlD0OUeMzsi2SPP0/TRjXc3qSslJz/UYfv6yWMeCl60vBR6TpNVHtL20Ucf7T796U9nqsw08p5rekNb6D3k3UvleTP4H3/teLe8stwO/YdO8p9KXbffyMh7iVvRenqHpy9Xn+8lfDdTWeoIG2LvNqZ28NxY43M6h33dywO+G0/DVn2mriqXYwvRF4Z56sGvfPpXMiPy6Pcf7VwSobyU3jcv68u/qWKsjN7juzwUF3jao8bK1H8KZWtsm14HauWCNL57ldErLS/HixpPxlN3qGOKjst8gla94znRLm3QAD7++vEYUcbTmPKegYv3mE43QnHyn/jLg9Xmq5vlWWl1++23J8xwOxQ668a4w077xXChKmMneArC/FwbWdzlXPwJBqlfY/VY0W3yTd3anMM3ZawWTMULWc4JnK3cNpIr7Lbr1nWNasr9nqKwTFseURAwPIsvbNfNo/ip8iu9Z/TAEd7tO5CxNzCIsUlcIhleIU9hky5liJuXafWv/BOHdMYrXAKSxOlxrjJ91xlPJw1ip2DPFZy+e4mv8fQ377JxqmOcdH29+qzBHDoA3wy2FLWXeih9oQ0V+SM/DfFWJwEwsAQ0fyRw7667sasQuyvO4z8muweZHgcYSjzLTnbI1+2oJDN1o8A2ICVAIS/BSlnoHwfQCrlE0EAzjmvJNDSOHDmSu/FE2DDz8jJ+iA4MIj3he7ht0bIMoheV5PC4A+X2lIAwF2tv3JWYr6yxKNoh9D0YAA+O27XXA1OR5S7HYWRTGqk0xjfZvbhJz2UMrH64wp4lapBKbgavFSjt94BRJ0PrUcwaeJlmcbfjJjTaWtzqlnYQApxxZBjx8VmnAafwmC4jBeSbMmT8/pLBQCfCykoFcKFhA5/ZMUeVcKzQyjwf0uAMuxk20IVhYtkneyK3cvu3m+4mrYI/9NKgbwLBYRk04kWf/ZCy4dnjuJk3TrzRPf3Tp7u//uu/7r761a/m+Bw7WJ/huCuFNfUCvZXPOOnGX8rbr4AbNMx1iEeOHglvyV916oT4KFfvpyudICwlBz47WqI8qX8+cFdHAekoXYtffVefqVfSSaSxdxOgjWbpafnb00kMtxFXDtRBNmRvvvlG941//EZ39FgzboXGvExrHZm/DXHqb9AYXR3U1ye2MHiJe/GWbYjGSvSzxRSMvXwHbrydOjVNBhnIw8GXar8qr0tBGZ6lDOOro+wgrJ3lI0Tsy9DPqfDodehmeVU/0lrjyGMrfxmdulYnL5UBJX2kvX7qgarL6pg7G+Ucdoy+0tEXIx484EkCCwsebdo6OxOOFp1w/Jcfl9jcQsczU50ykAUHvqoeS1aEyfrTWa/aMl4+KyPaLHXXTxvITtIS8JuXl3lZ3yUz+hnXS2eYOA/9wpO9LaG/8uVIcDnDlU1h0RU/Gdewyq/upo/90pc5zMdnYSpnGmXFEXH9lQdpMLxsR3SWqy6xbpwldUDPeslMkvZQ78xT51G2bu7XbtulDZ/lK3ZIJmOP+DF4ObYeuNLiigdPghboksc5OK+7sSsjuLZob7IaQ9DPBc9gBYypUA3DM/S+gnAv5MZ3B6NMUr0eBV/GVbBr2H6eReOGVyUZX8aRIYoJfB4SuN4lms51JTLaHGfT7awzEsvOyjGGnzD4KUDYE6XDUSEM11p5KnyNXD/GsMPxaVjcEJ544OGxYNusD4FVMCBdpkEDgb+VoqL0WadxvoVRnKUcxsWvcMhoNWl9t3KLEf34hjSs3pU4GVb0ML74SyOZKzjDaJj4HSeydfOcAzz1Jy3WLbwAzEKLsbuH4M5g7M7wYQF7TObnGYPFwOoGbPZuQcYy/U3sxK2EX3opZH4SUnpLX8PlSxvqJjSthyqt5TdpYsfNd0cPFOSqK+ukhJiI5N0MMNP4dyM7aRI4gTXGbF//rk3+26/9bfeHf/CHWSdoPBveUj7FI+8XbsJRcBcs+jXJer+guvHLlVdt9POlPHmfZ2mmfEcGkAXlQTlQb0pb/YvWNsjhdxqnkg11qa7qQZY3P0/ceeaZZ2IIu07PfFNHlGucyvdqqGY7IFyrZ1bDjxrZwiO8+4manX952vjCJhyWb1qfder/C/lHvh92nIoOxi+9axzzEC6IkBHZ0NB3nGHib8e45M1yTV8u5ZCPesTzVutIN/2FVy1S7Z5psm53P4Qr45v0XjQVd500tO6ts9BD3dpfVFrCfa+6tM4qnn6GmdYrdbAP7bIxC3vg0MHD1AVtK59aWltb5eNQ6nntF4zQbfKiDbEOrXfv1o98KA+Vv7BbZsHgXbkxXB7RHT1yNEeleVxaydI0DaX757sGoWnsXPquk69rKYPvxhU/T5QqWkiHhlNbWy8tdMYTFtNkyQb8b7smb+ovvSOzxDUPy5rSjiym9E9u7SeyAlrGE0btk7SzpDVP89df/tWZp2XbtrhEUFpapjBM5s8Z4A4wzjGySK45TUs7xg3383wdVxtmyfac83Vn0UXzh451869ja4GPp08ZF4MnsmmZ193YjYFIxVp5ex2I8bU0D0DWkPCkBQ1OLXvXbohcEcYDlUVcv1QKMBomc1TlSUjDrQDzV4F5+VwVaRrDVWAXVorvrtsFiG7PYyx2iMOIbhMaynW9rqO4GLeahrsYiVbStksaGB61l2FljLB7dyDiJiPFW47gSlTwk65+DMIPUWhA+LEGPwtMDt288PCnQDQ4WiNTMIrXEE/9xV3cxMlyZQiZyLv+Cxr/PS2MK5N6PJlCIY2Fy/usPSCWcYzEHabxFDSPVskoNz0kDfIZpmuotsAAKkDa80hrD+SVW8eJ3MBJX2lv/RSdpfEvq5MW/t3o7oJqvNHBfV/hk5/Vi+ozXenV1LWCf6XuIkQ3L130F1nZBlSjpx6zbAcPfC6nrF2pM1/1mNP7nv+rznc50bSjeYmMbFAdKdXYVK7Nw4ZX1o7R2MMTnTyAx4EJaaVeuFYXPUJ54mB+RatL53sFdLmCKJfO/wYP6Wl15vQZNkO+nnq67bbbwkNpe/u6eTewsM5XGGFNezjyfFxMBXh3j8/xMlqXAbE5vtqqn6PwWVJCu26depne9tm7cTSAbYOte+0BB0sShn/sFman7eBo9MkbyofhdYqUz5EbGmRPS1ocsQ+KTqq2UzR0L7eRpZ4n9IqdRDzj7s5iHGK3RDbBxzDpqL1Rbo9TJyqNdy/jV76ILs/aB1LkfJd4wF3yLB7C7aitNopiVTabg5gFt+mkmfQqHWG6GOF+jIvw5MUg51zsK2ghPbDRrI4ZTkMajVnGSY7zzEzPks/EwSntsIITuJol02B+V1p0lzE4LD8eH+TUANft4jS0sMh35lsPonoPBqVXC6AiL+ISJ8qJSpHwOv1Fot6NK8NILImik8Ek2PAynX+NeBh4EMNPGTulj6ltTeRyGYNrdzV47RHYI9pmyYLE3+RDzDLtHHF2Nnj2e9FYtlsYkZtbyxkZBMDEcUfiiNFgK1lG1R/7uTn9+BM+GVp4jSeMwUFGpRyf9TOeONpACYc0EY+kB3/TV1zLkia6dBpg9BK0g0v0VAmbuF6XkV0/mCEB9vYQNL8Cxyf2xltt9M5RbVmkJ6lPZvlL4eQtFYRKShpPheaXAvsPkLxVKVB601HG5zmVxFNp/CqYU4fDTvY7xV8dpD5XZhz10qiMUa3e41Iv6f9OnXKpPvS0iB/+8IcZCfrYRz+W6fz9OmWW6TI3DZOXX3m502iyrdFIUZeqU20/dNLIy3JKXb9TeCudeZm/xon62QET9wqIj+VLrw/c+RSwzjzX9hcv/qL7+te/nvr77a/8dnfPvfe09vL86Nf1TT49DL8sLvEl1F02vzEWODNixlne5Tz/yd4CM7bzWUJ5duls+EcArGNHMbUtzMN6Lf7ybn1r7NpeuzzAu50t5c+08mTabhjPttvwaoOkh/JlnvorV7br3sOr8GzZEJFzhuksc2sGedSIlp7yNPGUda+h7TVx0M91yeRpJ9X2T3gjD0iCtsAIg35opIpzrCrwjcyfMxYMCpzOTitH4iV+2QcwsGGMV2GGa+foxFF/4Qwd8JtsrEEP8kFveRzcHHbMHkZwxxdeF4FhxaNTl1a6Lcp0VDfreUMXjatkm5/rbuwuMkLrCO78vCOwbb0fHAJmEJ4vhOwAsMTU6veuszJCNO51CLnIhkkGcSpu4kNgj5qQOaoyJZIEKgNQf6+kA2v99yAOhUFVjEb+3IimkTtBERWRWn4wBmXvwKROF/jnprNdviE82cRoZznDBgT3oGlPYYD83JlGQJGOeXdBu6PLAISRjHFNfBlGgRBXYXVqsBnErZKDL+XtzDgU34zXokEx6JBm4jVNA/xiGmbRmBdv/7nPz2DQ8uIIs0wd18Nnj3Ge5QyzHJvS8lZimaYvAABAAElEQVThm45Y10vrtxJv2F/xth7SEVKxifsH7gMK3CIUkL81QP14xA8eeywNrBsQbWAu1lhdLdo2jOoK84o+Qsd4z7o/ntV1hpUuTv69brpcWcmHtiCfh6ftEIe0DX3jHB17CXm10X/iiSe6n/70p/m61l/8xV8EjhgFwCdcjv4O5T3l0eCbNnhdDsB9wmt5kHnOOS2OUrU87+rpa81/n6Jv6iBp5Hm5j8Grd9xxR/fZz362u/vuu0O383joOmNpJ1AjdHERO2WHWdOMUmHDbMPXLH3c3FqnwZ1lM9lyjFE7TTqNtbJnbEc0MK1bDVmNUvlVnLKGnfbdcI1j+a/sAflBl/ZbecF2MEx80zbBpL5rBJsueVLGhXxavG252hC5yMNTRkyjHbHN5XGw5itvGkfj1byqI1gwO1tN6uBjHOEp/q0N9Ka33LrUBXvzjc+FNctz+kE787VM81An1BVaiOvA7pEWC1wHsB23sVO0HbXVZvaAn+npXeyqOTqSWYy5wPcZYuw2WLTHzhNsaSuBr6c7ePBQd2CF0xFGfKMdpFKJrMkFKwYVWcvhgmSQKleVIxEKviKoRJkS0AQSkT8JFCLCZDKaDCAjxPU4WjHtvxmZLRAvy+ZqZWh8kicMqNPYhZu5TMMTMO2yLldTViNx4tKLbSCA+WElvgqM+QjD7xImUyRNlDDvTuVldJVvRDO27aoTPylclRsmpGKlj/BrNIsvk23ZQUnxceJR+BpeNFGR2piEbvJAT9O6V3rvrndWbt0ol+9F89Km6mAWDs+e5/KUCmmtG1TPNN8E3GI/0lYlZA3PsAlBJ/2KDrcYuh+g80tKAXlaHWJD9yaftnWvQ81gqE+juK6BNsqLHXd1k42szvIsNw1pr1CGcnUxPXUxEIzXLnSny896HWW+l3PC41ff/KT0t771reBsXsJWcKrXa8mbdEDDJlvLqbIuV86lwm0bbJ+Ew3Klvx/mkP62kbZPH7jzKWB75iW9NL4kkYYkr6kz28srqfvzc72yN8t0VnqOAbSZGZcLagTCEdx3NuEZPjrlqLO8Hn6nDVZ+hu2zPFRGqrBqp2hHyLbyr7gJv/7BQ38M2+CFMWKcwtH2KQTgZlvfOkrNIHaTYtkCFzN4LUceFzbLMS9nGPzYQ5ZBlBxhkxnuVbSPbUF630sGvBvH/ITPQUZ5W4Nef8OFxzTSMXBDduP7Lr7Wo/G8Ekd5067q01UZNcqb+iAP6SelMzPt0lDtHsTUAcdF8l+EFiPW7W5PeYPyyTvXoOqvu7G7sIghyk7RQmqWChTRkYoqpwKcI64VILISKBWG4SEhiwBVmWQWkO2dmG8IjoGYYXoILWFDvODX4sqE7b+9m4FpzUsj3FFb7+aZ/GPsNUWXuITZ+9nxxAUrBIMIDwhvca0CzTn5kIfrX2Xy5gejuZlpc51lHKuM1K4zBO8RX/10RdLB9DBaGAecxUH4iuGkR9bcyOTCOHC+5+rhD500ZFP6OVqYRBovztLr4W+O5QrbbF7b1djFAB6PV9jSxka4jR7vHFPSyiLrW99FJqg7/oqmHuiuEOf0hupA3fqU+ADDW5gC8nd0EzrCZ/m7Bgeib1Rq1+BK93pk3am3TmXKshpzdbWu5Mtn4yN6V+SMa2NqAmEdOnWn+V7KOXLlel2XMpiHm/PMYwhT8u4zKP1pWfoXXpfK/3L+0kDnYIZwOir9jW98I5+y/fjDH+/8rO0H7nwKZBST5Y7SXpoN21c3HRn+bjr50oEgmIR6oxG0XeeEohHGncsO9vyymrzBn/xi22uzm9ZXeOEv4TaO9+DRG2G+u2fJtaexiZQDLkdINR7NS94snjTPqaSYN3Ja4bW8ocKrrCrXd22IMnilWd4dnOthnNK4lwnLz9XbZDWbbF6BHTw0sjO4CGSW5aUcCkfZcuZvPRnWDP1Gh7z3hoVlW5Yw6YRTY146GE9nmXM8L9MO79AJ8ZphCQOLRLDGXBLSRnbnSDdxFr135u3VV0x0h0HX3dg1U2gVQME/SGtUWkl86a2bzcaoxijG9QzYnJOGYghyvYIoAhtHZmq3RrQpMgMmk1D+tYjTpx7p8m4EzgkLVEirXCpGQCutfQh3/8FYVsAWZ+tthulhtDAJletUN8PqMwiBJaZkswiBm5C6dncDw2lnZo3NcAy7QxSPM3H6QmaQkexBBXeWfkgf8cpIAP6un7F8mcF4lhG8gTXlwQg6/czPeNJMnIbO8J3tVEiMXEEshWE6hqtpRRpdkn/PaGbjBVi3rBNf6W7PWlqsswHmJCNB7g51h+wH7gMK3BIUQOZtjGpZwbTR6dWeuvOaHMlt6H7y5E/y+dx7PnRP0/t9I9n0rHq111nqWxVR3OXLLn2lvGokCG82u/T5XQp2YXJk1w6sZbvBrWBRzw4bVf1L11YDbHnX4kyvXrEB1505c6b7wQ9+EN3/oXs+9IGxexHiZlSU0VPry3qwnYwh1Ld/F0lyHb1oWQc81Z41XDHs4LsxBsxofG7wyfr1knfSlgJJtdnFO8qdfBiDsOcnebg6QpZhG2S4aYc8aZj5ND/uvaFf5YWXydt4FTcwKeuOgOIvXOFnxKyWKJjOeIaXbSERkx9h8ecuPLFTeNaVzMQwp9yaWRb2GN9YUuJimcGJpR/G8Xi14NDDYDm2ubFpgNVBSweXVAumK7hNMwftJ6z1Nc/d0NpU2EQ+e/yY9OFyCamnZun0My/tTgrWJ/7X3dg1fz/GYMYx5FKQhTVF5af4iphRssBClUKm5iTE0BXg+jmFEAJR6eZt1oYHN362WZfm+bjGuZjLMgXyGPGBiAnriKlyCKZCouLoMfDG2XTAbXrgiMHJkWOO8LK2IEsRLNR1vwrA2LwoqJVGqTIn7zGeZUDy8IxelxBocM71ux7t7XiWrr2CXUZahWsCTDn+y7zpEHgkmsP2VqCnQ7jwOrQQMfIrHPUrYZFxhbkpbYx5YNBprxpnwY9qsNB7B1zEew8jF25ML8ll1daCsFsDBPd4mcOt6YqeCqp009D9xS9+0T34wIMZDboQa+tXV+kuDL/R3oXTP+H2r3HrOSiVtaFyNb5+hee5mDyJusx9k7jIR6uuq2PkHs9KKrrnnpt8hwznPN8ZRS6gZcv5yrO6IPm+CcMH1K31av162Xj4bkPjNeWNQcbF5+EfeWhwVYHlZ8Oo7DzzzDMZAUsZzIQZXjzlc8qpMqCheqbKPsejrSzLKEPcOGn8MBQ0iGy4L+eE3yUD3tMg02bYYNdAg/DoLMMPOLgBTt1ZxnGFX66cS4U7M+eUsSOCOmFwo4541FTtpdK+6/60Oe/YQU/dxXi2xCJtCHHQJpGfnNhJk+19P1f8YhzrSjqVYWjd1MjofnlcdVhganAGft7lCUeVbQ1n9lxq6MAWlgFtsfwsUh6BJW+VDrWN9b2uKf/AZ/URo+JheaHkUHiNW/n4nLRFTMLTCQAa/StdybDpq0zlJDYHcFRc6eZzxffZ+DqxrnjiFL++DNN5aVeQbeArWTYvw5R76yfypTHex9OYde/RLLQTL68yrM1DWumEwzDTC7v/5qlr/ugn42n/JA2Dk+Fd6gNmangTgfqKvdXjlrzMZOCuu7HroKejosAcImrpeVCzlrdn7tb6WJHd04DMKOo55VuVMIBx+mgPwQ1VoYlGpLTxksYwIWY0PQzKbbwYQoB7mEMCTzgzbHGezVpnYLRNNpMtLrNrcdyd2VplBNfz6da6FU5bWIGIcyyC9qMRE+FXQs2UymPjYipxhCJbYHfmDBvc/PMrK7p5TnBYYF0v+9hYUA3Juc/my2scej1aAUaM220aAUzMMcsaHJJ3LfDcDArRzFnaoGORRuAHZWLwIQRoKlPqrEiZX2aQXsXEGm2uzy1BaoyAogdvjdjx7hL4zHVr8/SW9za72bNOaSA8c8e6s9tn25KGXXaZSlNOjVOmY/k2kFL2rfgjXRXYF3/xYj7V+Wd/9mfdhyYfCn3Ft5SBdy/p7nVDO1gl9Q+fRGFRmb6XslL+XL+VTZLgogFg4+IO9YozxE8/RxbM40Z1pbi9t/8mL8Jbdbcv7Oeiu2gpDbP38kbSkCP0ATxgR7cJCHxQEVR+V+pMMyDljnI89LggH81RXZVQ90EWF6Q4/9V6c/pRPvfZkRQb9NDKqH1G1rG00lWDdF4nGj5Q35STt9Q3TsUa33fpYR6OaCknPquz8myJvMeIpczip+hnGlX12nC5Wo0eCZ886iUOGpCmLVgLnuHdMPm5GubSk1mi1Jetn2WfOHGi+6d/+qfEFx9dwTbM82qe7UQssPZTJywaALVu8Wryue5xbcto7+L6eq/6v5KykAAMKiUB+udqqYp/5R4/yAkHtHWWxNmgaTvLzv+NucZblypHmtdlHDsM0s7Ru1EZRJdKfKX+2AqtYRMWnqWB/ADENuN5jX0hdrzrlwseRm7kP51wxShmFFUnL1nH4wWQLdeqP2/KmnLgvzwnniWPFZ0oUm0az7iWYzrvlqHzrqyZR8mdeV7ojFNpKmzYdtWzd+MFJ8uB7hqdZaAKV3tHB/Yybd62GYGFgUbX78b2gL9c/qksm59wBQfejVMO1KanWBinYDUPcSp8PfJ1hkE6l4o6MBjbB7txJ/SwO9XzDHDptD9beb5bSnPX3diVKdoIZTMIVLCe5uWIq8iMAVgnMHX5XsPaRXz93u6scgrw34JEk7tn46bSISbsSCMlcfs4NEr2zkYKOHcZbgJzqoh9gyzJJ6O+PisIjKzaO2rPprOs3qVc3xUN8agAodHbMCpFPOs5ca1MF4fTMCxogKosKB9jeYvNaWPWk1mJwm9O6Z1xH7GEAu9uHsN46Bre4t4akVLQJMnUwZTBCB+5WHoA5zCfD55vQQpQ1/K3rvjDuyNWflLT0aXbOYZpmZ3Hypth8ofyuL/83QS0Kj4HJfEKbjxfkaEeMih7TVykoNm1LJVWZVb9QAQlVcHkrqrQOVHSzFE9fBneDTvfWU45FXaT/LenbKVUzLff++LfHnCFPuqKaUPXY1ug2djJSzbKLsGqhq6P1uh7heVcLJpl6+S9LLNwiglXBoX19wZfZBM+4/puQ1zpEvkafsIfpHeJgSPTGtPHjh0LPBV2DdnfmEmh4Z6jQuWqsnm/FC8Zpbg5PN+LQcX3XvybbAnX9tA009/Ei7zwvYBby0EY+STrfLnv59AUCTb+MI3+0S69EekAoPJQLvGJU+nkfcMjD/grNy7RUUbsdDqAobFo/Kt1VUZskaRvcFheyuzLnb73sAS1nhbiU/lYfuL2HeuCyXt0MjrUu7PY+gm3eBQjqnH9YsN2jF0Ha4gPSDssYZjJyK4FXBmW193YVXe5LKApIyoFyDRkpxUIQUReV3fDJdaQQJcCv9Ikbk/Uam3yUQgxF4iWoZnyBCE1bWmVNC5tnFgBkj/UPCm4YnwCt4ayafm1YXPawi+k5d1KsYXKuxDqjyjLnD7j34xcDQhFnAu/LJUgr6z/5QssC4zeegqCtNlmzeze9ka3sHyQSjc6wHF57m+OQ2NcV/LM8bWQME1Pu5RO3tJhSBOfZRYvnw2fYGSziMckH7hfAgrIuXGyEvUf+YMfVYivvPxKDmsfP/IIX4Y7eI53ZD7it1Ev+fomdcpQ/1cYlNyUnJT/2+/qgSb5jYLSoadlmmwbJUZA9IWuNnBKeVHLI9PPvZWv9/ZcOeHxNqcG0fyoHIb3ilw51rv3/fIcxtvvOY0njdF5Tr2BHvWUmOeffz7r2Gt6MQ1pDH3KH+ij89Jf4UvVjXk6SmQZdtw9F9xRs1dfebV7/EePJ+zjH/94cpW/5evrgXx19hyI0eDV2HXpw63sbKt2nCHFDWvd5+F7IvQ/8p5h3t0QJN/rYXM1dYNnjqZ3zIg65G4zyMz0AQaTl2mKbhYnrrJZ9EkeigoNg+LBdAAJ9z1+V4BgxR3GjywhTzWzUbJVcVzGqdO/2ndlQd5VbpQXlw6MOZarjN3K43IgGa9gGg54WKWGeakPYlvY2eRjFeWXtFKpESv0ygwRzCHtMtobm0x6tngld3knjngIszjUQI0w53PBLk1l0NQZ7hF8SyzGIV0PTDhhV2rbXHdjF5pABO1NDV6G0OF0e5GuOfWjEiKjKwJOrXt6NZfrHVWaVPmUsSQnjveE8xLDFoKk5UqovZyoSGOGmRp8rcI0dzWPXbLQGjuTauRyj795Es7VDF/fLNdKas94NL9INrgq6eA0YRNbpiCBz0rcpnKgDJUWdUGFmWtbZxxDl3W9jkK7CHvEByAc2bVJLSYpGvSleWthQtMbLMIVZiMXmWprss50hE30B+6XgQJDBSK/lLMhd8POa6+9Nv0UsErSUbQoGvnlaqbiK+Mb7T4USdUANLiy0UAnYpU3XTNko896n9bEK/PKY68betyV5pm+MTJtc/29j1u+52qkj2ZaLsPrMo7P3uuZx6kb5jF8nka4iofwC7qjdIxJpZmNqLMBX+dw//vuu6+76852eoCNVxrEay2YcqphLX3s504t008Oq8/k1e98+zvdkaNHAkM14tXwXgu/mofEzZrlvj0xfy/Dqq26ClLeRFFb+zMEuHhv6OdzVbPhzaUlrJd2N1JdPI5s56WpFopFcZ93eaBLAm8CFyj7n5KL1tafD3ybjW04VbzzY1z8zbi6ulcs5U7aOdPcdE9Rv8U1vnHkTe86DVBn0O0tK08xGOHfC/OuMi567+vONNoO5qMdEUdY4CKsljTN80Eq/UpuK8+kMRlXyuduJ7ZgNZ7++es7zOaRd/zT46/MvMeYdc2xVhOOMoMj7dQ4a6Zlriuzba67sasN5zl1NqA7fG7XUd49PuAgHv5QRVPEQ1D8vNez+FzKmUcjWiMW2pCoXKkoA3mVEbh7puyUgFI+JcMIGt+8STjlMaM0hNuAeUl2Ddrs9su7aUxNbvrz4p+1aXzLr7SO8DaOo+8h01kWFwsRiO6z6YniOz2UKs+RN/pK9gWi4IU/DBuDu5USxYv/sNcTMJJfjx2GdQ9a8pkyrYT7wP1SUSCKBoyjjFAUxStu7FGGbNDljzTqvsOD4a2en252Yol/dEpvxInvUOFeHD+lv7XOblRFQCGgsoNc9TTcY/rMV+mZoIFosSTx7c7wAU2jS/AbeCWN0Zye07+ynN55qOdE5mdY1PC5wq/mXrSSXrqik7xhB8lP9Gr4eoRXwgAyfEX4dPnU1RQ4iJtGG6wt22eX1nhcmAhbpvczq2cyNTtIlkZXfnXG8G3EGUa8zLN5+MEf8dFpNBSvnKdrL5PPzRQsL4W/C+gLmRF/45S3PFvv3m3HlZQ85jdeMEWlMA7PJhy6vF/gNwy/kZ4Bs9kP4tba/ouBNwwr+blYvPIz/tBd+K58+RdS8jwdzcUvZZG44vjus7ybgS7CfHYPke/CU7Pmxd/DsofPladtQtJyt4r1n1Y+j7WGPv7CAqDmLcy6QG+agVOeDK4yBkHnPQpv0SP5k8aNaZ6EsQPvtKWofV0kP2T2grLOy/CCl+tu7LrhSdeUIDvsIEZDMpRLWKs0gO4bokIw9DqfFxJ/+HMBr4SI09ZH9kx6mcAKoMJTU+SgoHEawR67A+Oy9AAFm64EcPr9YJ9pzPTLInyT+VwVLnOZH3f/zpVrKTYU7WqhMov5N8Wwp3GLUmUJO40kxi3lb3vsGoywwBIF3ydR3IwDQ0K3wqh+C4cco8E7Ho35chMWvIAvFwkbXEY0qP21tw9+f6koEDZtyrA6SsUrbhJwbZfyJ/+V/DmzEl6/iQk1hD96RlkVL4VKkd3HKT3Ke5OagaA1QUz6UZSredmYkBl5xkzSyyTlqqxBNgkyHg96vy16H2Y849QV9cPLhbaD8YZ5+P5OXdHK9EVDGz6f68gudbrvadxs5NCxbhi+XEO6H0zyoEi4hMDlEo4C+Ww5Nn6WWbBZjgZwGdh13y///cKqcTXf4CShcZZn3obfik4sh3xzIZbynRG8y3PF1/HHz82UkSeeeUw8KizL7Srj1B8Jk544nmC0xWgOq/huKlf4yRNiOqRb8WUZiC3O1aE3TONzjEcGudRBFjalsz4BRv/W3vte6Yt/vUdu6LRFj/XydTmorC+LtIjIBekqb8Na2Rbd5L/yA5LIznky1MM3jWPeOOOmnCLigBcKlyqz4guL7dUOduUY2W8d0GhcyoXn+rxTwGV+rruxe/bsRnf27Hq3fPDc0HIRMswCcEEMYoaofYVVHCtoP1eVn5qRaNaOaTAU8w3nGm5hCYDO0dT257PfUxZlmdZpAivUSmaYnTW0Ew4pbkauRi87LgmaED9147l1mKCQN+lTZmClXCXay5Dc+OHBuDageQa+vGNM77KmZod1uzk6gx273cizd1mDQsMxwhg3jcsfdonrOmRHhrPEIwUQ3b+eGaVlBMQRiuAasANLGEPgg0C8Pvj5JaFA5Alcozwaawbz8pc3fK5G3amwoeF7s5LJhqdcptxQkI5O1nrTCrvYnQUdiEokFnmz66uu6kdNSo54j0D1smazZBCv/AwEbUhzC+O9qeimKio7g3Se7jDtmDev6W9lZfa9mpmGXZjPNOAqHuSDumy0dOpmlwhERwO8fOIV/gGgjNYQr+In0Tv8MQ+XK3z9H77erRxYySdi5UddRne5W7bO8h2tChzxubafwls5EVfLa+sfmz69ttxv3NRtM2XYMkDKY0P2lV+njucBZ4eP5Xtd+4VnSJxnfpSIXdZ0OlMpO3nf5guV61ybN90yKREKUsE27S08WC5tbs875XdNd4oKIS3C5yqqvzd9bkCT0TzwU3xc/iW7vjsaeznX9J54ahO1K2mqXF60O3Qle4Glf6/yK2wY78Ln2C7m1tswynqVmTzVRyaaOvVTa694aOlQhC3NNNJlH667sbu2dpaRgLns+J6d3WUjVpsqtdsnqQJgT7SCTgIFyT68ekoJB+tUBBUQA5VfR4/lN9NAgzDExsYWfpTA1Y6bmbD2a607dvQo02CrOa/v+Jk3uqMrx7ozr57mqK+Vbo31IBsM+Z9Z3cCMZbc676dPrZHHMabJxpy7epLvLpv2QMr2mLF1jmuaZVnG3tpud2j5UI5S27XHwaJt8dtc3+RIMjaecRSHMLrzfX7O9bcatXxycMszHW2Az6TBOHpsoTu1tdYdPbrSvf7aie7YbcdIu94dOrIEHBztMUuvhqPJqnGRJmE6CgudpIGKZtAK2tuRptXbErDQF3hkfM9+3CFv+wMjN8rxl4YMzSSNybLRV9JKZwu9Rd15jXVPJ/2KH4M2NNCVXwS692sh7+2v5bsG1bWGugvhGr6LS3hBQUldtinbHClDz9i4hlcdN0X03uJzPUuTl8UpePHsqOSTTz4ZObznnnv2LYoTUPkMeKQrxxjOIlcaQGPok/He0Eki2rjbEY60UEqjn7TTFWtEHfUlNskyxJke6s86RBbdyOqpDosY2kh06iH1R9344QRzm2O0s+XcYCtRn5YzLbEv7IJb6l+rA+dzXFU4L3nEv8KKfjF0VQb8G2anusLqrn/gbble9W/yJQ8bvLdOv5XlCo7umqedlDSEACAsbp6cnq8OzTRMpYhyYOetncjZQFBfhvcd/dFw59IFVvHxhZ/Abx5OlxLHNOZbX+4y2jt1RZtqzOUT86fQwG247zHeAww81Tfq10LTwAtu5lV4W455eonbJjy8Q3s2C86MYYMzbQz3WeggfJ5nqysell6hGXe7ZROOz6w47s3RuHLzd/bmIBeb5LfAMZ9u2nRL5w7ZbUP33aswdgNvL1NZlugz/++qgz7WiwUVvtLDF4Kg6dQ38UJXrHn/rN8kGsA4rEefzbvlfxEs+ryDN3HN+8K49V55VS7lb327hDSdQ+Ed5CGM/seJhq+U46VTvnTKnc48lKMyloMf/okvHshWOcsJ7r1HwVN0qTKqvLLxfA8NeziKX51BC+zYZNpSjuw2XDxSgL8mRj38FC3pB/QLnnnvEQWu627savjp2kgKyojPyynsOY4MRi+kBUzgh0iHEECp4Ehk3yWof3kGyabomXaKoeZygIbM+jpmKx9uGDM6ejZfytnt3njjRHYRe7/99tvZ2XuiW7rnEDvSX+8+dOdStwGsa3whbe0M37xmWncDwp46eRqq3AUUc91Z/He6zW5p8ShMDl4U6uaJ+XmMVkawj6wo9jgo790zfEEqSkDWz/nCfh/dL69g6M6MPZNuq9tY46tsWxjBKPUjh+/q3ji12h1cubt75aU3YbhlRsbPcPzNbQxW+9W1efA605gXXM+xV8+oQBoDBcKksq10lE3RV9pXIj+csMkZwBuc/rDL9tjxLmcGquCBfw78VYL+qY8kqzKgjVTyIaq3kpPHhgIrzeQzeTdC2r9LQN/LGe/8mqiQ9+4e2XHpC3VWcPusU9nppxMfecAOoDCrwPRTxgol00mLip+Kz9vN95O66XEH3Xwo4Jvf/CZfx1vvfud3f2dfhDQt6erCE8gDEr1A4+rHXaSM68XmoREU582r8UDjA81Xp3cdCzbk3MVj3l2Tv4P+eJURzDf5pO6HMLxXljnMGn9MMW6MnjLcZt3MWY71Zn2Cyyz3nO6iPIYNGy9atpCY974OgKSLxk+NlFqOznvLe/DeM0Z0b09LeSjGUz94oS6xYZJviu/2heESgeZRl/kUXJYnH7vcRpfzn4E/dEZvp3MObMJRz8ar9PX5VVGptqTCK456c2ydkU/r5CEXPU7eK57p3okruVKfuBbYcsQrPCom/NuhmVlU4frPH3GGdHgn5ZrGvCwregsa2Dmu0b5tPpR0Zm89bfKZMxvdc888w6DKbPfIw58koTxnu9zoLr2Hl3nPwYQTBm1m5xu8tovOW9q2eRauuI7iZ/etZWBn0cEo0LusC9/1hpS0OHXyVPfC7Atpy103Xrrqshm9gwiWZ33N+KU0jPdRBhSUUa6mIluuIBJcgiBeio+4cS+ayz/FQ3U3sWWEBy4gRkueDIyW/Ixn1mQ0TeO7+VU+Bld+2hTKg/xb4daHslsucQFW20taGldkFvmAh/phb621gy4fkIccsEuavk4sW91kmCc/WI42hGUU7tWBm+I9qPfImrTxj3vKBzjvXvoVPpKonZt7DkeN323K3mVAktN3IYZ1IQzKlni2vNtzYf0uGLtmLYApXCJwZeNF/C5iNACooIVR+IkyHxDmHKjtKR+WwNhEx5G3ImbP3Sk2RwNahc3Y00fYxnMc4r280N12x9Fuifu9997b3X709m7rzk3OjFzujiwtdJP1090SBube7AofhFjpDh083Z3Z5Oib+SW+YX4/O0iX27E7u6sYxHzOd3EFaDn5bf5gt7K03B3gcPNlPve7MVnK8113HuwWVt/sjiqUm6QZ3Ybwe1A/H6CYwRjmoxKLi3N8YIPz8Bi1XSC/Qwd9prwPfyQN4MRGj37I0tJBDN1NFD7lgc+Frpg29DMQwtexJdJdZlRwJxjcu1uMPvMhDTrk3YTDDmUo/4xngzHp1zLHX/5Rom5xFwrIetCtrqmgwVcKfkaZVAYVb9Cbfb/II4zVmFt/BbPwqCyq7kEh7s033oSPHK1qBsuUX1rw9FcamNb7zeikg/jL917qBkd2/TKWndSzZ8/ui5ZngMr3NspOvfqVcE9YyOCSJIlyKurV3SyJjJM1fEpU7+ZlAM7zxX1+/tnnum/+p291//pf/1b3r379N+h0Sm+MHn8c5SWO8ooqw5hAr9nCUictp1ZO+8Wr921Pl/61cZllOZY0yagl99CDWbh8nCEIXjq9ISUf0vS9dMKukWb56YRSQd5PvH6iu+vuuzIquh88NrpDni7ZmPI46JRfRtqpwZox2y/fKw2TS6oBN408KpNZZnDr+bXieLf8KXxXWtAF8SzHMtyslA5uX8eBh7CR5dOGPvf0z7q/+Zv/vfvYAw91v/bxR/jWBB9e4sx3xln6jlXjvNR6z3icbsU+k5gZ3S51Mc+G9F2OqPNulAnG0cG5hW57g7PG+MjS3Owis4kM3LAsb959KZdx8lh0FTBqaD319FPdj378o+4Tn/hE97lf+xxtObOe74KT5n7ZdBNDfjTi7PsZjHeMfpcy+Wd9iaA4tuWRfX0OYCkdVPWZIIgnTvopPsbRoNc4rHr2noEXMo+MSXDLUolYoC6VwJ305cwrZcIzftHNDqIGrPkp7z7X56pNo//UMCVtGbvySM2o5KxeRnlNb37qDC+Vk2VN89HApI6MV5c4KXN1wknxsjgVrsmgfsgudOFd3owTxj5fHmI/OrLvtxp26aiNOK7VpaCeuWt54rNDZ05e925aiZUvrg1odd1HdgVWAOxJ7u0BFL2K1BZ+jl7kOb+gBvOkkq1otbvI+txfeFzgiE+U7NAj7h6nPSiVmSgRaWLPMxIKqchj0i2tYFxiaR88wu5efO+4DaOXno8H6m+sTboDK8vdGb4cdvDgCo2No7IHeD7QndmwR7zX3cbh4rN+8IEKn8UwHSNkS8uMtG4htIv0KljXu0TvZ4FDnGfWadBIddidxJtnYvhOOGxwfv4wSx1WMShJTx7y+yxG+IRz4sZsmKMY4rBUAXodPsQIMr3JNZZCaMi7BGSbUVjPnEQSLqBFUCJ5SUCyCu3CKORnozA1djF2Jiged5OHYQEk9cTIgj19DWydnQmKbfJ0LuuE3Wo/afgRDCeJS2l4VwHUe+EsTSOsjUyN2BX4Xt+pl1IGKinh9b1gFE4ViA2Gxp6NhZ/dvOuuu6YjvEOQww94RO5uAGN+CNs7fXY0Q0Utbhr6kYMowUvnuERH0LFW0xh1F5mzKz6e1eBqo7ZNIfej4Gh/9UQ5msM8+us1lFiVtfsKZkYL3bM/fwF5x2hD5g4cPtg98OEH0BtwobrBRsvJGBR4OrjUpQZvPyRQRV3V3XqVN+QJ+UUD4plnnsl05cc/9rHL5hW+v0AnRz56fC+bwTVEEO6URZ14l9c9Pu/b3/l29/DDD3eevYtWvmQJ0XE0xja6TtMWLaa83stzfWpUlGLUXDLHqwwgP2HWhY793TpwFtQPAIhjOXG8HmS1LA0Q67zoVsbUHIbqws5899RPn+y+/Z/+uXvyhz/plmjLNGKdwBw78EFDG9L4kwchlNedKerDZGlhZ3Q8H4uiTGcw9zBK8sUreH4EH8/Qto8xIOeZVZyhbd3PhUbkK8w+O/L94osvdi+99FI6Zp/9zGf3S35NYZYpvfYgQpM9DSeuMna1X7An0kZS0rDtLTUgZczDOm95NdlTGdR7vjmgvePAk3/QUFzl1XR3KWaaN8/m6XtocxEMNS7rS5jVHlQ0eV4jdpg25amPyNu0dianm5ahgTbU3CbGLrjLQ6a1rfSuTrWMqp/Kt+Crd8N1Uzx4Lr/4k1fuwCFdiNjiclfrlvHMg41d3h3R1didoX5K14rLDoMD2uK7KM62kT+ZJf/hz3U3dkXW4WQblxks8G0aHY/fGts7F381Oi4brjwqq73Gr35CIGlB/CGx8q6/uMg85DU763qjNoIj/Q4d4lvoGtEQcYER1PX11W6Oz/dt0suc5WygLQzRBd7XVteo6KxWghkQYAhJVoRBkgnG5q5GJgYwVLTnMJqhl0R5C4wGu6JlhZHfyTqMAV6zlDfCSJ1FKBYxZEcwywbKZHm8zAckWB/LqOoGC5ZmOO9lltFhudxRaHuM62unKf9QKmyWqZMtRnJfP/4qivwBlKHT6Y0QMqX4F+OHBlKnmMa7/9xlFEdrq0e2x3spVAVVQUw/SGN4w97/AcJbr9wpTSHss80zr7emA9EIGndpJs8Oz2NVqHXSroTeelBoVUzvmyu4qW/lKD1bG5iSLepYpSRujuC98MILaSg8LL/wKNhLafku7xQ/VfjNdBd2aZGGBrnUSQOVtx9HuJzzM8BvvPBi97Of/aw7yYkAM4xw7S2w/wAZXveT3nQYqHzErOWdhi1KreWMlPEQ6VEUo++KS7bhFz+Z/rOf/7x7+a317tSzL3Yntr7Jhz0OdF/80k73+c98uluhLBW9U8qzGNhjjQVgyjID7u/UDeniV9A0tH4OHN5dx2xHaD8nj0Qv5O5zu94L5ZCGGdytxzIg1s6udT/4wQ8ilw888EBAFyZd8e/w7rNtgpf5mVdkmySmM1/1om6K2yCvBLzTH2FHLm3HAgflKYNvvPFGDAzpX8aDRZSefqfFDdOlfewN7dJrrms+TQf4mz96rPvR4z/snvr5s90q031n/aQ9M5Uj2qpN2tMF2jFZu/g4dzL3vgNvepfkk3nMMwacZplt3do62y0ww7pHQ6pd6JreWfaEzDCo4/r2LNPpT2sawjl8tt32zzrRaXC5hOXNN9+MLruuHZFhwcNnkMvaXPW+/NIbuxqp2qhVj5XE91zArfGa4/D6QLiuok15M7waAhLU52d6nbj7n2f9/KfQyl//YZ7mFWOVgbShK54qmdEWsO2Kv/ZRX17yI48sf9BWw99njV/tOPnRMlI+YaavQQT91LfG8ZKvs5RAW6WJU+wwcRLmyBZlV5nezaPyV30ad5ifHac9YN+BP5O/8Jgf+cvfHm27S4doV1uS5rrxB2VYDHHDpDIq7vobuz2w2wCosbtDz8JlBvbwLHjG+UGcjYAqQCIUIQvp9i7mPcWSQsLwIIFpOPLZOIhqZToq2tYkip/DIubuNCajOhiuY9Z27E7oSfO8xdTd0ugAoLihjXVLY6YqOoZlGRbH1IUhXK8DYbj73HH51Y72dTbWKymECPs80LvYfl4lTEmoSxQExrBhjACvselsQm95fRP8wHmGHgkWMXkz5QNtUhvAub6+y7QRSyhcmuH3yjn1YX0NAx2F4ZmoFA069pRbD10a6VQK0iHKAZpM/3yWRgMGTKWTJsZQz7iZJgIOp5c8B1k3zVsBi5DpmaBb8kfeKaWakT+EVWEpP2mY556eEqHqQRrfEC71Kb9TVcB+5vSZjOZq5MIUcT6XgtKj5M27de7freKkgcaMTuWo811cVfj7ut317vEf/Kfu//j3/1f3M0aTsALZRY4MW/+OwDkyyMiVczjkCiGR+tJRkZfzPw9VdnDr5KNilHca7oUjh7v77767Wz12tDvBJtqzTz/dLd9+tPvVD9/bjelEM8/SbQHrAopoCX0RIbyMkbAfXtZx0cSqlq/lifDIfgn7sPAIdC39oHf4/z2QAcs8j0+hs3Ws8bPp6GhfxxfjYdPaOOvE2VFC4+tXNNDQN5708a7/xfJKJlf5Y54aTfmsdC+Ldk5rtNLlRa7bPgw/KJ+WnYEV4lyrm+Le46S+L7328onj3f/2t/+B2U32nRw51G1T/mu0Oz9hQ/bEQR+MCNs5+VbNouHqvYxfJwG3bZNQMAsatm7KNg6zkOPTzKj6aXvalbuO3MZyh8XgFBUDLIsL+3esxLvqw2dp0nTwOXnW/91w8sZZ7AMt2hF7Wmb8Ghlnpbl+14Ew+dAZ46Ex2/xaWyxMkCHxio9sl8tFZozT12/dK9z3pNfDZFzqDJcypH0fylufrWmkj3cNzR0u32PYsqwkro9r2+WShpKJgt1S5VUvwzV03aSmvoyxj7/O+BVP/Er2ZqSRaZEr9eWYu8umkgbIzV/4Km2zQ1p+xim9XDjGtlEWIg8Y0NhB7VCCKdItb+CZ9Mawp2kNy7AmrKuh66kx9Lq2ZwvUOZzsXwiamsOToKpw4xjeju3yrYXFeGOqQLRaTglqP6Ynf0cZEi9EtMevEaLJaTg/LhLGGNze2UAx0nBAEKxN0lmBbEZjHc4co7wb26sYmcK4QWGk31sj3zV6pAtMC9i7xOAlfA4D1mZTozWjuFTmiCkZ1yjNaoSCq+wwBjavBdYM2zN2M5jTIY7izs55Z8qckd0NRo1nwgzsWmXEWZ6cFU6NW9IvLzmxzuJ4huVnuNoocGPooq8F5jB0aDh0xcB1T1jPI/q5SWaLEyW2MPzn7M0zrcoP/xCOS8pDOphLfIc535rPESjqT/znEXIFdpXTO+oTqYcOHUJIm/IwzpB/3zeKyN7KF3VZSqVGP771rW9lQ4fr0+0sLc8sB8ypQky6Xi7hh+DTC5r4hQ/eN8SurWBhV8mrPFXW0kilUHV8udx3xmvds2892z36wo+6Z19+rdvCwN1Clpf5cth9n/hMNz54mG+4u0zKE0wQWjqzIzrJU4N35PY2XE/PMg68u48A8NgDwDq4w4e7jbvv7NbYNHuGzWrPnTjR7f5//9C9zBrUh9gn8BFGKw8vegIMeoc6Ml2ulvtV/6ZeMRClgw1U6IS+1MCS36+Gp43rZV42rG5wfTedDaTlhS+hgzNWNsa+u6FmCjthcdS3bYOu8JzCrOHAnx3b5557rju7erb71K98imVo5Ef8iqcONG3KTE7v7Mf00juzmMLjH/g4y/DKK68k7OFPPMwMJHrHRqx316Ns68dOgc5n61lauqzpOWYOnxptdItHl7qFh+7p1l5/qXvsrde6/+Gv/pJJTWYw3KyM0SsVNXTtz6WV8dkMMYyxbJE1NmU7k0mbuvXqK90d8O+JX7zcOmkYH//tf/3fdF/83BfgEfQmSVaNd0F7ZXZDl84qBU7rgroXbmliR+DddOoNz3ge08Gc5QSlMcZuNtYzbT7HAn6NXA1KnTCFGNAktAa++FHHgd3BKNr74iHD5CtdagWazLjnSFtHmep5NhF896/379/6tKROPbRw82/lJhhewx6yvULflM6vOPKAfsP48qT/+kl7z80uY7dOQzFP5a7ysSRx9spzP7orrxcexvUSB535exVMwU38+vCeNKFp8O3DrPM9eFHJjQSRJ4mie3YYHBwx0BnKUkzLM8Vd9Oe6G7sSRiQDW4psSEvIQl4Ci1C9TyETYLGeAt4ruWkEsiVvK7MR2yki3lHaS2wUqwqpsj1iy5HkTZYGOC3okWH21lB3MTBXWa9LUow7Rm8DMj0ZDWT+xhifdE/TqxvP6k+PF+m2vBH3vU17e+AKsPYuvDvF4VIHl2y4lvfs7lmYjncaxzQKyIdLKHaZJqLUCM4uCmAMw6+vvwWjyIizbG6jt20vGXh3OcJlno0qVqRwxXkb0Mhn3ZRx2ut5v4YpqI4YbYDj9h5HzbA2SwHYFScJoCMveZjocb1ve7nVfoNrE9hq+N3E5BejfvjYY92/+b3fS0Oo8LsmShqmN0u6ocJ4z8lCpcgLfRVNZcKG7IknnuheffXVbOIQXuGsuwmqnpUf/b30y5935PRmduoAN6Q5wm1dOTJiIyaO8vp+bocO8Knx2e7UDKOtS4wE0k9Aarrdew50d3z5M93cbXeyLIvlS8wATfboJMbYdaNOa/hGM2eSfTrcPHmPscCzs2waOjlcH710FjqvAtPWeKVbJ6vXXnm1+/rX/6H7R9jxt7/85e4Pfvv3uiXW8G8Qd8XNt/sBfgVh0qHq3wap+Nik1WhdKht5pOlbeAa+Ma3T4kVXG7B301l2NZSWbXnClPpVWeGKr32uNsRn4SweV8Y1AjRyH/3eo91RRtYf+shDLT/T9XhWfNNfi1OmIme2E7QLVqJwamxvcHqQnVE7qeJB0c0Rx/Lb2sN3Xrp5DHWU7bJlPfXUU92//PCxbuehD3VLdzG7QIfh0Bc/222eOt09jyk6cvPyHjOMHq9J8eFfYRpcs7RZqENmazEIoS+jJ92T3/tO9+tf+VL35E8ex+B9tVvB2P3tf/v73a93X2TYxjrjFCBGg0e0Zfs56SPs1ptOHKRjoOnpt1/6awmzrjLDh1FLUYFDHp9x7xHHqGJ2QAcgsX64+CGWMaETRlno3V4Dr3HEJzhwt559Vw8kfw2G3mkYK5fBs/fzOXJbkbz3+Q+9rFvjOeA36+wynSd53XKVFfVewVL0rXdHeyNPlG0+prG9k1fMo+TH0b7ADvwBQzy4TKNMlSFddp5xLEOamn/lXf6GNb5vtBR+/Yb4V9zIEOVQoF7Jc5uBuk2W3MzDg7HDUh3n9BSlB74k6H/257xhzP5Z3eISgp0ZR0PXyXIew2mlW9480h1kDesMywU2xhtMa8Ac24wckG4JSdk7vcOatCUaEdKDmESZYZREgpmnm87sUYWBQGzP3p2SJmMESQxQX7kYHEHQ6FFiRgqL51Aeve2Obo2PWfjhCP3d4DE7Ys0slT+DEemu0Z2dpTyvj17pJnOc3LBxDD82p3EA9h4nMuzsHeZaZQ2IZzzOdFvANIfQzjldqex5ogJd1O3ubLeL0E5GRyIE7FfsZjcWu8Uddp0y3ThDozm7st4t7dD4uVRwd6XbZP2vDZ4bAOY5lcFdn7tM9SxDE8uagcFGHF3mEWhHmdpaZ3T5IKcxjHbm2MjimYVWgAzRmChD9NIx7KGg2JgBpEyPEGlAu9ZIvx1o4nTaBAbZ40SGBYxcxhKwzMmbnvn6/Klu4zRpNu/JoDhLr7r5OzTcqWNw61jTezO7JiKNbpCLh4aNU3vlFHIFXMF0zaa92s989rPdgw8+OBUawxS88O/FtE5l9h7cMyXF7EAprVI4ykoUtnByGa6LYSC/EO6lfylh47mTd6qMCb9RnZvN7HhYPzEewUN89BcncTl58mT3/R98P9P0Rzlnu+hh/e3n5pCXMSNWaHjyhDfoIKNpum3WJW6z/p99qegEgvFDyhjVRW5d0oB+wBs9oSKbshfwSGfiCt+WYUz7ssRpxE51YbczPsupMAfmj3QLG9vdYeT8lWdf6P7q3/1Vd/9d93V3ff6LkUfF2MucUzXqkcDBCAe+9p1tKKWDdeqHGUKT3sives2+CWhkhwDAmKJshqB0cwCh+ELdnIaoF5TKVwic1nSt7/HXj+dMcNecSnMHAUxjoydvlniY1kZTmTHcuvBuHA0Jw3ThU/EAFtPUUV3JG5z09xK/wMazYV46/WOYcHfELPVgHMod1rvx9Hvt+Gs519elHK5lNx/zr/KMJxz7uYLDOD5bfsHvXWce6l4HLaqOjCsMFcd0vpfTMJA/GqwNJsMKP5/7/cQ+hvcCKUVqP2mYmnbTembpzVmMNdvNUzvr3beeeaJ74vgr3aHf+EKW6WxK63vYiH03PADR3Cy93evBYEC6hknL1/L2bNuRgAmnDS15ZAn7Tma+91h38CP3d+Onn+4mL7/KDOIOR3bSfjKoMkv7O2FD5lH01ToGirDppLU41XMe+NG41Ukfr8LbepSGOp/Dxzw3fmm6uWiaSJf6kUBZjiTNoXXyMB8TWC9c/LlZPOFhUf0b3FXvjsZbT7qUK2hctsVwsYjEtfqED6h33RRG4iprHn+XuiadNDF/89ENaRX/5k19tnLJDJ9z+lx58jSFyGHPQyaRRl7m572cz8KjPAqLeAu/9DUv9ewMH8Ba4sQp8TG98c2/lgVFdqiXGnkfwmw5xg9/Q+5hmHVpWtNZtk4crW/vyZe0oRfB3j2RYYLe3IafPHos6UMCdGzPS+bT0pBogOtVG7shMT+7jJByQi3T4ZzZx9DE3lmMwnVHOdYxANnghZCNdmiMxcGGA76Zo9EAvQAwJjznv+GTKROAgr4AyQURdjHSJlQoNltfUeSDVp/BwzW0Ni+ZsqQAp+VPvnEyo5ZW0IKGKIvix7QQDtCOqKwJjc2ED0l0jNpsMQIzQkjH3d2UvUxZLG9gbdHWhPDRQQqiEcCI99zMTQzEeUcHXI4nY7McgVX8WIOctSuj0OObZYmEDOGU5paCAm32xnzycrzaKncXY5PTGGyhXJKwAKJ7m2dpoDFi2TAizqusn1o+yCHcVPLaBkcCHVruTq+uY6zTWGBwuxzCCqwLHuFZRpU+LqeAftBmwvoi1zDbUdDYbYvrabA5Z8amcQ+6ztpRgLZbGLub0GFjbhWasAp5+37ad6awIuMssQDGZUaib3YHieJUohFmfnUKukJdCkBhkX9Onz4dIXKUV6GW5oYV7RO/F85k9D78BHYMFJVIKaxqCAo334VZV4rD58jLmyczZXeA00NMrzPuMF48b7CfoVFQeLt+87nnnu0+ufRI4H+Zndvf//73+VDL0e5u1sZa71eCl439InKw6FQe2mEbfWPDN2Kt5wz1nx3nyI0zISErZHOaMzpGuS5ah+TEMR5x0vCxgcTg3XW/06YBtNstUX/uMFYXbnIO8I9++MNM2X3ld36vu+OuOxm52OgOcTZ3ZpMUeNLFsmlV2vLl1zEB+dYGwvOEnYrVqPRYMUdpwq+mBR5p5rujQDXa4ocapKs00pmXTn4o2fCeT0yT/vXXX+++973vpTzPL1+kDA264rUk5sc0Ov0LDstw5P3//Ju/gb473Ve/+tXuvvvuSxxls+IXX/tuPuZhIyz85uHdS2djafySZXdlBxeyM07Skj7x+rTG1XmXbnZ0gyMDJ6aJUd6PLibiRX5sf3LqBzrCpRB1dJP5KWON5I3eoU0DN+VYbtHbu+He8wwdzKM6BhZduPpsnF34rvz6bC1u6qwPCupOs0F7hjbm+Opb3f/0v/7P3eM/frz71B/8UffU+ADtnR0TuJ4Ol5TfxLDZot1kWjLwTDO74GGGdXc5sYD2bGHRUoEfHmbzSftoBJ3EbQZVxrRJtj9+HVDrfME6g6bSWnzlG3lUuscW6PFPPWJ86S+OGrXSQx08NGgEy3w8ncPzqy8MuwDswStwaOQis5KJIuIsdwkc2r6ixs/alMqfO/7tSYxpj9Wrob34mJg8qDlu7c+KzxM82dpoIrR/AQ7MA2DyaD7F582j1bmQxgkH9LDujZtyCbCejSEdvOKPR+VnWtPoTK8bhpmm/PRPHsRTB7iZVR7Ur+oikfmpEd/qMCt/SQs0gaGPOHxOOUKb/3b3WVopS4FFOg1gMjxX8msyIi94WhXS2wLFG3kInNLGuA0tn6buqo1dOzvSbgZjbw7B2GPN5xyM6SkDczI+o6RbbOraws/1rmsYfnALoxkc17XAih2GNrNLM0PfMLCAsxgcsyNAWh8CK6yCLbP4B3+ZDQIkknsIKkJEK7OCsIj0idcRIhoHFi1w2TNyegiFo3GMcbqyPNudYpPYNutldzEIac8QUIRIo5pR3j2mWYTFL4vZgfOM3pEG+4RekiPQ5sonfccQeTKDcqdMvxizjaL1O2y7jHRvgevuEjHBe5tlDluLwCkoHLvi2YOOEM8x0qzxvz1hZIo1JzMogTGj4cucs3sYGFdZw3vmxKvd0Y/c061jbC1gcK8ggDt8sU0eaAwhg3P5zp/MLNOHIa14DTM/Qg7pY+jPrtEB0UCHccERzqDegB9a7kKfLZdxgP8IurjGOfsLyNcdkMuUfdM7mUkH/1iP5RTEoTCWkCVqL/jStBStjaUK0etmdhorjz/+eBTEI488kt34Gj4a9o7a3chOGG3UvFt3KuOf/vSnMaD8UMMi/Hoc/FzKYX1adzmWZ6MZTPvhpkyjqNArTKM4aovcuuzgILMgR1AKe8jmNkK36wGl6JdRljFgMBBXrmLcKtk36SSKckYIkols2vFHj/E8y8jLGiOKyuwKOmaVxnqHg/M/RV08cN/93R/81r/p7rvtbozitsbS+7KzPipAr56F5UKbMUSY/Np64YOcRhMetSOEXtDwlVbVcAFM6JYGwwYKxep64nKuV9cYNdy4iUc+mVamXPM6wRrjpxnBu40jHDMijIy0I6Y8KhGjAGfdSH9lRj+n7TUGrR/h+udvfzvrR//zP/7jxBNm0yhvhqeOmem7nKzZKNvQpp55tizTJy/bJfIofnH2IzARbjnikhEy8KzRMONm1i16sqhy8bv1oSG2iWG7selHjeALnHgeOnwI+jX+sxzxEEYvyxaOwtf2UL+8wzPedd6Hl7D6bh7q7z5a4l7447rgeUfj4JBt2kXb6Hvvvac78cbr0J3ZSz6INGLwyaVPfv1zmdHtNdqjMbw9Cx3r41AX5uv7PO2eG65HtBttBhZewc/lfZp8sytsstw8nZmQDYBcZapwDsN6N7sNBgAAQABJREFUnTaG0ZN0DNTDtrfy549//OPuoYceyoyEdPGSHtKs6FI0Ce+TjXVsuHFfevGlLD3LbM9+RLkYMgM/62llZQWeaR/gsew5/KxnO6UuYRhnSVGrH8uO4/Vte48I87hBOKDVNT3SlmpQ4OCxz6llBw7ia323I1mxR7AdtFHILDI/SBr+L7oFpmFmRDQv6ZXBD5VF7/T3Tyh1KROcdcbdmW+DP+G3HlfjpAxx9s886up1k+GGJR+fCdflXkQw/cC/nqvekxYYHPBs+7RIEDBbeWZvGXbU1bIx54XR/Pt8pVWu/v2qjV2n09T19n6c+Iiyo7gJxtsW0yTbALjOyOHyaBGh5+gjNnm5HkUmGbNZZjI560pYmIcNZAEeUB1VRHipzdbTBF6DhDtOmHlwI9guyM/a+8bYnjAyubq5xwjo6WwoWUCRHqKJ0OrfcFSGJQUjjFlTLzLa+xbLLNY3aHT4ctgsI7EzE4xIxnAcwdWAXeCzwE5RbvG5XjeLdSOmA2mY3MTlDtV5DF+2l4EjDBGmEHbKYXR0FyNxlTI3aCzn51i2MDnI8gAVIcP92zQ2dAbER2UgI/mNJoCDNigWlhXsAM/Z9Ul3+uwmihPaIBx+6GFjg2F7jVdGnUOuEOT8n+pVZtcmFezIxhaHYm/QGG9iSK+jVLZodGzAyQg4zJs64H2TY2cMt2GecIi2Z+7u8LlkqSaT2zg39j+/zJvhLUIJoCXMQ5gNUwHYiCtoUZzUS7nyKyHUX6WnQlSp2ijerO4Uu65P8FVBj7168MEHY4BIIxXNje6sJ6eehVX+tB6eY7ORG37+5E/+JPpIQVEvGTf6ifo1/rAuL4anH4sZI/OTHWY91hgZPcQXhNAx68+/2n3v3/17jiFjc5pLRyIRyhIGhz1jR65w6WRHyuU5/ChX31zqt2hkBsDuuKP78Kd+pbv7wx/ujj/7Cwze2e6Pv/i73Wfvu707yobIY8sHs6nnLYzgA4wIz7mGyYaknPjwbJ3F4OVdAysNGnwtb3vwvtOMGn+GGdfwMgzTIJFOY23keeU4aeSZpsc4X1y6xpBEb0g33x2RMw/palyvMiBF07WCxot/b4hYR8qM61OjT0zf141x3WTmWaCmMVxnecEFmC/nqiyjipOGj8sS9Nf5yXdH/s1TOHTmbdnBQ4OYkUqf9RMGZ72kWcVPoov8GFddXnrBPMxbmjuyK/TC1PJsOBkubJYV44PwGmVP400ewmpe0l9jXWe6jF7bRpLe0fxLOQdB5khnC31wwbZII3vS/Zd//F90n/nkZ7r/5T/+392pu27vjjHr4Uc//WT87s5ZPsDETINLGBzoGRhFF5Yz72wEM7rUWDcrzdgTo1HhEVG2Ly51cVMRTRox4FA+oOSM5xmM4zMY1PKJS3isl2effbb72te+1n3sYx/r7vnQPcG5iQ4Igod466RH+JhypIP+0ta7usx8pPu1OOnusoSMilOGs6XSOkan8ieP8ZcOEgVZtuGmE2bDSq5S79ge2dTW4+Do/6UdaeUlM8JVnmSZPPWzPGkrP/lsmHTP3TR9Wm+mT+eo1xvBzRjiKLw60/dOeIeucLGclDWIV3S3HoKnctCnr3d74JVjwngZ5uNz+Ve5eS/Yoat4mMcU3kTsaQz36W+4eW3DjxmorEITVzx7XHm6amPXEVHp565+iojRplqxd+pHE/Y0sJjC2Ny5HaFR0FAsEGUGQ3Fng1MQDvrpORClYmdoVKJoooRaZSukQzesA6fp52HAHdbUThzxRWl6duXsyri759OPsPFgrntrZomRWISML5xF8Njotbbm2llgWr+dtLdBHZZcCPPeQxiaGOAYhqhqlK6nNKwgWEw1IvAL9EIX91hjxwiPSy3mM6KL4NFwjef4tB6bS+YYLR2xvna8wKYy8jqDMT0/9tzcjzDGjFHEaMIuo7kT4q1jRG9v0JNGOdCXJkzlDr12D7DOl6+lMYbUHUQJLd/bre4d6OYPUAb4bTBK63nFQ1f8ql89w3NUPBfabhvFsoYCW6NXvbt7FILA/DBEGuT0WCCPSxtYd32W5RI7LDmZwWjfYzTcU46cupldoQEFKuv3ZnURoIsAX/7nCf85uUgK49Slh4pNl0ZuyJjxvXl+bFx3aNQ02sUvSgN5VC/cDLip3ITZu3Xi6JQGsI2hDV6MDwwYjRVVrjgFL3Hcx+2wDOm3vvz73aHb7+leP32KDiMzUxoKGETzB5azBjJGbPKQWdBBkq03dicYwnBJ34igiCOYwClhMaC8fvrU090Pf/BYd/LR73av/uM3+ODNke5P/qs/677wyY939zES54bWnCvJDNPKEkcSUlczGIOZubE88rQ4S8ckCSSOIDkiH5qAqye8OHr/k5/8hHXnn+kefPDB1LPGUxpvaOZzDDr0ijyg8SXt/DLZy7e/nHePYVrfWE++rulTZ0tH83D62dFQecjju8xDg8TzYx0ZrnfryDR+5lUYhU1Dx3SWN4WbeKbRmY+X4abdz2lUird1/saJN1he8d3uE5/8ZEaUPY/3MTaa1hr88EBfhuVrvLuRURh/9vOfxdB36UvWHFNowXOp8gMn+l16BAbg0HDXX76TXmWgGa7hKk9Ke106Hv1SCeOHVvCbOAmfdHTE2A55wW4882ockGwu+gNE4c0d8nE0XUNgh5nHj3/koe7Ln/9C983vf7fbffb57gFmExwkci2kekG3B032k5Rl5GRMezhylpb8tzizPjx6GoOZzh8LAdgLgkFLXcMx1A2boGlHXKL3ar8ERtpa9y5BsH6ciXFKfN5Zld4VTeRNZVyeNn6++gd+0kSaySfKv8/X4pQxR7Sz/E8x9p0yHDyq/UXWaVlNPhvH+veey/DWTKSePDEntOTHTW77uRiPxK68TChOvguH/FoyYefR+HWqkzpIGSj5TocS3my8on2GbmrqYurX1iYDEeU4gmxZxq8y9SfX+Ok/hUskCCvn7I3wJR/w9zkc2tOl6kUY67nyKhrqPy23z7j5mVcDfJomZTcAxEFZ2WAWetO9SdB76pSTHmf9zregprEu/aBy14i05+cxFTOO4GJ0yiCuqXrtlZOMFK7xcQdGRhZY+O6RX/DgDJ/TxbTtRkePp5ImjCBqsM5RIY76uhhcpnbaIA0KZTRILVCIGxNgjfFqLw8jlFGXM+yszZeOiOaRYq6B1aDbRaGin3HkyzTOLOWceZHpCAzfvb1XaSjoc1JJO0yv7M6e7SZ8n3z52N3dG68ep7EBNwy/RT4wsYzxvMASgC1GSTzgfQxD+QUarNyMxm7i7xTiaeB4+menurdYvjCadToTQdwBtwnKk+8yzYw4F3LtjW7j7Gl6vU6BysRUPgzRsbZ3Mn6TkaRj3eKBg/jvdN//0Ut87c3zDltDtOP2V1wxb17qR2GgkmU6aVfCty0ToFB23iItII1QUDMw4tiyWWqyjaG7ObvabS+8hXHMyM06+LKpQBKr9haoC9i4Srkp70WvqcBAoRKsGmHyLos5JaIbCp3P5mEj5T1CTZxqsJLgJvspY0J88sc9ihNOjR/vN6qT/vJ31VGMNmRR/hd2lXYZMuoT/cRXJ477OWdSPnw/I0z3PpjOorF3Vd6wxRYzJDk+LBk0RatOCqWSL+NcozpDVD4ClsFlpxUN1v3z8oHuZT6IcBhj8Td+93e7Y7ff0X324Ye7h5D7FUd/zRBD3c0s86zX3XGmBSmUN0sTNi5tUTOzSSJpcvjQYeBtI6/Sx5M5/HhENRLG0UkT6eja9C2muw8wEmocdYW6rIwHP9zw0Y9+NIaGNFxcwoyR9ugZ8xDWLG8gT9OfIT+npF3Hq1GSstCX1kMaQNLYSD/91FPo7dUYwJYV3iNfDUPrzqvkLZns82O9SxjhO33mdPfkk091d9xxZ2itUf3C8y/EkNJAkiY6YXU9/ssvv9z9y3f/JR/W8HQGT2G5g1F3ecrpddPs58xHZ74aIo6SW8em1YA7zBFzrkcWd+NmE5B0w0lHaehd2PMOrXR2MDT+XGpkHbk8IvHQU1V3eFiRiV8/aZv7F2m4yMkhGrvS2LX5c0u0rZTxGx/7VDf/H/6jROsOHr69O0kH55VnnqFt5NhNZnvc3L2frMwyrDwDzh6L6UkFE86UX//pC93TjJKcYqZi4+Tp7ijLAXZOnk17s8JeGbeynz29yrr0xzFM3wo+0qSWtQh2Oqc9TQsn7/KlMzePPvpo96UvfSnr8OU96e5VNKz6Haa9qmeq0xp1oMfjJnVb0G7ErPUCxntmP5H17KEhZtEoskDclE+1OJqb9gYYG4d4ZwCKvC7looepG/OQLt5rrXKWAiE30sHZGstVpmJ4V4aU5UiutMiF8RO+Sie78ZtRzXt6NQ994dEm06a1bHHKmbuMwkvrpMHfMHWMiLlPyTKER30ljgX7njxNHuZjmuQpVXhPfnYU+viCUXGGxm/0Bh29DFlgK03hpjxtJ3tz+hnPAdZtVxEIm47gXHlpP1dt7AIWWMJgDp8ykrGFkbqBgbfDmbWjvTPdmZMnUDpvoLj4Mtgs00cU7lQf+/monBHH+jyDnciSBtI3uGRWRxda70BaUACXQIdluOnZcyKWWCpGQ5tvbtsxnmOBvWm2UDhRKMTJeboYaqhaLtaeorgWVmkU2UHqejv6nlTWm1QcCtjNZJyru/3CcZibswcOHGV7Gl9NQtGMZ08xkisINCLCLN7kuI1i8xxfD5w+yHTn+LVT3UvPP9+xTh7jm54uiXa3wGv7COmPdLPLrwMTa+FQDFji2eitXDvNs8eIsdOl88uu4xvRuJxmjbFLJ+g5U66bWTzYnmLPOV5Dk95HJnIKRopZ4TYC2RVKuuVtFndwqsMMxBpj1Laze1GCGLvbY2DC2F3fYmp471B35233wlxskgPOPc4Nnc9o+pFz5d5kT41kVmADvIRRGtkYqlCcipVuoV9jwAhRaIq/QqkSUNlkShS/5WP7N4Q3MplsCFW8NsKlsIVX2jgydSM74XazkyM5ulKe4uQnRe+8884YY9av+FhvZUz4vJ/zgy/M7ajW0BiOGDFaKv8zy8NcbJ5lI5qi/BpL3mixlb3zeQLNRpjxVdQ0nDRYx3j/9Yc+0n3hN7/U/SYN9wK60M+BL6OH+JAjZbiMyqlhpsIZiZuz806DFXEnH52lNy0kW2PMc2kouHb5a//P17o/+sM/ivFVDYHGkmxtfZfh5SjZ8ePHu1/91V/tHvnkI6GRYTYc0tS7I8MarxqGNkLSz6saKTuJTklLa+Of7o08NwUGTvyFy5Ff68t68KSMf/nud5PP5z//+cBpep3lP/fsc8nLkbyqtwRe4iedTukGzJZ1ZvVM5FrYhFXjWth8No40kZji9Mwzz2Qjo2EvvfwSuvu1jEwbz5HowuMSRccoNz/L1VB3mlrj1M17f/mXf9n9+Z//Oetk701y+bbqQzx1vld9WKZweAmvdSN80iAjmYQbR5dBDfjEv0s5B31sDw/RuZJLXYc88aLMX7n3w93/+Of/ffcP//hP3b/8v/8UGD7Np8T/O/z2HH0m28ZvF8/ds58NV1PYvs7bdq+z5MZlLGxqnmewaAGe/uiHH+oOss9ltImN8PrJbsyJI6fguyewFX7zN38zeBYtxE06lks9mT/+0kO+Uf/Kt+WsY+N5Saf9jMlKs99d8mbAgwefRVK+37UN5q4uCFyGwbJVdhGr3qdxiCb8eTdJz+c8vs212jxnGEoX8fby2U6lz/Kz+RXfVN5m2GqllVn5qU8EN/zPk/HV+eelw8+ZvoQBY8FpGusk79BCmyLlChMdHXHzMlx+yLKJ3q/SCpdwm3f+uBe9DKs8fNYVDoEFA9zyMk8CzJaTJTLBwXwstTlHdAmt13avsiQA7hx3tffL/zpcaiYiCWiOdN52eNT9q8/d393/4b3uxOod3cnTbA5hPeysa3RRtKgdntmYwNqw7UNHusOsCTvEyQM2AjlzlrxcohDYzsFPGfnvfyjW3kAIa6WhHIAFUxoCzKCo3kSgJ6w3O4TxyRos8tveoKd5kmk1Ljs4B3bvYNSWUQzgmbNX2nFIPGl3Gd3cY5MaNjsj0nei6I519987z3o5NnVh/c66Vo9Kb0KO8AEH6p0Nd1137z1Hus997mPdRz76UDfLdJBflnHU2k8Rr57e6s6cgk5b4D7PmluMS0dVPWTb7zvnqyCOdnMs2TbrplDJ2fzxFob27/0+xw5Rjpck2e6/chby8FN3K8xnd4Uj7/T8dpn+Os0oy1thMke0F7dZfwbt6aOwdIM8HQ5iUyAmNOXyWdQDThGtcRj4/d2vfvqh7uEHmIpitIyuDIs7ek6xoJvMKUjNhVp5jNBBAwXHBs8NOT4PRxhKAPUvY1BjSoXraJCNtxuBblYnDaqBVil5RZGgWErZ3Ki4qTitK+tIPGzgHFVzJNFNU24wEQeNDw0h8SpDo6n9S2Nm+AadHzfsLDGTssRSJTd7Tqj7MWWNFDCHz2Sr3JFtntUnpp2Ffi2wlZHNJbIecQBDM7r7/Kc+1d3O0YJ33/2h7oEjR1tDQBS6/+gEO8jsIsDgcNe35UXn9Hl4KyM3JeihAzYbBctxBOzV116NsSatbIAcodEVXwurRoPXi794sXvg/gdCSw2GakSlsQaqfC+vOBjhJjPDp/xCA+Oz+TpNanplSoMvG31IpxOOWkfrFL31oTGrf03z66d85Zxo4M9IKeGXcxo85mM9m5e4tXfoAX2EN7Tp4TCedNJP/CzHZ+86DaqaKo/HPj/yl3BrJMt7GqXqE2lgPbiOVBcZox686yg+NMtmQPS0tDCtcBS/Coe0ry+8SWPDkocZ9M5H2SB3fmp01/bAzchjjN5dRu89I/4Azxs8r7Bc5ssfebg78NZa9/I/f6f7ER2aX7vjru4PWUfu2aWWs8g626EblkOTBPyt4E2WWczRsCzTITx96o3uyMFl1ruvdyuum6b93WXt+4z6cn65O0i5u4TtHnQfTDNuq25SL2apnBGmv5c8Jc6GSxPrNjocIByk0BlPv2t2IsVlWfxSLnXnCCkP0vM8x2uNQkp8+e48I7L3M6ycsnhJZzxQEA/Lr0t8C2fTFu7n4dunSxjpcw9X9HleAItwGEeYAx/PO9BZuutv2d6lazpWPBfs+g/hTBzi62JYa9tAL+vNpa0WYJz9nOXqvOepf1eP2znLH0VYtvZf/ISDyCnLitLQNX0u4+LVfsyZ650Yu6bKdBsjq/btMO7G453uK19ZYcpo1D3/MuuMtg5BJOLBkO4CXabH5/IEFg4xVf/RAKXyFFC/1uIRJTp7T46ISiOSxQlvYObNuzwnbizRMHsagxbvxF1stsI2PcZXYRaX6B0zQusGtcnOMsrnMEbgZrfG8oFJzhADcXDwC2QeDL/NebxOQM2wBndx/jDLL/iE4wqKdt3TEDByN0AGo3jb9RgU7Le/5VtW9GG0j7tPf/oQBrcNAkzDdKeGuGt8184Qg88n7noaA8shxlx7wLF1lqO+UK75MhcjaTaKB+gAbNCT2bh/oXvyide7L3z8II0tjSDlOHK+zWH3F7oe9Xhbtr0bR703WTe8uurB0AZJNNbhAs/2Oms0MYYzUkT8bTYLbHI6xcYeH79wyGnrZPef/e4j3QrlzkEfmnvYpDFyCrnJfqKMxB9XAmej7Mjg6pnV7jvf+U4243wKA8RwaVgGkg28l42ZfgqRn/d0avcrX/lKePf9JIdKKLMY1JCwCavvKhgbfWUripp38dI1RdDWFU6NCYJc2+gIXcLNj78b1ZVRIKziGFjBQQPl5ZdeRhY/nfpNg0Ucnc86lbHO0ZEa+bPem8JE6RCcjT10VNU/rGTCT7py99mHGLm8EBcxD3dFlfc0TgBRDeefH39pmFEYfl3x7jvu7m4/cjtZ0Rjo14+k0/dOZu4HCG45tYU6JK3n9LrMSJ3lAIN8XdOsjtYJiDhoNGkQeFVda+j6XLwt759cOxm+1tgzro100avSDRvYoKHSBRX5TJorF+kgwoc2bIZZvryn029IW8uyDHlSf+HQlZw5wi2ML7zwQozQ2znpQZc6Bn5lUN1mHNPrXj/uqRt8uevOO5KPZTpbIwwaiuJlI20elu1lHO/mY9k645qnuFc8n8tJC9OJg3k7+1EwaNiK99///d9nVqEMYOP59cXAQd5uxEue8KpT4zqN+29zKoXrhB1JrhMhCgbL9BJ+4c2d+g8trFPyKCi9D0CGJxhdpcMiUxk/MalCDV3Xkh/DmP3ovXd1n3vkE93Jl37RHcRY9et+fppe2TDF0Jl/lee4C2NJcXvyF1zpEr/5A3xtEnrPLSIz26Qgzpj9LMTO9LtGo2dTVz2Ik/hJF2cfHMm2U+QljxXO4t3qn/XM1JXx5aMARO5VV3VvkL2DX+DRNb5olFXPzrK53TbTdc1aPcKvs7zQxXQ8CKf4N388WhZT+DTaLunMgvzEWYNOJ22ExfLkwfKjlZ/ybuL3cAvN9E/Y0HdtZLcZ4obphvD5LFglj1UnlhcdQKB+ObUKOMLPPXz6m144lQd1ifCWDtAoNfvLueIH45lGOpqHeXm8qwOH8qVlGNcypbP2n67JyDm6tZkwCiafIQBN2luaK/o1/3Y5uAyjshwA065j/wZG4mmO0HoTQTkZhaxhOM/ygGWstjkNRBjnANYbOiiKSKA8vmw2jQj5AptHizXgbcjwA3n+e6fyMi3GCwjPMvLS1vsSjw0lniV72xLrhJmH2dhmuQDrUscLe92h/5+8O/v17brqRP/b7WndxXFs48SJQxoqQEEITQXCrSAhLkiAQIDqBRHEE1LVP1AXHuuqrkBCQohXhC5Ql0e4ELpEVEhCgCI3gYQKaWzjOHEaJ+6OT7vb+/2MucZvL2+f3k6dc8Lce/3WWrMZc3RzzDHnmmuufBzB2qWnd/OIay+rh/LhCDhkwUCYl/rTWPey/mQ1L6qtZ5uyjXw+2Fa6u3kktr06tiGJyi8uBL98Mib9XwyjZz2uU+eRrK1bMXtSziaYWfeWJQ4Wyq4EB3si7sahjohSd+rfzQsccTLXs0ZwcyN7HMYJ3j37dB79HFt8YzbmXt86ubh9NcsLsn7uWJYzrOyeDt8uM8sRVHSAUc/i61ZmpI9snqmdGPBuK47yhdBWs8mxVKuhuXiax0u7cc43s0NGbFAYki3P8v2ITHJnJitHZpsnRk38v8VO4Us1/ugKY6pz8VjWVlTW1X36M5+uR5U2xvf4WyPSmHVqGtpjjz1Wj9tQTQ85SZwqeXom6EZwpIyPzpleZRaS4WcEGIPayi/XnYfBQhd68KLy0dOpA2dYOLoGAZ/7/OeKnFoHeSMIu4o64duOBrpCUh3oIh9OmOCenORFexnOpHW6jyLIb32pNPK0RGk119aaReIFp+CnnZbR5N3m38mm/lyuPjilWSSVmCTUMZ2qDFjiY5ICe3O2d3XRUGnyTLMtnNfcKjpw0RbZQzCSUPil7sgxhCZTlhPEeexZQDSjHa3O9N76UbqAL+h1dliHe/xY9jrtTnqCPezu6OjgyCY7uh2AjWd0T5wAnryD0oEqdANlmSZvO+PKyF9xgQUmHOFMj8m6aSj5xGhbKsDJ1n7/7M//rPB/Y9Y8o19eATxwwSJjcMw0c5iU1ZHiUePbZZqOogEd04FfgrJgoUdd4KHF8hk4f1NejHvzm99cecGy5Ilj7CVt+ZTRZqWxMdbkcu7ZnwcffDCmNpMjcZzL2Qxs9b8g5LZnbidNqOTORQpVZIgjdTHqg8d1kXjSQftului87tUPLP7DT/3E4lWvyNPW6EeMQp7oeQpLznT5UJgqtSZ1QK4akykJoWktfbmwElsyAjsUnchYaDXrhS/kOs8Ss4/10BnyaXl/8lOfXDz6L48WH37sx36sQIJBRqUPybvUUVSEUHKAUvNppnmj+mv8HRNF1uZzuOZcTR25r5fAqsYBeOAw9G1ZVRdbRlz9RetfTYKlGHrs9LRPF1yHx2R3kG9IQQ3iDO7YBEvzXrDOe9I5+eC85NekX0VHyoPBjwCn2k70Fe/prnv5uo0lc836gikoV3oV/OQtW8FRK9WYFHJkvezvkn1TkaIrOkA2dAHAYRO1w9H/7aWNe0qeFj1oaFoO1dRaeSj60rcMsCqjwvkNs8OA+PVxErmDp7N+Jx9syBv9iPcS1nqQ3AgDjpSCQ/iJYTiXTKe0cXDTwIYhCdRcYxbCSgBBXvBlsPUIbjc9jVnbfS+XZS2q7YBWV59Mp50RSiYWyHAtj+ftkbaWMkfW80W3KPCZPFJZ8QGJ7EpgFlnGVW/wJf++few4DhlBZCo36+uCf15s26m1Kakro4udvBSnIZhfqa+ehGaNIq5GLdbeDdMX+QRx1k8sVuOormbUv5qtxLzwdn4z64PjjO5eyKOzrexzmE8uZggcvuXltSz3uPf+12bd7OnFI//ygTgdjyz+t+97TcrFMd55Jp8PPhojeKDYxYzZj4ZQo6jUE3YHdpyb7HSxmxfkgnmWVsTx3zlbg410+2m4iQ2Z5LSSQcFGbrwguJKX5I5hu5ClGBFCLjqiYm+pH6NyakqvTmc2/XOf+1x1kozBV776lXrUqEMSNOQxAxLxpZF7q/wv/uIvFj/ywz9SW3RpwOA49wzMjWRGj9g5G/Dqo2nRoYtjILqTqCY7Ia1FoZNxRLsXk6w1nDsNN5K+l1p3O2boH7ZkdJzt9H4460a9tPOOd7xjce+r7i09scm8ttzBCynaVhmURLJ9TJFhp4M74KwEA3x82cknokPKDOA5DTM27kXPQoqPdOcqIxE+46ZmlNQUu8U+VruO/NQbE1SPz9tW0mNydG8rsT//8z9f2E+Zg1gOavRCx9QdWTmEkx5VrZO9dU035MVH1wK9akfPvXr63Nfu6Sj0u6xyQneG5CLOsgfLALTPcghTjzQHB9Nsvnxgt766/lg+wmFN7Lt+7l3ZYGd0dPCSRv8dynMg0ersU8FepLs9zp10NJWMC7Pxoy7xjS/8HRUvS9Lwl+3gtOKpM/nelhcNuw3BRft0r36yavzwwCDEYd9isO1WoN8skS91ZYbYocuL9QiKpZpSNY4xnX1RSJxdjUxAven1D+U9jVcUz47kvmTtE/bTEoEDZAAt6OkL4+ioZBlcazkDaTKyN/2evjptCKidk1lnb//5vPSNdvUI+Iy39NSnjD2Z8eRMPPlorw66MJdJFX6Zf8zc2v/6SCbn6uNVwQHJ1bdGKGTEeS/fhm4n0LWlzKb7SrjWn6pn0jG8DXvA9gRoM/Xyj7R5vBPwwtFBXnyUTh/d6+dMYlRfMeVtHoLX8eLkqyc8bMxUd8HLJBGYBmKWVYnTRjnTdgoRtLGVLLsSGo+S71CX4lslXuZHuRECJ5d0SF1o7t1I3Etc0p189j/eya4f9UW1WOORBx7JKr+R1sSm63J2wRnb7RjhRRBhUJaHJy4OXhxJGyDXVGEa7hqnMfvMqjBqnVFu3vgMY3uLMcjtZKS4EYfVLgcYDkGbZivTPICvqfSYg2zTlXxxNLeyRteemEeOnlwcu2M8ct7Jp4r5/PsbBG40kjyZpo3NWWyciXNsBACn4Fkbc2v0OrW0yL2k+S74fo0Ugmseie3YTULlEfR+1rn6CIS3tvfNCMepNHObQrnPTELW925fiAORvWu3z8XJjN+7lz1zObvba2dDu2138oGHXS/XmLkI7VG6zYymn3z2iSjnyuIt//abFvc9cEe2LctSh63nF6+4PbO+eRt0L07xpYMBQ0Y/oWMnDAvkceRe2Ms3Tvet2fWyQJx7h7fDrS3m0yodpsQYn46RC8+DZ8+sTCAuXfVNnEKXdGQaEgPAgX0ss7XekNbBMl5mfBhVgS5WB5V4a3OtxfOGt0fBYDC6zjrfLnMjyEdTNfhqU5SzmkrhxjAYiaMXvmhEl4MBcs849bW3e8X5HKTO2yNEeW/FwAibZdNxWhuKLp0kY42mNvR4Yz0lWt/61rcuZcumMKaDm7niLYTXNd7LJT9EjtFNj+vcLoPclw1DVBfPkqa6NOJTjnJWgo9WzFHajmzHdmZsYewK+cdu5TL2bTho9NPRs7zoxBNx4yMQwybQc3rsPDqmUU6+Ds0v9/hXaUkW7/qzeSGXs3ZX1h5jU5c9gDAgdX53rlsvXdNVT0vMctrBgNMoXmdMnt1xK6uce44j3MnV9lzdLjkdrqVXHxPa5BHogqUC9pZem9pFO9aNO/zV7ehQuEydfMUnzSCao4BuPMVrYTv9hZ0Uqv7UYRkDmm6Pnt2TJ0cBXDwCB67tbLNB6N2z9vXE2DXCcozrDfjfTm7pSCLmZ7zwPPNs1hdbNnjXHXmJOjTSt53QZjncZvA/CPjRPIke4sFB4pSm1x150tUkPffJ5zHhV7IP/uOff3zx+Je/sFjJbj90yQAc/ep14L01zM70EY/kox9C8T7n1rGKfJl/1Gd3kiCdY9ASdOLYpZ+MH+BxCxtQznz8lRrMJWf3M9Ap2aZQ6dISRgpdIaRElSGbpr1MUYq6N/hYy+TVYT7oC6r+5FF20DCeaNUAK3H423CdtY2CN8VXueiesg5txqF8vcSda3nQJL4HeNoP+yHAqydVXNd9ykwsuAL1I7k4TnfSb9MBuOCBemuQQRgdci3PbnD01H7X13rzOLr4XrgEUOVXZshyrtEN5rJnxeKGltDN6drnLU03gINYZgfNtq7Up3Hzlm70w9ra7SCykkbF8Ty7eDqzmVk3mT15BaMpyNhfbyOzp0ZRljIwWuIhj2LM20teDmy518mb5/5BJiPIo/bAzAcsMhPKEfXS3G5mYC0xiAua9W6js9hYsSUNHLOuLQ6dfWbB3oujWtuKBcdy+lKHeuxVa3Tkza5SxszU+jTvWupczQt3q3lsM+jPOQ1kP87qzlYc8eyLayeGrayd3d7OWq3UfyFbjwW7DAmCM7TJIjt672Xh/n6c9dUcJ4/fvvjEI59bfDnr0F71wIOLM3lr9dnPPZnZi1fnk77BAyuG3HJxEFrh42qnI87ILh6sj3lspYzsO2fz0s75THtbJ5LHapxde3nuZl3VTpwC/NpLI1/Ji3p5TzmyimKHJwYWypP3rRiGDoVl0Z3uEDm5XrQpfZoaN4OqYZn50ZjltRaPs8tQcA41amWkOzT0GxXooobOADW+3lLlCJih5dzYRomx4tB1Z1KGIBJFbxmTdGyMmW1jOABtvBitWzGQnzWQaLfR/IOvzZKg0MXxFdCFX4Jzy1anhXdr9QiX8T5oZMNpGA2P7RZYJp29WyndLD0hEixBuFw4gD7L1cBmUS7L366L1BN5rdUaSXY1DlfWEqbRxsGy+8tBKyVfHRIazWLa5stAb8w4jkf7ZE0f8Iej1W85d/V0vQ+dI10T6hEpuJklNnD84Ac/WB/zYIPmAexhu4eTCpZ7cMDTocHNOmtyMNDSNuHlkE4vyVQ83B3wrU4wlTV8VXdcyVsnnT86DlbPrHKmwNOezep3GbgJS3i5ltb73XJMtX+wBDPh8jrjNbhoMOOuHL5bbmGN/6//+q8v3va2ty1+7ud+btAVGcJHG24dBIuTDH7zvHGrCi/yM6niMoU+zgMVjFoPPT18TpoJqeNrdjNKO9D2s9e65QdjnW8yHAZYwCdN92SwWOanLurcau+T84pXv5Tzww9/evHX0ZOPfuTD6W/yJPFY9uCvQdrYJhDNrV+1G0wAoZ+OmXSQTj9qD+RuhIH7cgdyIOvRlkgIRUPO6+lPvewtvfQkZKPPvUk48odnpRViU74JSfHSrzbIX05fnKgux37hU9fTOiLvvH565ZDPYaDcOw3Jp43Q574G93yWV7IB2oxZW1/gY0P0lfqIwjxwtJ/uL+FioAde4+ssVL1w5VsEbsdfjP6mpziaOgwmTdpo/xUmtoGR5FFXtbO0tan/4qVUHakePO+BjW7sgOfs9jWFpSE3extoQS3lOVU2qPcoJ0iCnwoz6TpCLLb9/Tzy38nX1VbjEDtDype8KI0XvMZaUgRZ8PzCUQymrVobm/q28pKVLbqOZNN1Tue5M1uLxx77YhrQRh5J5mMMQc1njNeTf3eH0Quzg7itUexdyQpkYjezp3Fmy0GPgkdpfcYzm++m/ji75eplpGSWuTqi0Bjjxgr4hF0eAlYeXV+abEAmXxzubbPNllhQmpo9TlrW93IwbftFANYRb8ahhMumdcfZD9FyhlNPnc3a0Vcv7jxxd+payy4X9y4273plKYtGF+IvGlJb4sdhBGSrMmuuXKfidMo4nMKp2zppH50wR67DNJLXGLayZGM1a3c5u9m3Ivv+xjGI8bbs4aAbvWj1N21kNyKPYDRMjaGO8KrTdFRmll6VvTm7o5SXIWAwGDOdo/vR2GLQ/E2N+kYRD0ehDFnkBx+GitPmcbCzdYD3ZkshuKO32lt4wQnWsZq1NrNLc/pFGzCGPhX4W+oHTQYo3oRvRwLtZmLQxYaUoY+dcMYPhl4afhqweiKlmbEXHart1KxvNaFycjttfvbp1AopWjDyU+dEOo82Ok7jviLrx2PhWjcf7qt66eTSs0IlJaKL1u4KnJSNOCuJWnzxq08u3ve+99Weut2JFb2BGSKLF/RBJwWRduJ0ZuRe2/awkZNO44ugkwJHp6sddMArecyg43Xn7zM4jnknN08jh+1sQ/XlbK/18X/6eH3tTf6WiXLosH2WmVMDNm2wQ7dT9+QrcCDBVY9PI/sghusT2fminUhLDNDjENdlG7cClB+40J+nn3l6yVNlzCJ7mdUMsSDfkM3A48677qzZXPA4wnB473vfW3i8613vKicf/1tGysNDXWY5nbVNeMnzUgJpcRWc5weYJcp0Davhmc/4mmCyZGfTGsDJrsh3qWDSamiI33Elr6upBdTTTO/OiHvmy19ZfPYzjyyefCJ9dCapyA+taBda7q7xTSHtEi8effTRpW3qPZDl+1qFiG7ZV8C9+svM2NU+sukT8W6p1yG2dcC59ch1TdpNSFaeKyCMU8prZ9XeAkMQr75Kj37TC7qINw1XuT6UWeKX68arYCRf922tg92Wnb3H4YkuR5Mc1MHOdFn9KLk5wCUjeLmWx9Htq+5jN6zv7jYCt8uGMBwd6Fd/v5AKvqND5QmfdoKn+obP0/aGzwNO5z44X7OzW4jzb+NsDgHE2NSj/OxCsJKXqvJi1V4cxv282LWTxdVhW31BbPeI2aMYpfO+NJ9H92GCkbAAr0zS1xIBzYXyr+UrLbVIPDQiE4HaoRlR48adeNSr+RQvx27vXB7FnvX2aV7U2I6DljR/zntZQrDIut6NFFw/+lTWdmWElhfL1uPc7eXFtbU4u7Yf45nbScEWQx4nwcMssRfhosawWxytjoYRyuxtOblxgDi/cfZ9Uc6ndu2/W4JGd5ZULDa8oRgDvPeK+NGcdWv78qJE3n5dz8zwCjp38pnjfFBi9fSzi4++7++y+fazi9f8xI9mi7Y7Fs8++aW8hJGXMlRbjLjIOTAp4lqEv5XD2mOjo9XJkT2/9kz20s3yieC9nzp3bXMWJdnL/sK7q+Izs5UPgawssqYvA5a1lWwsbu9fPEh1MYG3ZogsNVhBY+lOj3wEDV6HbVcG6zY9ThQ0IDoocIaFbsRzI1EJN+BHW9AhjvYX3U0QB0eGyIyI2bPXvva1ZdzaWDBoKVSPgG1ab2cJL9S87qHXLWe70AfWrRjwA18Y4aI1RJA1evDFrhOcO4YUTzh7Zi2UKXkbpQ/VKN7yOAcvRMbh01K0wco0zTpMulSj2FpqhHcsRs6poznJihx4sGC8MKS1VjssVzuVkOpK9axTvrRlu0Oo32DVG/0beTJkwP54dPiv//qv65E5+ZX95DDFqe9OgjNoNpPT62UgM2UcLEfZ4SCK1j7wjT5pP+WQxa4J0sHnfLIxHFH81kHNg3rBwHdfTRMGL4dj6JqeGph98zd/c+EpruQ3OVxPPf3U4sTJE9UGOb1mnOCCRnBbV+FJ3miyP60XUNfzZK068GmgY9mDfNU2gr92rb7mzxx3eKvHrOLf//3fl42A16ls6Wjv3Tvz2B9fwOIg9pIK9XOI4QYuHqnToS74ijc7Js69s5l17wHs5CXk5tscn4tdt16VOs4yuO9DNKnQpfm5nnym/+EsmPGLD1WTQ7afsgYShCPTR4xy86KgX32RKz6rNF1yXr42kBxFj2Y3ouPpY9fOby1ORldKn8IjPMWXapvhiXv0k5u1zmwYPs+XqtC5r2kIPgKHb2U9vXzwqHeEEjf0ZTh18rT+0Bc4w11ch8P3HX+ps/wG5s6O5g8dUYf7+uTwJPTq23JtkNdlnOHQuHVd87iG13FlNzNrTQ6OTncWGg+wtX02Q1CegbOEqpcG4UPZvqTLf7Vhntc1etvpJ4uBE90IzNBbrljXoRplYoPkq4H5Raq+Pmc3gBjdkuv4SW0Yk8ZqVjSObrzDGOU8jjJ7Wq/2B/ksLTi6n21FMvNpbUGewAXvIRhrYcF0z9fUUOw7KUT0xdixKbbHQMfD9DinqdIs6h3H71i84XVvyMxF1ilmxnktnQSW1yxIGmbmVLNMIo7xSpzd4LOfCtaOBk7hR0ljDuIkn38+L5QxDRDImtwikCEn0zDTKAVka4pd6/6s6+PwxpXK44w8Hg4PIpo4zHm7Gx9W88g8jWZj+xXBKI8PQt/xdELH8tU4dY2XYLI/5dPPLR6894HFm97wTYunnvzy4q5jt2XNb/YwjJHYCE0awcSMF5xbDma69Y2pKnnHma7h4OpaHkPYYSI47mXG24t7K6FxN/v+ZjVrsA/8LNnI2otSsuhr8up8R/lR4S34S5fol8Y4GVYdjGuNUoPyUoTHpG984xuroaBS49LgdOTd4N0zBEIbhLq5AT9wgRc6qnHn3tfyOG86UunHjh8r54bD4xGpfIyTMoykDxA4zPy+9dvfunjlPWNXAh2R8jdzIDfhMJ7VEpPmLI1jx0FqeVvaYIkH2YsrB3eCU/ysIa02Gb0PCybzkxyjvljRMqrsXKpIYIBcSE/HXWP35l1slizJ6MW3yl9JfjpPZaifkTtteIpStsr7kT31VOfitmeack0Xn8mTCWmcL7OO6C55x4jilTzkKt4Sjz/90z8tHfDSmoBfHC4wHHjnAINOgSEdvzq+4MYB5qQpo83M5SLfueiiOukfGsDAe3Ac4MNL51kwcq+ca3rspTVreTmc2qK84IDhWj6h4nPmOH/2sc9WneLRTf7qMgP9X/7P/1KfD+acqlNdlwpwsx7ZzCL4HqHjL5iWCvky3a/+6q8u/vIv/7KcbDsqcG4NKuAHN+1MnPpd64w5/j7JXLu6ZHmN9wEMvrzsQycd6lPP9QZcmXqLAtE6NT9b8+2DUEeznPB86hewc9U2W7m+XO0cXSpdGuo8Z2Ouq09KH1LKHERMuhxN/7sfZ/dC6lzPo2904g0ZGIDa85mTgm/0CJ/6SYxH5ex2Lc+hS0FwKbtJB2DzcgV4eKRf29FHluRpQCdUvTOa3fdRfDjEC22ry7W+VsShH/nAQbtz1TnVPc/qRTB61MuJ5MVLs7L1Il344a/+J950nsbDvaPrEl+fpdYe86Rv6WskvvPCHU7q6qULdZ13PQxMpJMRXe/7prd5oJ6rDV2vsvAZuIasom/oieviLlrqGAORyislcfnJQaPjE9Xvtfww6DnMJAIy3MqsCd3LyHkvXyJj/JPGVTqSLPvW0MZZy4qrmmkwPVF70eYR/4n18ZYtwxIOFbPsClD71Mb5bYEXgSFM2fA7TpoXcOJSmh2O03guhuSxxx8tRvtU5NEw3aOW3ey8sJq3dDfyBqiWt7N9R0ZqeWM2RzEkuFIaDN0L7BN5eUFYCmlSiM7bTK+1w5M5QK/HgNYZn9wIH4rB6B4KBV5d1z6mUcwsedhMJ2T/4Y18XtSLZ9zjteMZwe4/vfj4J2IIn0nDv+vu7GARp3T9xOJsOrf9bJmm8XeAYyuf63p5L63TbPpWnNndnMeG9F60uz1KPD2KT6Ow53FWly1OnXsudWxW57Cxlr2R9/Ki3/pDpfAbmZ2P1S2D1HXeamd81/jIjzHtDlIHTefwTSekYzGL0Pm1DdfS8FgAQ+MWpLWOVMQN+Kl1tsGHRsDrXNZWfeADH1j81V/9VdEDX45Gj47nuOuQ3aOP4bJ+Dj905jr1G03b5dhJht7C95KhGR8Glox0hGVocw1/cTUDEQahjfNk9vOfP/HPi7d/79srHY/IHS/kb7q7lVWnUcgMM2m9/mQ3D1AcKnFw/6KrCVoDfVH6iHjhTFkyy+8x1izUvuCxAV6AfWU+zsPB9Jzs+PBVin66iW40zR0mtAo92CN7fJFf0EH1DApeKE9//viP/7ieELCT9nBuHuGnF7Dq88Jxlj70oQ/VoR76pe7/+J/+0+Kd73xntTvwOXXi25nrejikDbdxNgttplS7fTJLU9RHTw3iPvD+Dyw+8+nPFH7K9QyqbQU//P99uO7RZzD3+Sc+X3yRz6yvl+rQDU8DA/Gumw/NJ3k4YfSqcJr4hFecZU9G7F6CFrwSlFUG/8FtWsHGd/f/8ti/1Lpy6Zzp173udUu9ld558eZqQmvIYTUcLutlIESPjtu+KMEHhK4pzPqhi5XDO/vIr3N+7L6QfXefy57u29nbdzsvbGun6ORYkR3Zkl07v9LpUMum+eK+48W5dwjO1+JUxYU6kHm6Ou+o1KRXfBXv8NgGdCV+xla251zPk9AV23CmUa7Gr6DHe2ezrWpm9bs9FT4+BJM/tJUeRYQVM+GJL41z413I56fLdLp4cULbtRpQpt82gbF6YuzyYaabjVcfHOh94QLXtLkqm/rN4i/5M8FtmwdH+ZqndBpc+TsPPNQhHxydyQL9rudH01Y8SLmL0Y22PpZ1IHeKB6PaQNrBSg3EDbhNTI62uxp58L34oTSgBtVZ+kqGyvky7r42FDgdrt3Z7ZKXOTcRzkuCw2wEtGEoQgJjiHMAk78ZJabgcJ6Ds2ttTDqYZVCyHOBs1n5xju+///4oYV5ei4DN5hGUfHH/iinGutYCN3xn6/I4kIVjqtkzLZpA+O0kNA3y2Be3cAougmuCpCTOBadSxk8LUV1pmpXfdW1XFjzHBvIxU4mzjOC2208uvvlbHlg889R92cLmVLYpe35xNMbdYj5fd1Of0GfXSz4mreJHFklF6zxvRV7kh6IwPKU1SS8eUpQE5ZtnFXEL/TAO1s3pVMzgco6EuZyGPKIz9CZ8PpU8tgLS4G/WoPn2C0nETfcYYJ2GzpnBoxdk51pAs6PyRtbNA0bNrIX2xPErBzn5btbw0Y9+dPGbv/mbix/70R8r5xW9aJoHdLfeo5Ms0cWZf/xzjy++6ZlvqjfpzTTS+dLxVv45oFvlerKL6CB3MsUTjpeZ7Jb1xcjptl1nipUAjjJ0RycmgOdFN4//HdbCsuUGjjo8zh9HEq8d6uZcsstmPfFfHcrA0QGmgxMrSKeDztoqeZkBNcumDmXEf+rTnyonFh7Kw9cSFU9o3OtU1O9zx17MU8Y+snRFG+lOfVk/nKaZu+6f5AH3ckGedi7kgx9+gCFNm+K0w6fqjI6pkz0qfl8O+C2chv6N0E4POCQ1YMiAhk7hEb6WjsVJww+8cN/ykM8LUngrTZniX67N+Louxziw5Wn9dr6SzC7H1oCvuuiC/oC/EMsZ+WkYcJ6VntrKLKbqLgeMwCefRXrj1G1pWSbZln5GcFdMSE3LMiNmdM3KF98ykWWZp7bS5eUzAVLrWC2F4AjmD08cJ0/mYyLTPf7htUFmvbMUwrp9WSZBb+ehZdD8dV8ynhxdOImDHzgFKzwU33rv2oRcBzzme5EtWGCbTKw1w8EN/uXHTXBSfOmfgFF8SKRyITz5D/jcdRw+v+zOLqIdAkI6zIUi3lGyLSo618EZMQIGjW3OMtFo1rdmfiliRlpZf3q+XlazttILCcPYYNqKEYCGRFktSwBn6twO46guR+Pd9xjZh7Smp8sTCCejGvWEr/ytaJ3PeS+4RjRBJSNe52oNHG2xcBwG8ZHPfDozGU8svvu2exNxPh3MVxa3n8zWPpOkGje8adwaL3EU+lqDztHMTcMpvMO5vr9WeDdL/n7j95mnn6mtpjySNSujkWlgGjweMpgMss71E+kgPTrVkd60YaaLcKQTjAo9RE/TxfiUDKMSRuE6YulkLZCz6zJ8KS/4klV3/BVxk/1Yu2kW6Cd/8ifLofF4G501+A093eag7Rr9zi3n7kCt69ShFb8yKKrBTuzHrRqaRvSytc502gt7ZuuvFOhQB9fNr9YrPNZ26Ip17mZdhXqpKUW1LW2GHLQtfOaockLhJoDR1zrEvu/6nLVZuGuLn3s8+2KfzoeAAku9Oj9lOLXqcn3yxMmCacsu5QtW6Jdm0MqxRIOg7tZ16fJK6zLS5HG03lTBUfrg0lVolh9u80CPwHzu2ecW9nImA/IQNxyogQP4jq/HgJ/4Sw/wsrZ39PLbLMhTfI89EuibQ+iyrlse0lyXfuRc5SOE1iN5y4FK2ksJWkH3oeoLBks94T+EpCVOI33UVtcp3HTRj+X1hJD7Dp22pDtpa3Fe1d1pBWO695i+lG4CUPrDERyZKnY/27xtTnWAQef0Cc4hI/9jMNl9Hz6rnx7LVzrPAZ3sYOOBtuLt7ElT6W5Q6jbTS5QKRuqh8zXoji+mPkFdYIJnotF7WmOXriAXWI0LmEVX8sl7QPvgX3EicLyYJm9+kme0pZJDylQoXkzXiXjZnV1M4byptA5EVqVDSRA7V2b3JYZGsLAcPyNtKI2YKhuFWM2MrmUM+2Hk8cx8xleLAX4icMcXcorhcYp388KYOdVM2CVMM69TPSW8CFboevravaOEEwHBH8wa8Qx+j1FJ1g2341Qwkob5lIsT0XCqkjwCbZi7EVIFONYWZ5khyJKLs+e/mhHY/aHrnsxAnMmSgrFulCKuxWGHA8WZw20FmuM+gI9fFB6Ie55ycG3dWONbsWSSQi3Dg5y31hX88czgRweJV+JKVhMpDIA8HuebfTILZEZKPnp6U4aIBw1FHxqjE3Nj0zoCdx0+h+db1r+ldLN10BndeMKhsJ71sc8+Vp9evaLC3ECm2AqnN+FHJ2fCi0TaXbcFtNWRgeQ8kKeZC48B8U5+BlneWz00zegS0Eq+nMZX5FPkna5TmQf6n8QlD5RvGMoUj8InQTw+P/XVpxbPrj9bywCka19koU4zbuIEcZxQ5Vy3vrWD6F5a19FygBMb6qkMhxlMNtAML8eJg6Oc+thfSx36C4hgmP2r5Tmps+tWBg7uBflcw8F1p7l2iG/8qsAoVpdVPoycpxec6JuydNJODpYUwRFs9ZsEQZd7NLE3X48B/fbtJsfWBXyhO3OeNe3ykIU8+LN0vBLXuiGvsiXz+BjsQPWL4aV4+TjCLd+GfS1nTcNjcYdJqFprz+0qpyr9b/wq2xOq72J0dF0pEUDDeZvjA995QC+8nQXv0biuI/WXwzild3zlC18arjPVLNwbzpSOV8rJg6/OBlz1RCtzhQ0fTLPES7w5qqm3bar0otdFYNRJrVObKNxSWv4amFoCmdC0sbGVfVl2tD92Aw4CGAJqls52taeRXilT+coI24nHAbIsP/JVdSPb7Pdl780RYLYTc4rZqQwhCMds14jR4AX3Q1x1u8wz7sZvMyKZD4RajO7GwLAyfMNwlZCy5Zg92PbzQQbrbKz12B1e71JRh6IMiYHc9bSQaoa26hyGrZUVbfB3FE1hNmeRQqm7j+pIJ7i7eRkuXMj6ZTO7cfjziGRNI8qUbkotVrIGx0tv/5SteL765BOLf3/n67MPbx7Hnc/njm+7s/bFbSOvfrjCs/navBVfRzOQgrxASTrh4MwwgUNR0ayh1yT4FcodQLg5r5pHfW4etZx0pKdW84nrqUPG3w5msZn4474AAEAASURBVLpT7rib6jxsQ6FU7WcyPGhEBx2hrz4q4EUfDk/v5Wm2q2e85PPI93/+0/+sGVOfPMWvmzVwgJo2Z4/pDVDIyyNq9Hdgi1rWTRPjagcGsjXbXe34JXaSXd+NPKO79btpRZtr55icF4TOrxMibu1eEI+vjrZvZceTbjYVP9lKs6wG/+4d8iuLr91u3JctzMy5DpaeNm5dzn3Xqf6yaZFRwxPX+qx+hzyCerxA9jv/9+/UOuwepPbTCnngrh0o4yUe+KjTWXkDQS+2wUde58Ih+RtX+FUbA/BQkKdxpW+VN/kNMtRhCQe44uke+F3/IVBfN7fo84ePHF9OPV6jnZPf8m5eNf8woHnTeUpu4SMeCh6947MnM/QTbPIt/s5kVpmv8YeM4VKuEr10ZZbTkVAtJD/9+F2dFV95cz1uK65/0NOBPhTNtGkqOx7VHzj68pf+Ja/BXfXH0Rth4AanUb6cwtTZL9J22aoz1fY9eHhVEyKc3VxDFWbSBG3ZdemnHawS1KNMw+m4SsxP1TOdXSvbuDkv8U1trg1GyLGdWfU1jIaJtw6hnPE4ysp6B2sZCr2RRz0vCgP9F0W/7M4upfZIC0NbsVvIXTtipItHbBE4IX2YeGUOCLLOy8gvDMgetbbMOZvGZHH5HXfcHodzjEZqJBY8trbyJnF2GLCEYSxjMCMwZmMHA2eMCoMwV/1zBVvinAuNSrkaBeWRQSsKp5aD3/R0eY2yBbqXcmNxdQxv8En3kCUNKZfdJHZyf/r5p+J03ZfPer5l8fSrss3O7nPpvC8sbj8auqJEq3npjJLMlWi0viAG5zodSLn4mPirCWZ2mx8FCVtStDpAIGZsuhp4N0sevG/d64EC3NDqMNtLX63na6PZDVb8TRsijzYIhENm6KSfrYPoQ4PHzZxA93iATmsrOYk6Iu2QPj/7XBz/8KOckosZkJuEGZxa6yAZTQd5GbSY8dM2yBytne6620zbkUoP3fjBAAvacD9mvklIvSY0tPe2qegk+6V90qn4u4g9KJ5o34fa+Jxn+NUdlQGC+wuB7+wQJ4BPp3ScdAoMfYG68dZgi7zMusrX+BT8yEN+cS1D9w73DssnvHSmrKBezu5/+3/+WzlA1g13v2Mw122hYfa+nfKok+PsJTPrej0taFvR9VYll/gB0zEvY9kcuHQPvs0rDtpYUjdsj/rbQbsE+Fs6Gg8iueIBHvEDHK7RXWHqmvBaaJ53uzWA7WUrlSE/yto14GwG53iq/bZuKGfQXn1WF7iec9CBp6e5jsIr9ERjqonQZXHdFy+rSLmiZTrX9TJxXLRz2ucRi1Ojr601rfrdrj86RL/QCJ54oWE79zWeS9e+uoz7vpbeutk8poc9o3vu7Nh1pQeKyinfvgwcluGwTzDh3Li1f9d1OsfVHrtZoWGMHWJ0B8SmawnfxQQTfaO9jswjbxLDtIafTqt0pcsU3mCk7Dy87M4uJmG4CjEIY1sokJYGyRbSnFDXHT9wfSGytYVUPs4Q0xn46aTi/G1G4b15txtFvxAjOAxOhLydxxzlsHArKUtmdGJsi9dT/fO6ikFJnJ/hsFTM8JczrIF5FNpKrwHqWNDdAQy0o7WULzMbu9l6hQRXM7O7kb1ZfEUuY6YsY4gDn78jxz1eXV88/tmsh3vqy4t7X313XohLA8/LREdOZHF5YFJEODT/4KYTEaQH3HWFUuzM3FDslhVANbIKHV3HdQG/gYWqkUXnBHpYDTY8av651xmTUT/apqM6KR0qWd+sYam7syaCntY9MvV41yN+8fLXMpwQxKnVmYgz29XB/c0ua7Iya6bNkR3HVycnOKONQ48PJefqSkYH0XKvc2yAcKsP6AYRaauRMd1Fd9tZ8qTDL7BNMyMhXeiza+XnhzTlLQ2w/pa9ky5umRZ+k4l4cZzZXtMLJn4r96UvfqmWQMgHR3kbhjjBfcvJvXZLnuRqrfYnPvGJapvtTBvImdFVfznWgdNOULd58Kq+acao7+kSB9pgSf3avLYvb39+GT6XCo2z/IKXa+RXP3pdkws7Wk8dJ0DWxZ+bHPYp6uvqhB8mfwyqyc2X5FoH8aSWCkx6iIeO5rNrAw+DmqczYHHf9ss1m/aXf/nfa5mIfMqpj0yTOVCvsxMsCUSv01fvBPeVmiTjq0R/42tY0mBLtWjo+DMDmbrnwf08rq5TpnFaTlB0MbTB2ZG+l87QFbxylO+QM/rlOQy/6p7go7955Sw41w4r0xMHeVr39XcGsK272phQ+pr61N31YyncwWvY8vI/xHe+hl0wU8b3CuSpdf3Jr2zLEi36GnGu26lu2qvN4GfyeJF/NYObMCf5Bz/LoQ492vh+vpuQaqxUVYufi4brdnbJK1UPoE45mlHNFOcWAoLMGo0PNoz81KZDCXJ+P79OWYEja19buxnY8sayhLWNbNwdJnwp+yhihFk6ju2+ZQyUNnOoa3ZdSLlzZ70sMHBWn1A4TGjM8a60zjOdSyHXxybrDJr8nFGKgnbBbG4LjPK2IgSLsCjOchb+HIuSHfXWo/YZQfLbt2K0z51/Jp149q2LEMEoJz3KbxuX7IRSs0/i4UyhPMqBOppqWxKGdcIDLkVqMsjrgG/zvK5DV9NceM8aBdniEaVLEwHulgvNJ4i3bqKTXPDRmdPkQC9ZdYOV3zX6BXwSin+5lHajg9lIMoIbfMr45F4c+jgcZnB14P1Yld7KW0Yi5Z5LZ/SFL36hHAXlOIxzHbrRNB6u38wuPOFPXk2HTtWLhXA3U4f+antTe2z5O4t3VPvMAFIjYlCrMR2u8Ca5r/YaBDkK9Yn1rHFqW8Pwl12YZE++eNRyRgK6xTm6zYtjv7zAafDjPs1gqevuHfJ/MZ8w/+hHP1KOiPuavY0M6JVdDyyVwVN14mu3MfIBgy5yVD7xz5+o9tZwlVc3mB3YqsazHUf5OKYGb5zSejE49t2MPljyCa7hoTw4+NL8ENd5XDukc3Y7b9t12IAlnf2tiYbcN57Oys9hi5sfPeiSD3xBen3QJ7CUFaSry1lwXeGAJeP+FvntJ0V/+7d/Wx868cW+p9Mm8YDeIGvOp75GHtl+7B8/VlvIkXc7YcqSq8GOF//MyvvqZescOdkBong48Q1c92x7XV+Bf8k+5J02sepDWfEdNvLxDRD0AzW7G3jaW8uqz0C7nh9VHZFO+LDPcBHIuB081w47UJRNCp3ocYh37npcN13guO7QefosrY/WNXkbx9ZdcfrAKhdwaIUH3pMdnLt9NTxlyMShHNo4z5Uef8xXR9hUuz3k0zWyL/VaHnah8ajE8GkvW6y2HyMPVoG7Wj5f2kr5J8mdeEeXr6f1PU1cwKYf+WbhupzdQiQE1qOZnHUS4jCMcDDRfQkpiZDqEUZ3ToxHMWhilvyXmlWq+oK0qoy46yKEVLzqk+BQr4OTay/cUpztzOaG4cUwSx+Sr+HhA0GmNBKKhw1L2jxUfN5GtL2ZrxeBc7D902gMOg6PWfBhqZQBUjyPIuDNjq+scaDyfyHOSn1SOPvjHr87M73VMYwZYg7KzrnMUKW+20+aSR6baXNwAKRYRUvgt2IWD0M/XAWdIR73I6R+nI1HypAFhXYW4N0BLG/vk9OtGtCPNg2yeYN2chAnlPGle6U3o5Ocp891pXQghq5h3Ui+wIFxtN5ax+++/nJu+cMPLYLZNjrZMkav+8cee2zxvv/+vjLgvZ1UFbhJf8zetT6ToU5PoMf/+I//WHJFlz1g8YGRdm6ZuVau9ULLx6N5B3Yzkt7421qIsyRoz8+fer4chKIhtLUeO5eOhC8dR/acg9YJNsCLiR/6mw/VQAEP6ZCAR3iFl64ff/zxWv9tIOGeHKSZXXv3u99dL2PBR3Cmb+qX1yNnSwwsOfC1QryXBy6PPvJoOUSNE5jqda8856fxcC+9aQVbOvrAh784TyvIXd7mg7ICWK4bfqc3XPddP/zqcXri7pg+EazPA7/Lgdll1Q02vkoXD5Z7sNw3XuK7Ltc9Ky2fUPAnWVT/lDy3SqhZt/Dik5/85OL9739/7dOs3yR3Oti0N/0tC/Ho/+dP/nPpCV3TvjufpSn2ypbHp9BX7xv92JznBYsWTzIuPk7X5HMxn6j52iwGfy3bkPqaatkJb9kYEycDeI2P+/IcZj6IOEH9hwO+EGmncSprlnvKa5BADxwd6EzpUWrSn9F3NMJL3z6fjCl8Un/TLh+aTTJ2P974i6/rwNDmW/+U6WWZ2lPZhIkPRXcQs5ZYoMv9JMS1mVX5BYNQ+eFO5v1U0T28D/MJ7XB0SENDXQeG66o7k5iWru5N/R2nTRqOv4jbIuCZ/JUht9fl7KbcJQNEIQYJoY2nM0bO0w4DoTid/3BawQpIAg83SogBhtoozHBatuJs+tyhT/ythnm7qxmVFB5hCEVLWCrnrC55YNs4V8aL/KCtDdqANjKhiUFrp2OeD83RyIJdihRBRVw1W7o27dtbDmxAMaLr+YgExQEPbZZpoBeGo2mlZv5+/sTPg3rnB6UqykJc4THPnGt5BXU1zu4NTDjTo4oX1iH9VgloZhzQ07Q6a1hC66I4jZD8lenOybVGqwFr1M0jPG2n8UbyogxMxIMOuDaNcEJL0yTdta9I2afWTFbTYkbO/bd927fVrgxmTqtTuJGEXaZutDjgP6e3acYHtDrIzQBUfkFcl+m2vnRyb3I1h7eZIB1XDVxiB81yegGRk9+6u6Rr4o9ybbN89cvgBo8MGOgwB1QesHR40ppXYCmLb9oRp9W5HRbxXvCiV17y4ozo1JRpPjubxGibxnnh6IrXzp559pnl427wBM6G9IZRkZf4IVt4euwNFzDY8pdDh9HKyefQ+/S2be6+EFp19maam9eXQG1JA1zQTVbKNW4cFvyWZh/wxz/7eLVB9AtNf9nwS1XydRaPp9WGY7PJcq4T2rMlK/jjCW7rUbOg+rF0Wq0TLZ+2F53viufYAuZA+TpGL0ogiX+hoej+9YowkwHejdPyPKun/Ie08bm9QlO3N3Uo1/RwdLu9FrykLXFEQ/BtHtK1Cskjrp6Sj5j6lRd+6nJo6yYN6yW5iQ+tj9XAAl+d6hevfesj4VaOOBs98apmazN4kKZMfQArOLBlHde0zOmDWA8GxDtS1YCaC/Wa1WVf+Hxx6+u+ykFymblIfPmdXcRz3igB5mEspBBVSExILxEaeIxfesRSXSpM6buZqU01fMh0aOfiZI5ZgFaKzWwP4sW08zHeW5lpjchjYCJM63ASGh9nARPn57q5xI/ZVEwsOidBg6NujRHtHPIWTucLG8KLOLDBYWU3vMgLbj5H6OGIZQw1msu0/8rKyfBqvGWa5ffZSthMRXgYXa2GpXq49dn1xDM8bppq9DQbSYrvtKE0BzIpI5H0dgLJrJxd1ST+Vg1wR5sRIpq74bdukg0d1fkYaMiDh62rGq0OzwyFTkpeoRvzDeNL5A3XNmCNb58bx6YXDzi01jzaDqkdG/msqzN79Za3vGU4h8kL9s0aWj49O3BYr8mUPJ09Nn/4kYfLCLt/Qd4YD3SKm/PtZqWbo1vtf0KQnXnsXx6rF6y8ZNWybvy7o0GfwKF6ItszkjcnAY84cWbeOM/WPs/50TqgPN4V/Ni15iPdA5OjDZ5lJMr0TI/8Qp/ZlobVMtSeLG/wCeO2n12mdbuAXOan2yRnt+liL+HSaZcpftkkOMEPr5w5CNoPHrD10q8U4MC2P/zww/WFQwMD5R3SwGFfLDeyHOS+++4rvhafZ8BbHrOor8vL1tea9Zy1T/TjN3tMX13PBxz0BT8NXss26PVNjMWULdv3VZq1ajuaTeqsnYnGYt3qd+dt8Fplcjh/3acOZ+2ELtQSpUmy4ltX5sLGo3latydxZSc89ucETs5lT6aBgQWVbzqLE8ThH77Cw7XQvKsyySOov3GQT5pABtpKn4ejos6RDhZ6tE/l5B0f1hr04AFYTQ+YVbLqG/QERH0ZzdfR6jo5lNvrLSnUNuETJgCxDC/7zO5EV1VYyBup2I82f82wPi+xuMqL0RCixMWsrGXNFhmnsw7XLgz1eC8MVOf5THdvZyeGC7WuN28N17MLW6Jh3WgMRgNLhzCxcGoBXwwddRNCGe0wsZxawslfC7Ecq+AADqE2na6jRonLFH7O+ym/fSEzvHk2srKeUVE+o/jcqTMRPodTpzxGgfbWxU/O2nreVusOrPErmebH7hOlgDMeK9gKqdxc+cEcvDygG47JVqGV0w0abtVADmabdMpCNa40MLNPRqItc2ePzLwQoaELGqx8HInPZ9bqtjwWZ2iXA4Ok37AQObX80NjGpXQgykOWrX/ipDvk5RAwaO5btq7l46h03A2j7QoVN92tq/PscEd3L3Mw02fm2vZPPTPffCkdn1S72tUL7eIc7E1xzV7pyNgGP2jVmXtxjM6676MQntEjvmQfe0iHBfcGQBytV77ylYs3v/nNy/bBVnTALzxn47SfPovj4HLQOB/gdT5l2OGWlesecCrvELQlMMwuK2O9uCcLgjzKw73hVMKhH+XI28BG8Angi+nGoWJXdQsHOLZNsHyN08qmWCaDrssF/IIfnhtkeKrCaRa0OfA5bD7z7QmSuNe85jXFg9EmDyYv2Ox/DYGsW8/62n3pUHSMPrinN2bd8U8+fDZTWG2gOriDvqv1p9rP1ShHtZ2he+DueXwemPU3a2cN17mvLycj7artTs1k8lvSt2s7fJryH/gU00DcvXih2zB8qq7og/bvWl9GX+Tpp8t45MAKdY2XtwZ2jWu3Q+X0C3hcdebsWr4+iq/JJ9SEX3S34oIrlsrvgB/8nbsNjzKj3VcZXJj4WL5JYCnbQZ1wL/xCo9ndATfn/CmbiIrDH0s9d3fiF2ZXq728xyV9Zv4a7Ms/s7sWo2waspEnXMhDQFxfF0JTvLirCnhdTBqzpxzcEk5kWVLNrzq2di7kZbTTmdU9F8GE6Tl2MyXvKxtAqG9+KI3pvdTB/aXCbjZMprQUSF1Nh/zuKS5notOkO7YJIYJaz367yN3JSGQ1SrGR75P7fridJI4dv73yEuyY4ofti8NgA4Ua9Rt9VghcTjgcli/ihS4KQvrwgBf4znjHkFuEbu/RbljdSJTJ/y0bzJZ88IMfLMPIOFaDmeThWmNy4Ndn0ol5RMbpJT/xGtl73vOeekz73d/93cUHPGw4N5Ixy3YUHF3DqR0ZeLXeSev7upjS0KcMI4l+Tks/xlb2VgzdpuFPtx0cE18QQxtnCq2C9l4dz7ipuJv6JyLRkaGx2meQZSM8gemO7mJy6zh5OIXrUydC9gZzdN1Bd9gC8GtGLPBdy6c+cFw7sx06WLzE39abzi+fa3XKK5+zsg738nTbA0O6OE6f+pSX92oCXOCPHjDViyYwXkpQPxh9uOcUGDz3mvDLwYdLH2g2uMBjcc0H5TnCnHzrUPES7hVm6Mtf+IyUr//f7tImGbYsnelJP2nDT4MtMsEf93SpZVaMAiu81N61+8uGJHce8NS1b9JJCJy6T38rTeh6Gr+KvNSPqsGYfIfa73vqe+lH26y+ptOlx3DOf8fDoYO2Qu+7rYFR71JpB56mZGJtjlvhO8HreLTQ66a38cBHvg4Y0g7TXDiEHulwg1fPIhucCz0AQTMnWKD/8IZzDeLnvITbFArXyJvcMI5PswoP9cSnK1mAmzibFLBb+9MMb9VUcA/gvezTU4VWKuk1IRiGMMF1PyqHfzNPWjPe9aXCYPgwkuVTc2TDOKEYHSaUIWEsK3YIuhY1r2ba3M4Hh+qV39GMrWKX+FF/4RngpQRTw1O3+IbVxrpxUo7Qd7OnbsVFOTZS53q2I/NSWq07yb1GG10txVlfz9rJPI7wN3jm7dAE+OcPHC+qUKAe4akHjymr6wrBlRNLGR0ajzTXbbgZiFZ2ZSgh+D5yAbdbNdjqyGwKWtDXOta8Ia/WzcfT4Xw+zrFH+ngor8b1kY98pPiFp/2IVlrDuJG8QRf8nRlGj6Vdty42js59NL59j1YdhyUOZvhu9sCYorHx7zO8ybN1Vx4HPedAeIGJDrhXpge2rm+V0C+kwrfo606znaOJkNZzt+hrXtR17umyQJ/xy72BHofBulT3h23iHIZ05TiZ9IfuuQffoawO2LXBIwdWefGFQ67pbdtJMhGk13EN7Qut7diqs2BFpM5zPlQF1/gDVzDaRrQThJargd046Cu87Cso1/xtHrhvmHTUgQ/ydj1svuD3oPuuqK+rn9aPppd+Cc0f180vaXiMV5axyGNttfWmAt6BA2Y0q+Ku5ifFiscpVo5pLWVIcf2Ba/WAWXAnGWmbrR+XqqPL9Mwn3Dm8ns4YyNJjtDnYLO3RRBRbpa0pr69Wf+sHHUJvO6R4Ip+A/m5PPfnVuHWevm+Y4vkL6u1Z4tbBzttlC3Z4DwflBdebO9kpZsJjbmeHMzoGHIV/OIYXZrdrtjjlyQusLr+WtsN3qq3fCEaeIm/wX96d8OvChTzpzztQu7vajEyBnb4igDGiyr3szm6PRghSIKQeYWBS/U3nKylHAZj9NJPtEceZXvVxiTAbY87l84Fb3k4/djz74OZrIHEcfcQh8xSpn8GKAUy76VlQAmSgvQBmy5K5wGZVvugSDsq2AqgbrQ7X8Cn80hG10MRvrNrQP0sugiPBHsmM7tE4tCtrefEpyB3JWafwzNM+d+lR4/jWOwUxW96T/M2/Vi5nCuMb03BrfCBOSQSNQUNy9CyMBqUxcXTEm/lEk1FTf4kuwlrSWYBusR8NrUf6UCcbPMKzlrezTv/85PBLk8/hmpPECeRkKVvyDyx8vqEhsiH3tXwQBC7kytkly3Y0Gj+00HUHGbeTgnbX6DTr5JOrN3togwlnsjgcOh5tHfAHffQdb16g1y8G0cVuqrOZEbu/tN0hU7S0k3kxZFvX+6zNu27d7ms2m7OLT9bu4mHZghl/xSmHr9LYO/al89IjugcmnNxre9aHy//617++ysKzcZcXTgJaWnY65pUJh6a3Ml3kR13qbbzUqd03vhcpctVR6ga38epZdADEXW3QmfOe0N28d0a7o5fd9PpgNhlvmnbXy+By9N3LqK/3i+Y1ngntW3Sf64mNJQ30t2Z88Tt8wj+8q2Nad3slXpVPknLFY2VjY71cg+Xg7JmwystWS5kkb89+XkkuLU/66brvlSvYk863nhT+IaRwmurveud52EQPb8Vpd8rhmaPpWTqToUGcLVyXcFNHz8gWTojFghmO5WNwHMOOmqUFJ+nahzbIx1O3dtx2CT7yiJcP7uD4Iyu7CYlrOAU7OJOrA/77Ka/9eKdmyD3xnkLHHm5dGP3e+bSX58/sLs4Eve3dMaFJVZAxD9fu7GpsgnMQDaaDiERouEalOl5EYAJDyvmzsXALqpiI1V0WE8C6mpB8vPz1vIR2JJ78TvabXF3PV3mOZ9eCPG44ciyMDVx77a7XWuGcy/hlxrOmuVUChhFDjjwGXIug7N07DNvAw/XG9GUxqBXjJwd2XA84rgnOLhCuU3Wdx84QYz/XyplZ0s3gs70Z3COII3mkuJnNc1dW4+xm3e6JLGE4emR1ceJoZlVPbC6ysiFoxikrLY4yQytHKSidC1IDj4pURcWJx1dBOkUxQtMJ9Po+afJVnPgc5FbwkqZ0wVAPXlWMUrdW6IbYfCInwdkh3qFRytvBdesj3mhkNQLPtVAz6uGfcp2vYZbBib7jW81CkmHgaRs65Vo7CkhkJB6fGxftxT2cBIbBYx5tyKx/B/nlU4fgGo7anTPj0vHOTb80R+GconPau+OFExqEps11j9BVCZ+jR4+UzsOhHRXw0NDl4CW477i+l7f5wmnSDuXRcVxW3VJ/wRqkF/w5TLyBv2NOi/rQiDfVOaSQPPBvAwxff9KldVszWIRf04MHVS74zkOnd7llmnwTL5Zx13hRnU1gqLfl1iDwvGluPjvDp3UBj4smNObAG7oguG+HUZzZWLwSD07z1H3DaPkpL4+j8eJw0BHlrJtWxrVDvV1G/i6jfAfXygjqvFxoHZIHLPnR0PV0+ca77+f1dZry8yAvnMGbXys7Lz8vM79uGkpfZmUaB3nlaRrwyqSD4PPeLQPtq+rPbA17YNbNTHE/Kq4CN9EPPpodRJdBJvzZUbrYky3owcM+Nz+VbTl2evOx88xlK0187w9Oj8sGhenyzXld1wdqdlGOkfeZ07aw8xKn5STRxX2+RexmzQ9HH9M3r2RZYj35zAetwK3ryxouoMoyDBsX9d6LE12Oc7qllcBZZFbSC2pgqXLvaGjIktDRAqLXecfnSHyFwqna86i76IKDI/yoe2a07tPuozOWLwnIL3hJG5BST2i237o80ve9OZ/6970nlHz6O/IzXpC+rmzq4R9tRA+VI+NjR48vjm0ei5+Tbwhk8m4jT65X+D215av6Q29ByGVoxmuyK5zx01/y726lbzaRmWtl1M93Ox/n2MYDOxeyF3x8v9Nnt2tww9k9fXZ3cTZ07qweTZHADHG6knm4ZmeXse3gqhgW4IJGiCkOASGMHkbUBxDCJHHducgz79zEXy6kOAn6D4PC9Di8G1GQ1bWNbEVycnE0XyHbzIcW9jP62swuBnvHjsahVQeBpgHGAa7C4ATz6jpSZdGUsxlUM7/+OMCEqZPwAhgS1evc60+6YaLJ+lkwaxY2daEbH+QtGNsqihBXTyRf8kYRViOYOsw8b9i3Ml/wWbsjm6JmC499ezNm5LMWJ2knn3UNHYXnhHluipe5DV6Dr/CBYN9zdOEAP4qlE3emXA5GnEHtAYpr8W1swOlr9dxqAa2NPx6gtx0DtDSfGOamWxlB/g74Y+bAWRlGlOGmr+ArSx7Fr8j+wt5Y+whG19HXZWJK/wb0eT2dByyygKusDDg46lGnzzu7F8Dr64rIDzgNq+uf53ENxm5Gxu3kgI0/ztLn+cGdw0Ssz8XK40mADgxPig/Ji4eNf3dMxdfgZdmOUHyLNSq4gedemM84VMSlfkJ+8XKWDpYAj+703MOznb6iSzbyyp+zU51zrf7GbTu7p3THmRxJlFkYvB/Xl/9tnK6+xMXhwVuntYSXe3jia/EwuJU8prM08fCvEARaPtLIxdnBPguuOVteGJuvcZcGDv3o+jq/c/HUxRTMEuO/vOBYM90yKToiH0Gce4e8znP65HEv/lIBztVOkoetK1oiJnFzewZO09u0i1OvvK77UFfzqvHTf4hz0KWuc46zcmDMg/seKLqGg+DcZdmVDgYKAjq8XKkuj+bRYsB9ZMUgM3ppgkancDOGsEDfg15PxiwNa7rxW0B7xzUf+ozHZNS87PNhUuflG644vFOGjLou9+BXOz8MaLpPlvA2/svWmfD2+TwhJq/o5ZHMlm6kj0i+/fgDHN0Mz3MfGVgjGh+kHNlJny8BPr4AJ2zoMofRLkycWvA2VqJTObSb7bzXs54nwZ4GH90cn1mGf9Mb4obZCgx84l8IfI22Z83DTlcCjPKxUg4WJYOUAZdTXcs9Q++FjUzwZIDfZcqW2g5qCsqBi78FP9dH86TahIyvy9byzPBnBYHpr9A31ZjYKYxmUHj4mIQnOatZZhrvI3YmPE+Z9dzb4Nj2ZzvwyqTdTp6O75oRji9nQrE+H33uTD4yln4oPtXukfhP2mqwD4e7tjofUPCC6Ku4CbcQXQqU7BhpWlrHp/G6byOiwRYTwpTdCGZnJZ1qGmoZjz5PHV8bhothMNa2MvohKp7/XrYgo+T7GQEot5kO3JfJdMBrud/fiVIWnoEWBuwkbiX1c36XZwzlBAfGqszYtNzaLEz3p1yxbxIIAAm1hif1lzDSEagXTQIl9fbueDEuVaSNK7W/ZolCcI7Y96Lpe3txmtLBHjmihpOZhc3byHuMWbJFwOsZIa2vpvGuXGabm4FOCiREJgIFxhuHToBcOOCODr2MwaiYzORVztFy7by34hkd9JBM0EMfr5U2+fHG9kg6Gdc6/YI76S6OMzS9lZONz5X7oR/6ocWP/uiPVv4//MM/rLeuGY4f/uEfXvzAD/xAGQdbGXkJjiy8BPcTP/ET9SjZjMh//b/+a8kN3r/2a79WNNAVMDz6vN5Azv3olD6gq41XDdDIn8bPjPeSb7Eflgz95//jP5eRve/++xa/+Iu/uLjrzrvqC1e/+7u/W4+u77///sX/Hvr/bfbv9bnQ97z3PfXlIzPbePL2f/f2Mqa//du/Xeuq0fgzP/MzFX8ks8bXG8hZZ4dHZCSo0wtFZiyFchIiNIM/Bl0ZRy9zqGVX0sOn5ot0PKjyZQ9GmYqYftQn3+FwsbjDea50D3bXD54DnnDsmdSljCZg7rvM5eB3HmeOSTlWE//ogLrb0QWndUeca/kbJ/oEhrTWK3AbDnzJ2r3rlxrUU09Lwg92rHY1SD+g7q4TbvI5w6XqT38T7hRtTb/88zLoPhrduZByno7RIe2STsBduuNiQbz6rjfgoZ1gwICviaTCLfqqP71pHd0QDE88wnN0sJniejDiWii+h319j9YuO+dr8xndrlteBeRl/OHYjs8450Ml6adNgmQ4FKfzWPrz4OaRbP7ZYIeZQ74BnHwpjJPHbl4yJCkaN5KBCry4uAVnPX7AZnZlYrfoFlz66TD4eNN86Hs6sJ6niGZWewJOPsfhUGVFBlYyVLLfcmjjkProhyfd6tZ2an/dtJV6Mhyn0nlJWwpWPROtZMbmsgXdtmtZpRbGmc7fxXAqJAqlwc8Ch6fxw1YyiKiy8LGeOT4M/dnJYRnDGlkk0LGzZ718nGWZoWsrfhKaKkyncZMBcF9c7XkQPMA1Ac6YyaFqx8k95aT0BAjhzd3xicsVi4i3c6Rc/Skf5RHqs52XQqaYHGUPbIwIW+K4xhgXnNxGaNGSMCoOTg5/WOIo5eTQOiIciklZjIpKaZPLGVhT5MtH0MmLBnWVUY9y12x0VUeYoUCh4L/b9KAqsAnsfGaZdyOcfTQHfo3sAjNQSDVHhnYJjOruVpQ9Dvr2hTSeLTNtSU5/sBb4a5fzbUI2XqKrZdFKi/eMjcM1hamQMq7R5CytGkT41jBGviGXUejW+sXrIbvwfZIjGgddV0cLHWZcPWK0npFDa+cCcBs2Q4FnePg//u5/LH7nd36nytj4/Md//MeLr3aF4AhqH2a63v72t5eB8EnN3/u936u32q3Z4yB7SciM2O///u9XfiPmX/mVX6nlQOrUwF9KUB4f4OzgLDjuvOPOarMVPw3oaiYgqqre5K425VPdv/Vbv1Uw3viGNy7e9a53Le65557a/ukP/uAPamDwhje8YfG6171u8R1ve1t9x/5P/uRPFn/0R39Um8E/9NBDi3e84x1V93vf897FH/6/f1i8eMu/+TeL7/zO71wEm+smD+7dDlrm5Ia+DvIcDmYyOI3yrh3XeYzZ9f6oSztP87LdXuiH9qYdebzsKVbNtkydwuG6rus+sNTD9ixxSJw66Y32LV2ao+xiZNxxl6tTnpJvytFhOioU/0wOpO3Is6Q3EwdlXQMfv+CAfnrlMGgoWxl4Oj/44L/O0LU0wbV6l22yYq/tp/FqeHD1cQYzPuDDq2x8rrUj9YlTTt4+4ODamcPe+TyuBQfu2qWAPvnQCs48yPtyBLDZHPDxV1/VM5a1hEFncrOGsAD/yL752bxlTwXxddCkXDff2Bu0t4xaP8R9rYM6zkS2K2vZxWnVMgbLELP0aSXO7oZ3IdJfxy7a4opzu2qGVx+eUO0hTl118rnLRcXOz1QjpI54M8Ic5jh2XsLil6S1lAPc9KuLmMGuF8VTuPQ9EPATLzfCY3zujz/o8yqv6gV8zqnMedmOCYf4FIFaWHqafer55wIzbT3LJNY3DUYhO2ygp3jz/X/FDzIGbHV4UriWp+nKlWpSz8mnC3FBoJARmUPpg3PVVdXhX5KSn4O8vZN6YyvqqbzJytho9snM7kqelJ87P56ga69nz15YnNYUj7EtgCSophCtu2t3dsEZAgvIqWE7OxjcNrzuGThnjbSdhjvymL4VneAo9RBaOohMZw4ndiB3+BcJHF1lOBh71rkE/u52RmTx7i032CgnMzhGSVcyOloN46iRkZIZ4GGcRqfdPJk0KjOxaWTTqEZnUQLM9D3HVIm1OMhmb8d+bgP3EkRgozMqGwQHXygj+GuZxd4OnqbowYjXPY7A95hiJV6svMePri3ObsWwnYtA83h5LwutY95Cg1nsjLwWBzOyh/kyNyx4QyEoQM3mZhauP2Gsk9GQmv9tUBjTMqiTYUdLOTkqyvUtG4K79UhG6+gTmvapmV6WNLzSQTrTGzzVAX3oQx+qTt5sC17pTHVGnl7QX/notLqsk6YHYMgLnrN7RoqxSsaD+5Qjv2PH7cwx5KVuMn7q6afqJTId70sJ9A2O4MKFw2KN4Bvf9Mbap1S6eAE99cgucXUfoyOgTfs2O9p7jiqjrQuuxwzpcDha1yqecY5c1EMO6HFfJnCqt4Bcxw+a8A9+QtmW8FRbUIcgj3S4OMSfOXtmvFsQZxXf2TLOLxo3w/vmSQ90G46yZKmMLbRO5iVTezKvHRmdYFX4MvzAE95MTOOsjdJr9c5pUl3POImX/3Kh86CRnjmLc7jHw3kcXafH9Oa7vuu7Fn/zN39T/FKHfHiibDs7eM1BJBfxgjh55cG76w1wUx6Nrun1n/zpn1QH6brCRH7T1vnhohxcGi/81If1bHm3fXCe/PLYscJspacVrWfN3z6PSl/abzkwk766Fuhe9T1pk9wUfzdj6DbRMiZn191OXONVy0N+cQ4kyS/IUwdKc90y+lrRDL/nnz8VP2Ss2V3NF1gta9APr2f5YR6kxM7TN26i9jHej1iP38JRHE+IIT7189MT435yrO1W/5/ZYs1gL4/ovfDmI1ljy6z4FMFhfDRrwN+LY82vGYPnMCcwyT3NMkfOmeH0RJod3Y1t3sVHT5E50vE5oMX3AKN8z4DA5r08Pd4v/4mdTLuPk0ubRtooLyUQE8e/abvJdiYhgZPa9pDIVuJryafuQKprPjM+uR8HJrABB+eRf9yD7V6deL+TPnYv7ZtsxlazsbVpo3h3+syYyLuQmecLyXcue+0eDega3KaGJaKuE655ZrdKTcS2AhabEqeDsEaHYaPIOjEGh3GpDjwGUgeoQ+RIasSIqMcFWYy9uTLeyK06LvJTo4YwT/7tOLj2VgP3wvmtxel0TF5IO5ZZFWzbz7S79R4WSJcU06DWM/KgAHCztpagCEd+gjAjrEFRODskrGbWVToHlzKtR6I7URpbWpRSlmKOjrMabjLLmSIDdhrBES/Q5X49tEm1MGIv07WBFhyORDDD2V2J8u2Epq18bGI7Tq9lFbX2JbPMWehbPITlxULxcDKMjLWOnQx6lr07bnKQhkaGxSyljrLz6Sw472TTM+1teC5W780ex4ieziwVnfT40T2dFUbTvjwFzSdnuoy3rn0aFR9L0AFBN8jATO6P/MiPLF559ysXJ287uXjrW98aIzKcnp/6qZ9aPPTQQ1U/B8EsEZ35d5nhPR4HiWyknzxxstoFB/KXf/mXl4YfppyLsx7V5vxSAh7A1xkOaHI9349WuxKaX9UR5R4P4fZLv/RLVfbee+8thxAM5S1p+MITTyzuDg++423fUXTd+6p7Fz/7sz+7+PZv//Zykszeqhesn//5n1983/d9Xz2m/f7v//6CVRVf5w884U5vOar2L0Wr9tABrgIcihcZ5JLtieMn6kVaNquPplte1/5ad7oTb1rI0AxLp3d9ylXcUL2OvqazulpmYLmGCx56CsCmtqzQJ7/7pvVylcnrAKvLya8s2hxCrzdUd9t0H3HAZ/xVHh7o7TL4yv740poPP7hm94vvaEjelxLAqrYYIGQNPucbfPHSm7a2AfDVnuHc9aNVGXIXp4zy6ODY+/KZD3Aoh3ZLYkoGl8C/4b4U2uCj/uaVgafrq5HpS6n3pZal5nDEH0fLYK5b6HCPPnnpjrPJCUEZadoyXsovvBx8LUAX+YGrtsTZXV07Hfy8CJj+dyc6tJ+nAnlha5H+Wj+5m6fUO/rsnL2su1kTHboEffcEvHTDvYi0Jb6Iq8jRbgI+x2u20tnsqqUCfBvpQi2zKkcztJcDqN8eOlDLMD3uj4NZzig3J9XYhsvL8rWkMvzr944MUA2Ag2DQw29ONbuUIx5xnctJTRZOeviN45aD8puqVJ5Om+sY8iC7IT+48utGPhWQFxpwI5MPcVqX9g8rAJ6dx8B8RNtxBo2c/J1MWJ47f3Zx4Ux2jYpfdPZMPhR2Pl/MzbGX9cBnzviewpjIKj8wqwWOBC56ChqdUdcUrsvZZWSFIiCEcYz8nc8sIsfJqJgiQ4CSUo5ypKLMvoXOKFlbBUwtF0g8YfQM2YTbi05GP/AnIoGnz6MnYAyOOCtFHjswcHQZaPNH5LxhoXmEUo1OXnmUmPDfrOl7HTpH18yUBjkaLgH7M+owogJ1NTO9a8G9G2CdCap0lVKauZAvzj2n1YguTm7cjECiYBQw0YFpTYpy1t8YKaLQi3aEPtYSJ+ISgZFggJXZtmh7koOGy/iTiWt53DMsghkKBl+H5BDAEpqmurlFf9CC9s9//vNFq46Mo1a0YdYVQutsG2nl6DOj2DOYQBg0adRH80Lk937v9y7elkf3PYNbxjwWgiPHyZPXziQN8zvf9p21Vlc+8gED3trIL/zCL1S7gbd0nfRzzz53BayvnNx09P6nPYPpbNbaJvc6c3jgQT1ajHGEA7x1+O/6uXeVI29bNnnEP/ANDyx++qd/uvSrWkjiwDRLbXnGO9/5zsqHd03/D/7gD1Y8/cMz8dcbyMbReIJnUEHn0SJeetPvGs+9+NOz0NLMtreT3DMX7QjOceu6aiZhqrc69tiyDuClsUdJOuZlOEd3dYpdP31sfqqPvNw7qv4rVCkfvPFIUAav0KwOTp92RM7u5RVHZuyHvPg4r0s+AQxl+7PCrgVl9A9wfylBefWqT11wM4gHv+mHN/y8OEf3LLlxhos8QtMFhvbmHmxlDeLYEE91fGlOHjqljjnNTUfj0/fXc1Y3HMjENTzdO/r6euD+ryjDYcEbuApoIBdxlgUVXbGJHL1ul0VnZPRUZtXXY3/oV5eV1rAq8mv0g89mdher59KXZivOOLtHY6s9XV1fPR5nTlM+VpMThVvuanAbMocejUHcpdDzUDcKUzrjSTM9qvWo2kGuawItZx15zRQnL8eltgJNUfnpVtmk0oXwtuAN21bLAZKPs1wOc5qzL4rxrbosWJzqC+F1+U2BY60u2slIejkS4uOHODbD/1o66pyjHO5kImd1ctTRr7x0A5bkKlprZjovoBXMizImcDLDPCYJYhf4SaFpOzaZDjx/+vnFmfgpp+LsPnvaB1fiv2Q3hv08cT+bdbraoaf6W1uWOCjKhg0ex9nL9dBBVV+fs0sICQh0ZUbUBcG1YZTeDhSD4RCMrglMx405DHOe9A9B541Hs4qXCrVkIMSsRessKYi7W+XtnHBbZrs0pqNHMwIjr1pTk0YWYcByP53D7rTmppCNgwlnuPQRtQjsMDwO6kjLqMtyiAg+uSLE4Bp4doFYMfuZsiXcSQlc73BQ05Aph0AxOcf74U0KJCL4G42RQWgfjymCY+o9Hqdg5c7bFxtnw59N+8hp8IzemFkB75IBLYEJTyNCxp3jSwaMuk5JHOUonoeO7myafg5Kjf5SSdFmGFcNb3QIl6z7Jk2gnxo5nUO/69LZSeZXQltePKNXOkBBnIA/QhuJmIW65yT1Pst0POIoeZRu5o1VhqfT6dXxE8cHzOSTR1CHNDO5pXupqwxRhNH5u/4qcI0/6lEe7g56yzHEn/e9732lF2bDpXEK6NOSzokX2qk4+GnzynuxjO7TIXwTT8cE7Z/jqT0wZNLbLqij679GUl6QvXmCVwK4HHOPpfG0ZSfNtfzdBjjky/TQ5BpfpIPnXvvw3/WAg35x0itP7qX3Qf7dpuS/3rCENwHQzskRjS1P9cuno2tcrqa+bhfyohkMugsGvXcvjzSH6w7kJp94ofXVNbzkpSdk4LphSVeu87i/ngA2GaufrPADXPHiXJMfOthBOuiTvHB55JFHqv45ziXPIKIcWMpa4sOBZjuls6l0Fy1fqwD35o16DKiqvpdJn75WeIPbdgHv0IAW7R3+e4kTDDDPmaWb7IA4e53bl9kTADZbOaFl4h4MsvlaBPDZrN2959OGTsVWxQnN5MOR9RNZZng+Twnj3K1nDXhooBvlhJJNaFyPPsCrnMVLILc32cuYC2YhdQxnuRxdbWOKq/SkodUMLS4M2ElJJ9+DCWcB3s0b9/KarIMnvOiq9IKReNeNA06qF97gid9Wb3BtXksXurzloIJ0H8rKhcSBb67RBY4gyU3fV+ShH/W2Mx3lqWtLD/XZJkvOnclXC/P0/vnnz8QnOpM1u2mHmUA8d34MOs9mcm9ry0t2oS39D/8GbkHqBTUNzXtB1JVvEM2RwjTBWledHyNAWYzYUl1V2HFnTo81cadWT5Uh7U6E0iDUzgU+7sAolbBSR82YpOOsTib1cBRI/oAYLw4cC4H2xjuTa53miQg6SyLiYNqm4mSUdSswFxtxGG4/sTibOAa6ZpxyFloRjHgorrWYjL1Giw6G0UcgarlF7uHXnXpuK48GOTrOwRv8ECevctmCIvvQHVmc23rO15QjGPuVxpk4cqym4tfj3G5m3e7nnvpSbX1y9/nsLJHxQfzi8DFvFof2Uv7wyrk7XnX4K4ckQOGA59aKWqtbCnMq+9BFcc5GacQ1HLKS170GgX4zXGQArgXnaEfDrRjIlTEdchkjV3S0fqGbjJu30hjoGhAkzXXJetJzPMGPPstfOpqzpiVI84IS2NVBJQVvxS/5mJbfM4bihiyH0ZTPIdBF4Vh0vOPqhamKvfRP4402joCyLUdpcOsAt+YRPpF9L03goDz11acWD7z6gTLu1dkHW50UveE8eKmtOrfEc3arrizHkV4ORvTunMdkwQF8gwFGWJ3gO8y2swPywwd+nBJtUDmHODScyszLN37jNy5+4zd+o/CYp4PRtHBQXnHXK2oJC5rFC2BUG58cI/fwF1dyIo3YDgG+OuWt58YMJJmh+TUPvqbgqW8ZwlIw0G1nCjIt/csglwzUow1KF6QbuEjrQBfYJXnLtgamNulaOctk5IFnw5SGPmfl8APvnOW77777auuqE+G7Gc0HX/Ng4U6WAnhgSWMXlbM04e6771587GMfqyU7ZjTNita67je+sWSBN8179aL9G77hG0o24D766KPLGVSyU97nu+EkVLtL3fCGAxrA6eCpg1lUPLbt3wMPPFA4fc/3fM/iU5/6VD19kBdseKDh9a9/feEBJt2RDz99pAd8cejER/jKLy+ZevKl/qYFTDhqC+wkfrnv+uAsT+sWfgjsJ5h0ms4pI6gPjnhMlofprUyHftTVQT80lpFczm3o3Df2jDflAwR/dLesm6fo98Iq/tCHbpuw9rRRIAf5hT437yvya/ADr6985cvhtKcPnlhYrpMZ3SxdMLO7b1Yu24KhDy5keSwyhT8928/kBLm2bjhXSF752zkly5r9jJ6gUBmHPHObp2zR7CK8aD4o0061dIHOCWyrQ+j86nLdeUsXg7u9/jufNEfpf2CZaQVzLOGsbIUrPOjhgWZWRcuyYMw19CDvwL950/WNnvMAmnp7VtcSxDNpd+dzPPXMqcVT8fG2LmSyLluxcrjPnsvkXdrtVl6Y3tozGEw/W+3SdbAIrNrfbaB/7TO71XjhNlGEcShvBSgGEWYqYgCqwwvSRWQc13YEavbTDCiGToym+IQib22nQXCBL86hDKduM46nl0a2efHxfhmYY8dPJj6zxXnBZNP0uzJhyEpmgTeOZeQVZ3Ena26O5SMOlgXcecftNdW+mfRzcQA5Jsc2jlYj3chyBvfH84UzjxYoZ6Atz3BwryPSAcJNnDUs8rbSyGNWpxyi3SigGZcjJyOYrAnK7PE5gkucmeKnnvny4q7bMxN1PCPGbGa9mRdc8vrJEG4eo9hrF6+KbymTxKUMmjfwqQ46fDfLTnEZHYaaQXfWMOVvnve1cxmdyBWMkgXcr2ZWeVKmm+1Ej1p/ml48EapRR4ekS8NbcX2ts2X8wJCGP4L0vnZfs3bSEt9BmQqJLh2Yys7Ldd6DuGFEOn5+rkFeR0yw+vZiZ3SQJVzJkgHlNDDOQqehT5BP0EHbMqydMrx5Lm/petylbZUhTj74KKseDhubAL52GIKLP5tZq45vltR4FIafJY+0K2fGXTCwNHhVljMAF7B1HvWJ1bASjxzg0WG6+fGPf7zycJ7ptjTl0Qu2WXFtUefJ4ZMOX3CkO6MP7tI63SO9JBYe0uAjn5cPy/GdHq+ZnZ8HdQlVR9pNhYkX4sxUwZ0jacBi5sJSETLxmBw+6mIv4Xc88Qy3MmjCX/TBRXAGF974STbKu8cPa/GVMTBw/4EPfrDy3/8N95cNtqxAfrrASQWbUwumOjmE+CweD+nGPa+8p3gAb3ng3rwmM3qj/je96U01iFHvl/OE4J58mQ8eZMqphFfXjZbG23kuZ7xo2Znx4zD7LOy3fuu3Fk3wwgd1Wz4EL7OCnFPOse39PvCBDwxeBLaBFV7SRcE9/MXhw5yP7g0a6Jd8cJHu6KBeAc/wqp7qZKALJhzQCQ4n364r+Is/AjovFw6n4w29FA6nXQ7OjUgrGU59lOuWK1zQT0+899D3+IdneOu6Q9HcNzl/rem2tICc0wpTG3kbIJs4yzre7MjgEfTqmqVdXrgfs/7swEo+OAE3+uDpL//Ck2d5azlC2YbuR6I/kWVyFWUrsYdatKe3R6I75axJCTziJnY4VD9SdsWVmPxJy89yJlWBxKdwjg7jvpKqTvon3RkO4ERGoZ2jWWt5Y+vayW0cxvKAqWZ1Vl52c/SZYA55JU9VP/KGoPDCtXT5g0+WZtrFauDAruuvTDp4gXUs6Tx/biytPJ9Ju+ejL6dOPZdzbKGn3bteUDPpMvwbs934bZ/iwe8iqziRq2UYPc7y9iou4Jo/RgbbdVQem9lObN6QWzGd59cYIl+tKQm9lBxWOtA25PITUSt7GxmfAcai8+kgz2dmmSO3EiLtR/fVvB1rVncj+9uunMgC8gDIg6DF6exusJEZyv14/rt7o9MgVE53jSIy67oeuEY/2znMMKuPAnmz0fpZeIxOCDPjFKYTpOzbKavvGQoR9Q0tTcPoKKNQSdQgMq7PzGo68MzkbmdEwinf3c8OElnPggevfu2Di+eeOr84lU7kq08+sbj31XfHeKbx52W2MrChp/hYOoKHg+8kVvxqvuJtHwYHoYkT7NxH5+97hlqAhzQv6lRa6OM06/Bu1YB3rUdN75yW4mkinJsPrjt+nvdWukZLtdHQ4qxDN7NPN3TC4pofdNW1TsjjWo6ZuNtvG/uKGmHfGXjVVvEqPOX8nd+YPhiTtNLRiUFdb9flKQcdYi8MCsnDYFacw4zwiZPDAVEvWBwbjqHBlvwtE3Rx1Dg6cLZeSz1w00YFzgznDIzhoA8HFxz3nDD5fR6Zw8YxxhNwkiV1DdvjXr3l1MUZ5+yaJfxqHKrXPPhg1TXHDT7aescZ5K5ujqUAz+fpirXaXkA0QGKUPY06/fzpgg9n5XWYcDO4AMc9B9Gjd7xibzvI74Aj5xMdcMU3DrTt31y///3vL57iK6dTHgc+iMMH5TmK6qYH4Kq/aeEQ3/OqexZ/93d/V84fOcnrrKyA/5y8c7nHe3DEmdFSL/zpFticQLDpinPLnXwd9LXfM8Cnzz7+2cpH7hzbdkLBJDvw/+Ef/qHKKG/d+UMPPVQzs3QaPLxsesjWgEBeoWWNH/Bzj3fO+IQOdUoXJ7jue/wLt6SHAABAAElEQVSELyeO7rV+qs9yCQ6zdb9Npzr+NQb8QHu3VXpAf+nBjQ/sPl3Q/tmCoaf05nyeZp0+Ex8lSyGPpX88Xn1jJvR8ECGTaLXuNU5HemUrFUNPaIozuZYXqSyLdLebF9rMdJZDGz+T7xLHIxdsTibkYlPdxD/Mr0k0eOAK+5f72I1E5bp+JSQlGSabpZT6jTOWZfKUW93xBBIFcNp11vFGCnW/POdlfmtn10Nzla9yqWeqk9zggi/1RbO0p/0ccTGqTnW7esG5lorGL5SSH3LfCb9s51Y7Qdi9AU4574q3K0Xy8cHOxcc7l6ULZ/ICGht5Jn0X22Jmd2+bnTcBGLiBOQYLJlDY3tGWoWOTgWJicgvX7Oz22+UavFFAjSqK+VkpwKlLBYTRh3sGoc+j3IHj1cYbM2tqH7YJxFqzoilv1kf5s5gR4o5nFvdkFO60t/OidJtxcO+774FyVhf5VN1+PHxLInaytVeNPILPdnUSmSL3VClK9typs4sTGbk/HeN7Tx5VbW/HYAfPjXzubisG/EicUjMRr7jrZBiftwmzRmQReN6iTA8WAUaJMxMs2PID1hZJB0TxpTqrKDIlPXs+Sh5n26eBL0RYu5mp3eGI2qcvTu8FX20JPmt5VPLAA2ah0uFldvnCVkYxmZpnZPezQwPelXENL5pXQwnDu6Th+ZzX1TiirDoEiiad0W+DA3fXHfDYPRkrK+jQbtWAJ46iKbQ1f5zRJU3nozPrL/00rRqWfLdiaDqHcRk7DXAEHn744eqQ0ayTIW98cFT7ipNidkx5TgA9aP6NR6jDoakZqwyCwGke4bG8AlgahLh6CuIt3uif0PlzUdc9yOUYMlD0V16Og3Ppe+CCCQezbZwGsDkYHC1pdFwZuJmVFDhbHEB4oRE8HddHPvKRcgY9locPB1geT2nUV4YyP9WWghf7A88jab8e/XFoHsxXrQTlit5cw0lZtC/XzSZCx45Xr7r3VYVDDXDD37tecVc5hXTt+LHjJRP4ae/wUj+864M8OYPP4YaHdPfqbz6xV/jx7ne/u2Y20ce5rFny8AW8Rx5+pGhRZ9GcOHwzG6teX+3CN+UE+Chnxh8d7dhyzrUbegSOsq7BNRkAhmvyEOSFr3s2qOnrMxqkO6vHtXqdv/LVr9QgDBzy50jip3rhZ5ePZ55+ZqnbcFFW/Q9mUGIXBXFdRh2uya2dXbDV1faRw0p38K55BVeHoG4H+SjHcf6zP/uzcnTlF8BShzblgCv64dbtrzL+K/rBv+YZvgn4ITRP+74i/5f+jPYEL39D0uVOFhZeiNfHW6fKWbP1qYNLsM8ZjcNa79ekoMfsY2svnswUz+2rPGjWvkefzWCY6R0v4IcX2BJ4hUfNgFZEGBTA4RWIrYfJNOyV/jqXhYvs5WIOh5lTPTZHAFNaIVj11eP+gmdmPfHwqPNwsIdoyKcKll1biRPFR4+nExgO9SjbQd5RB3j1NDr+V5pd8c7ZZJ33qMDl/Mo3eBJcV8Hkq+i7LCEz+Ez+gNV2a7cs9WUgwX/UlvfX4t/kCfkYpMAdCvlxnsL1eTKpdCjEcIZaOW+7/bZ67MRYUVz8MWPDMDI2DIiDwaoReRw9HSqEh2AHvHGNYaMB5DWaYvKxdErHTh6JwfWyQYxqeOVltXN5U++JL3xxcTwzUXe/KmtgM9O7spHHjjtGXGOWtxgUBlazys/Odkg/G4O1n21zzsT45SMOq8FlIx3bSspcuJBlD/mqyfNJ26VkeSybfibHeORyLuttdZKMFqEQNiHa11cD4MyWYmV0QzF2k/+VWQf31DN5DJtvSG9t5fHuRmZiTt4VQ/6lxW2Z8Xnu6SzQ//wXY2CzZmjl7sWRzFRfOBunN3W0gcCTWrQe4PhU9zm3oehOQzxDTjbiBIaXYkBMWSMoa69P5FE0SPKBo0zLtNeWFoBb7KfpcEZ7N0gdkw6p781offjDH64OWSeN16W/txi9c3TpJXmikczNLrVM8UKaeId7afSZztAN9JeuBKhZ2AAq8J6u0BUGrC5y3XwEo3XSYKnrk95pc0Pd7V56NLLsQC8LUjdYBXuoea6H4eTkog+OHFvOGmdKHeyMGTmPjDkX8jSt6JTPrB/5c9zUIV6+GuBp6oljJA3ePQHqgR9cHPUWc3HjhT/SiuaUxZ+iObaN0+MJCb2qumKH4ORaWrdT+R1wabydOUjO+N38/f/Ze/MoO4/rwK9ev9crugE0AZAgQIIAF3EVKVJcRHHRasuWrViyZMmWF2k8iWdOjvVHkpPMmdhJjudYdiYn8skcZ2yNx2Nbc2zHZxyvYrRYEqmF2kVRIkWKOykSIEGCWHtf3uv8frdevX5ooLE0CWLhV8Dr+r76arl161bVrVu3blmy6SzTb4VhN0+lqqaRgfUCFJ3lGV+d/dLuvhvuIkimbuvWrWE6zz7gtrvmtoTZ+I7bSkiFr4T5XGAXLttEvPq94Mo4PpcwYfHddtIvzLPP5qEE/Lme54wWdTBPv5Wx1vYzL9/NQ8ZXlQVhVL1BV5h75yFpwHwLDZjGPA0XV34L3JLOcozn3KSVEb9JW9bBuH4zrvH0/S4sOhcH9957b7yLA+GzbY1neaa1TUzj79XsCs7Eg3gVv7pTAS/uuGiXlt4FXLmPaZ1FOD0In1UYGCcb7o4ZJzOy+o0Ikx5sX+kZOuFxPvgQxzLrmpnKTEfGpV/LlRCXGTqeIa8cRj752XfpMzO65u1POsxlZU+yyvRlnjmOfmaipXXT8AnXTYIHjckBR8Tgj3QuvebxyPLMX2Yfso78usvJsBSYFv24Y0BJNzhkyCFtZl6LPzeXmXBhs47ybOJSIaZnpebpSwP9nD+xTASewY5x8KnZZKyEERbbLQScdSTj4jfwTD6BfBl3QcHlnpqfj/lvqCCYGCKQUEWAuncOfA6KdnQZMjEro+vgYZg/KyxyTWM++gITUhWkJx3CB8mlnBhYeB+bZZWNKYqh4RHsmGJSCL0OeM80CKN43gVbYTDh8llljCFJnWkp7kYyhJ6N5bvd0MMhsR4bDzwMDbDVdGA8rRs9N+184fk05AG0GeIkpA7qJDIRrsJW6q5dYzCl+Uo+BywJRh3bJjedWR7Cbfw8aGo3V10SJUHjiN3FMWQSuodNdHbZcSUuExTxe2HGbaReGN6e+lDatfuFtOnsrak128uW5WYYdybw8V0w3Ewu/JtDdC/eItN2SxXiE2f+ugdj33MHrYcUy0Hewb8wEeLdQdifccWRrpvw/aazXU9HZ72KK7hxcn3ggQdiknQyMo4Tmj/pTJp2UnJSFX+no7ONraf0YduVttY3zPpZb+vvpG988ePPZ+OIC+OIg9hWYgKXRtyCs28bx19x0Y95sR9HOVIS382j/CT47j5dVBrMo5MXWQqXY0VJV/KW9jVdqBNu6yFN62w3f44/0q3Mh7BbH5+tW6m3vv1B3zh54sl1sSzfdUpzhUHYok74wqZd5PLegdv41tVBFhe5tetb6iFclue7ZZiHcMVAQALbSpgMk/78btz+VXkREtJl8FLKNC/rbDzbW8Zf5s+8Zbhk+nSlPsIuPsStCwbjlLqpE+si0L7hoSxN5T355JPBLMv8FjqxvO6+IqzBsAKDuBf+Ur55G9938a0vrMYxT12pi2E629M6GE9VDP0Co+n9iSd/hruwkQkXPg+kWY71ND+Z9YJrw0zru2nLs+Hi0Z9liR/z8EDfXuhGHIor0/nNOD7rWzed/cLngiPnvFIv8WN8fzrf/WZ883g1uoLH7voXfBX/ZOBFmhnlUGvieuBazX6G1Q3aaXgQ3W0ET4MIhVat8uCsuuqeUXAn2x/jCEwWCenL0AZzvnxCzP50byWV6qkODLLYYWiRJ5BvcEGs9DfHdaHFuGoqsonxwz9BIplOmqoWQDuxy4YfDhrKUeSXMmNqGSbUTCpsCnm5kCdWwCYswggtyzUKa4gASQTMYR3KR8NNIo/WyY/4lGvfCSsMpKt52t4I1rettrDUt76Fv1PKrZg56h+XasC/0b9mZzhvxA53WLxiDB0Ax6tXrw2JdB3J7zRIaSJ86GfHuzWPOhf5yJ7U7HswvIxqqTm0nnfbzvrh6Gs0Dg8ZV8fN7Irs8iud3gHKgdwTvOvOWhe3EVmW8ez4EpGDSQwiMr9YSLCzl0EgGpDBQCbRwaANW6Q3HzuFk2Qvktc+JiB1wuaaEzCCkFcviOIQzM6dL9CGIMKLGiBA6g9xjsQA3hhgyw092VEG411IfM7mwMqOZ58PZnaWVcUMxog9NBLNDkLdNlszwoldGNFGXw3GdRz9RQbR+RlMnI3EVuLgqtWhhxXXg2K/V8J1sBPOOUxjlMHMuo3TkEP9a9KPnuFE87pVad/+A2nT5vPT7L4xJmIV4cERzDctxWTzg3T+eRvSQmMcmFSVwCQURKlOUMG7vjgpvzKQyqga5mDuhOazA4uw+G472E6GS7A++xPnTpTGsw5K241bcB8Pp+GfUn/rmjto3iJVyukkZ10L7Vk96U+9SuOa9nR19kd1BO1zMjQ629Z321tGo5uW/Oav0JF1N268g4Y8KGeaMbzjHEP4Lo0VyaX5iD/TyhRLW5GGeDK3WiaRvkr+lmWcksa8hFnGKQ52tscbv+v0B1iYynBJ5zIj5lXUFbTAsOPZHRHXPzKN++ayuUPTWr7b+6YxD2lAnMRgbB+LLbw85hS4hFF8+S5sjnPCafmmM1xnnOKrp+o0ZJ90MBdmac7nUhffZZTUWRaOwBllCY94tE7uggUDnbMOurTOSsWNV9pRGAw3XWEs3Tpfs3pNlCm8lqEzX+NIBz7LVIqLsnB44oknAi7TWHfrKTMs3gqM4i9gA2eO8e6OAEzEV+3CegmT+Deez0Xa7U6B7SsuLFO4zdc8Lc86GF/fn/U0XCdzaz2ETfyZ3sWMF7hoPcI6l/YyreNaoQ2ZcvMyjXHMRxj8FfyIT9/dPpXpNr71L+ULg01hPL8Jg8+2qfDrG+7PMdR0/oTFcvWta6EB83s1OXFR6l5ot+BIvBjm+8lwXgxxzsZzaR8XgY6RSv9RA3QHlvm7F5oeQIWyrqAKXmNBqa7SXXgG7ffLj8hDZBdUwiP1YcwJ11ZzzDeEuePGvBRMomMFB67YoTZ+xou4yMm68eG3bpe37Q2xXL8dzjcvw11wObcZz/E0v5tOKWtJ7/esnuA4aLzMYCvoyPnzl3HPunumolyKEd8CPsrq8pUOe/4pQKDcAot1BsGhstnE4lRgAXxr17iPxcDAELt37pDBd82gsgDjCKPLjhBx6VH0JxaS9DPFdC1UQOcHz04HBrzSmz4X08Uio0vgyiS7HeS3CdcGcIC4/LLL47CDHVqCVq9U3VW/O3jJcPns4Chh6xwgHGiM73efOxOPCON/pzNQiX6Y3YbERhmzXNu3UGNAQey96bzxdPc3vpl++OCD6dzN5wWyzzlnIG1HvWFqajbtfO7ZdPvNt8IEPJouvuSKdOcXvpje9Ka3pB3PvcChERhNCHefkwOD6UMPPZZuuvENHETZF4Pyc889CXw9wTjXzu0N6dJ6TiY/9eQzMZiuZkJxQJ+exjQG9zY/j6T4kotfkxkACOL553ekLRvPSU8+8UwaXXc1MBxIF2yFeZ45kJ6FSV+3TjuOe9JFW65OG8/dnG5+4+vS0JoxcMXKsrYmRPX1mnb/ILCuyTjUGSAkcVSc+HWgFZ/izUNJTrq+h7k4qEDc+zO9yua2lwOz27suRJwEbC8nahmT09nJFJT6SmvSWGEAncSspzSnM16L+7bFm3FPVycNOAnrrFOpi+HWWd/wQivWXzxIIzp93/1Jzx4w0w6t8aN/kjaknrxLW8aT5vwuLXXKI55OfMroGse40rBxjO+7TIDjhzTooVPpz4Nc5l2cMAmz/ex1174u3XXXXcFIFaZKZs2tZ1Wpdt+/O+opLEr9LMfybHvzcfyx3MIodzMlBS+WK7ya8DOti+F4Bzb1V8WDuNQFbJRhOQXmeKbeOvO3H8n4yeRZtgurAyx6zVsGLlRF6G/Sq+bVZNpUowh8klarBMIt7e7hm/02JKrkL8ya1DKNeBSfOplZx2SZVPFgXsLuwcPtO7ZHOuvgATXx+tRTTwWDZ5j0I5zCbjlKSa+66qpQeRBmy7EuprWu4qO0habphKG82/7Gkal/cfeLaTWw3nrrrdEeXmJi3EKv4lJnfv6EQXhKXuLQ8s1P53cZ8QvQodaUmNJdv/m7/PLLwxKCeDBNWQTYjsIuE2zehodZxoXMjBouPOK6lGs50o/OVhXnfjOeeNU3zAWacS1Pv9CtcXSWZ7h1M86rzZW26fbFhzTiTxzqnwznYXQPZ4f5LpkupLsyu9rZHehjBxa1Sw+Wh+Qw4HUcLaoJLtSUjEIbMU8zvsJM5rrkRdwMzGzo6TqHE6/UM9QToFfxIFnnX+4HBQ8lbnnXD0luu7+YqJyrML0uM6r65WzFwXnSe0hm5KDoSJNhMYSxu90mi2W3MyamqgJan8pqm/IXzqHl+8G+wkedfSHnJW7l/cSlVixcVCf6lzsoecHoQiDj1sU0Z7Tm4Cf7mGMWNAUHY47awiTGBxYYm+yVPX3s6A2claa50a6Us+B9CXkKivKPW7Jrqu5O6nM5XLLtwm1p27Zti3UWh6XeUVz+kxHcFeDjMnGXxIrXnGWZWPLbeux9XrT5bYHMvALJRHfb1RsDoQsLr40J5aqLbw/4L/7I+2OQWljwu9mS38LmiHvrDedFHBtAWG+4ZgN+JtxgNhe2RvgtNxDff8TxZ3or4kpGZqDUaaF1YXSAW295Jx3JVf355N+Trrj4ItJcGGlbC5cEfFdf8voou1ZjOyVcQaArlmN04rLtyuQbryW8ZGlgF96vvPLKgEUpVLTbaT4WY6iKAcrVMp2quS7ae2oClZv5URYRDEDYfK7VvcoQyQ04mW+w7au5mRZmZlhdinE7Tj9tJh6n1bMmbm/ciAfTyB5RDdUYnXRgx9JnxwrHwNJYOrgYfpyOLafs2o1me/lzYFRiUGcApcBaayr1NNGXxHwLS0JgifUuk6s6TA5EroZhgtQpZ4ktc+WBALfO1q8/N136mivYtViXrn3dzenJxx/gQORM2vnMU9QX6dz+PVzlnZlEr8xmyk6j6OKrNP+jx56KQWkEBspDoSzhoWkGJSZ3TQCOogq0j+3xpx9/LL6vgcmoIz136e1FK2ycpBlUkw7wLnNRB7fD7MR43XIvA5qHhp1BGq7swW0vN+xMHphI69acFdYMpjBFM8ih0np/I205b1O6/5Gvp94R2ngSk1T8sNgLfDBOWj6Bydm65QIGVU/rP5uac6hoTMKoIfDU1B/DaUw4TjqOazKYM+BhEjuOhWmRuZNxkRHVKdH2qnLtQSpNt++YXmbdhaPMjQyjjLjMtQxpSCvo/55nML4TvPt1e/buhiFspIvPuRAcqs6RJYQvPP8Ch+KexrqClhSQdoK+Gc4sUEvKAIEsiqcZ+AlIk+MuaIY4uDuXnnhye5pGIHARbXv51ZjDmsHSxoHtSGEfTRML0slaFtzrWMicn668ZjSdv/WCqMMk7TAtU+2hL9qmxg7Trr170p1f+mJYPbjqddfAcO8BJ830yBOPYw/3QgQBSnZ7OCx2NXU9Kxjjhx56NCaq1yBcGF27IV180aXo5HJmoeE18vmsg2cu5mj7efKqQ6sKHaaB3fMNWqjZuBl9XL7v/TYWQtj7fO0116TRDevTJbXL0l7MEU1OYR6Psxff/f796dxNG9Lbf/K2kJbten5f2v3CBDcOcpCx/5ywfDM5xW4A3WL3vh+l1aOb021vvQJ8TKZnntqd9iMQkR62XbgJ8p5B0PE0u4Qs9mZGWOisoQ+xozg/mSbZCUzgdxZ66p0fYyyAQIGrvx6dElplgUBcaZUBhomZ/oegZB4YB7TVCq2pmNYLEzVTR4IYVERsHtxpTnNs3TZHoER29gZRSSFI3HDuH1Pt6B+3GMsYrJzHS9p2FqeMJ/1L02chxHGB5GLDfuAiw3D70olyF13knJqZZhcUZZFRFl+z9LNJ+nR/f7b+MsPhWZtrH+N9a3hN2ssWebPpLZubwDmCtNimp8OpI0ojoSYac2Rgv2b75YWljZHb40itYgMf6ftKsGKexb3ceZd8j+Q73h/p+0q/mS/zMGelGgu5PUISrAoG1QyzshbM2L7AnNdAylvnt6pvIZ2LEYAGC4vJWRa4tFdZU66I2T0E/DaOY9A+5OMxBqygnYLBaGdv8h4HyyVOpfJu52pB54SXXXfB+ZuMaLdbmkf5tjTesoTcZhqLseeC/Hz6seSWyyzwHZpXN5wlzTJ+V9RuHC0TuxPcab+u9J2Pp+GDjFwrVrVMFphckVl1UkGpg47k4gUGgYmkae/RuTq1AzmiwVxNNdnKchWOGom6W95Go07THDpELQbNHnS34QYjSaxY251eO4syxwuUuXLXzixA4w/wZCjbtCmI/IueH0DwnYlVfXK302Y9vRnlO7H4jO8PBw/KM6wvOupNDk/s3Pk8TMg38oTOgHHuxmH0RLFwsnlTlCHj5xaftqFJyA+9SyS962HiTO9s4aQS9Y6JmYGHeICTVq1R1y0vnnI/sl6mYULke/8Q+qPktYbFqvQ3w0FOdeGUJkdj0R4yobaDlz3sH9+fHnr0YZjGF8kHJlVJC1GNPwuT5K+F5RO2fkCNDL2DnZINpPW8MP+xZQ8DO8G2M5ZbBgaR3jTUF9MesOpV2X6mDKpSVtWSbFt/4kHpSVlMW76TuLtBIzDxSlDFg1LbWOwaAWc+5qf6Q+TFu846WWcXyi0WCG4HSn6Gie9BLDSIKiWKO3c+G8yl5al2MAyjPDLyVORnnRbm3TJnocatT7Yt2q8wGTVMdm2HccMSwBzqLD1IUJFeznPbkKTPQzowuy999etfTl/9BubGYEZM2Ut50nvY3YQ1a8J0A2Da8cwOJL+oHACvDIw7Q8PUu0U/mRhXH7mGxP2LwNGKeNZrfr43ff0bX0v33HMPOas6MIsa19707HM7qCftxFjrgd44MU5Dau+T5uYykz0wR/PpwR9mSa1l1mmbB+5/IP3w4UfR3UOCY7tYU0wTPTOxl128J9GnJkvymWaim5swP3c20HseAM/oYs6Ch50796Yxpeow8R5inpqESFjg9qNT6bby5IQmj9iF4ICy5K7VIaV2DRavLpxqMMEJZre9qo168aft7CP8YnFmct8P5+zTzkFO4eRrpS0sfvZRhSdZ2hc04sIU01WaGe1B4jg0AD6Wy/pwxb2CYfYBbTK/853vjAWjEnCl5+7Y+O1EMrv2Qc3k2VcnoNEaOxDRb9v9TMGA53ggfvALLPSBQS6j2rxxCJN216VLLr0EGoDhhdENZtfNb8cS/AX6VcvFTeVeQQzY11S/sk8pdLKPxATG4pBFDW1SYz7uo13QEeDM00TasnkDY7G3KtKt+RV+i5asXIWBMxUDMrtM1D2Yp8Im7AKmXuAhQhd6EklLD5Y4YGOZNOhM3IyjxDMRhrY3P9VjmBAZnJUQ2GP6YTSUPsrwKoaBl4o+yKgZE38ZxHtQq9HlqTgeV/BHXVs7tg5fSbQdHsbSCdSpkZqF5EhmaorJfZYtnIk5Jbown/ZwRRakCu5BKWmkQgrMU1NmmEz6UAlSmipjIaMlk+OiIKTYcMVKJ3W5LqjCwEnDd8QEUu9lwoVhyEgA18CBwgI4E1YhlJnjx6GCRZfrJAOhVHaSn4sGcSozOjCUcedkpJPRXUBqlheBSEzXyrBwW+JQnjT7vQKcMl1Y7HxhZxwCXZilDCRwbrXBbgGsJ3b5BxOEMQIFcTBwg0jXViElBdLGXqSGWBqobSYvpDi42K2B4WCjLt6X/llsa7fy8s+J/HAuGPXAevurILedzK95eTDDkyniZY4t8aJD59aqxtZlbkN3lyF9iAMzzf5skucAh2ybSKd6Wujc19iGH9iHBB2pI2Q8zS2Mc9D53lBlkkuCIcUmqIc8emGka0zizSb5UKaLFti5gHKeBYf/ihtC0i4ctu8EktBO3WHqJ8dhnslj9Yh9phbSYHEngy6Db1yZYM0oSguDLG6gsuhTUW/qH5JKzlq4E4A4P0u0YbD378kH7NR/th82WIxIPeY/M4kkln7ZRz1YGkA/1AEmGwE7eESPFmbTdD29MpJ5mzxxOLje5KIgaH0fKmfZsYhDFS4WTVR5goUQpy/4pMk528Ny7EPgDWa31RonPhI9FlDwnoQW127UWDhLM5nOcwSfD6YjmWrr3RNMMbTpGAScMQSB+xpjlQstKVALQV573y+dYbdZJvdUZXTFhrrOqols3bo1mF31pnXdktYIOAF/ZKilO123WVRpRocIAyrHPjjPjoQ1GnFhYSStZty57nUbaSZMf/LNX271RZ+uQ/rKvZIYcGkxWxvuFLnY3wjixV7ldOwOIRfQpjkXVMwXgw3UkFB5qtWU4Gd6OPzo3Mm6eqgwcPpiQGbHLeN59qkXlMRK7fQO5JkuEsNah5Mie/bMTQ5vOCbKBd+1tME96Jqj81DT1DwGrWEv51lFOp+16FCzSuMcMhlIzcbNRpkXJyiZPktauSvDqt35UOcUvoDOkwdqHbRb3PAzsGoD2//rYAZRzXAmJnzxt5iPAjUlFHXq0KdpLZhiTerJzPSznd8Pg+vW8gR44y2YIQeWBpLd6SZX+jKZuLUcSIwpoZRD3cUFpYKJYGCZTiJ/pX2hp0jhSlrE3RwMapNbhqa5EWcS/PaA9z6krflks2MZLeWEH3mKV7bpYZomkMKuGVmbdnuzlfek872P+s7ug5lj1JPJcVoKRtsZioWJqedhgvfslhuiDWH85tMYcOyFwehlcMTCgluZigKWcZaj05fBLc42t9Ju3wqk37t/xjPfUI+g/sH8mhfpQtKL7wJBKw9ut2qndiYY3rywmOIA7llIc3O9cqmmc1L37MBlSKOmx9ZTTyyKuJOFBLeOLd56je0/tsRtqh4YtSa3MDaZGViiAB84Av/SupJqpdHCbL7qA3veQmf7yTT0ITnXSLtm13zvR6Ju31igf5nPHIdvQiVmXbZ2YMqoC/GVRrsQmGGloWRXRngIaX7YLcWeo/QX0ktLg6nLanHAYluAJnEnXIYrMXdxpw64TkshMoKN3lHoykUTizaScayOZgcXwGZdrJMqAD01rquWBqGLGr7mi2wXJf/z9hvoUSneKg4iC7Nb7zp1EweG6uk8pEack0HlB9WnGbdZF+mAWMTMNBKJgvGN1PHa/cc+EovXYJ9M4xgEt822bUh8a9B1HZUGYNmwQfvM0oS0zq6UaRxwuorqzvtkP9u+0o34U/9ZJx6lB3W9u/vOyw2rhyPFi+XZP0pZsbCSZsBxHQJxKqgz5rdYDKU51CxQhWpAh1AJo47jR5Yi8jWc7ZVlvSWk/aHyTigG6M0sT1x4S+zOLbZN23ccjvZCX55+71K9gQpS4p6CGuPFADq+dXZzirPNK1dh4IzEgPqQqwY5PYvk0m3HhhJXJz4GOeZqOgUTB9LQWg8TDZIU+g0+fxYOwNmhF8lk3tOgQ7FkDCYAhqqG5KknJJqqC8BgwagFo+BER390qJSZJvOXiFMniSPMZhbHT4Ggc+oatu+uvf5W6rWGCR2msa4u2ZL0MfkCf4iFlFLBoPCTEc2nb4GeCeGsjevSxZdeitSWwzTUaEHmDYZCpHgSuY4kzJrOU05mDmFQkJrGbWeEy0bqZGJ0olVgs7k90lGeKg2rkfjIWMv8DqBMqeTSWww1Mt5RA6Bc07uQcALtY7Jssg2vNFLmbGCEQ0LoWw70Yz91fiI1J9CLBNQaDF8TRq7l4gWJaWqhP9tAX5hJbW6eyW3VfiwMYdqvZzdMt+oa6HR7WcMSnNnu3c4yl7pgEskhVC/aH01XfgaZr/U0bicHnsuhErFUDul1l+FkPTKSD2l5WDBP3pSFJPSiCy/hcp3VMGBb4ZXOR52Drf/ak2zN72exg7Syvh4fyy7Uv8bCLWxUBjMITi0bhr8HCWWTyUEJZsAmfEt+XmRR4Ff6LmU7mcgWKomswUDKXFhf66iTLnxWZ9xISq4b7AL4LpOr9JqE/Jf28q15LobyggjpJYySLszTkVb6E1fSxzxSXxcHmgdzMaRkB2Eti1d3FGBkpUX6qFo30ndmktmGhjEVDg8bLyANl6mdd7UIDP39RIYRsk9Yl5wGOsOEZR0GGIV46Kc3bd60iWtL96HmgEWMGQ42h2Q2QG3/Ib+DSab7Y/s5M1ILsdCmnqozqH6CFQAe+PEdawB1pFNNpNGXXHRFSEi92t6FSYuFofqMsWA5TO4nO0i1BXEQOxGig8VJkeout/vxcsHswiUztrSpjC+u9MOgT4QCcV6DJnV86kMCYpoFzjt4ra3DnEtjm3CxGaV4KIt2qmNCtHKvHAY0mVZDKBN9gr4RbdJeRPKF3o56D7+WO458tf3owtF47gSRuANs1XIdVFQPZxoGtN1XY/t+EHMkraaMjHqNMm9IlwaU3PI+z3oQ02/qzRUpTTaNgmwI3VEH6gG2DuMzTJiGqwdgoOE7mFDRqSRPdWR7Q2xsx1IayaDpxE+yFTsnYV3b8zHULMoQTLi8uzcDqt+3cfOa9FM/87Z0E3pnDaRZNbb6FxMTOSRQ7cwcMWBAmIKYGGQckNQNMJCTj1vmCTM711x9DfXG/J4AWA/KacmcMEG3yMtBhY3eYCgiu2B9iIdzCCJGPFlKSBPFicyv5cKg8BZmBOttvVQLiW1bcK6ihrnoy1A5cskg12BU+jHRpzWWSbaxG0i2bdu5KZgPGN6hPvR+F7iOt8GipM52O8xLE3gXaPvU5JQ18edhflswwaGyr2QnmBWZNeiDSsFDHeS6Gc/yIWgIfOhMU5jDALWN4k5YSWTcqFcOMA9dd/4yh4VZzLH8KwOZcankVOfVmupmn7d5CxYILuYQ0NUcwtIkEt9hklo12p569XCwo9bEXA/MoMWBWtDMgxxq/AdY2pRlHZC5jY5rw++jbad0VaYg4AyYc4S8oCM7JpN5zAFlJoZQGAedMLuA6ug8gy/DzMeFipZhghlGEp+nK2ERTku1nrkc/xrD0Fg8BdxOcyU+fdyVKae0W/Rl11nwg1kdNhhpdTSpuOmUnIKbFnbOU8s+b8mStoy4qjKWQjwXB36j7jK7vdCT6lAt9KL7MAU5Rx+x79TFb9APiXTi9mguolhR/otP+7nPVrTNVBNIkItobGHPSBNebuIMzpkDcBrUYBueos562b7Rn1i0iNVu2i60fyLAtxzzVwBBEwZu3ZlzdyFUodDHjYumhA9aVA/c8U993Bj3GWfEvwug8G2coEd8+sFCPat1EXgYZ9x2odFK5OG4a17L+SVexy/p9VfiDgNDyXs5GEp4idepw8mEQSp3/5JZO9pEXBgW1O9LtK0eoiu6kTOOcwz1l8mV47VvxdhprJBf5Yfqb4WBMw0DF267OP3C+38l3Xrzj6FHhvF4tnUd3ObQzxwaVtJFf6FDqNfpVjZWqfHdUvUGOy4s6RtFJ5HT/ugZynqNT46H/WUHxtdfe31aM7iObqakiuiMrT3MWDWvhQaRznvHMvcti/MyZhnBDJ2o3ep0Cz6maMxXMVgvYI1Bhm1kpC9dd/1GmI2zY0u+H5vNMTDELMqjzjxxwd+Qp3OteSmLLT8Dp2bWwjy5xZuLVkI2M4POIDtCLSxQOL8HeAwkMr0+x4E/8CmowTC2y5InVC8xcM1HGREX6saLn9vIVo1wx6c+mB+ZbmHTZWwSU2mcYbN96ZrX3ghz0stBs/0cRFhH2+4Ladzw0GiaR7Jba7gF7El2bnKk4IWQnNGGDIhKeut9SH2Q1m8+9zKYF6W6HGJBEmgBpdwovPxpw+Lk7USq5KhM2DXop2yV5u1waAAEl1/J4iDf/PgJWziezTukvFYV7tT0OvVhzT+rdpgQPMTk68EruVdvqRzG+sI4OHBsV3rqNcjGlQnEo5jAMW1d74XZQ4LYdPEyxyJwHqaPXQ0ZZaWGBQZbRxgsW3hUcfEXDUmWqlT4PfIh/2CohQzcqN8rozuj7jcqGGvWYs1A/pJI05ySFkYPLAVoNHrgjTcZFWEgYuDXZ7e+Qw2Cuto2c0iZlRJ2VCOmdgMjW9BYH4nNGXDAmijgUlffhdE8FikCPt5T3/OMAexOqOJA763br1jEugjqCbUO6owOJ0faWOyq3qGaD/3OQ0oNdltQdamj1w+owEoW3S7ajMJz0/Gl3b4Sd3FWOmrOgyJp8otJ2TR2DA7AybGH1JeFtDr0tsn0FJdwLFAfmTj6dAPLDlGc2Z1iLmgfeg6LJdQLSgqVAsGUPkp/OVFgW15pAxdWPktbIfFF+q86VpMxQRU3TZkGHmkqqITx2/gyvy44bD9/NpojJQdyuxc3SytgGxrV4m1eCCR82v+IfoknQbXTh780/2N5Xw6GUsYxwPJywpDzatf/uGFgjKOL9Lo47XKiqDjIKcahHiZgccyEgaOvRjiPdj1xoseg3Z02h1Z/KwycARiQ4GeQ+DG3wqwpqfWkPCapmLuY7/g5wWXTMTUkfwsc8opBiR4R4w7S3/GxWZiJvG0/Po70kIMME5zWHhnmGkM6orutMoXO0TrLLM9dU1z+eBx/PYkd41Z0VgGS0UX3uM3sznNClWmQaVFJMgwGqgWxqQNX4cEjjnrFIGDvlxENToEYwUSRXRzegBuvxQSP/izbeJqy6gsGam2k8RDf4KBMjYed3GZH0loGkVKXGEgOHkKE3VHFT+Jx6aScb99xAsrxzFOcRTzSmVY8mqth3eknJubSZz/7mbjl6+mnn8bCAbqqxJQpGhocRXcVaXTfARiTF8AL28KoqrRaHGJi+1LpXa1OHWF0J7goZv36zemyy6+A8YURRqo2ALDUNmrmsFh+BvjsJL3cRH2kSbw7H1s12sBioq6L5Zh30B2VL3V2G16JuO9ekz7IroLMoQyjB9Nkuqa4MKdvleoaLNuYzNWnrXHgkkZm54IawVDFbp6MVJ1DX0h/YxZojUK87E5I9LFVaE0BiwaxPnwIdRJ1XjvMLc+CXvSHNVE2gAmE3KZZdUE9YJkMGTXrrh5trkMQc+Rr3sHs28jQpwysTF2RzBV8B/NLFA+jWW+Z3BKm/nCjF5WjkNzCiM6y8ISfNcv6MO3VC1OPjrkqLEp+a5rp6+E2PSI0kXg3gavWsB9pZUXGXikxURdWwQipVgP+ktdQe5udQGAO0l0CnHhn/ZUd32IBCoMUi4yQCvqpzbQ741K3yIO65j5IG6KNqBWIBWnUfogpsgXUb2yPBcp3IdKk/VCrp4D2JQeqMqhGpGpWzOSWc2o52041FVVRbM9oW2kbHHiALNQcANl4ujImie0Y9WyEFbooWzUUyvUXfcXGwjlGzM70YQ6PBSPk7fgdVhABQ5v9qtR4kVN2wpZ/tFwEzdIP5+ygxQWx8LLEh5TyPLJCf2l+pbjD+kvKLmlfdhhKOYcFoh1Y4rT9lwMGmd0BbOxmJHcVbuY6m8Mfry5ofVYAE2sWnuNcdjtqxeyCn8qdmRjQ2pITdQ1p1pzGVJnwnn5qipPcTHB9Q2nTReiNDmNCCelOg4l/dowrZFn1T3Ij7SoPEI+oQ7dSxwDZHsxXlIO2fsto4eQZkl2lPkpikZBxSEsVi34kVxbjDTVx7zpcTUjKGJTzPezopHGafA7rCw0mSreb8/e8bWt+8zAESrbqML8uBlT3yIOLExQMRBzy80CbRwDc6nd00TG6xMTuYFR+fssSR2Mcv3Nkao9Ox5nYw0Yzk0jkuEd9tqaFBRgoGJQfPTme9uzan7ZsXZPOOW9dLH5kHttzGaOj+PWUNgdaXhLsxwnwstHzJJtxmifaHFXceiuetAxTq/QdlYYpLr7owXxSAysLc1hS6EfPvMYiThmweoZM6TkrbUhjS3pBNQdxLLPLdn57Ls9FHOZvB1WAEi1Tmh+0SXvuasQHmLTAK0uw7IRdusjORVB2MhTtZxj22OJtfzler4Yljegntpt9xvtRcQssbBbqe9Cp53KOGtYr5jdgiQNahqlRGs0FmejjQ/cJ3W0taiOtnfGgkmbqOCQmA9oL49MTdrhhqEVSk4WV6lClGu16KyHUdJ39wTSZH7Le9rtsSs9dhTm4KxcpSuRb6EnXe1x0eI2yqhGkxyJDDyoTYQqxqb3dAcyicZkFZsYShylDF79P9Qvas7M65NNp6ELKyoKqLGBkUv254CkLqRNRLdT9D3KlKbt34Qwr4d19Ixt5WZJBV25+kfps+ZX6nXK78l3J40uB5VSAoeDPUyMDmEvMfRzI7FwKb/KAE360SBtod139Vxx7M8TMH+2ulaswcEZiQCZvYmwyDa1GIsbVg3s5rf/pz34p/f1/eQS7ruen3/g3P5muvp6JjZPPSnzqq5ik0ela4BCNNhhjm3GFmPEADxmsMLUDJox2GXUiGyaCYBZkRrEUzAGlGQ7HjY85ObN1jS6xZpjs2HVNbSEJDjupMnxMsANcVqAERTujmUNRsqHETubV7VIZXHVYPbCkREzGBdavoVSU3V8m8VmkMloGWLOWgzlRtzyhB9PrEC+zE+EORit0UUfTW2n9Y586QkIEz7N/mgNVmJobbKxLjzw8mf7v3/tkuuOTn06/8MEfT7/zsX8Ov2ieSuHMvw2r25PxTtBJdzZ8wa3AiAslg27HZ4npzAxqAtM1bg/ble6+++vp3G03pTfctIm2ZpEDo9dC/WFycgo95lGaJUtmgytVwtmucxjMl9HXdRjR/Nr9N5dOCGAtQBchxSW+6HLho3aDICo9DrIPOih1iE8wdDlHdXxN788teXm2nCh/P/6/MLguBP3JPIZOpWWr9gKO5l5Mc0hM683R9IP75tK3v7qbGzb70k/+zNlR7DRwtKaaXOfO5R/9MP8cVtXiStYWZ7FnpcNRQXAV9E39rBU9EjxbcZYTHMpSHUq1E62hxEKD+mV7wO4sediMxQfliCNz1fqDjF0P8frUlyfc7Ga4qGZ2nO1+1pLBPINXTQTajxdg5j2gyVnKLK3PwJ1ef4NIlI5Td4jI2+e0nCCuPZB4IpndpjseHSfx0RvAueqd0db60T684RPYcaq5NBQJH8XRXOFW6h8l++P6fDrDIOzuXS6gUugKM9qHkNwmue2ccQywqfKIuZTZNV7GQsXsgorKnZkYUP+zbxT9uz5MW83txrTTuvSr/+zn0hMPfCd99p/uTbt3IlmYX8fWFDqefftZMD7LLUdYMxhB57F/PR1IxiBP1kfzD8GgI6U9cKWu/iIpLdWOmhncYMB5Vi1hDmZnACkPPCy6lxyXYZZsTqvbSXRG73nKn4lDGAYgteWDZsYaSP3yZMvQAeMRDKKDRYBLHkymPWxp96p4S/HqaaImSTwO6nE4rK+XQ2Ah2mJoEbwYYtw/KpOAea1Msptx7CQDq0B52iFd9GE0InypvxgvBjwO8mgAoInEcnYOHbvpfn6XAd7D4Gltu02wk1rjZrCwp+w9eTA1bHUHrxt1sl6vsCu0skz5YZWAGXliYjqu+x3gkgTbwVvZPvOZz2IqboYbw16f3vim8/g+hdSXA3zYIJ6Te4IOBjRCabtRzwX0udVJbLFtv4BEW6cKzKFOoiANJERptDDb8rTLPIylE08cnGOhxEnPSCozHqTBN6ecqApZSEPSV7Y/Df3C0DTdmiQ8DtWFnuqhpeeQNgyUG7C0/UIXDQ4W2nCtxn58dBhipwF94NZa6ofmrZesIB2awjTat7++M/3uRz+drrvuknTN638inX8J1xc/O5++9+0n0jlrt6bLrhxFHQS1ASTmfdhf1gJIqBNREY+y1bTZjdQ3dHhRKWpi1k3JrWX2sx9uX1KlSKbUHZIpts1dZMro97CY7KX/2XenOTirVQvtA7sboXk022/Gw5O0w/zcYLr3u3vSjx7fztXYG9KFl4yk2jBlwP3OzblUyWUth7FTPVwVKtUZ8qEx8BArHsgUpldVg7Wj9NMT4qTKbLvZ7POiD9qBfjqMlP0giNgxSAoOKg5oeqTX2CuP1+rPK4EB+tY885Ht46iSfxbsfJPbhpGBL7ql7zm8tGDF7AaSqj9nIgYwyRoCH6YbJrB+Jh8YIZghTV61WsPp298aS2efN5/O2rSOG3+0yYhUB525ngEmFawUxMR28BzLhEcwveewfru72fGig5VetgLkqqGbu6pMCFJZGMgaNzrJ8NnPNZ+EYDaEz2579vYLmGa7goeAcefkOGoLfUiSVOHQ6oLbrTJ0Sq7cCupFcVk1BXU9zU+oPYzmLVsLTLwOLXWUnhpKrZB8zpFmnsldKxU9PFvP4IRiUnDwwQGLB+asesFD8eN7+08JO6xPYAxvB/lMSPG+1GcQbMdTbWGMreghGPLdz/WmZ5/clx6+b4rrcefTlvMvTJtRYYjIoRKiOS0nOdVFYNjK2PkS2qy7fi/tWWCoVLjse3XwACcENU9mO42NoaNMu1x15UXphutvSx/9tz9M93z3m+lb3/s/0nMv7E1bqesERtUXtEk8jCTe5jUr6pfbhgAWO/mWPw/EeUixfDvUFyKZv9gJ0BxfZCdDSH8pRt/bdLCIQhgJmD9NeTWkNVIpCVW6OwBDKROo2bGa6hVL3JFgWcyfRKgbIPcEfncmMuMOS8IzerDkPYYe/oIM/gy6zix25uc3prHpvjRG1AlsSz/8+NPpj/7DF1Jv6zIk/29ON902mjZf0JcmuXRChjXrl6o6AIzqxcuYyRzZkWB+tCnrzofwytTXsYPL9EyfU8d9hPJcUBsPU2H8U7rbQg9XM2wYDMTvQ/o8jR1vVCCwLKJ95Mcf3Zf+8A/uSF//yoPplz/0X6V//i/fwFkB+rb2Q9nRiTGA1KezC0ku9BK7FRCC1htcjPepRHsCXb7eV+qViuz/+vnZd7e9c2dZDCMgO+i151hNjx2NgJf7Xsp6Ofzlyjha+MtRdsnjaGUt972d3oWIm262UYnqzKMgJLdb/uub1oJ0+W95WnyrmN1AT/XnTMQAZnaxu4pkcsYTzTAKA8NMvI302uvOSV//1tnpr//mgfTYU3PpGlQZ3vqTF6RzNrPtO8ihivnR2K7VgknZ4jrEB2FKq+xKHX8JEg1fqZtBjzBsobZPjcduM/mFemkwCW3YCIsT8UyWMg4e+nJ7eMJtUGbhOAQGI6ut4WxayYN66vnKePBTkuvkDaAKLbxYrQnilL64aevFAdMwLAq1WjApfRwQmqX8g+stc+sQJItKvIKXY6x85EXcjk96txUPwflRwpVuj3GI8OEn96a/+YvH0ne+9qP07PYXOMQ2mP7lf/vj6b0/fwHMAswV3LEH+EJCRp7RgFH6MQL8ikYD2cCWD3vRNtSRJoaBy9JSD6mtWrUa5kp7uoPcGtSLSbJtMGtQ0GokjxwynOCQZe8ahvo2gq2yuXqtcgvmjOUP32h4nN90xS/PSixNE4sQmElpG6qIbWfO++S8Y7KxkEUnbfVh21j9cdYiWBWALkkPH0lfJD93HDzleRi3FAajlLCO74NFqq9Lu2rFgD2IqKALmcH65RDSQHps+xxXFu+JXQsPWvb0Az0So2tf/7p0+21D6d/9n3enAxPfSiPrb0wbt5wTOv3yoy4EUxomTydY6w17BEPqLsv0lBd7qGJAXagbBfHu4dC+uIFQdYReTJX1ssPETdBRf3ua9Q0swTi5IK9zfmCAQ5LTMMVzpOlrnJ1GVl1FGUirMW82PAKz3csFKvNjaCYrtSaYeh+Macs/DRyAawrMnQol4eowK9n1LIGSXZnfvKA7MXXxMKLttOjEooxUZnwzS5X7XI5TKM1Y0KlXkRdn0kJ/h/ONV5Ifj78031Le4fylcZe+v1wwlHwPB0MJK3GW+i8FBvKilwWtK9Qwa9vI5w5uzZ8PoeaHb5zotjnYr+EOP8qUr5VfYeA0xoAnMtVv6x0ZQQ8uW16AHUxv+gmkPPUb0//+0c+kT33qm+jx7k2PPvyOdMMbtKuLZBLLDWs43D2D3uvhGC4XlXaoMn4thyKHzJW6mV4PotGBlbg6wQKXsGi/N/SBYXZ6kEJ7Xe4ll2xMr7n0rDigNIPVhBpb3P3M1BxgZ5L18AxGczCa31FZIF8lTh7WcQJXMhXSKRldfhPzw+mhh5rp0ceeZNSYCKl4D9LPqWkYlQAqw+KA4rtbyoEQB6GocPdkcuwYCJxaV5KIO3M5Vl+wZNj2YR7uS59/MX3pC99DD3NtWr+hN9182zlpy6VIRlfLkYhLDfIr1SZ3pbwhOuiaxMzrlHK2tdJ3Jfcw60gDvZ5XIeM4u7Jr1w6nrVuvTC+88L105+cfSW97+yVAX0dnWckkPtyYzFbwojJwpINnjrZuSl+xECIJiLcpg767fXEB3dkWoizbW4b9o/FrwMT9FeEyo0BC88lBQREy6KHiQIsqLZWw/Q5/Fze+zbAA7bjlYFgmPC4e41uLRVjCZNgCZopcbOnQ/kSCO4iUfz790x0Pp2995wdcNz2WLr16fepD1aPObsggK4d+dN0H+rfS185JY5xFQ8gISdD/os/RP8CltCgCgtQFHiZNRlcXTHuUqeTW6sGw9g2k3bv34dfT8Cr2lgif5FwgF8fB4OV2Q7htM6FuATPMQtLDWhPjC+nRR3an7dtVk9iAdH4Q3Wu2/dHPr6PuYT91XBMewTjdnGhy4aBEXIn/888/n+793r3p+uuvT+swI+jXE+dgV9nRO9SJyTY2215WYVgSE6SH7ME4gnky/G6QThYMpVxhKc8nyl9SX1EeUl3L81ccH2J8I8w+Eq747deuUaYdUnkVBs4QDHjPQwMmz3+9dcwJ1fYh2duZ+kcb6S3v2pT+8R/WpdGRK9KTT+1Lf/fXP0p//omd8EsLTE7nwSSjF1vfxXjmFO70dah/aE9fRJyDpczBSt0UlyKEtAFGDPkHHZwpFy6kjqpCAya8F5NJrdbuNLq2kd7+tpvTT73rCkykYWliBnNhmEzr5Qa1s8/ekC7YysTO4Rb7/Sx2T72RRtuh3sBVR+o2fmA67Xxub9q9ayz0KN1e3DO5Jf3d3+1On/r0nVzJi01iTHr1oOfpRK7vDVhZn9bxXuwgA4YLcFNbCW+26L+ymmcJy6GYPZaxlL1qpGRjaeOGK9K2829Ma0Zb6S3vWJv+m1+/kkNbXLaAKTIsEsPpw2HILXjLnKbnYDQyw7symF+JVDK6bp8PDyvZ04QTh5cAe4CT+u/8ybekb983nf70T36Y/tff/BuYoQ+kCy+qpSfY1q/BHPfBmLWQGCrZr7mIYnvAlmqi7zo/jxQUWu0hbDkce9AxdEzh0lRDcPGkvvDQKi/16EuvvQIrBTGxSAdyhPpiBepwi5r4vvbBpHs73o4de9JzO3YTB+sEHKycRT1nqVsOlqXhfW7tU57MqVx3c9Zbzeh7vfQfgJiabMDoHkh/9f/cB7yN9Naf2Jb+9W/fStS9UC0HMRO63cA4jkk7Te09v3N3uu++nTDCHB7DPFkN/VlpPZR2lOq5UmjXUTNhSno9sLl160YksA0OcLqIaKF2wN4BZuK+850HgjsdwRbyxIR4hPRoj4kDPTDa/agITbFzMhMGBQe4gnhsvMFhyodhePelc895bdq2bVMaHFbySf+nPurnazrRC2XI5rRzLnrU1y2S3Ad/+GD62Mc+lv6X3/zNdPMb34jE/8RWqjavGtBhXNAr4a7efZbQ4k88+BKLvKYXt+BKlFfaj8Lbf17pskt5rzQMeU7JSHexGa747ddOGEAaRyqC1PI4JOC4itnNeKj+nokYgNjj1DISmF4Mz89gZaCPiWoWaeXwqmb67/77H0/bH2+lL31xV9r+9PNYaxhk8p/n0Nc6GCN0VFtaHViZYw6MyXZlqZVK2VlzL1WyFAy3HRxJK9bQSwAAQABJREFUJGw4vsb2LyBgLD359LPp43/0FFeY7sK2JVJcJHotGNIbXn9ruuWW0XT2plrachFSviFYdibMaSTXk/tbHIDpSd/77m4kK99K23c8huR2DEkUDEPrtUxI9bR1y7np4gsvDKnUNFuMDXC4amgNDAQHgYJbxHNCcPIPp48EWUP5K3XtgWklyb36dnTdbLrqisvTtdeczWGjVjpnyywMGdwBtl8H0EsRVPncXIxDIlwDOMmT3EsofCUAL5tGOITSBs8um4zLeHYQV5DpZ6X3qGan8zb1cNHJJTBUO9Kn7rgH/zGYrn0siKZZHKGXTT2DEQ1LHTK2Mq7D/Dj8RHG10GMupR3sB7MLEyIMqk94WYRuzZpRbBWfnX7x3e8NSGvaMca02WuuGsG0F+oWSE29rWxirDc98SgatZDNiy/uT9++52vphw99D3rD1FcfZsG0g7tCV8eMWtiKVhUD+7gL6OS6W9HCJJk7IDPYVd3x9Dh0cV56w82Xp/f+wqUwvWrgsgSGOe5lx2LrlmEOrWmS7gAHV7+TPvX5J7HFjEWGlpdueIARJ+HEDgAMvDavxdfsBAvBkXTxxVemN77x9nTdDevT2rNqaefzTaxk/Cgd2NdKf/wf/xImmvLXnJXGxzkEy/W/vXUOzaJW1URMONfcD2ON3nPD29pQFQEXY/sa6dJLX5/ecvvV6U1v7sc8Ir2fBUGLhaYT/6ohdlhUrj8NnSoLq1bRTrSNix+ZW3XL16xZG+pXXk3tGHTC3JHQZrezM+h1/i72QRf2/orLcUrcV84v5euf+TAo6snOukZ9/VPaMZqDP0sR0YlbPhAFoltsvZxn9bfCwBmKAUndnx0AyRZb+TNszb/44j4kTS9wI5cTZz645drQa1BPlqt7mxv/QkUAmJvtJa27zm7TzvPQj1Rt95796cEHn0iPP7GdSRUD+DAYnrjf8aMFJtsRDt5thdmdTB/48PnpDbefExKh55/uSXfdsT198XPj6cknxtPk7BOc+O5Jq0enmYBhDvsn0muvvCS99urLmMzZRsWuq1tDGolXulsP012Hx4xSsLonzFfqOozz8WdQ44DhqtX70ubNm9OGDRtiItWeZ+gGMqnq+zvTnELf73+vxaG1CRhID+Qplf8yJC7zxGFLpLE1OGL1tL3VSUY3D/rggoce4sVlCEdAjO3uDCMDi7gTpo009WEYlqH07P3XQTewjwMTGGZ4OL3/w5el2962jTZYlR747t70/a+NoVYynrjwDmnqPhagO9K6Dahj1GV2YUyBb6Uuy4ythzQHAwv9xTYnJdXpM71IsifG96aLLt6Y3vnTN6drr7uYRR/Mvvrt9nEOsG3fMZaeeHxP2rt3LH3724+gDpIvnpjF8sGCUnHyaSn5DusVSMbVbyasvr+eVg+sB3db0/ZndqVtWHe46Rb0bUevTB//97+HFHcYdRP6KTrClIREd1+axzpIa3YEZnooTcTlHlwIw2zuYqPFQVL1f9ePDmFG7rr0xpuvTRvP7mexRvVUW6JMmg8k2glZUJ6mtCzLUW7B++JdX0y/8Ru/kX7/938/Xff661ZKBlW6CgNHxcBLEMEcNe8qQoWBUxoD8EHoo3Jt7Ob16dyNbMU68bf5NHUcY/50HmYuDe5gOf+l1HKZPPuAw0/qxepCUtz25Tu8V8CD+fPNNeikboEhBXYmTfjRYEy/ctdj6RN/8p20a+e96clntqeBVVeiu/l21BqG0w+/O5v+8i++kR579Edp08Yt6Yqr1qdf/bWb0tWvH43tcdUk1rClOjSMZA4BlrwI524CFg6Op0HuIWDeDZgO8QWONCt27fquLL1i27bNThgBJ1QnVg/B6Hw+E5ldafaKK5D3z62CueNQGldG33DjZbQTOoq0G1oE0YbKhSXn2DCw/UQKTp7JxYzvon+p7+JKOjAfBYq2v/Ff2JXSjmd2p//tni/AZsJUz06mnTvvSX/xn+5LPXPvS29+yxXpH//y6fT5zzyI/upYGsWk1Obze9OPvfPS9K53vw7rA95YZcHtTicwbbcUBmE+hNaI5J0UEU46fZ2HOGM3mm+sceJg2OAgF0ms9mrtA6gCwJhzmxoKPfh96dxNDVR+zkWieEG69farWCA4LnCYDgGutm/tg67fAkyeoy/ir2KM8Ma2B+5P6Tf/53+HTvDT6Ut3bkv/9a+hGvXwvrTh3Jn0hx//jdCSmaW/nnduSvt2Axt4ZJ2d3FH3YJvMrubyRLyYGIK5xYgKtneFw0OAMMKof/SCq6BfM4iYma55qVyFgQoDR8GAXaxyFQZelRjoxQan+xrlAE2ctGYmk3lgh63DaJ4U5IQpKLfN2o6Z3Lncd/UlucWXSRSJEb/V3GK6Wt1eOJCwaUqcW9+8KQ2vviV991s701e/1Ej3f4dt3ekn043XX57uu/+pNIsE8MqrNqV3/MQV6Yqr16Urrx5Cx9X5diGtYqZVP9gJWQZCPV/LbVgeE7TMkT/dUl++siwYcoxX7q9QLiDxLlf3uu1enIdhZBSKTc8Sfkb4tEW9gSk1uDzrV4MZuuACDlWhICpjFu2oRJf6I48NOrLe0pPOEJmsQl+msd2LP8vKr9+LVoip+Tru3GMrHv1hdGA3jPanj/xPm1GSGEZNoZY+/cme9MAP70//9LffTz0TG9Jj9+1KMxNT6ZrLX5Nuf/O2dPHljXT5tSNp69Z5mElUSzA1pS5xhqMLhoCr/d4FS4Gp47P9Hzsgxm+rGcjsCr/Z5oWakGNtF8npXJOLJzBS722BRlLSPchhKU5M0ZcG0zlnW0+wQV/y8J6SY7ILXLjLEv/M3FjgZf+elC5/7UD6mXfflu74ux8h4d2XvvK5p9Ol296V3vdLQ+ks1ZkhQwTJpMCuA1oRcfjVxTQbRzMcIFWPV3vAql3EjY+U2Ev5DVcUmhMMk2NaEbHTMy55SBEmXXlx5SoMVBg4NgwszgbHFr+KVWHgjMRAnr7yhOSEIsO2gJSQJ35+fWVdT/JKV6dWHZO1W83x5LtMOhMjk3uLWb+OuK0RJqTaJqEIO2t9f7rlto3p0tcgtd6wLv3Vf74nffXLj6ZHfjCbxqcfS6+/cUt6589chWrDevQZMfujCIs8lTK1mhxsooxeD8Xw0yj/HIbwBUZD8E76bhd3GA4Ac/4v7zIfK3e5xovpfS81P5JPNKK6JS6zq+tmbDWB9ZLAihxP1T+2GyJGaRYczM9MpQEskLj1XUO02UvDqJ4jE5eZ3dI+mfHNLHDGWalhN6bRXoetQpoYjLTSSCSj5NmHPeo1g33pg7/wWoztY/4MU1ybRjelz3x6E7e6fSX92X96DhWCyXTd1VenX/rFG7BhixmttTBvXIvbQO1hFQw0VrlCylrK7fa7YViOCuaAzXgaNOuRqwRSF4Pxjw8N6w68qi30wVX2YcvWq4Bb3F6GEhMR1N6FNOhfTa7s7cVM2QL2dDVh5kFOVg6SVfunrnOwvlEiV9VwM2NPWr+uP334w9elZx7ZmJ5/7nvpm995KP3yB96RfuHne9I+TK2dtQ4JNpLl2ZneNMABpxbMdn8/7Ledhnfh9xCttXChItNrOzYRKas1otpQSHSNSLiSdqymncH0TN0qV2HgZcZAxey+zAitsjsdMOBMkZ2TiLeK+XMiUcqr3Vonmh4uoMgzSplZjuSXHI/Hb89eMd0dLu+Sl/H85b8+OTUWFzZxmcwL66Iuovxeg8NIWy7oTT/9rgvTC8/MpDv+Abuzzz2eLrtiFEnUtemWt6+FKZqkrlqrgAGgzn0wRzI23hblqf8aJi08HocYi1Ame/QFlRgih/Kt42f2QgmaUGRYC3zH7pvOLdrDucPh5+BylHz1DwwCIwxFMAwyDS4UXBBknd3D5XxGhIWlAJld6s5lCQssXuaxtVvXSL+MPuJO28Z2i/YBdbGTEaEycJnZFaMF0+LF9wFoQrNYTaTjvWx5uOBxQTEv04v0vIGVCw9Q9WNT9vrr1qdz1t+MisxX05fu/tt0DupBb37rbentP7Eq9Q1NYh2FA6JIWOsLXMagzVjsfNWgrVJWKbv4JXw5vzd2HawTtdIALS4Yw6hp7iVNDmQGDmSGoek0C06aSHO1xoFVE3tT6DOrC8tnr4WFZIJ2xJGw6LK/CNk8ds/64dbnsH97zsbVHLwCP6TtQUK8MC9OVqURbj7r49CeoDVqHAb0aFzPXuhRmfEAYeYcf6IELaSE2g3l6ryAQwY+L27zu6oXIeWNGNWfCgMVBo4FAxWzeyxYquKcQRhwEnHCylNXXMMaDBFsQEhxCGeOzMwbkp2T5ZgodWUaLPAa5u5mmCHia96azpKgiO3kLNNKJRq9c2zjTmFrdlX62fdtSdPjc+muLz6f3vSmc5HsrmMi5oatnv0wHzCJfdj05Ls31gxgI1Smdg6d19BshKHp47rTOKiDlQdt/yqUEo6OD1xKo8RbcAoCuiL3UrZmkZZpnkDYYMhlemQSfA8feDIjtCLATuFE4BwzWdZT1iwuacDSQGxzywTLudkubReMnCFthiraDIaquBKz46OsGhZBZKTnYukDPttMGbSQr9AlDo+hCoOUdHB4D7T1LMztPDeSNdPQGkx7Ye2jn5vU+onorWKqEiwoLfYGu7brlHms7yrtUrf426mPiYUr59ajhNYY9AvOX8KIeqkFzHYDZpuDYUrARZ6Mc05H7MBZBHcwF4sEo+jIDgu6+C4B0anlva9/O+b9MHE2eD6WXLbT916DmsYEevAH0mCvtzayANHaAAvMueYk5W2iHOAkswyC9dCmr5dOuDjL3wK6Nh2LZDAmgAFG9afCQIWBY8NAxeweG56qWGcEBsoE0Z6x4NSUhOk8jR62YtGVDb05JpOGV8meLJfBOrj0NvilFsHcUBUEbzH3OWEq0UUom5nQXvX8kDBRt/MuGEzv+/nN6bwtTa4Dfha7oqvT5gY3xVHPBaRHNRIOcAqtRiateW+cYxsXSRgqg5xYtwwkvIwWMlP+j7KFjueAR78NmNvIJ8OFFBfWwytq1S1VZ1c9ZsMLs3sy4HpFytTaPXy+wsuGp5toAn2bKgSWbV62tEz47RfjRMRlAJWmpAfzRrgb/UTGVn3xaa7gbjSQWLIDYHZ1Dp09/dyTaccL92L1YDLtG9ue/uFTf5muvWEruwznkpaEMMOmV00oqx4sMrvLgLB8sMBHBbJX6lcS2L1r6MOG4NpnHunY2XnqjAs1xI/AIzBFgm0kdbsJI9+c3+LfTv7iBDNifX2oJzR3YYliLv3sz23G+sLN6RvfeCpd/wZ2TRg+6qhKiL8GDH2NDrQwB7MKUMjD8bW4YkEwucGYy+xqEg5w4z3Y2oDFWALj4jKcfgeYdljlVRioMLAsBkq3XzZC9aHCwJmHgcVZQjuPi2aXPCzCLBITSZGWnpzaq7t3sMvSqzLDKejpApXgPG3GhEivDr0/pE6hd8y3PnQrr8GWqFLev/ir76FbOJouv+xcJmJukJIppNK9/UipWhx04oYxdVz9OeeG+S6BkQ9YOsMWVBafaMJ2Mpywqa6g5JnWK6gCNRm44p8M2E54mY7kckTBFWUSPqhMuSTQ0GmaDtdELBcDXe2X0xlg7OzHrWm892ARIExggVP1V2sNMc0NYSySanybntufPv7H/1fajroMNuiwXb0/fevb3+Y2vqfShrM3wQCiH45Jj0F8L/lQPzah0rBSF9JrQezAr3KNcPvjOb7xRy43OPQcUSY4aJtFQDEGoZC4hTIsR9P4RoTIw6xFqunwiWyMICm6qLrLvbxMzb6Q3vTWC9Lrrt3KxR5/nHY8/3kWAe8NtaAedmmUiKs/3KC+NWzsmiY1tSmGH//NPzsP2FkHP4UrzcB71Iw/7WZuR6i8CgMVBo6GgYrZPRqGqu9nIAbKLMI803mMaYT50O3YHJi3N30us81S/+VEzZK8NVwfE2wpo0y4Gbb4y5+ALl6UTDP1K8HjcgXM6cNMYKzeXGBIGqu8jKKZegfRm+R2qZwE3cKm5pdMq54ikjbS1jBeH1U2LRHrHhcvLhL6oQScOn7BoNLcpUz5Gc3o0gQL2j5uS2/Fg7+O45usm2LBxfCuWJ22NMyXQ30ZvAhHmis7WeLV0VmdmWYxxYUSE1wSMY6qwgMP/SDt2bubftTA3NcazI7tTv/+438EA7g7feD974fvVH0AxpJdFMXRebuexxU41SkKLAFfXI6hPqyLRZndAqvxWNi2LTYIgLsaTXVi2/VHGQFYTOcTfjC8mZYyw2tc1ThMYH4eOpsl9gQ678RAB/jFfdvT3d/8z1xScQ3WFH4GyfdsmhxrpnVrz4rs7E/TY1xTHMZzyUPwdG0Y9I0T9Iofn7v8XEfjE1i5CgMVBo4ZAxWze8yoqiKefhgoM4mQH25yWBpWJkbjywDmwytOmnlyW+qX+N3lmPZYneWXPJbm7aRb4MsT62Lcg/NXxpb3N81LhkZmdh+P6ipi3ygkZ+TVA3NRH8PX0gP5h+hIqa4TezmMR1nBhACPjIJxwjecsM57CV/ik5vs0MoceYXT7y57SRnLwRDcXpvja+f0avGawaTl2koFB7tMF4FTPuTv/j1yOxmj3RKH+FKkqfWb0hcLjH3jU+lf/at/nXY8txMVigFu6sP4M201Nrk/fefeb2J27KL0jrF3pLVr1nEtbhM1h2EYX6SowZiS0WHcUWEAwAyL9hhk6vVLnkpo7Uc6ayING5tn4FqocdCuraqUaVY23oN8mZ01ldgyZYemg3nOJfaij6uVB4P6ewfSc8/vSE898UR67PH70X9/If2LX9uX/vAPfh+mH+smbMPMTE+j10ufnF8D8tx+iYwthGcluWQU+evnsNxawmBYXmZEfA635Zrnt+pvhYEKA0fGQMXsHhk/1dfTHgNMEh3nDNJ2BsdrV1hMmyU+4ei75kgl8kp8y7OM40ub7Rw4xXmAR1+pFL5gFRAj6zbDEroD+aM2RReSV7q6RewtcG4Ty8wiLe5pM7syt4LVcbzIHPPzpihvdAqIDSaOUaPs8t7lRxZG6DhhihSH8Y203LeSSdtf8mrKDsx+O+S7jO5J1LMWvpPkZO+UPmZmTf9gLB8erCMvDJait/u9O391TLVisn/fnnTHP97BRQwsn1hXNfpWYWoLSx/cYrb/wL50x9//AxD2ss3/O5i1w2IIJCjcR7odtrtM69D93g2DSywxkH3rZcwSWxrOTGuHsY5PWSfWfI0r/tTUL+xzZueLNLzkV/KUOd0TKh399SHq35P++r/8Q/rLP/9bLtdY4Ba7Xen/u+Ozqf8/Dqb6GuHB6gTSbxneAcyfhXkGzI4tOuFTEm0Yv/Ctoe/FL8+mciEr0125CgMVBo4FAxWzeyxYquKcphhwkihTYlcVDNIVn2nG//mPE8rihLYYqUQ+Xt98jzeNE6yn6/MEbnK3XIUreNqSnUGxjUtAgGxE4Ze55aQ4tk+9OhjREt9NpAQXJthfj75SL8NN54TMT53EBWy2dkmRjGH+4efYhhz0HqAQlqffdp6HxIqAJSkN68655FTidvlRR96L3/UpPy774ZCYZ1qATJrsWmzVtytXsJH9guOXv+aDHErz4oPf+71/wyUJ42mof106MDOXBhuDXDSBVJOLH7Tf/PzzO9OD9/8gtvzDFBqLKvXCtR3SIQGBFdRj9okY8aG8WI0VBrDUV98+kSW2xc9FcGCsRAvsWag/+0L7Q2dlabjO8PxN7Z7p2enUmoFNxs712IH5dP/9j2JxAdkyVyBOY/rtd/7tR9P/+D98BIsMk5wHGESFqJ+FQBOTcKhDtE2uRbaRZ2ZmXbBkmIUmh+X3zLDn+NXfCgMVBo4HAxWzezzYquKehhgos1l7siqvS2sSE6WBZaIzos+m83mlPklXkDaM5HexjoJQQC9+zMNtJthSFuGUUaZry+jKxBbwI471aOMi3rv/lInVW6RyKaWsY/ezhOrQOneXcwRcBvPeHfd4nuE+lqva8WRzGsatHwVvxczYiaja5OQuLmuopScefRA9VZRoxieQ6A4je+xD35s9hplxNGm4wmFmJr34wovpe/d8L139OsxyDc5iQo8LHLDR23HHTmjtJO0E9t/y62TGQ6GH6Cwl8/YiT5yVoJLGPMIVP2d7cD6ZGfWgmZZHevtG0re++WC645P/BFOPdQfML8zNEocF5Te+eTc4+HWMPrgz43kA6ovUW5WFg4u2vLxc8dCdOzoCl3d4SsziC6DfK1dhoMLAsWKgYnaPFVNVvNMQA04O/hYnriNWohM1TzyZWZSB4kMww0fwj5jxMh9LeYfJe4GT7K3YyhR84AnJa86nTHMmzxJbJtb2tqey4KQ1guYqpFak83+5PzUkaNwgtcC3YITzdnfOR0nvDN+0Gcr9w8Ho5/KO56+oqi+Ky44nacbx8aU4OLZ44v+r0fWEnrU170IAbZHZpxLuN1u7K46fIiyoIN6O98/Q0AgqDM+ln/6pt6Qt529M60e3pb0vzqbPfPaudPXVN6TXXLoJiaa2devp7PXnwwj3oePK4a5ZrrBG33ewX1Wb5VyBdzm/qBrZK1ycurhbWj/zNoxfML3GzQwrF/bm8FgsHD5tzq7El1HOz635UW6r4za0VUPpoYce4/dDJNx8Bp/z2OxbhXWTnTu3pz/4D3+QPvTBX8X+7uo0vn8Cv58ujTUKYBWqxZr53oadwHjyY8TQ73LqHrejdoVWjxUGKgwsg4GK2V0GMVXwmYSBmDEOrVAJ7p40DCvvSkdLnKP5h+Z+9JAj5jnbLlpgysTmli8bmwQtsqlFFaHbR++2SK2iLkqILEydXKS+LZgLpWlmRLBf1NFNHGwLFYcF7O+uUHIUvESpFzkelyvpin9ciYncRtXxJjsT4tfUx16KAPFR6CC+tWsa3FsQRgkg6UqRntL+XWNpzfqz0s+++6fSB37uPVhmOCv98P7t6Wtf/Vp6y5tuSb/yofeRP/JKrDDUORS2atVwas56c98Uz+pYS7srdHGIVDqW0ZW+y/Nh8gt8EN6puuVK9wbY18WBfjtC8SIcLjbUDoyfmd3ZqREY9/5091e+zkG0j6fJyZnQ3e3xWjQWn9PzrfT4Y8+lL3/5y+lf/Oqvp5mpGa4XRhpMDnk9mC/o4DX6YPHbxebA5ZqlE8lUlaswUGHgaBiomN2jYaj6fhpjwAnQqUVXZq781glyMllu4ihJu5K8Uo+N0LtdCtwioGXDcxH4xa7sXF1j+zjMkPHsxNrjyXNtoXo5ACfga0iOm0z0PQ23VpUojaQJjDQMDKyDKVlUYzje+oYQ+ngTlfiL1Sshx+db72Ub8/iyOt1iLyx4On+payN0KV4Og+elm+pLczrS+9p1a2HWFpDq3oye6jQH0vrTwKr90NdsWj06kjadty2YuTAx1mbeWlgj6EMvvcebSkKqeqQSjvQNvXSdhNft57fFv506+9AeF8LsmPrChMV3/8TDYrp48rtp/BG/zZr2D9WRTk9zM9xE2vHs09w4eADmnUN5A/1p954J+N2eND43kx5+8Pn0p5/4f9OHfuWfBU8+ibmyoQEY/8j78H+iOoLSxtchsQ4H5iGRqoAKAxUGCgYWZ8gSUvkVBs4oDBxlVjjS5yN9O8E4WmRmj1ZQAbL4Zd5G+hScZ5uNYUJvNlGN4Dc/P5fmOS7vlbraFZ5lK7bRKzPMCXkkvuVWuaOVfCp+P+NvSlsG6Ye3I7zIKR0JL0Fri+SzTAnLBzf6ekMft69vENqaheEbSsMjq9Pk1GTcZqe5r0727YeebBA6Z9r5uHwZy3/pYhmPKx8jtxMcU7oSqfgJhnZXuvPOO9MXvvCFNDY2lkZHV0cf279/bxpduzZNTU0FXp599oX013/9N+nmm29JW7du5Wruvog/shqrDEdzi8UdLWb1vcJAhYEjYKBido+AnOpThYHTHgMwvAscmIl/+E1+vTC2MrkdJ1OMG2Z72fn/9JWOvhT5ZAcbp+XDkdvs6Hg5cvojo2R2llv32jTUByPns/Qlg+2VzWeqO+uss9IFWy5Ib3vb29JFF12U1q9fnx555JF09913pw9/6MNcyT3OLgn9zD4ILrbC6Cr59bnX7ZbKVRioMPCKYeDMHYleMRRWBVUYOLUwIGvTYjKVhY0b4ZCsGSYTIvOxf//+9LWvfS18t0nnkPQODgwg7W1GfCXAp6M7kvTydKzP8cBcmM3DpTkWvBwp/eHy7A4bGhoK2pLRVcI5Pz+fnn766dTf3x+MXXfcM+l5bm4ubd22NV1zzTXRv+qoA3333u9G3T/4ix8MlY5VQzC3/DOujK7SXp9jYXkmIaOqS4WBUxwDFbN7ijdQBV6FgZVgQAZHZjccD0ruZHSdcNesWZOeefqZYHY1k6STKdY0lO6lMD6RQfXnVYUBF0cycTK90pE7B9LQu9/97nTVVVedsbiwPyndtb7iwPfzzjsPXfl69DPxobNfjYyMBE4GWFT6vdFbTb1nLGFUFTslMVD1uFOyWSqgKgy8dAws3SiVERkcHEwf+chHYsJ1+9kwJ1+ZEyVyPp/O7tXKqB9NenskvBwt7dHowYXUfLN9QQTXBktXB9g92HD22We0GoPMbdjURVIrDr0gw7orudU159khYaHZ2+hNe3bvSaNnYapsLvexycnJWBwcDbfV9woDFQZeHgxUzO7Lg8cqlwoDpwwGZD6ceA+nqakUyom5MLoyu/6cuN2G1r1U5udkIuJITN3JhOtEl320NjsiXqCHpQuj44H3wIEDwfQptRzoHwj1heHhYXTFF0Li627CmeiUZsvIqr5Q94o43AQmTcS1TPDE5ERHouthNMOV6JYF5pmIk6pOFQZOVQxUzO6p2jIVXBUGVooB1RaQsBUORkZIxsPJNpgeOBuZXidp48n4KtWV4TWuk/Hp6o7G9J2u9Toa3NGuR4h0JLy4OII0VuxWr14ddBUMHsyetGSY0t6ylb/izE/hhO6S6FRTaLaasVg0TDUhGWGZfHExPj4ez3v27EkuAgxTn7moEJ3CVTwhoEmLSr2lWfGm9LtyFQZONAYqZvdEY7jKv8LAScBAh7Gl7FBN6NJOqNWR/HbsD2M5tC3RFcyjMU0noSrHVeTpDv9xVfY4Ip9IvJS8XSR1S3G76eo4QD2tosrUKtE+sP9ALCBlfJ966qn0nvd4uUbXNcinVa1OILAwuI5H0oq4k+HXooWL7jCN2LYWcwIhqLJ+lWKgxirrpexgvUrRVlW7wkCFgQoDFQZe1Rhg6pziEg2Z+t27d6cNGzbEYvGhhx5Kl1122asaNctVXnZjZnoG6fZc6kO67a6CJtrWYpe4icRbizAuHipXYeDlxkDF7L7cGK3yqzBQYaDCQIWBMx4DYb0EUVFff7YtbIU9gKb5tTVr14Te/BmPhBVUsLXAVcpT03GpjepUMr+GqUZVfivItkpSYeCIGKiY3SOip/pYYaDCQIWBCgMVBg6PAXXhtb6gdFf9U7fm3aIvdnUPn+pVHIpkV+ltX29fHKCV0R3ixr3OBjOLhzhv8CpGUVX1E4OBSmf3xOC1yrXCQIWBCgMVBs5gDKhv6mGz2bnZ1MuVyTK5Q4PYGuYabm8trGERpXIHY0AJLkjLOrocUhN3Ay0utCFMhlecloN/B6es3ioMvDQMVMzuS8NflbrCQIWBCgMVBl6FGFAqKWNbDuXJqCnR7e/pTzNYOHGLvnIHY0DDC+rqzs3OheqChxvFmz8tVFSuwsCJwkClxnCiMFvlW2GgwkCFgQoDZzYGPN4NB6f+rpLJwuDKxCnprdyhGBBPceNcnUs5kPSqCtJRYwCX6u1WrsLAy42BiqpeboxW+VUYqDBQYaDCwKsCAzJpMrb+imTS29Fk2Arj+6pAxHFUUlxpfkxG1wN9xUax4Up4K1dh4ERgoJLsngisVnlWGKgwUGGgwkCFgQoDFQYqDJwSGKj2WU6JZqiAqDBQYaDCQIWBCgMVBioMVBg4ERiomN0TgdUqzwoDFQYqDFQYqDBQYaDCQIWBUwIDFbN7SjRDBUSFgQoDFQYqDFQYqDBQYaDCwInAQMXsngisVnlWGKgwUGGgwkCFgQoDFQYqDJwSGKiY3VOiGSogKgxUGKgwUGGgwkCFgQoDFQZOBAYqZvdEYLXKs8JAhYEKAxUGKgxUGKgwUGHglMDAYZldjTzPcgOMV/j502C2rtwQEzeeNPOtJxqHPpxtPG+SKcajeYg4xXC0eZY0+panK3lFmGnaZXjbimmnp6eTNgx15m+4cPoreZu2XD1omL8CC5dxR7ndZZuX5Ta5urC4yAP7f5GWMiynOL918iOwZVp+uoAJuLQdaDzDC1x+L3AJR3GmKc76FWe6yLcNs+/mKU5sj1Km8cs3/fLrzscwnemJEM8lb8sv7Rsf+FNgEl6d6QpsJX/D/F7iRMRT9E+hZWG3rgFzuw0Kbkq9or7t9vR5bGysE79T13abRHt04aGTF2Gl7Usc34XD9hO/0k34xNWJX+lG2rA/GN+00U58jzbhW9BiG3bTlTLLc3k3j5I+8mr3Jb8brm99fA6f70td9Dvy8epTb4sqdGsa61Jcyav73Xp2YKGseBbu+PGH/7aFP79146LkY1ipv2E+W65+jBnkYRzhNw/z8rvPEafLL3kezjd+ye9w30+LsDYuCh5sI9tgemo6495KiPY2TgrexJPxZmcyXo1W6MO4nTYnXndbGb98M83U1FTn3XTxnXCf/ZlnaRPjB3yERR4Uo7MNokyfl6QzbcBqmiWuwFvixGfy7O6v1nd8fDzKta8VOinlmcZ8gr6YC7phKbDqC6948Ln0n+48zKfAqW98+7V9SBj8mdb+VOYJ8V9cKct38y39yL5Y6LzgRhhj3iJeaZvyreR3UnzqHPRA4cUXvtIe1nGi3RalHUrb6Zc6FBr1PXAtDdA2ptc5hvqtOMMD5+0A38t3w32PMa2NL6P5vaQpcfX9lXIsW1h0tpkwlDiGlbzLc3c+hulK2MTERLyLj1KuNFLysL8WGKPtbeNST2DSCU8nLe8lbXzs+l7KDLyT1Pp090vDy3vJL+I4xvIt8GW9xcdh+qblWYb5GNfffJvGDS+0a3hxhebL+yvpH3KpRADfzEyOlXj22WfTPffck5555pmAa82aNYFckeP3q6++Ol133XVpYGAgKm7F+vr6ch3aCPYmGZHX7PpmYy/egU3EBS8SzMgzb3/95GP7zgOPP9NoeNpB68knn0z79u1LF110URodHQ0j1X63LA16C5t1KbexSKzl3Tz279+fhoeHO0RsmA3qbTil4QMeKNH3ucm51NvojXJ8tyHrjXrAE43NOyQR7xrJrvXUAgbh8Xt/H1dItutsWT4Xo+PjY+Nxt/rOnTvTE48/nm677fYoR0brvu/fl2666UbKynUyjeWbr/WxYwhHqeejjz4abbFhw4b4blvYJn6fYZC/+6tfjbJvu/W2NDIyAsJFeuoM/sJqGvN2oPIqzCgH/O3Zsyc9/PDD6eyzz07btm1bbGcRdQq6QgPWX3zpWxfrG21FYxtH3Nj23tOuYXhR4iAc4cQ3zeTUZKSXzhvc/KMreZlAA+nRLrWeTtsbz+tEc+RFxixoDaPqpvc54HEwqedJq9CF+BeevXv3puFVw8EQW4+Z2ZkObA680lqhR7/XezDYbl3914Y/A5E6dCOsmMJPtQa0yMTb19+XHIj7B6g/acxDOq7zTxcG4OmDphM+41iG/cp38eW79REGBzXxF/UXoVaTNMLu96hHVx8wH9PGZAYuNTpvfJ1h0rhlB64pR3gavYvDl+3ouGCfNl1pC5+jbeczE9wn7JFr/hM4iKEn/nR9Ob0exav4c7LRWW9xKl56W7m9DBeXhSYLbqQfaaX0D8PFv4hqLuSFvPj0u87v4l8/mEPbBVdgMK54lSanpqfS0NBQfDe936SLaIQ2ys2rxvgvDNJNlE0K84/+EakP/uM36yadln5rDMsw3O9xcQHvgRfCyjfjRRz6XKGr0m+ESzikfeEXNz32aWnTcb2egRaP0rSu4ME8LMNyjS/+W/U2znLUzl/LiH/AGfhqgTHSFGeepY7iSxz1LOSxxDJK3JxLe84iDR+ijbv7RsnzlfTvuuuudN9990V/fPvb3562bd0W+GQmj7n7i1/8YvRX55oYc20v8HfOxo3pqquuivHhB/f/ID32+GNR1zImOqZa51tvvTWdf/75kdY5UPw4x87Nz6VvfvObaevWrWndunVBa47ZOttD5zjh81e+/OX0lre+NfBMluHbFrZjwa/v0opjseHCqm8fMtznaD/wbhppRlf6j/1DOinwF+bf8mP+Ja710UV7M8aWvB2Xe/t6F+GJ/JsBi7xIgs2yv0ij0afII8ojO+naegpH0E+tPR+0y3px14vpO/d8Jz311FMBm3zUTTfdFDCYxrqJT31pvbRRgbN7HJEehV1cRE34E3AQua+3L/Bjuuh/1K+3J1+j7btpXil3SEkCHQ1OB3c1aiNZ4e9///vB6Ai8yJDR/Pu///v0W7/1W+mTn/xkOnDggK0WaTvpqFgQgJ2TSvlsA4r8QniW1WwTiGX7M57ImqNc34XBwVPEBMIIN8yfjVDiC6fPwlHysRwHxOJ8N075fmD/gdxIls0/4dHp24nMq8Dq92C8KUdf5sAyg7AptsBnWvO3noYJu53Qjuo30/pdCUPAS9q77rwr/e7v/m76s098IuAoxFKnU/W0B0/hsjNJhDrzIOsOToTV/ITXcpSCF5z4/I1vfCN97GMfS3/2Z3+Wdu/ZHeU4KMrgiFedsBYprvgt4X77MoPDH/7BH6ZvfetbUa8SX/9UdAUXtoEMjzgJ2qMtfBZP3fULfHZVZN/efWn16tV50gOvDjAF5+LaNorJkDYSb+YVEzfPlukk7KLGn+0vPqVF4fLnQG+8eWmDdjAsaJBJtdBVTLTkZ3q/OfjpLMsyLb/bOQgZN+AgP/OXPkuZvvusM970zHQMrtYr/rXpwOcyUImrMmGYTtjKgsi66XqEnTyMq7RAuhWGKejOhUJItijPtOLdxabw61zUBXy8W67OSaGTH3g0OGCXMaMc621e/ixTN8ikJsyBG+CR+Yo2Bo5w5GGXKc58hNGgwMnBqCzRTn2fCjguSJ8z0GRnQqat49mx3Lo6zlJH6ypexJ14lI4Dp9IFeYnnQFQ7rggwjTQQachEWratShsODQ4hrctSK+NKc5ahm6YtbSPztZz4kdYw2yhoJto4M8+Ou+bhT2d8y+2WyBpu2X6LZ+KWMnw3XBi7n4XfOObrd9ve94jj+ODiri04KPlabozXwCueWsQRp8Y1rfNZgUNolTZad9NHv4uvGTbDIj/ytP+U+nXPT+LInzRcYPDZccv87BeO5X4Tv/6Ew7pOKbGm75V8o2In4Y/jiotO+QMXOsJjO4tb4RWP9957b8wnA/0ID6ibvxZ1Uoh19913RxqZNeM99thjgS9xVhYnd9xxB4KhJ2KOjrGRtI4zhv/2b/92+uGDD0bNLVuciUPxGjRJXOfQWWAJem7HKagybtAJbWd84fj0pz6d7vzCndEGQcfQi2mNZ7sY5nvxrSPJ8w/PfIqATZiiLqSzT0rXMvrmBZnFGCYs0b+Ia5zJicmoh/nEPAIuw1GG6RyHHUcjL74Jh3OHMAmfsBgmrRr/b//ub9OOHTs6uC99xTjCZtrZ9gLaeWxiciLTZJsu7RPCFTADiOVblu0o3KVfFLwX2pfWAx7SyKi/km5RNNIu1YYIgCEIh5Fzzjkn3XLLLSHhXbt2bXr/B96fHn7o4fTiiy+GRPUTMGffhIlyVeB3idEKttqEJOJEiJV0kLBBzNgK2zCW5QTtuwiRSOwgxrVhbRzzc5J3cDKeDbF169ZoFOOYXmYhGonGEulOrtBjXo1TJxuzEIX5KaG2LCVaNrAdopSpHw3p4Ed54kRfuIXB+CW8DEjWz2fjdv8sqw/YHYgcbB2MJB4HA+H0ewx2EKNS1KeffrpDNL5ff8MNHcK1iezY1lP4AhfAIj6UoMzX59PFF10cdWnQDsJhRzUfy5hgkLTDWebU5FR8F39+M6/AUb0ZhC3erWepUxC17QPsPgtDpBUvp6jbvn17+sxnPpP0lUa/4x3vSFuhG+sGutOf/OmfBl1bR+viToO48XnLli3pAx/4QHrkkUfSn//5nwe+TSSOot3AwabNm9N73vOetBFphLhq1GBY/QfenfSUbjgIvOXNb2ZBkQf1wlyaj2Xdj/TjBw88kH7sx34sJBEF325njaxG8o5bO7o2+s0AdGn+3fRnHgRF+9mGcy2YYgg/2g5fZkZ47Ge6Qpt+DwdN2wekJ8PcfRkcGMzfyHehSQRcSVf6UXkvY0WD+uiEf7Y5G/Tu4i4WuWYBDNKpzKgji/mUtJ/73OfSA+DA/njt665Nt952a0g9jG/94ke/0xfGTlsBs3BYpgyA+RUGpuC3fI8tT8EAH6Xupiu/+ZZSQiaDghcrc7o42sk2dAKy3tKn/fvF3S+mz372s0Hj4swFie0kHpV6veXNb0mXX3550Kq0U8ajGF/AjXiKdobAFmqZDsxHPBuuc1xutBBeMC65aC7hprWd7RMxFlNmjFe2qZMkY2tpf/OxHVrQq771ME+fo3zK0i/wlPjmQRExFil4cBHuuHrFFVdE3o5TpnOe0X/gBw+khx5+KL3//e8PWCzfOluOsNm3dGUSlpZ00qHOPObJM4QPxuV/wIAvbO6+yUCVMoPGmZfy2JnT+y3qReJC2+JbaVd5F8c+Ow8FTfOsC9wAr7A6rhR8WAfLKu+O0YONdh+OlK/wH9rk9ttvj7b48Ic+BFxZyui41AuOzt14bjrrrLOiH//SL/9S4Mu6+f1zn/9c7GZ+8IMfTNdee216/InH09atW9P73ve+qLf92Ln0ox/9aHpm+zPpoosv6tCR9RcPjgWxEwozJW4Ntw2kA9/7Geell7e97W2BU3EpzqVf44nPWBi16UvBnnBdcMEF6aff9dORJkESLi4dT4TbdtXFeIuUXhqy3NImtqfPwlAWAGXREn2PcssureULT9n5dnfFtPYb87EOASdlFMmv70GnwGVax1nHBMMLXQufY6y0ceedd6aPfOQj6cYbb4z6iDfTFYGO6eTlzFM4QvBHekcB2ypotSfTpel0ASPwmTbwjsDDPlK+xbjRDjCP8i3HOPF/D2F2rYQMmUgUAb7bGGVgmoUwvn/f96My733ve4OwZHIdZJ5CJP7444/HdrcIckC99NJLgwmWCHbt2hXSxd27d6cbYOIu3Pb/t3cfYJZVVb7ALyAiOUoWqhrJOShJocFAVIKiIog4gowJcQQzimOaUceIiaB8AqJEQcEE2oJgQlFAgig0SZKICE95ivjW739rlQUN8z7mPaSb7+7uW/fcc3ZYe+W19j7nTEu/GIWz9r0Z3xvc/b9qSb/GtTVhhXImMBhiQY56kEh53lp9YZxFF1l0sMiiiwTGq6++ejJ1bwxwr7vuunH+GFNZ3A022KCclOUnHMJhtPyjH/5o8NubflsELSe0lvaXWnKpwYYbbRhFDZY7/3Dn4Hvf+16YwfYA87W0PFZCeNNNNyVCwqCcnlVXXXWw8EILp3+wggFVh3APs72MABw/Yf4npJ9vfetbgfM1r37N4KDXHzTJNOag/w0L5jvuvCMOAVjgkrLAmNfMvCbwjo2PDZZfbvnBtdddm/aLVkZy3hqf0F5yySXJxMtScuJk4QkCJuXky/gyjuAhDNtvv32+GR3MfukVlwaORSpAYBzRAV9g7jDtI8+n/6MRzOWyX142+OrXvhoDuNlmmwVmeGOkZAw4pOGjmlsHIAa79ZZb4yBbakJ7Ti/awie8+XCg4fTpT3/6YGzlsTiGnVm99NJL4yTjiW222SZ40sYSFfmnPMjU9dffEPowDn4LBhk5tIhcFF3wkOP6k2CIMZs2bVpoFCVXdNCWM4NfFTJjjuikbdqXfvE7AFQdChEN9QE2+JKhw59gnKto/2A0RnPOuP57PDDqgxyAxTFlOfU8GLRxXQCmzkU/u2hw4YUXDn72s5+lLhpsutmm6TeyU8H/fPMMnSiwaCtrYLmeY4qWzvc8Gx/GUlcBk6yR/tQDf+uTBKnlyKlDkZv3nFga9/AHB3BPthm1H/zgB4OxsbHwrnk3jRj5JZdaMrrEnOEMLn1P/eCHqSV4ZauqHnzSEcbZeuutM7ZzMZS17A6WQnxorY9eosVr4dFKVDQt8IaMWzuZD4Snl7BDY7xZH04HXWqOn/vc56Lf6fzwTo3H6ej+Bfrkcu+9906CRLaxi7Gi7wrm8GzJ5y233BL5ps/hDG58FPPDK/pWXCcLfd25wFff6lml1K/5wad/frNl+uDIkOuec8Yyv6p3LxzXuKFrOY7DZIwEz9BBCQ3quv7on6kwVAf/9BK98PehHhIYKGBm28m960nA1DUwg1+B08yldGRkvOyP4twQR1YCyjeZwLNzjl33Mcb06dOT3cWjt9526+Dycy+Pbl5r7bUyFjnhm6AXfwGv0CVzV1t28Rc//0X4YKmllkpAwd7feuutA1sMjScwX2211aJ/2WGJFBnmu+6+K7aVz5JtlTUXvhAbI+GkP3bg1FNPDYzsxlW/uio6V+Ltl5f9MolFDj7/SoabbpOtlsBad73i6eqTrbKltBNn7D3nmT3gl1h9NcfNN9888LpG5sAeXFYAd8UVVyRZqS7/afU1Vg8cd/3xrkq8XBq/yxaU5ZdfPj6aMf0W0C633HKxg+DPSnXR8orLLy+a1j7sCiDiY224wWCF5VeoJOiPBrfcesvgyU9+cuAL7UsfdHKz9XMA+yf8mcXZJWxRVCU8lFGYrCbCCF82sTTAMG280cbJju60004RUM4AhNgLgvAMqclhIEqQ4MuyzSyHWF8+Fy1+0WDPPfeMw8zpsGRBCRJWiMBoonTtFfBQUIh1xhlnJCO5xwv2iFNtb8/nK1MHjvHx8YwtQ4UREdt5/RKAvV68V5y7JZZcIobWHh9OZZRRMT3m42wQBIx1+umnB17GgzFpZWJ/rPlxfDEYxsEwG2280WDxxYb7iOFv7hIKQimSI5Dzzzt/6l1eTHLxJRcPrr322jAfx0rf4MA4p512WoRl4403jkK/4IILBmeeeeZg7bXXTrad8rNURLj23XffKGeOs2gNzgj0zBIa9CJ4nDOCi8bgkZ2fUXunXCOQxlUwt0BmropQL/r5RYPzzjsv58BG6DnMMVTF6LNzIaxbT986e5PWWGONwYorrhh+JrTmInvAoDl+znOeE6WBXgITSzy26KA94/jud797sN9++w0WW3SxwfwLzB/DgzdkztB+7732Lp4t41W89uf/9ecoK9fxBDpQOuilb07G3yuTKKCkxARflJeAgyJmvGN4Cy5GEf8+fu5h9vXsc85O3bFyXih4/aGnvv9QNMSf1STtXVNcY1STZS1eVCbpVz/BR3HbF8wQ6beNENxoi/fBqISnCyZF382v6lLQfvsGl3mAJ4a/xnKt4VWf8gfnK1/5yvAxHiX3XQTB9AjnWjsfgZq2+nXdMVmnGxyDSVC40MJDWTUfsyZ7YNcuOKnjuR4/dPA4vfqeU4t5R8fUcmfPY+knLh1dQc+87GUvC37JPzraliYBwBg/bcunxdFivNrhaDol41+0ppd7xUD/HBe8ZusCw/cf//Efodv6668f3MK5gtcfVzTXNz7zodstX+M5md+mBfjDW2UrjJ+2EwFL86Sxs82h2jbvM7DuJZhZtoVuNBa9HB6ses23662/XhIjrumfjcIYcOdDjlv+JWYEuWyAD/51HYxkAS91Jo4s6U9pHjOmPul8x+ao/eMWGuKh68tAmpu6zhm/f7fTbz5woQ7ep5/xa4lYzusfDK7ffc/dcXoCzKP0p/mPDfOh0+iV0Lzo13zA7rBx8Ikn4JZN5RjSeY0/vOoaHOJD82UrOVTaCWjmnW+ob+gK7dgs+l5wc/349bH707eeHodNIkMChF2k1yWOJJY4fxxg+Mcj4JP9pZPYR/yvDXsruXHjb28cnP/98wdXX3N16IAH3cNkPzEnWADIN5AZXnCBBWM7r7v2ujiL7PQpp5wS3WblnP8hmWJ+P//5z9MOHsHC5pI390bhy+OPPz42gt1wHw05sNrOnoBBIedb1b0/ZFSfcI4O8KU/gZ+54O3VVl8tfg5fgj3b7tnblW9w22C5sp/wDrYf/PAH4U/4MbdNn7ppfCSJii996Uvpd2xsLGOznYsutmgSM/jfb3xNNntO88w1zBqjactCGj+Cf2ZxdgEFAAJmM36WoSYEEMIgl+BJ+WOqzjD95tfD5QaI5VByIkz0D3f+IdE2Y28vDqWLWS3XX1+fKK9SApw4ysAYFAYmQVhR1BabbxEhbyFyQxcljbGNISKmAJyjwCncbSrCu7lgOOrIo5IpElURkCOPPHKw8047hxj6w4jq267BGdcfhjAPjjaGx5j/9m//lvYyhVf9+qrBMksvMzjxxBNDKM6xNlfefWWWXWSaN5vY7A1XUUbFtIga41F44zCd9fWzBuecc04MBbxyyM0fXn20JazgtJQNRky88847D2QpOVOcgL8s+JcIPqHjOKOJNmh54YU/jaO14447RqmITOGKgiHgH//4x5M9ByPBIhCf/OQns9QHFwRWPwRAxAm/jITleLDGuXoEGfT/pWtzgQt0X64yrNlmU0YC3OZE0OFUvenFLx1swP3Xv/71BHdWJwQbZIIS40C7TomjuWxSjGEp5+oy/eLfddZeJzdP4s2vVmCGF2VvZcbhug01xUGZcEzwkfN479STTo3C3X333aOEbZf48pe/HAUJJzPLsBtj+x22D63x/llnnRXaCvbwCOOChqJ12X08Rq5F8uZMtvCYINWKh+wYeF6278vi9OBNN6iaqznt8tznDqatskrgA6clxh9cUFnD8bEoTrjcZJNNgp9vffNbgwUXWjDGQnBEtmOQC0/wb454y4eS37eCNd/wLKhGH2PM+O6MwTrrrhMck3d7ztVBS4ZorBQsmRLs6kugZ57wIeNulUbAZombshWc67edOo7vHF8mnHd89ad7h/oL/hZYcIHoMLRmhOngG2+4MattdJvMEv6mrxn6q0r/yND0asQq01aJ04FWHI5LLr4kWyMYQLwvUWGcD33oQ+GvT33qU7lp6IBXHBCdTD/iaVt0OAiSCuzEqqutOthiiy0GT5i3Vkkqg+pGGXoYTfEf+uDd666/LufJm5uRGNiVx1aOARawGpseM08rhZIlfp940omDW26+JUkH/BA9X/vvGXmGV+AbA1uOLjk6++yzAx/+sDfyzj/emfk4z5jLTG27zbYlL6tGR55T5y+99Jdx1vHYmmusGXuCL+lw9oL9gm88yoHb4/l7xDmif+luToXrO+24UzLZHA83gtPNEiVbbLlFaAdOupZtIj/shmQPWbF1kKzgbfIlKCeDva3v0eJr9DMP9KRv2uH1nazv44b32qAVe6Yu2dYODs3ZcffDOUU7fIcXOGpwiC5oS5Z9mzfdgjfZNjdd0YPa2oqGR+D8jj/cEfqoYyxJnztKZ/BB2EC8yQGmOwXe5ME33Y9eK6y4QuZx+WWXZ2WVTl/pSSsNvjvju+Ff7dASnYzPrnCWDznkkMF//ud/xnnGBz/5yU8GdPULX/DCzIf8/v7234c/waQOfDjmxK5UMoDn6eTbf3d75Ijvwkf5/vnfzzjb1g138EwWOenLLLtM8AEncEPfsRv45Lmlz7UHL37lZOubvnhebRuh8923Qmat9jpvyyrbCI/wCbfmqT+6lZySe/hDI3S1j5qcscX8BbRSzMXnn1VmcXYxE6aSUZJhgiQAmSjEPKvurMSEEOF81xfdy9ZiRAjjqEKuvhDMN4SuvdbaiUAQGaP33pY4bsX0+iME+o9wVFsZgBCqsGLstddZOxaYMEsAAEAASURBVEv7N9Y4fss8PamiOMv4xqUENqjlAI6Z6Gt8bDxGGKI/9rGPRXksPd/SgUsUiRGvv+76OOAIgfiWDhjRJgYDaqw/3vXHENJ+So6leWmvMAqUEQGyBFy6abgsV/Ap6ir6dEzBwxVDZH6EV0Rq76CxOFeUrfoczNVWXS3OEgMCTrjiWBO2FZ+0Yo4ZFOPLRBAe2zMoRowJPkLbcyFAlD9YOgKkNBkmhSOEBhh34002Dt0wNt6gxBT1jTc7FjgCn3n/taJ/ePRbthF+KTZzJ7Dwbt5wqp5gjTOoLTlQ4Jbjlj1axZM333RzFIpzthCgOV7Xx5NWelL6Y4w8AcOyFL7Cb8P6c4dXGVTbSDgflsDwEkcNPAyn85zcHXfYMbwgsjYGAwGOrbbeKvRk8GSh0QI/MdyUC1mS2WNczZPiNTfB05JF16sLrmOOOaYc2V0G519wfvriWMONlQTj4ZfMqRSZZUlKn5wz6rIMe+yxRxTa2NhY9AUHRgZappjCxT+UXrFN+sWbdAWYwYJP6QZ4N9bpXzk9vMbICAjBykGBJzC1I2F+PvDBuBxxxBGZrzlzfOgsssKRcx1uyQr44YFu62Js8LUi7vNzxHfpGXQnq+aMVvQJGpqjeeND5y67/LLBGmuuET3MGbBtRRBrZY3RhEu6QDt9Ml4M1fnFwzKd6G7v+BNqnOkVIKK189rBOZ0oQINf59EKX2+w/ga5rh/ZeNksPCzpIbuXzNaTV81yLvqQE4E+fY4mYEXLZct4L1C85FxNO/LM9uADjnuvVulXdlCgCi+CTkYajAw3+3J7ORGWWs1dW/pYe3gje2TWbzqPg7DSyisFF+ec853Br676Vfo1NpyvNt9qqQtmQScedN4WCMkR9wtwJqxI4jXyaEkYDmURG79oRA/J0nEgHMM52UYT2UrBaWfL6CQyAWZ7sMla25lHi3fRBqx0Z/yEEiznwMXBZOvJmi2KO+ywQ2B3DV7YO0kwtkcxf/zAaXQ9clrn6ZbJPal4YeJjXHiXgJBc4BOcfsbp4X8OGtnQH6dQAgCv31l0t82ETRBskRfbCTbZeJPQCMzwynbyPfA6ODjNjgU7Y6X7fnLhT8LvzukLTFac8Dl+gI9Vi8f19exnP3vwxS9+MbLxtKdtWfKySPwS89YvnsXD+sKD5mRPO33KLt335PsyBzCRMWMIrPA7+8GvaJ0KJwregrPF5108vKXtMtVfARo5pxvZim223WYykKBz+Tx8CGPTEewemMwDntCIfibT+hRYrLfuetlKga7shHmxvUrrJzhs2HLhEf7zD20/MVCYspBjI/7fyilw4xfgAL1QKZmVi6gmjnEAixgmcvLJJycS95iRAw44IIoC47obW5/q6YeGIpgIL1tgKcLyLUVmw7RxEI4zJSPDoBMMCpJRtHwDyUsVUm8q4w1Z9i4tXMwlwqdkKSB19WUsDiHm63lQ4r1vhKKlbMbHxwdvetObojgoN/PWnsKh8CkVfZq3TAXY/TbfHbbfoUAcOkjmKksXh3DuQm/5gfADbszG0ItEFfhr3FBeMgAcIvAsWEIoMsbk1LobRBipvfbaKxksyhhcHtMia2BOFHaiaTipDxjMGT7hnyHqaBZM+lb/jW98Y+qbD7owjODSVj2FUaN0weacCJ0iM6fZtaA93MGNLCOcmJfVCudcV+CFwZNR6e0D6toKgt5db1hnsdBGO4py//32r5sIN4nCqKHCN+o3beFs1113zZYJRokSYpgZYlk2hkugBY+COvQ/9NBDo2wOOfiQZEzDz/M/YfDcXZ47hKXG2W3X3WqZabnQ5IQTTkjk/7a3vS1zZNC/8IUvRA4pL7ziZjsyhn6MrsBqpTI2p9XSFXovu8yyifTJFp4AK4dZG7yJFz5VGf+nlwF5xzveEYVKvl0D+6FvP7Sy1zcnG4EvX/Oa12SuDBuHhfxlObvkSoFrTjVHlMLk2CqcHvDDD6fd9gbfAuPXv/71WXbUFz4WEDBaVjfILGeeASOTDBpnC6+SV84GxX3SSSeFZuiKxmAnG44trc2pJUvyBXx4vni89Qr+Zzg5U2jIAJqvlTkOlfkLOjh6eAIeGCVBjD44rvCGJ+geNFeX7FvVeMtb3pLtPm76kllkbOlMenjfffeNQUc7y5qcTDIje6U9p8INYzJc+BK/vXSffRKAoSPeY2DBC07OgXtAwDm0E/87zjoakxEyx9DjE3O2tIu/8AjjbJ6cjtiFSmT8tLKpHCE6VBLGvklzt99RVsqWJTdACTitLrAZH/jABwLnc577nIyHn8B62GGHhfcFpm+sDJ4x3Egly0UWwAiWXuqmEzgtdDMdAH6rj+QJjLKMcPW83Z8XB2xmBRzw0DLxs5/+LEECB8PHeAJDWUftHs0SR7+cPPDSifiIXVHwFd3S2dPc61B0swUJ/cB+zz1Dm4OX2SSyTD/Rj7am0A34gQ7Xd5d56jwZph8kFOA0+7KrX7wfx7uOFynHEl/pG4xs7XzF05xFBa/geUEa+PGBsWJHiwfYCHICXu3Bw6brn2yATf8+3/nucGVUfYk2foVjtpqM6HeRRRbNOORBNpevgf/e+pa3Jqiy1UubbAUpuZU4aNtNpyrk80krPin4i89QeNHGvLuAC4yKY9fKtYpeXqxkbYXCs/lYDVMav+rxXyThhm2GQQees8INHuOjHZr5fuLST0x7fYCHPMKXIsGJH2wV/VOdh/9/RpnF2c2ghShAuoNcpoXRsMQpqvT7qU/x3NfhTWtu6iLIY+NjUV6WHDAbo01xXFvRiSUaBm18fHzwmc98JkSZee3M1KN0F7h3gSgQWSQKDmK0BcOyKyw7JMwEUztPKXE8ZIVE0iJESmLmNTPjZDOWGJNQgYPB33qrrbM/kENpj8lL6y5RwsDI6sccjG9vjXEpxvO+f14YnlBgDo6LIrJxc520vczIlb+q/TJFeLBh4r4jXD+MDQZyzNFtghuPktLm+IqEbLw3PsMwo/CN2WfUflqwH/25oxOlUvJP2eQpqSfrwHBRGoIPzHPuBedOZikYDpHaBpY5ql9KVzbN8h7ayZ7Zz8oQiNZa8OCNQHA60JHxgrMTvnRClDJlbT4UtSVr7WbXQjAFQHAPP2jomBLAz6JR+Mc/9igTWEU7d24fe+yxZZhvLwEeGlsZTApMH/gK/3DsRO+EXPGdgKaUg35E8pwt/MI5Q7PmFUuyaHrD9TcEp62MnrjUE1OHE84JsLdYX7LzZAkPMchWETjMnDxONFriK/xJBvArxUMZ/fqqXw+WXmbpzJdDK1OGr63WwMX0baaHl8xNfTKBX/AAnjana8rgrlLwmqM+LBGDh5GwDYIsWm6FV+c4WLYugQnMAmiZ4dCheNDY8AmHAmn1yOO0VaYls2c+eBtdLC9z2gXH9l5ydtEHLSlN8yG7nh9tReSO39+RDJtx4/xWFk12l2PS+3zRy3wF1DFahWPznBMLo24u+ITOMW/HzssuyiRZATu/dKLz5AHvo6WARP0ll1gy2SX0hg98oK5gRT28S96XWHyJrBjJguFVTgGng9Mom2ZFjGOCJ2Q5XcNH5Iz9oFv1R8/gAboEDHQevr67dBPDT77wGdjQ39hkR3/g46yj/x9v/2NgN3/OMKdRAEQG6C7ZwwXK4LI/+FVbeg7/Z39ozVE9cwU/GO4qucMv9Gj6q/rs0q+u/FWyjPhMluzTn/50eBEc5iSQZfPg1++NNtwoWUY8hZ/JtPsDOG+cACtvZA1u9SEIM0dOu/tfODjkI3gvXNAB9m7q54YbbwivkxGwc6a0Nzd9P1pF4HXSySeF1rJ88AYXcEJuybMtR35/9ojPRkcJJMglXPAzfKuDBnhGltXqZbF26A9Hs5TiC0kobehNPAdf3ylfAQ9b2hc8wNExtZqFF2wx260COjqpE1ra0R/4Du45fxw0QckXT/hi+GON1dcY2OZzbelEWXfZzZt+e1O22TQNyRcdih7ox87KOFsphBd6G81twTJnjrx64emC3zYx7fU3s8YR0MOjZIW+4ZGMscl07+nznx7H27zMh72hF2VbybTivBVv/c0o/4K/hZ9mFj/xO+hgGWqBKXmSGacXTvvKaVldvunmm+IT2LYx9FVmRHbpCj4JP4zcgZMu7+QKmVXHdkq8iV99Hj/ffLOQ8ZE6MYuzSxGIzCDcZDlg0tAITQF5yQEnDdNRKAyNSdj/QWAtX/q27CCbYo8dprW1gDK0Z0WhRN75zneGqSgtjqMbgNpAM4LaM1wY+2/3DZEDNku/nF3nKR/KiCG0x8vYmAJzf/Mb30ykxemlaI479rgQhrML6RSpDJnMAubDFC960Yti9GUtOBJrlcPIIRFd6RPRMC9Y7WM9/ovHZ4+Yc5Tpfi9/efohKPa7cEhyh3ERn5OJ2RSw2++lP5k8BpkDzjhgUsGBbLko09IXB4LjxGHZfbfdw5BwwRnlXNsbbZmOIFDi5itq3qiuf62yBJwOipwjgZaU0dO3enqyMfYjU0gEC07e+573RpDQHxwcGJmGLbfYMrgQ9VLqMp/qzK6F0Se8ePpvE3jH185ZRmRsHctE4UeKhgAKdxk/vL9YKTEfhbE2bzTUTxtdgg0Pvp1D5/vuGT7cnkG05GYZlZCrw1E2NmNO2dgS0+NyTl++38vTz4EHHpgVDgrSmJSwD7rrl8Jzty7a6Q8MvmX08aM+zcs8ZKAoJ2PKlnIw8KA5g0smhPLk+IGRA8wp+ehHPxo+krH40pe/FDjAwunUFm7hD84oNrqgFbZsQAd4xopzVfUdG0NbhczbKwqnnA+K2RIvx8U5dembzK+CY0VGw2/4hhP11Xnyqk/OsT61Aw+lG0e78AEn4CCfjK0+ZFsUfc2pBZ7MCy4EZ3gkvFDz9MQF+gOvX1l6Eq3Mm3HFP/BtOXPH0sHqCOAtXcpo6UOyw5Iqg4wnfeMHN6XhZbyIrzJ2ObrowFZM4rdga1qFLlXHSpG+6Xk6x3lOs726MmWCw+nTp2dfon7wnD7B2vKjT/PEb8ZEP7zImWBT8BlHxZxsu5AhtIqBJzlk+Isep3Pt89WWjiUDclDg04dxyIixBM9gyXa2eZfImPgYr2226WaZC5mht8Hqph94tseYgwAGY4C3mDDzFhQKHOyBFlBz2NgwtFHgiE7n9OBz8zQmBwtc6N76g61puUrjR+GPubKXaGo/N3qBH39YzWHTrULRW+4ZURrXnLPtKjDjzJ9dWc7LKtmjnqcOuCHL3NHjoQqdNbMcOToP3uCbPUU7MD3/ec+PnyDDjC9OKhu7VdkxK9BowBGES/rxmc96ZnwWQQd6CUA8apWOFmDI9tvOYhUtDnklf3bbfbfoexlPdOH48RvQBC9xTumjE2qVggzRQ/yZ/fffP3OTlEN7KwTG4Wux5UcddVTsNhyCgzyyHXiAPef/4DkyZI+suXHC2Wg2yzhkC2efd+55cbzhmH5kXyQB+Elg5itI0NApdAd5NG905MNZzeQg225htUKiBU3YF785veRMMgTt2vnlX/FzjEln8I96Bf2h6Pn/8/wszi5CY0yThjD7RNsZksGi6CwJKwQcE8nuIiBBRRgMCekUzfj4eITeBEXMh3/i8CDPbwwjohO9ykJSnogJBsYao4qsKO+M9ad6Nmz9s2SmL8hXh6K1vMOx5rBRfs7JZpiD3whuuZ4SRADG3RzNx1IcZjX22NhY4N98s81rq8RSWerirL/xkDdGsbhZADOIol/1qldF+Vu+k80wpr2a9rRR5gIBfTq29OH5dhSpcc2PgHPUP/XJT2X5iXL00gYOLWGBD/BjJPOEJwVOOdHmIcsie4Nmr3jFK6JMKGN1jM15eN3rXpclSMIvQPG0DM4fJteOQjIOurm+2eabTcK34gorZnvHzZXpdXcmgZGFsUwRBRuIZs8/d9c8KS88cXkpkL771Vx9OHQElFKmCCmXnhMFRzBl1ikPNBAxdxaF8sD7FII7gf0WdGgvK/TzMliUrnaW90W8FBSaWRalTCkoUbkIn4HTN4Vl+WqbbbdJwMjAU0oUpbbGodwEIJQHPtbOeQoSDdGHUkJvClzQRsnqI0anDL1+8am+1b/g/AvSn6UwMiLLRuZk+MGkH2MIAs4686zaE79BFCQ+Ni9GlqFhZHzMyRI1Y8BZwuutdHkS+lYf/sElSKW4czNKZaaNa7lxu+2eHefC2GRe1kZwChccODoAfTvrwXCAxUtTZJEUihet8IL5ogX8oxV8+czpRWDRb+vKI9kKp/j6ouJZqzluNpQdo6voKXwLp/Qv3SKT9pMf/yQ6Cy48gmnLp20ZHYi/yIagX59W0NwMiyfgneFTBJD0KL3LCWOM6VdygDd9owW9JDFhu5dVuhuK/zgEjKJMkqznbxb+Tep4mD066RePjJV+xtcybeimLzLGqURfPCRDiH/8xgMygtqRN/O0N50h/vGPfpwAjjxKttAJt/3uttoed1OtEiwQmPAu/lffOOQKvzuv4GmBH+dZlpZt0BdHBo7tBxVEXld858k7ZOOc75wzWHeddQeLLzF0Vtk+xVzoGzxOfjgN5A0/43Ef+sIc6ABjwAud7AYld+x/69vfyv77dPgo/TEPztuBrz0wzhVHD60ELeQOL7GfpE5mj020EqAsXNesHrGRbzj44Mi3YMg9Ofr9v8nqM58xdFCNKckggHFTegdLaCEZcfRRR2dMvIVXVy24JJ3g1NgCC3wP9/MsO098B4ksT89YeaWV0x9YjEcHC6DY7/Fp47HTsqP4iVOvP/4OHWQMn49/4hPRgfSx5w7TY+qsuOIK2X4mGWcO42Pj2XIkkLJtDU95ggTZNRc24C1vfnPaqC8hI5igH+lY/KmYB99Fe1lbj1Z1nd8GBk6xBJ/rMrkKWYeHXXfZNf6V+ZBZW2U4wOhii44tcnwseFix/D62Q5+emX5PySI8gkcd/bE9aMmH6Xt/MuAj/GcWZ5cS4QzZU8d4t5HyMGiMacIUCMJgEswC8QgKsQwQpYCwHFOZQRPD6BxXxGOIIEoRBRrDdVENRIieMZK+IV//89Tn7/PW3p4anwNHiWJg9RAN0X208Vs7x+oo6nlYvXn8oYgI+ZgF0Shx80YI8IAfTAhm6UFxoxuYMZT+XTf/sbGxyfmDE/EIruXaxo36cKCtO32NI3uinvnaiwt29aZXNgPeKQBZW336mIe5q3NfvfhBIEHpCwTMDSzB7/h49teAmXNsns4LPoyvnn4ELoSes0KRx3Er2Jse2jOgf5/v76GriJtTYk5u1Mgbs4xRfcL17FhumNjaQgkxFBwhBby2YDAscIH2M2pJB0+jvXPaWPbijOEBNyEwVOhFWWsDlwqHoZeRZXHuqfaibzxCyTBcjK+lMXAw+PiXofLWL3QUHevbsWDHWPANHsrEq57hGh046bL4jhnNfWqfIwfQG34YPDwpS0RpeSyT/ZIMpOw/AwBemSnOPEd32TIIblyyrUXm6J677sk+dJlaDgjnkIJUn8ORm88WXijOQG+tACtnAm7IsjbmRy9wDn57428DF54S+HFuwNw4NHe8Fce0FCQaNEzzFY4pcUGZrBkc+u0uZjhmoOCX/jGfn/7sp5EXzpZHv1nt0AZcgkDyRI7AUioqx2TIZ04tZB1f0xN4hu6Cf8ZZtpvTtHIZo6duOnyIvABcVmWhSlxw9vA4+qEX3NhTymih50GvOyiPaiIvAn+66sV7vjjyw3HTJyeQc8Y2cJ7xJj1tC4FVBRkfK3V0kT7wBH2qT1l98nbtzGsHv7/j9wnC8Sc+9zQOziu74t4EsOENckVnCdjQ1mqT0jggT4KqXulj1OGDHpRJNWdBHXyBgX7GL+qBxTzIG5xw6smlLWTuK/HGUCtdivnR0x5zp46bPmXJ8CVceiOmLT0MvoAWfJ5UIpCzosNB8IQisjvjezPSJlnFkjUyqy/Ptse3dBG9QKeTF/wMj3670Y49gweJGg7Jo1XoObwT+1GyhjfJOdrlZt8SM4+7o6s4QHQpWrQMwpvjDqLwsycwsVVs539XzHtsfCx01Qca4k19aktPgcXjQR3DI1pxNmX68YPzvukJBV+AE++gn/P6ZuvpaokfNNCv8bQXdGWFpHQofqVLjdUOn7npp4N1/aI3HiI7+AUMfCj/JSE4q/wCzjHfAT7NKw586TK2mw4lf9V5YPeSk/mKt9n6ue8dPhqSQ+4pDbFjxqi58AdsiRzKVq0OVXvz0T8+RU/wmh/7QXdot9aaaw3uXa1WOotGgmwyP156GK3Ip9c/uzeEvjEP84QfyUHfgtkFHzdMngbgR/DPXDWBIVYmBukJ+WnilKYCsQoGxryAh3wElZLufVq+IRZC4vQVAkQ9HGhMC6mOZRfUNUaYpPo0hvGds//OOG5eo0jCRIUoRJgKI+IGruobc1AAHcVgYmOD0zxcQyBIRkTX/cZwucGjiKE/wgd242hj07hX+VKcYLN94T3vfU+co+6nnVnjhbGqX0rcnIwRJilGQWwfjM+5MgalbJlbgQuCsUgJF8K4DibtmwZggEv96BsMlIjfsslgiPNVtAKLOgr86Kt/m1vgnmBeA1rm0J/zlKzlv6YLenHEjWP8hgk+Z8dC2DhCFBF4zd05+/8oRfgw16n0iREt42qODLM5yjaiA2VpWccxnDRdzN05yo8S8EB0Szz4SntGHQV+VwYUHAJJCgQcaE1JUTzwSLHeUA4bPgc3WnNSFq8+jIFvGBMdUigyF9r8oXjz+jLK+sYDHZi5AVMWSLaNgwgmNxk5Z8uOpVVOsEKJ9qqNseCO0QcXebSsCh54oGBvu/W2KCsOAlmSAWu8cJo5F/rgYMti2TsaRNRY8EK5o4exKHny4Lcx9UMWzINsCkrpFEEnR5nRGBsbGjU4ZfTRDE1k5eDPXPVtv6a7rTlF6sAXYwQGvxXtfObUYi7gtzIjmIBL8+fEmi+dIIlgvjKBnAsF79MDHmVET+rDb/jVB7qiPz7lbKEPWukDPukLToA9g81zruu39YJgL05wZW29TfLGCnw4CYIxzq0MEho2X2kHdvxhXq6BiWNIL/lNxhzjC7zC0eYQGXf11euRelXfuHjIx1zggozicUZZO/Pu5AK84Qu8TTfQ98aFk8jwxJzIJ91MPskUXa2vww47bHBmbYk45eRTYrvATv5kY12jaxTwGAMt0Iv80wX6AAvcc2o4+eZoTmTddXaTDgAAZ5FjA18enVWsHv0jGNHu0Spwh0btE4CDHLInWXWohAB7Z/7qmSs60pHmAAfmDO/aKXDpnPr/XaFv4K/1OmcxW8jK/nv8I7wsVcEM2wzndCWepn87EEdz48ArvPvwH/C8vsCi4FF1jKc0vMb2sfXAYzzBjVeM8ZEPf2Sw7TO2zdzhCQ7MUdvmDzxK19J75NT14LNgbrxom+OSa4jDG36bC5l1HWz8J3IPx/yp5gs2jZySXzhyDQzhwQkfzriNR+35EvS/fo1l/vqDG799usAZGPiHxgAX+daeD8g+kkmlYeq2j9T3Qzq7Jo0QJoD4PiZJaQK+kQ+wJprrEKSNbxPridxbxPdGL0Q3SQyjvnH03QSCcHUg0LE+XOt+vS7wcRPt9EGgMIS6ir7ArQ9KBcNgUGMV2JPGFjHsGfFYI32riyBtWBHZMcGjXGTqegzMMTY+lj7BgImdC+OYezEGZ1mZeixAACsFx7DECBXcDXMzBMOSlxGU8tV/Bxhwab6UoxJmKgYCv2LO6AJOdGqGoyApTnOUeaTUcxdkOSGcYoYDHozVwtf9oZU51PTiULcSgJeuP5XJA8hs8qfxgofwGWUFVvNnYCkpOMRf5jKJz5rv32t+sAofzqMR/FGQ6MyhojDhI6Uq4zM418an8QIONPFbfbylP/CoZ6mHEeg2DbcH9lNUt5aSXr6WSilAMOCfP1VE3HuJzQ2Ppj/Ods23x7Z1w53be+2912D11VaPPNrv/s1vfTP71m0N0Kein+bxhhMs5rxYZYfvFIQVL+nbGPhCoKuN+WgfHq1vx+ajvb7gRZte0cCr2uhPG9f7m6z6hIdLTtDHmBwm/Gi8xlU7sM6RV/XIh291yBTaklGwoGXLNri6PkfaXJyb40rxXvMGpm09BN/4Ap8zTO0EtN6FB7htOpk3HDunDlw0bZ2LfpzQQfSBwjB3IOJbHf2hv4JHyIVAB1zO6xctmjfAqeBD5/SBLmDAJ77RlnPHYKKVPvSrkAcvCOo+8ZV6/RsO9OFjPmBo/gz9J+SxVy/pBm3xZvODPsDQ/E1/+92JG7h8z3vek61SZ3/77Cw5O8fhscWC08umtYOkHwUcYFJaB0VPTdgPupmubbjRgVw413Mwf3bFvOEQPo31aBVw4SM0gD+wwKe5O+c6GyewcAxP5uejnm90caz09cg8xpvgvQebH/voOr6hK/TTMuCFT+wyZ0u23pZDuOToGUtbyQowNd0dK+ppix76x0vadFIvsNVY5kXH6ceLbdxEqA96yrXp06dH17H95gUndFP7Iuri/9ZzxqYbW4fxIcABPufgKrAWqth4GdbfVzIkAVvZOfxiHPAq3a71gW+wu24ctMI/zk3lI/PEY40bfdKl+FhdxRw70agfY4WWhTCwNt2cN49OxKHRP6PM4uwa1EQQVQTsGzPIjgwfR1YOUSm4jgQa0DAqJ6H+aQ8JzkGScxACUV2/iYxhwoylDBkpCCTsjRjwcCRbuJvwmMWxEgVUjNow9VjGB0sTIzBi0EI8hIOnz1nu9Ygy19QHBwbwO/UrS0rBOUbIrtdOrn7SV+GAA6mPhgMOwIYRzJEBwDiYydxF4vDRigCOtMEMmALDmj+YfMBuzmBonGb8EkgGQHu/FUKqDUMEFy1Izdz6Vl9EbHxzawEAvzFaUNCqadHZ776WwWazP+A1Z/PzQWPOozkyDOaXazUrdIFXbWQkZX5cK9ZN9hJu/IYPdGNU4F6BU3i2B6nPwb+6Ps0H6jrWZ8uJ6zFgVV//9r/bAgPPeAbt9En5+Q6PFYyO8QjH3XzADQb9Kq77uEOYY2s7AgMAdvxmj5alKVlZbcGVPsBR//Q7qZQKHrwo0yUI+0vxtye1MA5kQjvwKeYD5/jCeX3hSf2Dr35mnq7hM8GX7EqXtCk8wAXYwRp8F26V0KS++5E1xmuedt2cW+ZdCxwlby0/5EZpuODTI3X0O3fJOPjmxGLe8NR6129zC/8UnRjINubwjhadxVeXPKNxjovn9INf8HnTEl6jd4rv4Al/wBs8K8bTnlFnbB2Ts+ZvddRFY20VtAMXfahwIJsG2upTmzhy5aSQU/3pwzV0bIeTc9EvOwIXeMHfOlPCJcu61d74+h3SvfRmrYy1ndI3foUTejOyUTxUXSbgowucax1iHLr93PPOHcysfcn2LuuXfbJdylaf6eXkGF8nxjYe/INNPxIaxtJOadjUNU8FPh03f/smP2jrHx53Do26nzT8J/8xp8ahex8s82eONRfwwQsHTz28Bc/oD2bt8LF6nEaakt+htK3Kj4f40/hsHmleVH1q//AIT+AyXrKzpTrpPedii4sv/W7dpR5cs8lwrQ450q/f+gQ/GHzwHlvPCaWjtdfGN7qGB0uW+At8Hm1j82vu5k+nklX12znGA64Zy3Vj93jg1Kc6bAOY4FfdzL94xH84yXzrJLvffWuvL0EfnJNNcBlfIgBPwpnz6jY9tOkxHPMPlZZV9eEC3OCBX/3SL/AJJ/+M8qDOroEhvpnDb8fK1POOFYLmv4I4EIKhTQziIQURerLqiQIgnDNtwtp4NI4uIQ6hKEEIpgSaUcDRiqDH1x8Y9I9ZMu6EggfWnyvypQQJlbaMq+gds4Ar49XYiABeyFcP4VxHLHV77o0XMDmH4TkmGHoqs4FFVszY5muflrkaw5g+lgbdjGa+ltQoBn1ygvXVAgO/4HONggOf/p3DePAHXgWz3V1bReBB9tG3a/ldQjBPFPiQ6TAkONDIY7YWqSBCvRqonLyKOiv7q9gbzBkg/G2cmidSYXb9U/Mo5g108A7mB4UbK0/wcNOnp9R0/+9+uza1X0pOO3RFqyiiwh986z/1a0AZAPhX0FIf6irad0lfxdNgbJ41RsOM99VhdBltY/itb/xridd5zoQx7XW0tK9+xqt+Kcg2uHhbn61QoyBtQ6jCecUvU2Wkug4s4KfEFPwOPvWUhpdhd56OMHbjp+edyvWn6WAeU3Gbvqace+D1/t3f6a/gM/+p/eQ6QOr/Y6Hcb75TJtTnp367PAsuJuRkar2pur1pPKXrBz1EZ3pO6b7uV3GCV/q6b+M8KH3AVLROkzp+sP76XPNXYK4+H9jfZD9N84eAAzzhiSnXc67+ZG5gClj/sJFwGftSepK8KeCil8kK3g6cLjxgHs4PTw9x5nhYdzhOLk7903BpB5YpJe0ecG7K5X/6Yctw8w746JW2V5x+djP442jWb/qNDYpenJhe6zP1rHixqfpS1znf9CdHVNKBvjImR44Obt1ibEUbRb99LY5a0Uk/xgaDMRS6EU8HpjrFDiocQ3o0MAhYqp395k337tP19nnYdnoVLMYGAx3I/5m39DPnt/Ur3wIfZ67VP8fZvARKHaAZq/FsfMd4UMbfiq35wLECDn1Nnb/rPR7/zYqGMdiq9uOaHsbk67SMGztzL/wrU/vu4/6ui/fjfeeVhiU/HsE/8xxW5cH6bwB897F6AIRMG/ff97735cYQN3ghmv0hkAQBfrdThqiQhSEVr6lcdrlhRimRaY1xy623JNqDeDdxGVMbjNrEbONojPRV35gJPBw89WXlCMO8ZdDvKqYCL0IjPoIipqhCG99uaMFM2nIE5i6Gtiew4cXklj1C4OqrGRScSjsFGAQsxoMHTgOBM45xLWfZp9ZOM/gjUOW4fv0bX8+jPXbaeaec04c2cMBZvmbmNYMPfvCDYUL71owJPjjWh7kZm/hqC09uTHlCwW1uChzKzLkL1tMF7PWSNTMOGlgWX7SyMeASCBC+ODrVljCbB+caTMYwnrGn8kYGmt3+FLxdwPqQ8P6j2ix1HtjmwX4/6LkJ5YhOkzgr5RXaFb/iEXj0gXf1fKMffEc2qg9tO8BwHUnVoXzxIX4QFIEBf1P4+gqNajxR+YKV0baUrL0lb9ljQZ3feFpb32hKoeWmhrpGlihYgSnF6251vI4/wr/Fh+DDg/rAZz4cWgEXGPx2vQNC9XwUffSnz02ll+MHnn/guQde79/9nf5quPv97n6n0D315uA/D5xfT6XPT/3u4wfW8buv5XsqfqYed8MH+e72U/u6X7Up/ajb40xtd7+2XadOPrDO1HpT+4o/O8Fjk2N3Pz1+f0/023BEkabjyZaTB5N1Jtqk2sQ45JncsTc+ZBLv4+/JehN1p85jEu7UGv6ZOs6U0xMXJ848cH51emq/s7R7FE5MwjOB654rx4+Ogx/nrBDFBpeuovfYfdc9AcfLROg82w6cY7fpFbjWBn7t75YJlsiaWdl1ts0qnu0Ussj0T6+S0pnaaJuxyyk0nnP0lnO+1RPAeMKGVwO7cZBtzJahoq/sp5UCc6AzbbNhI9G9/Ro36tKX//Iv/zLYeaedo7ONy673tgA319q/Xmo0e1npZHWiM2sMj351k6dn+9quwyfhW5TkhM8kF+hm+ptd0BZMAoLMJzX/sdqrX3W6rnmzG3wBOOV0m4vzbSPazwFzJ07YAJ92pLEX3HXp4/6ui7nUv333cbd5JL8f0tl9qEExm9IIdeegGxQQCHI7+sEUmAWyIJGjpY47bN/1rnfl8RjOIxTGtX8H8hHJzTAUh/baJN1diNEXpDOa6rqOkTm4iOO834w7ZlO/lyHUxQyMtgzmosWAMlTG5cxyCiHenfSW4MwPsRUMb96MuqJvezqLtBEo51zPXGoMN9RlW0AJH0b3SDQPH/dIEM++Ne8wWDG8xzMdXI9YIZzueIc3OLCnyE0RHpXkuajuLnaHpjtGCVNHfMYGf0qBh1m1B2s7xXBIuZxXd0R/ul7qIbL0mDhRLyFFG/uptdOGk6sNuvj2aVw0cybSLXyh06jMigH8iQcoETjDT2gDX841bzsHz343bvEpBYIuoU21JVsK5ULzo0cruCiboj3+o8jc/IY+6Il24d1qpQ15wD/OG9M1T0dRVz9+k+F7q73+yAn+ouDBGae3+lHP73aQ9YnnKGEwKF3X+VaIDaNz5hJlPBEUaNM4cDwqIwyMMPDYwwDdQR/GDpaTRiddUM94/chHPpKbEDlxsrOcQI+sc0Otp3GMj49Ht7DVsXHVj5VLOoPdp/M4rfwHPoDS9ssxHUr/OCexRU/RYc77TS9badUXvUZHnXzSyYNPHP6JJOdsR6HHvABHIk0/xqZXwcTf0Idsr6QAG+DcvvvuG7/Hm/2Ml/FL37L1Snyfcvbhw70gvo2tXtuMJKdq1VfSwzW6lc7l+8Almw4ndCpH2vyjnys763qhNEk88Khnfurqn2/gmF9z6223Zg6e9mRebIRinvrTln+gf/aH8wvOOaEM10sfBqSMkyjMBD2KqI0TBoZAxTnEUAfBMQjHzeOT3LHt6Qb2LzmPYF1iMCf2uEA0IrhjUN+NdIygf8SBfAyDgNp6dqxr6tiMzpnlbILLcrxrMsj2Y3Jb9Yl4znH8EP6eEoA2zK6nLUGq8cwl45bzqx3HxTYMS8GWLrTnGIAbTAQA87yqnFUZZHf3Yzr9cKBFgZ5Fx/H0GCZjmYe5y+D2csfHP/bxwXvf9948Esf4iiUGTG+uSuMnG+xLIMCHydWHP3iYXs/0Xa9ulEADbRWRsDZgJ6jadUYaTjhb5uK6fuBQv/PMP9zfmk5Gf2bBAB5qPoJr2X78SJlRFtmbW3SGT/XgVkF71xUy00VQgsdkNWQs/lwKDW280UeA8uZ61mLzugBJEKrgqfB5Vi08A/iuwVFHH5Xn7j7rmc8KD+aFDFVXfx6u/txddhnsWwracyXzVIPK0IJpMrAp1gFvlHJ9MyC2vKhjT696+NtzdBkqb8nynF/1++aNAFd/LIf5p4ATb8HBqIwwMMLAYxADQ1HPSmyyqZzdstve8Oi+AnojTwkonenxjJ5ZTEdaufVhk/ymf/gXjrX3+3FlT61Y0SF3lw2ui5OOq6wu34V9pYvbQfObL0JPOmcbIbvrCRts5x4v2KO+PclluErs3B8n7GR8gNJVbi6jk43BUZZN9vg6NpO+PeaYY/J4SLDS1fQ9m2BshXPPJ+B8tw6P/S7nk86XfJPV7S0MkhHg0D980JdW4ujg+B1PGD5FyjjmlXHLT5FQ046edS02X0Kj+nCeL9W2QACiHt9Ge9fhVX9/vre2SBS80efz1g2H5W9M2obZmGUftrPLWYMkrzj1rEHPXPUmMESCFG8n8ww52xwcT6s34bzhDW9I+v28Wg6w9QFTvfJVr4rT+cnDD68oboFkLmU4Fc4o483ha6OKoBhFwdyeWXh8vQXFA7m9HEEm1HMQZXc9HNlvzhsD7GUS+vJec89UBP9/1TM7z6nnPVrSRzR3pduO4dmqmMJcvG1lu+23m8zSegbo98/7fhz5r37tq3nszE477hSH0UP+Pf6IoIDPizi8MELEyKl1XqYPs4g855p/KLAYGBPFwSlFsP8r9s+LIt79nndHcMAB1+pwojlLlk48Z9VbTQiFx0p5VqNx3RBw7HHH5nmL2rgRafvtts+D1TG1+mCBV0tEH/7whwMT+oFPJEvoDjnkkNSRjSZA3uQSZ73wT1DBpfTenfwY/ZnEAFpQFnCFB2QqFphruBEfD1DKaNAOXitfPK6tOpShOvgYjyZIq/5cF1lf9POLcpe314/iaXRDY4pWO30UAOmHsvJ80c9//vNRxvidQnNzDxgoVGO/tR6C7skjeATsDIRMsWvz3FcRfJFd34pzjj2ebqEyDurr694/35tsseVHy3jb1otmzAUM5NOzFdV1Dh8xYhS4OY7KCAMjDDyGMVD6gy0X4NIdc80zVx4bd+ZZZ2Yrwlve+pascHqbKJ1GT9B/9NHhnzw8j3GzJUAATZ/QHzKMsq/0Fn2jf1lUOo7NZNsE5OyYF40c9q7DYm9XmbZKnlLjpVL0LweOzmQ3bVl42b4vG6y2+mrlyC6YFd+jjz46OvQlL3lJEn30rTidfrQ189Of+XQed8cf2beSBVa8XZMtBge9TT+DxUs3wB8c1BwkFrbd9hmTPg54zB3MtlF40YikmEfdeRmK67K6tjiw6T3eOw59R3Q6X8rNx0ms1bjw5BnlXi7T9sHbEL1ohvNvnzD/xlttzd+bN60oe3IPOGXe6Xu4lcjcvV6x7BGsVvzA8oR5/nGT8ezKvQ/f2a2ZIJYHt8sqeaj2DtvvEGRiNs6jyMbNVjKIslNX/fqqwUaLbJRngDJoPpCPkB65BJmW6WUUm9kQ0fvHx8fHJ7dGYH4Mo1/bITxHUbq937+uT88b9cxH/RjHQ7g90HyvvfaKIIgex8bGygEd7vfxJhxvX0Noz2qU3SJcyvfO/V6cCg9b/m29HefYY49NXy1E6jLells8tJ2ziHkxKQY1DseZw2CpAi5EfgRERjhLDRXJYi7PYjz5lJPzTFdtvADhGeUk2EeLucxN37fV3D1KChNSAIq3GGnvbXeXX3F5YCFglICHkgtG4E3UDCfwDj+caHj0rFaRng9nhkBoZ+lE0CBTaPuFwKUjOHP0AdeozIoBSkEWFo6shMjqehHH3yay7n/9G0d0GDgKGO75y/CpBvDfCgXf4C80Qy/8RQb0qw4HNf2XkraE5xhfDUJG+85qq0MpIjRCe8qKM6q94ljflt0oTnvVnTPGE5eqF7RUW89DxBeyD3+9b7iaECe1fqtL4cfouF6rDRQvx/6vtwyfrCJrkutT+aTm3byD9/WtDvjAQ3mOyggDIww89jBA7ukMNkiQy+ltx4495TvwLxYXfJd+oZfYe9v96D/Ph/W0C/bU6hXdcekvL42dYsPZSE6ewN4Y/fIGY9DBtmzxGyS9nve85+WeBL/5H/SahA57zjn1siVjuMYeclRlPyXa8mrp2lZI13mhx7fP/nbatR9j1cwqlxvJ+rnT9Jv5n3DCCfFL6GX6jx6/sJxZ891559rXW+fZBHjybGgvMZHE8lx09rhfaAIGOKNzrZYLAKxSwxkbLsklU8tm82184FIxRwkzjq8XVvBfONRJPNT4fCCvGxYcsAf2RMOJog2fSvIFfvkZc0L5Hzm7mO7q31wd5mOwERAiZHMxg6VLDvDBB79hcGotm8vA2m+65lpr5lV53s7j2YMyXsWrYabjjzt+cOKJJybi+tGPfpQIA2FEKC0MvkUqbvbiVIv+IJxzOzY2lrfteE2fx714woG9OJy8GTNm5C02x9RygjfgeF2fDeEvfvGLs31A1pKjLev1goqerqstB5xSWws8fN91ESMHUn+inn5YNGeas3nwGw6Oo0kQCMUZZ5wRZ8Crejmv7WxyEODLEo4i8iNkmOuaq68Jg33lK6flNcTe6b1gwWE/MgEgNBj288d8Po4zJ786q0zucWFumWkRpkzaJ+p1hJjwvO+fFzgoEBEuZ4JjLKNLWLw+VGRr/MUWHT5M3WZ42UKvH/a2I/DCMwfL5nUBinMcFMI6Kg+OAYr8d7+7bXBBBRSXlrK8o+RG4GLvF0VKYeMDAVhenVuKnELG46J4isSy/5W/ujIKT9BBeQnOnv2sZ2e14vnPf34UHoUv+vY2J5kFqwflNsdJbid0+vTpeRPckUcdGYXtlbB4a5fatuAZvJxar/N+ylOfkuwA+lK6YLNyAS6BniCUQSG7lvB++KMfZg6WHb3m0jej4bXe3l6GbyjTc84+Jy+FwMvmDh5ya4uRwK8zvQ+OzdHZEQZGGHgsYKDtOcdUEO/NhxxPNti9LbKqfypHTz2OFT3EZh1wwAHRUew3/cF2cfQ++9nPxhmjV+ka7Y4rm8gfYec4nZ4MQw9utdVW8TPsD1afHpOwY9sd06uC/pl1k5ssqmDf+M69vLKvEkBsOnt60EEHxYeR8b3+husH//7v/x6dTV9+4dgvxIexcsv+64N+Y//ZV2/VAye/QF+eh86hBh87TbeysZxbK8a98sb3siXSRwLvgx/4YDnKFwYHHFOr6HwwuJJZtr0CjvhLkl7u+eFXcbzth6af+Wf64PxajUeX0884PSvkz3rWszI+n8rqM/i1l2zTB5/EJ4my2Zw5H7azCxEIvv0O28fIWX7EEEsU83FwOareFw2xuXOvso+Mm4+ogVPF4cKUnrqAEUVgIi59q4cpMBdid9bLvlL7FhGu370uguEA2KJg/zAG5XxhIhGX9vqylO/tUDZgI9oHazvDG8o5veTSS8JYm2266eCMip5kXm+tcTkU9qFwSBxzfLcoI9+vZjQ/cCI8gou+OIVg4xQ6H+exIjZ7eEVohBoD26vpGaVwIAsHVtdFkJZwRLY23btuecE14xMWAtmvNCQkzvl0ZAUWeOz90uaADnCtjkwwOAgOZwi+4cvzZ70+UD0RHzraa0xRwAmGn7bKtGQZ0SDPRa0gR6CTT81rVO6PAbhEj8sqg0CJoRPeoNhkHWQo1ll3nSgm20koenKA1uSCHOWVpsWzAicZA8qLUuHU4kvKmeJRt+lKgV1ZwZd9t56+wIkkh4o6PgI3mQ1OMx44+eSTY2zcBCJTgCcpMEpTAAg2cOFvsDIir371qwe/qZWc40pRyhTjKfIoiBUoCbzIiPHIgmCYQnXOW9vMQ594VeageRk/wt2ojDAwwsBjDwPknx5hI/kDZL/tKJsmoKYLuh77R++x4ZJO9A87ph39wcbTL/qgU/RNh0gCsPUcR5lNjq7z7Bf/RdLLVofxsfE4ihJfdOlvfvPr0m9XDcbGx9Le87zp7d122y2JBM9y5vTFppaekiygX5lAY4OfLqRDwbTC8iukLjg5quChT9lVPo6+nLMtQEJQ4G8+Hg3JHvB16H6ZW31w0OGC3pSkMGfzGhsbi/Nrb6/tbY1Tfbi+Qs35x5W841cEt5VoNI6gwXXbGWTGD33HoZkHzhNMSIjxb9gybc3ROT6BpFpvbVR/di8P29m1HIpxGEkIQFxMx4Frp855TLBg/WPsMC+HSjZVXUzN2Du2fy8OU2FKn7+//fdp05FMDHVxkmVajqtlXQjGBL+89NK8e1yKXUYLERnZF+zxgkRYxiYUv7v9d8MHeP/t3kRu76k33by09tTYf8thWL6ECcNhJHttzQmzYk6C5a1tHr/lPCZyzo089ipaAvluObpeRWgfjg31ojHbI9QV2WG44KQMPkdWv+YX57dwSXAwnkybPdDgNhdLIJiZ0wGHmN1SuHMKZ1iwoR8OB/xwYu2/4VTBM+cFngkXXHI6RMt7v2Tv9HHYYYcNfrHpLwbr/X3d7Ltc+olLD7bYcou02ecl+wR+GXh4pXQoDk60cWUl0QOuRuX+GEAveLnyiitDr+mVxcSLeFz2gsO41tprRcFYPeA8Csa8unf5eq3q297+tsGral87WeNA2haD/hxKUbpMBznQH37juO6zzz7J6J9UzqvMAR5z3QePUWr2j+M/SosM4TtPC9luu+0CrzEirxPO92fq6R377bff4K1vfWvqyqLY1w7eq8rZFeGfeuqpyYJcUQ70CSd8KUrcfjjjGotjjRc57xS1d9Ubn1zZ1nHf3EP4jI3vR2WEgREGHrsYIOfk3zdbwt4pZJ8+8qE742vUNTaLDeRf0CPq9XYH/XAY3btjxZhjyi7efMvNcc7oMrpPO9u62MbWw/Sj+xaS3JrQkXmBBX8juqluBq+x2H0f49Kfgbvqg1Mfk/5PjcvOc2LpPrDp/893l502v/rnUY4cVffYqKseJ9ILdOhnFcHXq6d8COM4Byfqe+2yDQXwxjabG3jVszLodfLq8VPArd5XakuCFfBjanV75ZVWrtXr6+rV1memDpsiAyzhJuMN7rXXWnvwzne8c3DxJRfHCbdKl8ChcChguOnmmwbLLlN7guuxbeCSVJndy8N2dhHE+8zt9URUhlra3tuYLv7FxTG83/jmN8IAKz5pxcHMyrbay3vc8ccl7Y9pOZif+vSnEiH867/+a5jHXhU3lsmEctREcW6OQsgIxrzD10665sYXKXd7aUVcGMjy/oYbbpj9sRyDX1z8izibCICZEEt0oy8pfgYa44ponCMstiMceeSRYQ7MZX7uIl9zjTVDdNszMJ++LbUQPvtYt69lEONzLDkHvgmojB5GslRAOG3pEHFyTDB6O60YVVT5tTO/FqfUtV132TV4cd7Sgv7hccsttswG/isuvyIb9juy81QHjL3GmhXZ1bL4EUccEYb3BIwdamlZBAcO/YFJBvDNb3pzllrgkPBZbnnpPi9NxCs7t8uuuwT/nGQwtTPSAg9HFMmozIoB+22zJaH268K7gAx94EuWneMneyrAIhP2aKMLXhXJi6atalBC8I7vKFv0xsvNnxSt5bXX15LaH6qfNgaCT+38VrRV8Jq9XRxOMMiUgCvtStOic9cDC3jdZUzuBFJ+421wMFTaCaTw/HIlX28/9O0Zyzjq2uZjPmTeCowtPuZPGUf9V9BEGYPVeA1ngBj9GWFghIHHFAbIOX3DjxDc106ryL2EEOfMEj89aGsBPTPzmpnxKQTVdAZ9wu5aZbXSKXHDVxBQ2wqgf/qUHll3nXVz78GSSy0ZfRUdVo6x9hJDkjczql8ZSp+Z5avQuxxmWWE6zT5WK2fqG0NiQYKLbuP3WP2dXokMv72p0rZB8+Ob5Mkz5QhaHaObD6+b8Q96/UFxyiU8tFF8c1QllFZZZVp+0/fmwuewkterceZ1ZSVKJBHYdONLfPBdbGukQ91PpdjbPD4+Hr9IlvYrp30lq4p8Jw6rMa3k2kNsvubv5jtw24LHZ+vEBNwmOVm+lntQ2AnZXe9LYIvmhPKwoWTAMZO9m/YUQgCkceZsjrZfT7G1gWFj5DAX5Hj+GwPL4cPIGEhUALn2qnhxAoZHdPtxLaticAbVpw2ocRFJHzJnY+Njg8032zyRCQeZM4xwiICoL9nnJXEsPEZp0cUWTcaMY60fzoYCLkJmU7YIBmwYgCNoXNfMQT3X7bXFjMvW8r99jOoQBksRYLfdgEPqPCe1N5PrxzkG3hiYl5Nunq/Y/xWD17z2NXGw3/f+9yVCw1jqg9V8OJrwZ4O4jB+8EFQwUCAbbbhR5m6/LwUCryK5jhDBby+S8X3QyxIKZwxsCy64QLY+EGT087HRnQJo4YQvjhiYp55zflSGGJD1xh9oIoO654v2TFYcDd18Cdf4noISeFgVeFs9CQG+7QfHS7K68CwYwwMUGZoJKr3amuzpn8y4mUwdNAnfl7LEG47xmGtWR9QnO2Dj9CoyI+SQgtNe/c4iGFO2gQLHT/pEc+09FsexvsFCAeM7vG+rgmVK8mUfnH5kEuwPe87Ozxmsvc7aGdt5fdARxhYkGG9URhgYYeCxhwG6RUJLsSpohdSqqRvNN95o4+gS+smqT/RnJVrYHnqM7qODnlbOrcCa3mGLd99t98Epfz8lgbtkDvtmWyNHkA5iQ+k9+pYO1Be9aiXstEpA2eeqL84v3cz/WLU+d9bqFh+DLmQ/28llQ8HiN33I6XOOT+Gc8T2JCfz2HnOg6UTZUPWtokmq6ZsDLukhK73+eutHj/NZ5p0X3EOfybYL/gPcyaQ6pjO15YvBCV1ujnQw2DyzXx312Rp+gKQDx9hc1N+3Vrfhi+3ng2hrRVqSTx3jylzb1njSySfF4YYLSTH45R+1fZkTOPUhXxf8UMAzSBilDRLiQS4kQLbC+WUcRR4Irk5fdx4xOZ3aIVhnJzmTCIfxumhvTFkkN5zZ82pwe3gR0w0yltYh3Ri+tTcO5tC35QsCVbZ88qY1ywZ5I0v1a2nDuODRJziM6xlz+kwpA+ycfbaWJhjpCE7BYRzXjOvjWhvudnqT1T4nAAAKdUlEQVTUYdA5FpYzPLIDbHlCQs1LfWPDFZzow8d148GtPvoOffXiCNXyAbj1KQPrvH7A7Vi/cAIf5hO46hpHhaKQFbe/GXPrnwOueN7w4yryhlttwa1t4KzMHEWlJDofOSfBxdQ/+AGfu+lSIGjLgoIWFCwZOeh1B2Ufq6jZzQb2d1FelpI8/cMND966c/AhBw/2eP4e4RlZ0XPPOzfBjRslZQs4u24mRIsP/deHso/9/e97/2D9DdYPD+EP/MNplpl405veFEUrkHPuvHPPG7x8v5fniRv2sXu0j0z/nnvumb1tHFYBlT5m1M2esizuCJaN5pgf+NoDw0NumuDsutnESo9gTFaE4rd3/ILz68HxH/1IlOQLX/jCGm/leq7l0uG7P9a8bQsiE/hwVEYYGGHgsYcBepE+8v340iceo8lWsZvOxa7WsUJXqts2i41ii9hqzvB95YewT9rTi44V9ltbS/ySc/QJ3cWmzVfb/axMSyqox54vvsTiseW25hnDR5/68A0ux/ph8yUF1HHO823vLnutHl3a9td2wz+zmwXr9aVzOdIKB9d9SpyRO8p34QexBRzxMuEpxmE7+A5suTFzn0xdbdxx4sEBb+Bov8W3Aj42G+w+U30Cx8YAK5shqaIPv9XNtfI75i582E7Bb6GXHwcX1XfXmzpf+J3dy8N+g5oJYSDIjNNb07dkimCIgjEhBiIwAOL4OKdNnKnCGMcMUkUe9rAgLoI2siHYcTtTGBmS9YUptfXhwHGC44QVYSDdsqs9JASHcHjMGKaQFQWTDeKiKW1yvc4pXoMHrmYg/WMEvzGIb3322Opiav13AQ+m7X7tScZI5q5tmK6yV2DRnw+Y2sFWj+ASaOfgAc7sQ4IDOHEe7MFNDax/5xMpV/2GF0yudTGOjzHivJajL2hoWI2T8eGxhMCNUmD20b8x8zQGuC8aRGjqe1RmxUAUQsmGG/tkCziFlqNkckXdth7IAHhyQj/dwxKep4kcceQR2V/FoXzRni9KFP3ivV6cmxTc3GY/rm0mtiDYQys6t3qAdp6aIDD0Bh/ZBFkA/IB2eKGzAfbUckwtCx544GsHG1Rkb9uN/bvoauuFPVye2+hxdu9///uzdYnSduMimR0bGwv8b3/72zOuzIFnN3Jsbbtx45snmnCwBVZk01MZ9G15bnzatNyJjZ/pEPCFp4q/RmWEgREGHnsYYDvJOHtiNSo2uGyWZFQnWjigf6kEVNsdfkVsfdkhdol20Jbd5/SxkfwN/gh7rU9t23lsLBpXskjyi040nvaO47/UN73N9oKPPmr/JX3UOXZPfTqLLY0vUAMZ37HHOPp2XXvOYpzzgkniih+UBFh12O3B1Y66uWivLRiUdirpd3NTnw/Wq2DgibNf553jBOsbrsDPvmtH/+ofbsxTnXaY/TauYhx1tBvOaXjTP/8CvuBAX/rUrvV2Gs/Gf/5HmV0IVBDBvhbfPgpkyERiUMwGaSFOObMQk2dwVnvIglQI74ghDFLt26mDaAhX1M9bUMpJLC4oJ23olPa1dsZSuf4gBCbwjRja6w8MQyaoKLEYktOHUdxQB1ZzC5NW3WY88GvrHydVHyIx8zRumKa+1fPbvBw7n3MlhEPGxVpDHMnsqifCbOZy097SyyyduuBuPDcDw4XlYp0Ym3MOVxwJuHOdYBlXnw2bvswtQlFw+TZHdbpPOCGEnVVWx01vbrDTliKZdHALF0rmVLA4Pyr3x0DzAdxblhNg4SE8xQEVbFF8aKyOpS6rFJaI7IGlzK6/7vpkZ9HqmnJKZUH0a2sQvkIzz5/Ew+TPbzdm6Fcbjqlj/GBsbQRNaI5mvaXGXlp9yBBzmi1noTln2eoM2GQk8L3f+iVP6uvbfjL8p4796GAxL+f1hT89t5fsOGe+6sAB/m9+1qb59/7YHP0aYWCEgccKBtgSWwvoAHqJTuMISlDRAX7LytITLCa95bh1GL3Ddgm4W7e5Rv9wYOMEFrKig0uP+nZdH/QhHcyOOs+xZvfA4jy7DgZJqqn9wz39xy7Ss3SZenwSupIdpldlet10KxGW8QtO143vunnJmHrdsL7UAXP3yy/gO/GT4jvUdbp8mFisdxwUXGClf4OfiesSHPMUDIIGOGm9q4+0r3qO4/9UW869Poyv/lS77xw8gVcScqGFFwq+4bxh1Zf5+6azfc/u5WE7uxABsSKoRh6kI2gjH2GnIhgSIAZyFYTDLJCn3vDcP95znd+IUAgUGSkQ75MIpoiKEXu8wFQwICTCgUu/vo2L+TG0awSlCdZ19aMt546TQQBkmTGga/ohCOZoLL8xAzz47aOu/toBdk09AiwAsFVCX91Ht+u+7WOSjetMXODJGBVtEorCmeDBGOYEx5g+OJhwRAsQ/zOWfo2lruJ3zwfs2jfjp0L9mRTI6le20GNQ0CyCVfjTh/EaJ1xc+6DBNCoPjgE8Du+UooCK44f/KBv8BudkAW87RjP14bpppGfKiIJGM3UEXiJtdfWFBngerVzDX3heH87hXzyEHxkWbY1PSetDe3W1077lu2ne44GFIrWPDm+5HphqRaN53zl9cmIzTvEbPCiUvXPaBMbiJ/D1+YYjlUd/RhgYYeCxh4HSMZyy6IiaHT3Uusq5Ps/OsHGtJ9rOdFKM3uA0R2dUPxJgnDM6Lm2qL+cc0zfq+dZecG8cjmv0aDmYEgAZg+4sXQkm9cFAN8b2lV0v9Rhd23bQN13HdwCT0kk/18yPPvXYsqWeuFT6AQOd5+k79Dab0DCC13VjOg+mHgOsrvu0vqfP6XHt1TMv+tp84qfUuYa/7QqHWnv4A59+2RE3IZuHBCTb3v21XTIGmFqfmyv/inM/u5eH7+xyuqoECYUgCIOkJozzEMqw+odQlr77BhrXmiExyH3VxzzlDIZRIL8cTVGNfuIM17WMV4yH6aaWOIB1AmMgNkZD5LyCt/qyvaCd1CYypyFMUkzeDILwlkQwEKcDg2inOGbUtVGP00pQ1M0869ux+beggoPDnG0ONd8eW3/qdn/OO079mgOGMm91WsiCzwhajVdz9Jsjbc4c8uC36jsXnGHUghUe9K9vgpYItOY4VcDtYfLSCu0i5AUfuHtbiKy9u12VwFH9ZY7F8HDbGWdzH5WHxsAwSCunc0Jxw2Hju+mP3uHfwqX6lDBlFXoVDclYL4cZCc619Y3e2pAXmVJ9aYefyBg5RD91yYzv8K4rxTuRR1tyKLjiI+PifzC2ojeWa3ijS/i0zpPfYrfAo7664OmIv8cWqOrbdccd8Lpu7snIjFip0Tv6HmHgsYuB0kuC49ZTdEApo6EOqmM6jI6i29rxa/vf+gRy1GvHUl3X6BF9u8aRo5voI9d9OId0In3ZTq8x6Ks6HSdX3/QdJ5AedR2sYKAX6VC/fbOjj686PT696KM4p7T+dl676N86bt2nDnj5J8awHdLY5uY7urvqs+tg901/Ko0P/dKtk21r7G6nnmv0rDmqCzbOrvmBS1198XP4Lp0U0abhdM34bb/0VaCkrTFm5/Kwnd3ZeTIj2EYYGGFghIERBkYYGGFghIERBkYYmIqB/wOd2+lQYVNQMgAAAABJRU5ErkJggg=="/>
          <p:cNvSpPr>
            <a:spLocks noChangeAspect="1" noChangeArrowheads="1"/>
          </p:cNvSpPr>
          <p:nvPr/>
        </p:nvSpPr>
        <p:spPr bwMode="auto">
          <a:xfrm>
            <a:off x="152400" y="152400"/>
            <a:ext cx="5257800" cy="5257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data:image/png;base64,iVBORw0KGgoAAAANSUhEUgAAArsAAADiCAYAAABOfQ+UAAABfGlDQ1BJQ0MgUHJvZmlsZQAAKJFjYGAqSSwoyGFhYGDIzSspCnJ3UoiIjFJgv8PAzcDDIMRgxSCemFxc4BgQ4MOAE3y7xsAIoi/rgsxK8/x506a1fP4WNq+ZclYlOrj1gQF3SmpxMgMDIweQnZxSnJwLZOcA2TrJBUUlQPYMIFu3vKQAxD4BZIsUAR0IZN8BsdMh7A8gdhKYzcQCVhMS5AxkSwDZAkkQtgaInQ5hW4DYyRmJKUC2B8guiBvAgNPDRcHcwFLXkYC7SQa5OaUwO0ChxZOaFxoMcgcQyzB4MLgwKDCYMxgwWDLoMjiWpFaUgBQ65xdUFmWmZ5QoOAJDNlXBOT+3oLQktUhHwTMvWU9HwcjA0ACkDhRnEKM/B4FNZxQ7jxDLX8jAYKnMwMDcgxBLmsbAsH0PA4PEKYSYyjwGBn5rBoZt5woSixLhDmf8xkKIX5xmbARh8zgxMLDe+///sxoDA/skBoa/E////73o//+/i4H2A+PsQA4AJHdp4IxrEg8AAAGdaVRYdFhNTDpjb20uYWRvYmUueG1wAAAAAAA8eDp4bXBtZXRhIHhtbG5zOng9ImFkb2JlOm5zOm1ldGEvIiB4OnhtcHRrPSJYTVAgQ29yZSA1LjQuMCI+CiAgIDxyZGY6UkRGIHhtbG5zOnJkZj0iaHR0cDovL3d3dy53My5vcmcvMTk5OS8wMi8yMi1yZGYtc3ludGF4LW5zIyI+CiAgICAgIDxyZGY6RGVzY3JpcHRpb24gcmRmOmFib3V0PSIiCiAgICAgICAgICAgIHhtbG5zOmV4aWY9Imh0dHA6Ly9ucy5hZG9iZS5jb20vZXhpZi8xLjAvIj4KICAgICAgICAgPGV4aWY6UGl4ZWxYRGltZW5zaW9uPjY5OTwvZXhpZjpQaXhlbFhEaW1lbnNpb24+CiAgICAgICAgIDxleGlmOlBpeGVsWURpbWVuc2lvbj4yMjY8L2V4aWY6UGl4ZWxZRGltZW5zaW9uPgogICAgICA8L3JkZjpEZXNjcmlwdGlvbj4KICAgPC9yZGY6UkRGPgo8L3g6eG1wbWV0YT4K2pJVNAAAQABJREFUeAHsvWeUXcd171n39u0INDIBkGAAmKMiKYpUoEhZybIk228clMayly1nWfazPQ5vbPn5PS976c0Xaz3bz+GD14ylGdtLwaOx9GRLVBajEkkxZ4AkMtDofNP8frtuNZoQGyTAgO7GKeD0OfeEql27dlX9a9euXbUuIVWh4kDFgYoDFQcqDlQcqDhQcaDiwDLkQH0Z5qnKUsWBigMVByoOVByoOFBxoOJAxYHgQAV2K0GoOFBxoOJAxYGKAxUHKg5UHFi2HKjA7rIt2ipjFQcqDlQcqDhQcaDiQMWBigMV2K1koOJAxYGKAxUHKg5UHKg4UHFg2XKgArvLtmirjFUcqDhQcaDiQMWBigMVByoOVGC3koGKAxUHKg5UHKg4UHGg4kDFgWXLgQrsLtuirTJWcaDiQMWBigMVByoOVByoOFCB3UoGKg5UHKg4UHGg4kDFgYoDFQeWLQcqsLtsi7bKWMWBigMVByoOVByoOFBxoOJABXYrGag4UHGg4kDFgYoDFQcqDlQcWLYcqMDusi3aKmMVByoOVByoOFBxoOJAxYGKAxXYrWSg4kDFgYoDFQcqDlQcqDhQcWDZcqACu8u2aKuMVRyoOFBxoOJAxYGKAxUHKg40lhwLut3E/9Rqt1K9Vk/8iiw0+shKbcnlpiK44kDFgWPhgNWdej4zM5MGBwdTu91OtVpt7uh2OqnN0Wg0aCdsK/iA//FOvWogjoXV1bsVB04EBzpt6jD1uq/R933JW497Xf73PVvWN3pNl+0ZrV20Z/PxTmnnFuJBjbYvvoV/zdlm8LbTayeDnydB07ikwG6r1YpKILC1MnTrdmTRk6X0/fVioXKv7lccqDiwRDkwOzub+vv70/T0dIDd0vg76LUj7NAe2E709eUGITqBXl7tJKpQcaDiwOLlgACs2WoGMKt368nfHtbdel896nVRcC3eXDz3lNWAOUWbF23dkW2ZUOgoo4BupxuYybaz0+0kedtsAnppJ0+WdnFJgd0iQo5S6nW0unRsanByJ9c5OUd8hSnVueLAycIBMKtaXeu/DbbB65GRkWgXbMDVDpV2omiDfCeuTxY+VfmsOLDUOABos2+P/h2Qa+irM3Clzlt3rcMnYzDXDtVL+yUfjpUXKgpmZ2bT4NBgsLC/0Z9ZeZLoAJacza5aGw9NGIrwq+V19FeFigMVB5Y3BxzcqtUtg11za6PvvVazNaetUHsxv0048vfy5lKVu4oDS5MDDlDnFFhoI6OPR2OZtbtLM0/PFdULaW7l0dNpZzX7CqDcA7YqCUobKn46GcKS0uzu3bs33XXnXTHNEQVMIRvCvgdtjoVXhYoDFQeWLweGh4bSoUOH0OwOhebWRtz6b91fs2ZN2rJlSzp186lh1lS0H/PPy5czVc4qDix9DtijdwC5mjIIcMNut6fMrVHHA7At/Wwecw6KFncu/zIKvsz/fTTAqxmDGl3fmZ6ZjgFFqIqD3/C5Z/Z1zIQtoQ+WFNi95ZZb0kc+8pFYnDI5ORkFpA2KnV0RhiXE+4rUigMVB46RA0692RGWxWlqdG3w165dm1avXp1+8zd/M23atCnu2bDbLoSN2kncUR4ji6vXKw6cOA6opQTIOXh19lYNpPXbfv5k7uNDrSdj5oUAt2HOwM0nP5r3Vr4U6ApoxUrTU9Np7bq1aWpyKtrS4eHh73t/Od5YUmB3CoC7atWqdPVVV4dWx0pg4TkCLFMfJ3OFWI4CWuWp4sCRHLC+e5QOsEMbcO9996Xrr78+HThwIDpF2376gQx21RBh97fQNOCR8Ve/Kw5UHDgxHLA/9xjoH0hP7HwiffrTn04PPfRQWrFiRYA1QbDPT8ZQ2j3z7iJ9td7incKPOS3vUzDH9wS7Hrt27Upr16xNt99xe7rqqqvSL/z8LzzFF8vv1pICuytWrEyveMUr0s//ws9HYYc7DdTzjmpilMO5MmVYfkJa5ajiQOGAMzp2fNrt27jbiAtsP/dv/xZg1w7BNsD7Xex2nQH1OjoKVyHzrAoVByoOLE4OWKc9nL0ZGxtL27dvTwMDA+lFL3pR3Lf+WpdPtqCGe2pqKq9XggdqY4cw6ZJX7RbgXwzE9dGCmtyVoyvTWWedFYOJf/joP0R7+P73vz+hRz/ap8vi2ZICu+1OHtEp/PrTtHDrjbxyMypA4F5LPZdNcUFkB6lwWFGmEZhBhMTV2royGT80HgJQwLK9o4KlFmiAqZMmnapxqzmOjpU0HR0Zt8H7scqRlY6DA4OpfyCvcCydcfgCprONTvbospiJrv5WHKg4sCAH1OZa7z1bLzOo7c4B4AJmfRbX1D3rqwNj9BoLxls9ODk5UAZCykoAB7SGyo4yU2Tp5OTMicl14bnlYhmsXLkybdu2Lb3lLW8JgsrzZ0NdaELp5+3/LWtB5MjwSPT7A4MDcc/4xQQzszMhByVdu/AAlbRBYgi1q/b14gDfETt4bRrmQbMr49DsamaaM+YE3o9B+wiDdvYLMPgND/jdDo8JIytG4n75c/DAwdDEPvrooxHXS17ykrR169Y5WovHivL+U50LDhLjaLf74f/24XgtsM9TfbDM7i0psBu8F9AiaLWeO5JSHlkAU3IRm6NBpzNL4Tryuejii8KWT4fzvqvA6Vx53/596b7770v79u0LQd20cVOanJoMYd24cWNavWp12nDKhvhdpk2feOKJdO+998YKcCuk4DtsCAXGxLthw4Z0+pbT09Dw0Jzw29lWoeJAxYFnxwHrWgnRATk4RQsU9b/XNli3PeIeL3suR/m2OlcckAN29MpRaZ2Vk/jNuQongAPWYcuFMrEcBKMeArS5QnoWZLlQy0WtakVtI7z2rF1/BpwukGMQzXtFFgSuenqxDxe8CpIFuH7nAFoMIJbwucotg8/FC1PTU3EupgbeD1/hxHNo/FAM0kt6gmKvVZgJpG3XNFfYvWd3uuOOO4K+M888M935vTvTww8/nM4444wA6qan20XpOFqQdvMkH82f9IesnyTYZOmB3aOUpgLlyMrRz7//+78HgL366qtDKAS+FnARckdk7dm8+9LXvva1dNdddwVI1YbFCuAUyle+8pW0Z8+edOWVV6Y3vuGNaIeHENyBSGPnEzvTPffeE6DaaQFXgfvdxMRECOI555yTXvPq16RNmzel2ebsMxLGo2StelRxoOJAxYGKA88hBwLkAC4EACopBL4BWABZPvMIcPAcpllFdeI4YHnan997371Rrjt37oxFrevWrYuzC1vLYFo5EHhqO/zYnsfSIw8/krW8LpoDhKqlHR4ZDpnZcvqWdNqppwVIFQgrM5MTk2nnrp2Rnoq39evWh2zt378/rRodTaeedlo69dRTQ8bELHsO7AmM4Ox1yCVgV+2umGb37gx2z952drruuusCX3znO9+JOE27+Bc/cZxdGikvK7DriMkFbKMIk4BXIdu2bVt6+ctfnqelEERHP67gHsJ1kYK9fv36ePf+++8PIOz0gCO8ifGJdNPQTSFYH/vYx9KLX/zidP7554cgGv/qNavTju070vjEeIDhK19xZYDaxx57LEZuH/3oR9PBgwfTe97znhDGqtFcGhWiorLiQMWBk4MDBdCaW4GNoVGjS1TzBTAyVO12sGFZ/dn+6Pb07e98O919993pJ3/yJyNvAkbxg5hAjFDKX1nQ1eE3v/nN9MUvfTHcG77+9a9Pp59+eii9brzpxrT707vTxZdcnN761remDes3pC7bnanguummm2KW+ZOf/GR697vfna644oowy3iQBXd//ud/nq5+1avS6173unTB+RekBx96MN12222hBX4vmOHbgNnPfe5z6U1velM65+xz0pvf/ObQAgumpUf6VNgFVkHB5u+TxavC8QrjsrJKVlBL4TuFoJpftb8C6KKWaNBow2LqgnkRVfgKtmYJamQvu+yydMopp4RAaoqgKyNHVgJY7XpimgNOa7JgePiRh+OsZtfR4ebNm8N8wUrz+OOPJ7W/apSlxbSqUHGg4kDFgYoDi4MDTjnb/ts2x+p2rtXoGQS5FdBdHOX0XFFheaqkOvOsM9M999wT4PZlL3tZOu+882JmVgWYslDKPUwO2HFM5ZamjQ888EDIy8UXXxxKNM0c1Qbffc/dAUzFCWpmxRnaGmtHqxLtoQcfSmecfkYo1i65+JJ0ySWXAFQb6TOf+Uz6whe+kB56+KHAJKb3EEB4koVkmmLeeuutgR1WrV6Vzj777GR6O3bsCGArthGrCHLFI0Uj/VzxajnGs6wQmA3X+Ph4CKWjHFdwqulV+IoAW4jzgacC+uCDD4bgK4QCYd9V8BTURx55JECwwqRpg8F3il2wUxEKvEDYBWra4Wg37G+FdG6UmBUF8X31p+JAxYGKAxUHTjAHwLW29fEPkFvafbdUjRXuJ5i8KvnnngP26yqmtHk999xzw5TAdTr27/39eaJbORAjFHeFKqucpdUE8qKLLgrQump0Vdq6dWtgDJ9rEuE7BhVkfu9aHzfBetGLX5Re/JIXp21bt6WJyYnwhlCAq+YIYgTxigBZhZlaYTGEdKhxVmGmNlegq1ZazCH4XYl3KpV40jUf0zz3XFseMS4rMwZHOQqFJgwKgJpanc2HHU2vMXNawmcKkuHhhx4OuxqFT2fLglsXq916y63ptttvS9r8vu997wshLMBVEPzlL3850lID7M5NPrvzrjvTJz7xiaQAOz3y4z/+4zH6qgRxeVSWKhcVByoOLC8OCExUhth+e9Z8zZk5Fxc/k0U/y4sbyzw3vVld7W+deRW4GvS8FAvgAKjaz4oNBLANwK+YYs9u7HxZkO5Mr1pdF61rTyvWuP322wNoXn755aF5ta938LRvbF8o0TRP+JVf+ZUA03piUPlmuPnmmwOoOvMsRlHDq+JN16q3ffe2AOMvuuxFbPzAYvlWtuMV9K7fsD6dc+45af++/WCVh9NprBVSTgueicirP0/JgWUFdi3wsYNjMQIShDr6UfgcqetSxOc2bp4Vahu3Xbt3hRbX912RqfbWUZVCqqC/9KUvTadhTK7wG2wIBcNqdo1L4/Ei8Gpz3/2ud6ef+qmfCqF2tGha2gg71WCDWoWKAxUHKg5UHFhEHJg369Zi8ZFumaLtVjNShWXDAUGt/f6t37w1+nzND7MXpfbcBg3zsYH9u4qxvfv2xvqfotTSO8L09ulQkml24Azyq65+VZhCGL9x6tNWMwTjE0MoT5pCqsH9ype/Ejx9Hfa6r8Ju13Tc4nzvnr1hUinucCGbIPhRcIaL2b7+9a+nG2+4MRbHqZ2+8MIL0zXXXBMzyOF2bNmU0vOXkeMAuxNQM86hBQSfdwGBHskzq1h77UM58yCHWvaRW28fP+DrNJkiaDFu6pCO6wlMi0NXdePj+rLD5gpaat2BtGnD6WnF0Gocgwxhj8UChFncjQ0cSOOzh3hvJA3VhtOhsan04D33pTW8t25wQ1o/wHRG32CqrxpMjSauSWYnU63FTiXkjZiJpJn62s108PEdafrA/rR6CM8Mhw6mu77zTYBzN5265fR0JiOtjZs2wwtWZI67HR8VRlugFvzSgwpskPY67JqC5uGVg2ny0EwaIc2De8fT6nUr0/REk8rYTCtX42uPd9E9sBK0yWgSH33GQeNs1lus2OQXAq9BPZcLhGbfNEUDyOdfHd7Vu7hL6VgOmaYY1c77llcilHNf31Ein/dddbk0OKAcjB0aC7Mbbcx0SeNgzs6gLNKwkV6MQb/Yo6tGo9M6sP9ATBXa+BucwbHjcIAbLoDIQuSDylFJ8GIsTWiiYKJ0yplbymf8fwFkUAVEaONIS5lZyxT3Gtry4pVhkXJtSZNVzAo1B/RQY6rrLq/VflqHtaG2LVI+/K0iKioxvx2MRHtFvdZFl2UlmDTMB6vGYfumEsoy9vtdO3ame++8J20+ZWNaOTSMqQJeF2qdND62N5sd1vCZW3eB2SRxz9Lf0i/veyhNT+5K687cmPqa02nvjkd43ky3AD53b38kvePtb0uvvPwlaaifdqeB9PLO/iewrZ0hjpmptH7FcFo3Mpj2HdgZYPXOu76dtm07Lf3Ij7wlbTltC4qxARRq6wC469OOxx5hpng198AhdbXMM5gx7MOk8nvp81/4DAAbE0lkdvPm92HOsJYcTwcOMI9HDU3WMzXp8+3b4UMDXDPQaaT+NrxpczPDs6eOog7v+wBfxxlokaPojutzgWT3iLwdQ9fUl5uSSPqIWJ4JOYIkBctzOVD39xooY4CX+U8hitWJeMuLLHdrfBMv+NKxhTqgrr+f6SaEvC26o1Hy1ODeqtWDjL4OpYdQ7Zva5lM3BTgMd7wItDzbi0C3QZtDgysRcN6iIuzCPchLX/KidN2116YLLz4vdfvQ9j6xN133+telj/zln6e/+pu/SK989RVp44ZTUmcap8+A5scf30e6felNb3hzevs73pYuZCUmkkmlbKXrv3A9Lsu+SsfbwDZoQ1TKt7/jh9NZp5+JZpcpDrLvodA1BhpMRxxI//zP/5weefSRtAIn0wcOHkj/5b/81zS4ohG+/fQosWHzhjRMZXYV56c+9S8x2hSg2Ajok8+zI8qFQqsxHRW6zmDEgUJf7xy/uY6eZd5ARdk3WEzyra9Go1OFZcMBG35lxrNaBDUD2pq/4+3vSFu3bc0AcZHm1h2ADo0dCg2J+7s7C1Ps8gW9dnZ2ptFRkgc7ReuGoKbMzizSrJ3cZNHOBMiFCzFAeQG5MZceNMQgqdf+vYAknFRJWc7WSeuotq/WV9uhFStXBB+sq7ZPESiTEsqgZL4Zojo2673xucjcOu57vuM5tbrZHz5tnLawU1Pj6YYbv4GHg7NZmHYOCqa90f2tWrs6FExjKLEcY61du4bZYPzkA8B37dqLQmAQrwkXpW1nnxfxqnkdXbUGoNmlzx4HitSwx0VpNYqyDdJ37dbf/+OA2NNpWyfTv37mc2nDlo3psccfS+eed35681t+MG09a2vQPoQm+NIXvTidd/6FgN0dYZbgojjDqpWYPUDPT73vp9O73vWeeF9/vOaz0T/IbzahaE4Fdjgq4IUVXUBrjQFdhDp+gsFAKsGMP/f2XtjrH3GO58dfKcSGxnpcYaEBb9A0P8ZC9/x7T74+drDb1RkzGsa5eL4vVaAmYY43Cq3bdrLhgrdhco+7nI8tNDvTaao5DiB1x5JsGzPFKG98bDK0Ojv3Mmp74I5Ua7TTKadiRztY4/1DeJ0nRZj2yX/5TDrv3LPT5S9dk5oA3X0I9p333pne/IY3patefXmq9c+GwK87dTS175pMk02M0kcG0oHpXamzbyadtu6sdBCt647dU2m2O5zOveiKdOoZF1IpVjGiQ1PLis1rX/+G9NH/+/9Jr/+B16f3vPfdaJ1b6W1ve0f60B99KL32ta9BlrIj64E+DOJHGAk2O+mu+29Pf/C//0EaxE5M+6CLLjs/3XX3nWlscn9av3kdxLNfeKeVbrvjW+kv/+oj6exztqV1a9fNdeg2DGVk+1QcbQHgBa3+8dTXQYvRK0DkvRcOj77mg10fNgIQl/eq81LngBoUG0Y7GKfV7HR0k3PBBReks7aetaizp029K5Ht4DRPKvQ7dWgHZ0dpXbejsxMtHalaniosbg5ET7JQ57a4Sa+oOwYOqIktA08BqG2RO4nNTsyGHatRWYddsOUCrPJu2djBXszvfMdvrdvz47RtUONr++aMq22E3zgD+uhj29MEgPfyKy9PI4DrEeJ3AwttYx+lbdHcUZvcNjPEU4emAN18WV9Jn3tJuuzFr0zrTjkd/7qD6dTTtzI7uxL88DBx7mXQPQmwPTUUB1O0rwcOzabJmW563XVvTq+46rV8M0RHii0vyq1169ZAV8LDwzQDdUGtmmk3fBjCPGF9cHIaP76aPdQbbkxl/74Kn794gmI22XwZBPj9A25qlTeLmOvK4+mT/9TqLLpEU1wHC4gD2r3fnRrgqO/plFliAxI/znAYWRxPBORKGufC/FyKKMvvcp6PRwWh0p3B6DH3AEbP+IC/OTwpid7tAFZBhMAW4+qejtx31bq6cWfWm5ezxPjUCBY+uzVw/2B/agFUBc+hreH3wOAavkvppltuSrff+b00MDyQNm85NQ0wJVJnRNdiOmJsbDzt3jmRrr5yWxoaWB+C8tDDt+H4eW9avxF3Y+tG0Zaz6QQVQ9+5Ox7fkR5jKmLVmtEQqFWrTkmP7WzjTmwsHRibSJtOPYPR2GV8i+CqJYbsQb6dnJogt1Q2CqgPPrcwfUBe0eaqhYZ7ZpFjbGIsRm2rVo+ilV6dhlYOpcF+fP8OubPKODu77WG15ap05z13pgvOu4Dv0cgymluxamX6kf/lP6S3M3WiJthO3WnA0EgEF77/DxM5vsGD/BcYwC9LUlJyqXjtVSnfUsbAhoS1sY+rsMw4IOg13PCNG9K3vvWtNOy0HmBxMQcXdBh063fGmWcwzdiNXYrs4OwctI8vW4D7ntOjdg52pl20PEcbFPp+FV5gDtAW5iE47Y+dOIfncjjrIJCpwvLggINPPSYJZK2LpZxdZCV4s/7Or6MOxItnDOVAcCvItQ+17/Mw2Jb5reDYNiz6Q94xTqfpNXEaY0HZjh0PBzh81auu4h6gmfjVCDdn2yxQb+HJ6VFcg7mwfZD+FdODvQfTE48fBFCPps2YHAyNDqN4Ah+CnEbXrUbxVk+79u9N9zx4f1q3aQ0KLGaNwY47mDEexHzhUrwwTGiCSD8/3ZxJ609ZjyLr3vTKV76SLYqHYsA+i8LuggsuTDfdeksaQwt88OB+/PhuQetaTwf4PQoo/+u/+5v0x3/0x7FZBZlOv/O7v5N+/Td+g8u+NAXtfWCjBrQsFKxCbTRcAr4uZhtaMXb4rami+OVo4TBCONpbCz9jri2Ua+JCkzq2M1gPUw7bCLHjMwkkE1jGMxIz98nhq7lbR78w4ygGc+Cc2aSiOsOkDGLn/y6wyU8keITDCEqnWs45yqP97dawK6xRQTg72mEHP1T5dXYzmWYl4xPpGzd+K93HSOt0OsEdO/bSwd1ORemk+x+4L91+2x1pGLvcRm1Tuv/efax2vD996fqvkgHsbmf72CCCaYfarnTfffcAqBvpi1/5evqxd74n/dTP/BT2MVvSOAbnY7P707fu/Gp6+PG7aYBT+u5d30wja/pxJXIGFVC72inAah2wjR3MAO7LKKRBrsex3Z2cbhMHJhQA8QFshtFNQ18jBG5ispX+4EN/knY8sgMb3uH0gV/7j2nNuk102lPp3PMvjYo9Q2fe1naFvK8cXYdt2WbMHLBzorIODY3EqDXzTt5aKofPmtzmcspjHJ9YLWoh5FmAOjEooZHgfjY48a0cy+ENWuNW9WeJcyA6EGYDymrzNUzZ2UHoS9IVv+4Tv1gBhj6xNVt430+/L33pS18Kza3FIf3mRw8oBmc7PNzJ8AMf+EDSUfsKOtgqLDIORMPEHwBMgBjI8xzbmdo+5WZokRG9eMiJAcI8cgoP591aVJeCU+uvg1PbGnco288Mq7My4Zu2N9i27urtQGCsuy7BrINx7/tdAF06YRU9fisINl7bthiwIzfyxp3O6sygugGD7cPNt96EpncoXX75y0LjK45YvXpNuvce/OHipeGNmCaqSQaXks5U+uL130jfvPW7bBx1Vdq67VysIrCjBVQ+wU5s/37959Ld930vvfrVr07nX3Q2YAQNMSYGO3ZuB4t8Ja3bsCZd+wOvTadsWkufSq86gMlBewZguy3d+u0b05vf9Mb0wO33oeTqZ/HZzenll784/U82kthy+iZyhTKvH7REvjrdWeI/J/3F33wkvfUH3xp5/Q2A7l//zX9PH/jVXw0Qzzwx4B2tWvT0Vhor1uGzvzrUK1fueO05I7Z8j1tHCc7Mq10t8c1/tdxb+NzArlh8ZHCccuxnEWOOP4PeI5uFnKcjn/WSygny99jBLjHIrBwEsmpvzUhmX2ahTzN5WYtbAC22gr1CUEgzcU8+H1lI81NzBDQ1OZ76qRAeBu13d1JZ7rrzDkZhu2OKocuU/w03fI2OEMN2hmGPbn80PXDfA+mDv/af06oVo+mO276THsR92M7HnwDIbsJl2B3pke0I3TAjuX170iEq14/9xH9Ir8Tt2CyVwaGImtZbvnVj+s4dt5Dj8XQK9riP7XwgbX98AwvSVoWWtR/BtExmGCH+8s9/MP3B732I0eJs+od/+Pv0A6+/Fo3tVJqaaVNp3b0NQMy7TaZjZlsz6b/96YdjEdqHP/xn6bf+t/8YC4j6UA1bjDPY5fQD6h249TEabbcwnHelG88a/O6nkuXfwZLeH4s6C7x2uubBO/4JgUP4ulTcGGpxO4uiQm2Kqv6zAPlJFZYXB9Sc2HmUjrKs5hVgaA6wWIGupVB8S3784x9Pb3jDG2IXJDtEO3nz5bV5C8BE22AHt20rszl0lFVYfBwIzR4tjkZp/i9BGey1WOVWdV6AA6UeL3agW8gXsKpN1bzANSn6uX3ooQfTv33u37CJ3RYgV8Cq1yO1tZ5vvunmkA/vC2h1G6a/WYP5VmNssP3y2hkdF6fpIkzwqo3tt9gF7XvfuyttwH2XPms7nR28P4z5wqPghZvoSwfTK664MlyIHTw4gZb3oXT7HbdHmyKYfvjRh1FOTbJAbga8cWf61ndugd4z06uvuRoMsCE1mUHehaeGR3c8mGawoz2N2eWHH30wNTCnXLN6bRqBtmbXdQW0Y+R9Fmxg/+2MbwsQ3I8t5BrMGvYf2BuL2q0Ds6RlxvvR4IL0U4eF6zMcTUy4xllk/Cg0rQGsD2F+UWbQgxFH/GFOi07ewQGacZ6FlhRFX9yPNVhHfPCkn/J2vinBkx4+7Y+MCUUWORzb2VYgw9T8Xa9dUD08L8Ynx3k4rWB2L91jBrsZrgq0DBnsmpn50OgwwGUKqgNwkrAeQu40JmjYnERXf3jk2ZieDH7ng+J+bEsG+oHLnXHMA1oxVWFHfeaWdXhfeE1605tfBXYT/PVsWNAMuP2jwmTy3enh0ASf8tqXpddfezkG32+JqYo6Nr51BQvQacU5yIhyZOUonhmGId0cd9LZZ56azjmTBWlvvw4AndLI0ErSgn7koIuqe3YaswVcLLQB1208L/zVf/8f6Z1ohvsZUR46hGkDnh2GB7Pt7cz0FBXQrf4G03B/hx1a+jCCfwB7HCrAzH4GiDNp3eoBKgCj2IldjHgx4kfY6l1XiE5wuF3goQC+RA8X2S4wtLRRKHN/elAXPtHRuw1mDEwgHtsdByf5UJBZpMRf7VssScd6dj+dUjFYjFeF5cUBOwBlXQ2LnY/XHos9jLJATTBrUPPjURaj2Aka1Pp4z8700ksvTW4BHr62l0D+IgMn0Z+QO/M7T/QEbwIW5VKQUaaqTyK2POOsxmABfkUHBw9rgKdFHSBVBZQaXcvXuqxnmM989rPpD//wD6M90hxJubDcBbvKgIf12/ZKDe7v//7vxxa87iJmW2Y8yozXBuu7tqzR78Mffd//f//6r5goTqJUaqU/+/D/gdJpJID0jTfeRB+8Kv3SL+EPd4iZ2MlD6cZbvhG7ovmdrsY++2//b7r9nlsB0DOxKNY8XHDRBemdP/nOdOkll0b6Dzz4YPrql7+abvnmLel7t30vfPi3mNF913vflV579TX0qPSsaH6dRe2jT+2yuK3N81nsHqZQhK3EBKONcm3DaoAzgNY0hjGFELT3sar9r/7ir9Mvvv+XI1+//du/zQzwB6K33oOWeXpiOgb2C5W9qKqO9wXUXmAyDk07OrhG5dCMVxSg5GTMcOQ5BGuhqJ/2fi2whzEfRwhQK3aRuqy0y9f8jsI9Ik5f85gfer+PGezCMgrKmIShxutIoQd2jTQWM0GURiGCpHlAV46qmZSYDJ8yLDa2cO3Fg3Lfe4epztT2ATydaI8zC7z0ftDsTVsMsTKxicazD2MaXXNMYfytHUuTKQDvjwxhiE4Fmh6bTkO49dAMYbXTmpT0oYP7cPM12gPPTIdgK0tVwcH4FHa1uC8jD23iofalYQxw1WG31NCyY5qrMC2Evt7uK+ZtJQvW2E8NN2XaF6W0hp1OptoHGM0C0hFi3dv08UBNmja9zZlmOm3TaWGSsJZR2uNqnDdtjCmYUWyApgHHDuyEoeZ/CNveQQRIrXYAFOLpg7aFguCVxIiAEnOpqI1jgONcgiFExCvAxfKHswMEyy4vAszvLhR7dX+pcUA7ttDmIjLatsW0H5nQvU/RkCzWPDm1aMvjauW/+9u/S9ded210gObB6U3PAl0PdzZ0V0QdsdtRhtbaCrkcQ6nKSy1vFse8PiIWKlFWlqVAzsVCLhqqwtNwQD4uBdGGRjdrELRaJ7ds2RI2uT/3cz+XLmSB7H/9kz9J3/72t0MTa9/mzIzBd63b+rp1BzQX05526mnRFignBRDbtpWBvN+4iFUPLq973evim//0n34vbPtH6deVtTauRG0X/K6BkmwYEy4Xsl173dWYLuRBsrQaf2Ad+11AunF7b/XqlYETRliA9tJLX5JO33RWetdP/K9hYuh3ulJbj23v7t370RivS4P1FeS/lnaO70dB1kp/+ZG/ZsA+nrZu3Zo+95nrwS70udQHYalKtho4qp806+3+9Bsf+M30xje+MX3qk/8ChoD+qTwoXL9mI9AExqq/OkoAJoBJcvffAA6IGMRygt+Muxb6WME6Zqh4ODJpM4qjBdsvw/z3yr14UPANL3j/Sc/ihbg1B2vyrSdl7JhzUGN1YgsbV/sMp9NrqN7VXtpJ1gCXkZhclWo0noGrYCb/w0i51u90ojnqvXMM5/7aKIXC6GcGv7ekWWPkM9gDeR1sc/vrw4DCzAzte0pgDVsOPIpVkcUhhD7AoHF0xcYQlFDwA/L6yZz+fEcbaG/BuALjGuBVAFgnv2H7ora4qVG4oJXPp8xRJx0c258OHjgIYN1FhZhKQ4DyLqBxeGBNuua1b0rfoSJ/5zvfZdXlBXhe2JvWrl+b9uw8lB5+cFdsI/jun/zZ9IrLr0zf+PrXGcGyKlSvDXV88WK+0W0DtPGV15p2VIjWWe0Hh5XVUeKCwUKIguCNGGUp2pYIIdhFBh2kMM1RgyeWIa4CaZBYyao3GOyPq7B8OFAWhsRAiWzZ6AfgPYoILZbcO7UXM0LIvSBo/fr10Xmp4XVxStEKut/97/3e76Xrrrsu7qlFUlNiu7Ecg5ogNWHm33K1o7VNLgC/lPWiyzsyJ3CwHSpyaVnqRH8z/spf8tKXLDqSFxNBS1HrrSwOjwwn/xnqAxnIXEtdtT/7rd/6rTAdsE1Sy1uArHIi2P3TP/1TPBy9LbSfIess3tEFp0EZKsHr+b81e6CpSyxRIB26PDSmui3VBFAA24e3BHtxp+xHVoA0MHnMvx1e8w9ftbU2hwlIcu/1gZXOXvObuE9Zg+/b0o7Oe2fjBrwqMaGqy1oXyvbXmNUdGk2/8cFfx5UivobXaG9LF8zzWbYxsJ3rH0SzjalDC2yD9QO4h+/giXsBpFZfGgScO04Er0dvLiZbKNQHnOWGMPCOpwYodwjQPciifLQc0W7MZahkrEQWg9GjRF7eW+gsVjvK58Gu+EMEvFdeFVeJqWoNTD8ibhkqrfJJ1V9+X/4I9lUkRhvIbddy6QnLmX21/IZjBrumEB8FccJDbkCU7juCi1IQfq24CWGOUny1BoXxSWxAwY1M6jGdBV9dwLbmAiaj5laQa1xWCOOXQQuFWtDFUz8mhM/f+WMavxUIE5FdYhSQ90IxCgAG9Ya5AN9rwmDeNGmgnpD/Lru3HUof+sM/xp7ntnT3Pbeliy/dlq684vK0Eg8KQ2mUiorD8jXrSd7vtCccxW3aVPra125I1+Gy7L6772Ek6lTMENsNvyd94d8/Dw11CrGNhplKRN4bdfwHskivzTSEeXbQpBlFZi60PlXAUXZUzrka2mNAnFjghwbb0ukiHCM0QjYIzgb1L/YpsafKa3VvWXNA0wTBkK6HXsbORF/84hej47MjVBuoJkht0U/8xE+ka6+9Flu2Qd5tRqe3FIHBMy3MMn0ryN25c2e655572DRkIF108cUBEJ5pPC/4e7RBduy2XwJ1ByXSf8cddwTgUYNnmVfh5OCA8iuAdeam2N57z7pr3XZwK4B14ZlngYz9oJpZ2wAHd0er58IUwZI4QU8GOYhdMN3jQQdUKfjN9q8ALWgRB7jAyoVpQNDAO2Ie4wi9XokFYBSYIfpVbgYg4SyYFEfwfHYmm431D2lYINjAjHEVHqbo9/12anYCG+LtKMdG0qbNm6kbzBSvHCDvbLbRxMxxEiDOrNXMzAQ7ruGxaYRZaOjqc8DA/wWD7rviyC910M7NzB6EZwcAjuMMOBwsSLhEl3MvNmd5YxOq3u9jPMXsNxhFzCzQPvIsa+SnZ+eXBTVSGe9x1wV64i051uVmV6UcCE1sFGajAJYBAHUddXUdEO+aLbPgYCGbUJjA8YBdPgrQCGWOhCyMJrauClGHDqiOk+Lw5eZ0OYXZVojimtEJJV5rnZ0JXyDjZvBJ/J73u43Q6CajxfCnKSikgENjAyMH1FjKSD6P4MW8b33QYBeQAJq994qlaja94Fsll0MmxiDP773Hf5XA+rTrlQj3cuQ8CmDYQsu9ZkN/+vO//GMK6w9Y2X4wCmlkGNcm0w+nqbGN6f/6h/+TrYR/Bv97rDSd1IsCu5pQILd88ztUUk0l2umMrVvSHRjRx65oIOmJqRk0vMMBeL0G6YdmWXtehdxd1NS2R4cRGT/iDwQ2mLvQAjczxCvyoThJPKGfKRhzowNuK2SThqQv1OH8jtqr6FWh4sCJ54AdksDOTk2tj2dNFrxnZ2fnpEZILY6doYNw33E6U5Mn/WouxyBfSjh48GDYKKrpPuusrYsb7EJ3gAzadO0Y3W1SjbQLlxy0LNiulcxW52XFgVde+cr0lre8JX34wx+O+quHBuVB4GudVqN72aWXhSY3ZqScbaUfVIas99b/owYeg52jK4yJXb7TJtagSVeAKMCWcEutYvSRIjT7S7FM3ySX/La+2daYnoM1vshrg3L6/o0a6XsiXc6zs6yCQQs8wYK7Xft24nJ0gIXxd7NI/tQ0pG0ui+q+9Pn/mX76Z96fXoEf4E9+8uMo81osdpvE5/7OtHP/rjTZvii97k2vSL/7u/8p3fLtr6Vf++AHMJtcEZjoaGYMDTS4Xfc4YGBgXmoAwhr7Feghom/QBX0HIw+Z6kJ9OYut/O74Qn2AGXd4Kz9KjHHmj6yVhf6OlVXirQC78DPeF7fkIy9jlY74Ou73yd8hec8gBdtnPUy1utN4vUDBQQE3aioXs7b/mHOQV/AzShANMjISbXdUBXKtkrXP3RXAUrqqAIZBkKRKLNd+MtC75o6ZMRx5znef4i/a+yTApeDMjGC1H7+0QjE3iVDm3KVsoQD07j2SkeU9LVoz7JVaD1LgryMKGaiFLvcsEUY3AmIrhPl1WtRpF3d2qzElIPIfnz4UQjTMKtCDE3hfoADc1OHbrOq8995H00f+x1+GDaGG8E2+38cq0bVMfRzCaN4OuY9plZUIvvlrwtDhVTiVpnKpEO+norSZB6kPM5Ib7sMeGUEdErgK0DktEOR/CBKU5zIx74c/mMb1WR0h6bAidBRgMNnamYbq7txCOessOGU/xgtEX92uOPCCccDBrZqcMkWvQ3nd8HzoQx+as9lVG/jyl7887JLLYpcAwdHQv2CkvqAJCQYMgn47fQGvGjGruUDgaUHAC0rt4cTUzBSgIiBw5szyNQ9q8orG+vAX1dVy5oBbgV/MbIQuA3ft2hWDHrW8xQb/Na95Da65GATR4dkWaL7DZufBEmXlaeXc+mB/D1gQJ83O0u/Rxw/gblStofJYo293kGxfr2zm/pW+Ew1jlwVqhgzQMKiKjjf3pbZJ+Vnvt8q9fAclIKiBfvvAgT1pFN/9n/y7j6f3/sy70vVfvR4FGDa+XbZOJu6R1cPpdW94NXbJa9P4DJtaMfhzM42h0cH0xJ2Pp2/c/DV89F6Z3vK2H0h34hHi4R0PhGcKccPR8i5leVsvBgf8a6IgnCV/6N3ABCj3AMywJcOCI8/clmfHG2bJl3bB6gcFt05EO14o5y680UagG0ylPGyvTI77Dj86mlhG8Bf/eM8n4mJ57meuN3ENlzbPdWzCQztv2RlPLoRskdCL6RmdOnW3nmVXMvy9ipi7ojA0lE0WYyXscWcFTSSMMw0Otbr5LKshKfUD0DIFzyi5J700jmuPQ6xmnBX8YeLSJDM6SDYzbuQQ/IEJCwWqRq/QHGX4niKgphPwyJVrNzsCSOLC0x4mE3hRaGEzBMAcaLALS99q0XykYxoWjsWkpnSCVaMWTt/QOjS0bF2IthWTXnZaY+Kjb2N6+VUXp0uuwO8uC9wE3QfRhg+7icSalfDM7wYwZu9Pew/sTh0A7CyL0lYMr468ykdzOMvIcozpi4PTk2mKNATaA5h0CGQVg4VClENQTf44C9ddPKgZhrlpjNBB8qQGMJ/B08PASvLet5cn+MeDEzhOWSjq6n7FgReUA4Igg66L1NhuPnVz+Ll0VbbuhTxfccUVoRW0o4pV33RmfrecgZP5s/M3z7GjlD0AoQwMCt/i5mL6A5nSVqaia/ZgBvIhWC8AIt+s/i53DmiC8Na34ksWmfibv/3b2OzGuu4sha4GHcRqruSsjYdBmRdz0GHNAZt48BR/fFctYN1+E1krg+c6WsA2poXiGfvSUN7yPdiXuHO03VDkaQ6Q0zG5nlosaDBOgVhIMH8yuLRvRknGN+MtF8dvTFPI9a//zu8BYnH1iPnANLRPotV9nI1yPsG2wsOr1qc/+rM/SzXWHe1jkypNNV961avTi668OuISYF/5mtenK15zXcyoj+MU2FbxaJtK9HVY6AceEeRCLHsACArXou1dzU6xLKYXLEOztAfQjEzwI+5h0xwenPh9HCE2hul9J+tEXvPPlklMnXufB3Iw/vXuhyvUIEy8ReDaMrFsXA+lVUEsqKcMde3Wh1JSReIUfBkd1M7Zj+BPPj3zvxYaOI6AxQkXNK1gvP6044lpphoAbcTsAi7dVgFtA71LZ+zDzDnArpk4jrDnwGjaO7aW3Upa2HE1yKzCqeYV+AbQNATjFoi7Xbdy+F4+AvT5LuT4uU9n2L53gB9rV47gF8/FYWwAgcbTzSm6rFbTXjYqjHGQ7xlGhgcOsssLvFCOZlRvMzJEUYuZx7rgz/gE3GAr4pEV2toyEIBuF7r1YVYxzWIzQx1Tgz5AdV9aldi0hXSH0qPsjDI8pMZaftbSE/uHSeNMnq9KD+2Q7D6+yWYdLpRbKGRfesElCyLiijzzR1vqBtMbDQYNs7M8YzvmC87ehDCxVSKmIYpXHjcvFHt1v+LAC8cBbfMEQNpx2unZOQpof/iHfzj9K66F3vSmNwX4dZbE99QIlbZBmbfaLscQGl3anWl8kduBW2+z1mNxZzi6rx6JuV3NfUMdsBO/j7OvWI5lfDLkKdxtUbdfxUYN2torw7feemu4G9O7igNc3ZEpN6Wvt01wwCRACnk6CqNaKHRURolbDIIrzRNnUXHu3TNOHwhwpE1RE8sYmX5f4QT8ouRSKdXkcKo8Hz7hua8gtm1BNM/9NtyRigXo6zWXcP1LHeXWvoP46YX+jRtWpcd37kunsPGEwH56Fv9N/WemX/jl/0y+Omn3PjaooC4P4Qe4yZqdsQmVW5o6Atrs86nj4p8B4g1NpzbF0rFQ0F0pmKSropDzwLCuVtdgIzyadu5uMSs/GXkpPJx/NoPto0a+UKL5Pk5Uw+uD2DEANWcHE7r/B/KE0tJ8WHpknjz6kHxxT2zSwSyhg4kl2cVshDg0ieC6yT3LoY+ZfgEvzR88m4mZcddHuQ3ys7LZdZyi3rPGkqvZtq63BGu1dMONj6QH7p+hENj2jxWLnS7PHNHIKK5CA8uvQZwyh2QcnT9P+XT79lrav29N+thHHyaDCCs5zgu4sMWlMELg5cICoQ24lOFhf8IILhsvOKLxCkCKgfPs1C5cj6V0/nmnpfPO3sDCMEZ8CklngucHSGcQjYOwWFdmjbR71zQ2to+lXbunyDd2hMxyuNNZh6MGuHbVqasFp2YeB+zyLZHFtMmA8TjCrLM14RqmHcfCyN5njoS0P3Qb4WnsEmMKhMK8/75JbGsuxB5vIO3Zc39oQ1xdri1iLBBcIN+OabrQ0w27ZvlmRYc+mFGLGoA2t8EmA+29AIfx9PM/98a0FpcqCg9ShxQtGHH1oOLAC8oBgZyH4M5pbjs8tbvvf//707Zt29IbfuANyR3hItAUOL1vHQtXa7l/e0HpfaESkyfm0yC4t3P2nmDhaG4JXyj6FkonNGGUoeWodtcQ5QUAKPlZ6Nvq/vLjgHJbBwWdsuGUdM0116Sbb745Zmx0uXXlK64M0wIHutqA2pcqI/aVDmojIEd0zAsypsuaIv/lmWcNFvnHXgD7Dkywdua2tP3RncSNvSR9JNWH9JwRGgRkY0vev4L5XhfDAQ4xn7B+BeAmPUGuyGMADwkDuBtzdkVtc1f1IzQ2BM88m5oaJ66RdEdnFwNTXCXWDyH3YgSwiYo7SJ9FyZUX6E3zLnnl20k2umrQ5rmHgO/qJi0vymNwG5hB5dnCDdwgu7GpsXZ/ghaauDXr1qRHHmUDntbB9LUbdrLh1RhPnecNyBl5CagUnAQDgZCOO+C3uCaviKDEOf+s2UK0z9zMpqGYqpGXAQY2A5gk6PZV5YV8EYzkzbaglbYtz3ojByoLwW8Hx3anc887K131qktjO+au6LiHXxbmzgI5c0SkprAOWMSjbYBH/Bmn793PDmO37sHWE4ciaFrq2LC2GW2okaT1DfFyCh2zlblghi3dcka0KPC5x993obuJVUwD7NjxRBS4DBoANLoLmY26gl9Ge/FxRMxVL842gC7YjSNlp/Fd7CY5jjIMXYRpz55dMGk4DYxsTmefgWYaVTgWPQBZNJ34xK0DEFtocwWPHSrFzl2tdMfdB9J9DzyYVq/Vfy584RgYHOUd9s3exUYQpNNNOMrei2EAJgj90Czd7ggnvQ8+8BBsgA/QP8oGEo4u9cl7cGw8BFoXGgNozFt4YDjvgpcj6COxA0zuFPTWYP57FS8y6yAg5ylnTHcpvYVpMTgh79RBHVh34V0ftrmOosYwrRgcnE3vZDyySveG8MXvQuU9L7rqcvFzIOqB5UdDaaNsLbMjEfy5I5E7jalRUFAee+wxZKjFgG1Xup+dBWOREA21dersbWcrBBHKYFJZPVFBQGRnV2xUo3Ekf67Sfuc73xkyq6cG86P7wQFmYqS718qcKLKf93TN7yBtivyxXfCwnCzDJzcGzzspx5SA8ukC29J++7HXyqwHDeQxxXciXpZOZWx+Hk4EHUslTdumNtpK2yOD/HPw6n3lWJCoL14XpDlTI5B10doll14S78RHNEHRZyLjIfNiDPrAkPt44an/uAhSzahKHE0WBamaL4wdnEJxNUb/twJA6ewtMggthgHWJw1jYjhI39wF8Aq81M7aT0tvtLW8Z/0bhFbbpzCZspk0Kc6IeRpDE7ZlIwosFtcLWEdHN0BvF0UXXiT4Vk8C/aQ1wwxrg7PwuYmpQz+8SLUNROTiOvMIBiFd9yzQDEJ0UapKtHOme0QY6DnYldexsI84zjvnnLRu/QZ2gx1Nm9Zjoml4irY9bJnBehHt/OdRNU09shhneSEILXctowOP7QAzueurPOcJB38iuUjStipyi/bW9ooy6sdExXIX9xjxJNrbKRfZ8V0f2t46ikRVlO65AEALjfcks/KP7GLwsGY6vZx7G1j0H/s69FI6ZrDL2ubUYJu5fogaQQctyS18ms2MrEuH2HP6lFWNdNFmnq07iMp/fwgTkBuoR+MFg/tnNpAtOh84p1Y2nw+XTmQ22CpgO3w/00vxAzbDawIpCw5tZPrq+MPNEcVZwTLiuMXlHFsHAJyMGutoZmVuq4+NJxB6NjbDvnYg7a6tTF+9qZt2H1iRJvs2pTWjPGgdwCYZyN6P7S6LxgbdhYQI25g2zNRwfF4fxT53U2qP7E+bzx9N205bmQYBnyt0i0bhHtL2d4AK3AL88m1KqNfNX2QNAesRp/1tudZuqNMdiYLv4EzaIIBONTVWvOeLPQ8X+WxDoUsTQC8VWGvwzAMjZ3jC6LLGKNhRnRp2O5gWK0OnmBqZHZ+lLBvpUHd92r6XPbmZ4plCfvTj7lgua3e5qMKS4oD1yIahgbmMGgCvnQLUbdc//uM/hsbE39ab3bt2h/bkEx//RPrSl76UG2pyq8ZEn5YbsYO1MtmRGM/318sXjjXRiZCctD9loF7Nt+cz/ydDKPywPbTc7NRWjCwBzxM0UXbeNEqh1Yl2kXtzcmYjvkiDgMM6Mc0GRm5Laz1TIyWIs/5ZFlX4fg5YtprbhDaWsg6+MUgTANu2zB84XHbZZWGve8YZZ8y9J88Nhb9Fq1vA8/enePhOgxnnhmA2OcUNqEZj22yCSwDbbZRga1avYkYVfFI/GP0pwzD6e/p9ut8G/l7tUYFAaIO8yLIZXhh40OhzB1bXM5Vnvp3fEW+swtdtgHF1bTwq361akwemRZ4azCaruS0gPlbaRMLEBn/m2l/jkCL+h80yqQnexVXaC6io8ls1kjHbw/02GMCNM/bv35d+7G0vDR6eueFQgOccd6Zdqk3SsspJ5HY/V0dxmE97zzn7rSDXPKhsiLKkXuvebd2Zas8dwKoRd7ZJxZzfGAFn3svRGaffeFi32GmWrAyhjBsHw0zwrTinwTqwLnhNM9lB7vWhaW9jbrq/uzZ9e/eGtLuxPs3wvBGafxU6WV6eRU8ApTA0OAKJQTQUb9iwMZ2BRnRk7UrA7jBAlPfocKYAYR1GK31TquIHES6nqZxeV4Pk92SEjPo7CisiVkQIPa4IkmVGMJp7FqzmDNHAUAFiRMVIJzPLQvfTfI5o0DYzoRC7iEhWm+jApGkYfDjL+SHsdh56jJWKU9gCylSYWXeEBcfraGl1M1JHu9zg2gLqcFBHEJguGucV6ZxzT0svvWhLGoEt1gdtTKZY0NfF7jYJWhE6Q09O4nxYaPKoLUaNNASaJiggChAlC1jtde5UUG7kIwCvI2TzyCiQxXRqeeVhLhsHI1RowGwLA/ip6QkM1NFOO1WEMLiVc41VdJ2pTto5OZyG2BhjEp+7vErame08Ja0sLFxUYSlwQPEglEbRTsFGyMOpf7eXvOGGG2K1s+/ZMaupuP6L10fdsvPxPTuRX/u1X4tFXzFaR3B9t3Q2fluFigMnKwesC7S80Z4WHugdYIhFyHoB0W1WFb6fA7ZLtknj7BzmVsEb0C7a5ni/n8FCk3bKmRsB6GZ8zbpjmoM5B3AeBeR+f8zP7o6a3HFmVN0NtdFguhqQq+Y1+9TXfrinaqIdDE8N0Q/TzposgKpFvyrC0DWrWKWcVT7523461uyALcB7fO2MG8AWLCSGUZtr2+r+AR4qmsQpxmYqsMe/xMszf8wL4gib/fwO/XVgM7GSABENMGhd//0Hx/Yhm5NgtC3w9a3w/wDt/ADtPwRJu9+RRgHRgpiiVMy4hSeRloTldwsZQCOzSshacxfWSW+eee/d97n80JC5d5YPOU0egnUyMOYez32C4zkW+sNfkusUm2uedVG2tqYZtOAqtY15yjhpOdAP8xG5ETw6zKfjA7s90Cb5wdQ4+4fOEO3nDGr++sQhCBgLsOsqxlmZTgHW3JoLe98GgLchOhflB5bKAiGzc+FCbPznjzHLWF/MP+MsKI5pCWCpGpz+Gv42BajxD+Eisxns5gxj9MCTIWhiapNnXWw8nNIYRqIaCNAauIJnQrsAAEAASURBVNHABUhregwnzxMgvtUIH5UQ2pNuR7SmVkD1Jcw3Lg6rubE0C9eaTQzAO1OYQKQ0YiOI5lSV/WAD0OpKxjAAj6zwPtFF3g6r9aNcqFwtzCXqbQzw0dLqQy7oJ0+MC3u8lgHlkB4OBLLDiA2UnjqzGHOrweXbAL1ykx1X2oy2ZmcOMUUC+Fagsd/tttAIg/JH+0f5hpwxnQPsCfqkp860QdYcV2C3V3JL40TZaeJjpS+dQ/ymkNV6vve9743O5GMf+1hoekPbQIHbiSg3ypydtTZzp512WsShE/fQftDZqHGoQsWBk50D1hfr1VDfUNQb64egzVDOJzuPFsq/oOSGG2+IxWc/9EM/lLZt2xYzEQJdgaTg1napHNEu0Qv6+/kKDl5mGPTPTDOzOgCIYla25uw1oI0r2kfaPZKPcqfsM+DMwFAXpdFx8kJNrw68H32zWCkApHQTF78FoPa3/tb+dICZXObtY2th49argtPvZjVwAX/in2dwhzxQ7rzOgftxefgME0lHaJAVhLqHdZtitzWeYWMLMYLu1lbgpUHFY3g8CJrFDdKoElJcgTaayAXqGVNk7BIQJBLlPpkJzXJobAXXanLBMpRlxEHawZvCB2kzAs6ZB2qg+cf34kFpC/7wnDlJ4tIDVyPNQFdTjNOaxGwBmjEj7Y5zPYGpaGNFOgTOsvyMOvgFL3uMCTY9h70WhKNpdNWh29K58MlDLWgwjOs6dq4NDKIbqKc1Jcjgk+/IhJpm3X/IUIn1Tz5x7v2OkYfSFk/5Y0EQi3tH9+P2gwmJsNETBGcH0ZHlXnwA2Q67j7kyEOCohjdGbjC0gWlDG11sn/HhhaAfMDvCFrlsWhIjFcEhxQnfpJWC4jnFD82KNAXZAUAKUIlFTXHdCgu4rMfIBfdlaFQHiUP7kiKe5kEByYfxECPq+Rqa4FoN8woKzi0MzXsNvuURl1+VIC3BmKDJ6QnpEJQH8C3846wo14h7mGkYzTaIFZMGTBgQwib2x5MMTmaaq8kagwHYokcXz5Fry00TiiosGQ4crkOIBK1GNI5UfO8rb+eeey77vl+ZPvvZz4btro2SjayddYvOup+Oxu9ezYroEaa8nDHxt8C5ArpLRgwqQp9nDoQ20q3UaYZjRrIHzqxnxazkeSZhSUZvW2Kb893vfjd97nOfYyfEl7H5yVmwURtV2h/aIdsZQa9tTlm05OIsNaDPX6AsA5BlkKcJQ80+GlrbaBRVatmBDzB7rNKgBo15Ftq+mEfRudsn89v/YoXooj0LUn0nm3AKaLlFP0/Pb5ocnn0ntLrG5T0xhrihF3co2cBYGQx7P2OcDHx9yQQ9a3KmXIohQCaAdtcISdjIMMov+v8x1gRp9jiM+Smc7X2X864Mw/qInwcEMhRBergfeclpN+URL4tBYm+CeFdsI2iFh5HHyECOgghCM04a0md8arybrI9qso4oK+vkC7zgixpKQN24YpILUGfWm4V9TT2BYd5Qx4SozmxKC+XgjG5xic+Za6jMrMgpxt/nUHKMngzCxCZTEF1sXjo1VvjRicom7UXdkm4FIK6h/wxGF10WRJmjYEPQBjA28/7jfqwi5hwjqHjP+1lYLAwZJqDWRHuQ5ywjw7WZ9wC7uq6YE5Kc4wZgvI+jwajAafw2Wtw6I4k69gx6JlD66oDFBmBWu2g1t2qqYSuVjzgZhTVaapAdMbg4zxGY+QbUcx5k5DSAprcfrw/1fm1OiKOf+KFRu9kG8YdQkn3HNo5imgDOGs9aXFNiaL5xo6JWV3MECtHKrp2xBX44KNAleM2BwLlJdh/f1LnOlTC/M8u0RVP/xLOcFUh41cG0oYOtkhhZGjodR9LaI5MfWOE4VWHVJVkVlhYHckNlPbJ6+dfGhEZEueCfLru2bt2a3vGOd6SPfvSjsT2rHYz2vILeGo375Zdfns477zwaI+U02x/aEfm8ChUHKg7QtltXqF+CtMNbz6b06KOPpi2nbalY9BQcKO2JA3DbJDW8LsAS/PpMkFsG1LZXhgEWkPg82rLcnD1FzM/+lk1l0RwHSKPvA1fmdAVs9Oe0hgGsOtNZQaAZpRtZWf4igeiLueIj7tk35/aSX3wnlvC+tAr0UCCAl+znvR4Y9N0M1IQjJTbf9zv5E0FCOeRHAElvhiLO+75Tvuyd+U7trUBSk4Ea/byAeiXuVUOLGoBTXpu22CGo40yOyIM4K5eFaZp0Tnsur6IZga2HOMY0eC82qpKeoEmyMm0Z3Eu7PMiYz+/kj+UcGFBsZSTkRSCsW7cWuDEPfgTEGljax1n3BPYuboS/fGPeDGECGswzHpSd8ffZ/pEBEYfbzk2mSe1eZvdj07ofO5ZslzsNsf0K7QBJMspokhndStR5bp70Gxd2gcSTt+DTXQcgDyES9FqolrULqPwt2yyEsM8l47rV6mDUDK8C2StRfArDfZbpq4P8FaewxY2C1CZHzS7aT1YrOrrJIynixX5GG5pUBwSuoGI2ZPA0YBZDCe7lTTWomNQGSENMNGTnO4WWQqQOkC+EQLtazAFcYKazYxmlO5IAmKy0DI8IED3JJhIuKfR+u7g24X4uXBaTTbqd31MHeSAPFZioEPzIYFdBdTQ0xSIKyoWymUGghDwdpk6amDC0ZhAMhk0TVIBZfP0xPgsfwbCEPBmPHKvCUuKAFV5Aq9cFbW/Xrl0bdcZGIRrz6W5yl7EPfvCD6etf/3p6/PHHQ86UHb9V5n70R380XXXVVWktO/lozxtaX+SxArxLSRIqWp9PDhTtYwwirXNMpx4cO5g+/elPp7e//e3p9NNPfz6TX5Jx06NEn2w7I/9iY4hee6W7LX/br9tPOpgQdNoeedh2PZ+DbfGFGspZXHOF9ySW1atBrbEgP2aQWbujWUPQxMvuM+B6mKyJ1iUYfb2kQ7u4BXK5BhPEb+IhL/mhOEagB1gROZDfDi+3UP4Fnokul4gEciAWgXT054JF4sp/hHly0/fERvmsG1USj2/lsXGInQSig9jmDoGTzJ+YQBdoxjuFl4hYWxVx2QcYIyiBaOpBG7+JN4A1D3Oq0Ex+MhAW5Iq9NOdUyyowzaYMeV8BAbA0Zi2zqj4gKfFJs7TKU3mv0YKg2+dBOXRzB43vNCBuCqPdJmawXd7TjKHDvSbmdjMzmC9g6jAO2Glhminmi0wYdfCLM+E5AbuS3CMtMq2nAnff6qpWdotdCO6irXQ3tYkZwKNFiOB02TJ3iM0hHPWYobAlgWCZmf9zFQUm7b0C5VGA3959hX+4hRAC3tpqNdHKei+PEMmgYJSRl3HW+zCf4PsuYBUxJU61r97PxxBTUg0XuKGNbTCVOzTiriqMfvopVPeRJh9M9mJL62IxgC4M59OIWzlRFhswepgKa66a7GmtF4QBtL4N0xSQU6otBM9NKmZwQTKDYbhTxy2cV1uhsyDCC0a8cV+hoXCnsSNeMJBulEH8gQ7yRI6C7xp7t2LBG7ZIVCYgOxWLfHHfWQ1MeNPUGPa8CH4bjxGidCtpDgxU+KIKS4sD1hUXod14440sGN0Q04Tr1q+LOqSM6R7HOmk9ue6669J9990XruxynWmETe8rrnhFLAwxLr+xE/K5trxl9fPS4kpFbcWB554DuruyLgnEplBYuIufA8irr7q6ArsLsBs0EB2WWryi0S02uoKn7IueGVLNqngnBun0qwULLBDts75tOepDN03bHzPFr2/9HthFLxo2rzX9ufbwhWcVmbP8mXUtDN8X7CLN0puBqqSJX8A2kQ+yDwu4A/YQLItFTJsZXbAKzW3vXb8TFGc85K9gnPwLUOh7PgNRkRanXvzcI/b5RzYRBVrO0YUDWTbTUJklj3O8fmOAbpIQhEtnOZdvfaOA2Oxhgdl8aNfEwIWFxmef4TbHcR11xG+8L7A1g8bCH4mOH8E5b+ZHvSvBdo24x7FhOIRmuoXNbmJGvg2ubHHU6I8agOAZwPY0WuJ2ewXfZ7qD+OBDRHacYFee9Ii1gONHjDpw6DE7xQiXhWmNcTiLvar3IXgWjezERDetHtlI8oBEAGpeWSdrESWA2CymDQK7QPmMAnyiQHjuJRe86Q+1afZeQBmHXeHoKuxs0WLpOzQLGYCaDRc0Ki9mEMPNCXY2xv4QP7VuB9yuY1eL71ohLOTEPtH6LZ6hQKZh7CSaV0d6U5R8hxGdy8S6gFLNHlQXNxUGGY5NLQg67gky9cUb7JB+3lFT69bG3rOwHYlMTMCnMC/IXhccEalBUyOXffjpRNkBgMLDiI/dQIgugiwvFSs3AD4gLYW+J8z+FljHQbxtwLOeGFCCA9yhCbqmpzgmqWQCbrJUF5CriXdwFTFSRiQmoF+KwbwHZ+CJwQoof+TpHXfckU479bR0ysZTAsSVZ/LT73xvKYeJ8Ynwmas8XXrppVEnsqzkXHltB+POYw8//HD6xCc+kQ6NHQr73F//9V9PZ55xZta68Lrg1obdcKKBrnJfND95BJ/rQrkv+LCTdGW1q4jNZylTvyvuibxXOtKSt8jgEv0Tsk6eDOZNfpjX6JBPpDzTVpXpaGl0wFSCNBqebfNivMZVyjHqb/T8OaWYzuzxRN4YfKe8n986vr/GUdI2b8qY7XdJ5/hiXR5fyZcii9rd2h8LRLwuhW45GFwXUPgnT6m18c/rw33a88sXweiMvnNdg4ONbgeTRudB62ARlWSdKabJUaZJawHnhb4MNnOfUfJk3jPt0m1+stzZp/qsPFcb2Y/Zo3FG3nkxg+Ks/aaFA6vktkx8E2YTPTnOPCa+0taZFPFbs0RN4bmBZ9Jhe+cTZ9QzwJae7MfXePKn+Sy+6Yh7LCqAi6BaeuOdXpkJWu1LlXfPmqSEZpd09CY1zb3y2/jlSzlKWiXOiJg/hS/+9t06hzPvE2ijJ8BkbdZGaWoq0PWoA7D71FTjWWqGOt9mLZiL8TJi7OWlF/nhlqd345mcMpDjzYirx6RgI3vWs1vGwc5+OsUJTAEm0WJCLER0mNJvwpzmkL4IgbcUGhgznouutCVV4zmDKtwRgS5c5gtNoUtNrIbqFpoMtbAmUcnPqgKncBSYaNzIbjT2MQWQCwkPcAiw2lhNJhAgSHfkIJjroHWdZLGW2/06uJvCm8KE+JJ3ZrGlCWHQ5oVn+ntwO8AmEai5VmMbann+kkBoTY08uytDyBCUtip8BMd8TVJAE3h7UEiaaryJa5I9sKcmp3B9cgjQn6cCmuEujLwxaqxh6zxfEMy/nb3bagqwFe0Au9HIU9TQkQUL4XbcABh3FOebiFDQ0mK05DaJXQB/hykZIiOf0Kt5sLwR3wjil2iwzJTODNMy2DUr2qbecsst6YorrohpehsQeVX4Wyr+Es12kB31gwGUID4aUGWTYIdiXr3vof9Kp1y/9rWvRf6vvfZafE2uTitWHvbROh+gCCRPdIhSpWBdOJq7kEyR97PMa1eHNhoB9ncIAdkv5eo9OyfbCbta71v2L1Sn+nzwL/igsBNKXkL+e51YfvLC/7VMigwGPbZLNISWgXRGP/BsyLKOH5FH07O/KR5JLP9wz9irAyW5Uu7l97Ge/V6ZMb0SzFfUl1zdyu2T8jyfv1He9HOeo/7CkSKnFOBcGZZ7RS7o4V4w3gkGD42NISsAqD52VmKhOJ1jBrtS7Xofmj9pK/JrWUf7iixLu/dDm4lMRF64x0XkwRnpMNfsyY035ZHfi1tWrFhB38u6Ixe/8czvVdY5U+u37qBmeoLtbk8BUd5TKef7glti7fGzIAMwjIN/n/BOF6xlU2HaUUZcK8eC8BLiyuc9HMGLvhT5K3kU4Lo50ZxyTsDrLLWKO64D33gNzvGbpwrSpN2zz4u8lHbYPPEg9nSYdCYcWjRjdQ2UuFJedtDs6o1hFlOTKQZTLfztGpcAvcf2uWSPGexm5vJ95gYXCi/giQceTcDqDGrnfjZS0M7DTkVN7ABGw2xoQW+L5mWQve1XNtIIu5LEHugWFHaj7rrWopHqsMquC3rXzsRksma2d0Zb0Q13X/xmit00ujhznu2Mp6kmYK0+BNjkPv8Em/3Y2Lo7mJVmnOmJ2MYXE4sh3FZ0mJIQ6PTDGFf6NamMLjrrAgrVCRpLHSBrl0oqXBOXB5pcy97DTAsQpcZr3Xc1KZgOwJgb2PoaJ4VAxfHZNL5wNSeY7eLzFvA9g7uyDhpkRALtb74v6Pef+awNYKNMTO6eNl9zK0/kXdZk99KHTpLMnQkX0ZFzFkxHhfE5vOhgn+tudA1MM/o4Yt9raIdtYasc2fIPwQq0VMORtJffOoE/cOBANEpLNW/PBd2Out1lTM2vu49p9vDTP/3T7Kqz/rmI/nmJwzIsIMbG0eC9Iw8bTAe73RiQ9gAIFcl2oensEd8I3I1BPvi+8S7VYP2WHzpzN9iB2umqbTFvJypIk0fpwILhEKN2T5rz6vpeY3McRBYtWWj5530f6ZKYPBjArZPlHkMbkgrZOIE8mUfmsr2U//Ycng1qdQUhGYhkWfU6ygJZjfLymxPY3zhoCT+7gt0GyrqaO66KMQS8yHDs4CUmyPRr2lWArnJmO+JhnVNhF7bccqHXhUYeAWzKvfksv90tzhmzWQCi8ZTZs8IrPxfolvSc8W23R+c0wcZTNLgCuqjvvfiNw+cG68r83yoOiwaZC8jMddXX/SYvGstKEb9Xy2ocglnNLCcmJkJxZJ6lWxO3uZlpt/cFB8pT7xcajOfIIIAvz+fXzcg/oMQNzNiuA0QkBqJ9ozxUcjZp61rwTLtd1DppZmAFJqe5/cssBwGJzcib4ZjBrh+p7SSWONSuCHLLMRCuilayP7TOmWdxBQbIZThUYzVgGzQ+vBoXYTg4HgD5NiAsA1o9GKBOH4QwBL/ZHEgDegpw0wPiLoUHR7IAWTCmSUZkUnR0aD67dYQAehzVW3QaibMqDBCNRhPA6eimLhBH7Z0aqC+1xeW9JgwMxqGlFeySYNwXLcZIKZhljHSgZNv8k2wcASjJfPyWI1xoD+uopMMoZIajibmEwFozglnU8LOAWmmt4QoM+wJoBnRCSx9TGQ3UsK5GbMArR1V1tModPEC02xjJQ1c0BlF2udPvA7jm0RzCHOmiteMci/2gRboa5LfL0fR57568GcRm2kHALPyaZP9vTTqKjZHfRRFHWlwvwTDXcJoX8lEaJrgSlVP+nozBBsjDRkb7OB23/+zP/mwsZLvwwgsDHCxWvkh3NIjU06IhjPYBgktDHloQ8ua7UYcAvcqyefXdAITIQ4Ag5YJ7yr0yslRD6Sw8lzZxTitzAjNlHZTn0XHZbtPBqoSwgzdYF58N26PtNwb+W942eN6zTO0kBMH+jkUzdMq2lQ5yvFf4dALZs2yTjnoHr6POUQYOPKMHtVx6zW7hv/dL3S11+UQxJuQJGmPWlDNigrw6Iwo2AG4JshAiZGgADWt2yyhodHHaBAvz7TeVQ80VNWHMjcrhcwalGUvoYaD0x36nVlSb4dipjd8CSEMo++CR/Vdu/3Daih9g2yzpMS2f2Z5Lv2larwKUBVgjPW8L0iKYvjTluiGuyYvbbUNtP6xGzv4ZN3ikNzBt80CaZplxdi8FQX0Ae/Iu3vBdn02hTBIQq3QMPvRoygUfhJD24bNl7+8CviUx0+BFLy8+ty4jPqoihbTGkJ9mOsMmGDMTaTd3EUqW+XHMYDcnQCJSczjKIMrIh1eMYjs7zYj9AAI+A9BlARlb8nURiFnmx1fg483Gpk+Np4UNIyUunCSjddRout/Fayw4s+Cy8PtuwErOuTHnQikgs/mZTNWvrXYGjuEdscSOZ6BTXYjpBkO7F9X4ForOq+ELxZy1qC1AaQdAbP6iWhK/ciJjweEB1BG/yLJ0m7yrAYHWxMlvNdL+Mh2ufafForvxGTTO3UOMCil40tSI20Vo2TaZSEiX2KERYdZrA30uCzxD6Gpow8MAnY6hm0Z7vJDLhqwtCW0UeSrCJh9i0YRCy7/gEPlSe2snH77wcsYA1kzBoKl21DrLO+Bv+GZnkVPwr7A/i9Xhe0vlKld8OGWjw/8sLRn02jhEYS+VzDyHdNq4FO2oPFJj4G5Pr33ta2NBm4BksQYbW/eRj7JTNA29s/myPbHNmANYtCkGO13rvUEtk0GTovwu9X4R5zmIfZo/alfs7EKueTfKmEH+idZWlzbctkfAo6mWGp91a9fFYKUAnqfJ3oKP5+o4bVgpX8u0TKO6ZbLtYDzrNWzBG+q/aVfhueeAfLUPsrzltfwv155LhS3aeAeti6EslJusPaV9REEXm0bRH/YxC9zHbrC69+of0GXXSrSvwzFjrRJNGdSOdnh4BXUQfMO3zZ7SKmtOlTOBJZwAM+Q+1pkXzcxIi28Fz541NRT7BejkHO1TAFkXCOMulfeNw6asAxjlL799L3/XYlZZi8SShgAyP7Pts120F3QgKJ4SX6gAE1jzvIdnvJ9BtPUmHwJ3y7IAXEG5z0RI0sD0edAnjf39tqsqG3wHBSe8CpSKHHDB4Vk5kAYHOmC24CO/wG0BVnnFc005YiZcrEXLznNTBNvxGwuP1EAjrua3hmepJnEI2pSnSKNX3/kR4ZjBrl/l7sMric5/SVuRBtQhJE4bscmDZ1d+rxgZRYuJBtFRC+7B+jANaEBYFAJA0cKNjDPiH6BzUnikMzMA4mGqnZX33FovtJZ8ERqZqDx5NJVHJQI8gS7aA4BcQzpkEoemFH4jENVzg+YDbnTRJt02ZhMJE4g+GOUYTpDnDmZ9oWUVTPI+7i1itMIqr7b2RwDyXEmt0MRJcai9bgJgu3ikmGGx3jirOsfbY2i4MyAtKn81vy4So5zJehbI4Av0uoisDUP9B4G8QDoaY5Mnhd+gMHudO7cskPHcyom0C7rlRLxLBe2jEvaRT4w3oE/hRqM9w4gU3sf0jIKJUb7G+KboEWUQY6jjEpNIezH8kROW05yWbzEQdQJpcLCp/Lk1tTLmbwv8nHPO6V3zw8JfhCHqRI80G1+PGgPn3OE4WEWuAX52WqWuFBAU+eb96ECoO95XLuyAS2dbwNMizPqCJEm7tnPmW3s+8+A92wYP81lA8IKRPI8PSplZ/7bv2J62P7o9XX7F5QEani1dlr/laZ5Ludoh79ixIz3xxBPpkksuSav7V0fulAnfd8B0ogcBzyO7T3jUyp6DG+tb1Cvqq2W/a9dO+sxuzCDl+prrXcy0QPWJbnGUnyEUczW0W27qpJ9cqg+zzgDb+gr6UBb1YnqpbW3YmVKvyJaddfB8YMCdYTWZsn2lY7WPDgCWi0QwK/izsRXb6IpLkGlT6wyt9/1WTsg3PTU4++QsiOBbkMvtOIzH2eh+MEHUd6IVhYRih3SNMwNdlFmk5T4HvhEzHjGwB9AKZKkPfqP9a5SACai4i3qCUhDFnDQKIG1HtNO1nfG5YDeD01xyAt0BFBHS5nPBquYc2iDngY188t0nn+2fcxshjvFb0gvGwgPiccYZ0kP56MZl4QBAJQZHg4y6uQeOv8gj+C2cB5i2+RArZdq4OHbNrh9lYiX4cAiwS7wyPKaKyGCfU+MwwKMfH28DwySOzaqbJIA3eZffLu4iI2ocLUztYo1ZBlBcwWQLoolRbWaCLj7U3JJRMumIqIGmRuGRoRZyPENQ+vt4xv3Y25rYatjiqJHuAHSxMAlh7uBqLEYN2M7W8NIguKV7wPqBBhGGu8GEwLMVKwDhKGpXAaKuL/JogxwD4BE93sFMAUCc2mxhh9uxGY6pFisVuVfv0glpluEGFgDLLg1ul3zViEdQXSdeRDqEVwsVGRQFFixWyBVGuULeLUAEOsoh8iun8jN5E6YhCIzXEYfTMALj3kFsmDUo4ESD244+bKWztprFcuFzIhLlj1pnK8nSBrvyS+4UfuaK+GT5LTk+Gc52LtPMMFh/5IngYHDIhZ3IITISlWiRMqJoYKVVWzAbYL2wCGSs9wY1trt37w43UKtZbHfKKXjc6C302LVrV4CdjRs35jphb0bwy/x1/FxSfyzDxx57LD3yyCPp1FNPDVs+MyA/BJPK+7MFlc+KIdFGZe7u2b0n3X7H7enCiy4M0PCs4uVj8x5HT3aVX2Vi+/bt6d57740B3KpVq4IXtgPaFE4wMNiATJxQnjzbjC/i75U76+AQ/3K/gwkh2vzv3Xln1El3bxQwxnodyk8g5Te2yMpqtEEnIH/Kw1AMFsUwmgk40wrA7R9OQ/0Z4KpsE9TZ1DhLLG5UaWfjoYTrwUBwSba4j8SBSex7vOE1E//RzuoNwcVnyqp5Nj5jKHl3MOY7gkfp8nmbvlqMRNcOCBUk0zejwKoxGw5a4NvMO9OND0xbpRx1gwVAwVGSA3OIpeA754wXfM67UZfEAg4IQSH6r+U4DG7FYWqjxQTkFbArLR4qDLKyTe9X0Bs0W+NQcPba3vjoiD9m27bbtKVHMwjNPdFdkwXbL9ou4gNFQrg4hjyioGSpEXYfYBdO6gPb8GvarY9nVLQGM3nCgzjy72NGMX6WxVIGxQ+133EJXwGBchMCHKHA7Gk60nqaTMPcG2DF4SDTAXobmMYnYR5NKBRkZF4w07kgTEBmMgIKoRDAZW2MgHrArRqHKGRsTwd62ikLOUCdDIFFfRSygqc2WICohjYWqFhAJEtXAP3qcrGrBdgKhvtA324TyCMYKSQnAsCvTo/DHjeALt8BDHs55zqDTLetQ2XKiAaQy7WLzbQh7rB4roEmWJOBmt4PwJFtVazEnvOP0CI8jmTC1gftrGA4Koo8QGhcVBONgrR5yGcKtlSGMCinkbGhCZuZ4Jl0Zlse6ZAHMVAiD+02xc/gYpDNPhgWMHrkZ1QYs0WOoF3PFUs1KENWN4VfO0FD/I5KZAMCA0/C4DT+MPVQOZEHRQNjw1tsKRctW6zLyKYugvSqYRlbf4p2Wq2dWpX77rsvPG64C9zrrrkmtAuT7KN+Jx2uCxQve9Flaf269THlmGeNcruxaPN9FMLkh7t23XTjTem8889LF110Ubzt/eiEjmhfjxLV8/KodGQOruwfdItXFuGE5odO/XiDZa8Mz7Iw2rrtbls0eLF4xk1VsgLEDtwFLc3YLfDgwYN4G1mZVo2uOt5kq++OwgHLQ5M9y8Fr+yhX5N99993h5rDMIPmsBMuxyEnuD8uTF+4sGNUEQQVcACtwgbtxiS30lqDWlVtBp9pORIq+t0c3bY69i5kWkObAuddeZTyj96MMdpXV7BYVLOA/wKdfhUkHHwmgQ4EXfMlpSp8zugbjU+sq+PLdqOsBkHN9CABOjMYrcBVwqlXPM8qkB73GFOXDe4HhwBQBfsEh1suwzZ1Gk0u9MZhGaI57+TP/AaR5Zj0Lynr3pDVmTxwHUM7+Wyg4eMgAWwRL+03egh9+Ak0dF7rpaECzLEB07BDLO4G56LPEo7YtoEtMGtRkPxlPlnSPuZUxQ0IIisJcRBZE1rHhgh0Ph9vf1tSMuvDKQgT0zUyySxh+dn3X0YHMNISAkyFjCoGHcM9F+2Tn5TsGC0jnxQJdAVpjBt9qTcaPHO6+YifuqGJwcBggnIHorHtaEzTybmt8S1xqwNX2dvDrqzG1cLY5uCLNrKYxbgxjY4uKvn+IxWW8BzOnJils7IgTW+rWAIhdFotpctCH2rzexlSiq/kDRwsV/jSR47/Wc5tFduQGevvRpOl1YTIKMgiCnjrmBWFrC6/crhhIH9rhJiYQLac4uD9DI6Hhug1GdOwUtt/EVJz5jcqQK5qyEZWFPOZrBR0AA+l8buzQg4j40ApN/oDgnNtpBXY13QNGgMbc96GnUaPj4JulGixzK01UbHgirwQ2drSZb1mujpY/tZ5W1gBTvBiVHf5ZFla8uUD8MSVkOlQ2449CmHth8VxIWzmkMRoq6LZxKg2F+Swal/md0vzrE5EjwXjQQNF96lOfSt/4xjfSr/7KrwBeXxQdkmUywwJQAY1a3I2nbAygG2VIZzWGayFBslVAIGgeo6z4bTtzovN3XDyFF7YH7t7lCunSXjp48brkb8G4+V6f3/JOLYvARK25Hbz2dsXMQ97YbvuefCvyb3te6ofXdjxxD36r0TPOQoPypWbIOlm+X5CuZ/jAPIbsWp69AVupt/Kl1EfL/q677kpf/tKX0y/+0i9Gn6GcF34VGh+4/4H09W98PWThmtdek84484x4p9R9203fNQ0PtcVlpqCffke+m+dnFKBdEGKc8tQgX+R10MaD+WXodfm9mGV1BM1tbluoaeTFPGlq46Yb8kv+2IYalBdDyAN8OGrwOVEqo2IG+3y/kyfGLx9Xjq6MKIzfuJWJ+Aw6aPl60dOvBXCUhnzPPlY5ntE1E99qWWAZuBiry8LyoWHkjJh0CVo8DURkRF7Kzt/KhocyrnxIr/lVFh1o+zvyyruaKThA8/2wbTVX0OFs9QD4wPVLof2Ndiq3UQ4YO9DgNy0Wr8+CK6yrsZbB/lrzTfr33JaLNqEFuq139n/yStnxn3QHriAubvEWIBcbWTdImaQN0PNDPI96mzW7c3mXqQTYH98ZV02HAOCsJu5SZ+UjQR6ap5BXvgmFKOcyEG+Bd8R7piNtxi/fovyIuQ8l4wxYstWXTUtqYLomysAWs+GD4hSVeSg1+wTN4BddwcqbrlPwihb5MmQpy9fH9LeXz7mIIj4I7WcE0U/u3eo3NKyOWiDW0cUsjIalYfdhZsyYh0GhVCBkSAcmFSfFpcIrKDagpTHtJlTWCLH+E/tA/PqxVd1NmWTZ7cm08kwq3IPC3qGyUrG3rnXdgo5CalJAMzot5lVugfkQMs/+hm7p0w1ZHDKXQ2BNLgP4Cp7JKgCXP/jobRFXCzDdIrE2nhiyyp/CJEIL2RFkqaQWqgJdx7xDN2kWDk0gQqHg6Zw5Oyk371GI8Mxv5FeJw/uG0sHJR9NScNwxzax3zDivdUnf6QCYz+FAA/5TZgp/jBSNiEfyKDPTG0svmD3LTt7Ip6jcarcJ8rLI3kI587nlXmxbLQeBcqm0NmZxDds827gg7RGvFT83NgvFfuLvK4clSH+UPzfMd8mP96w/ylvkleflXL59Ic9zacNzp+3dHGR/z42cDX48D7HObYu0lzpix2jech3MgELayzcvZD6e07R68hd5s+z4Zyi/nzYtXrc+aOeq0kB+3H777enMM89MW7dujc6p1CEBtXVgmMNgO22HXdqwkB3Sl+eSkVeSH64f3nf62voRbZ4Ntm3eswzSLI0RJ2fL2Hum02NHgA0HA0/sfCLyW5IMfkGCtJuPPXv3BChWnvTFzYPMS2SpvOu3YwfHkL/b0140yC7utK3glYjDuJ4u+I70FtrpSYJu+7rgI/QbgpfGa1vNPY/FHoIXEtmjVZrNk4c8tqy8NnhtiHw9TdYESr5n36ci6O477k6rVq9KmqrcfPPNSbOliy++OGxvrfvSoRJi/kA+ErOg5o58x9+Fxrj2jR7fHeTNhKbORea4CAW/lL5WWbNsTCvkuyeHAvIZNKOFDuN2ECmg9j1/W5dG+ee9Foq0eEZ/rUbZqqFnpjDftOwls8cfv1WRI3Zx2+K5vAB4/M7fuQzIADgl4qC/8pwD38BHv7SIvG+cAYjR5M4yO92MGWrsc0nDYH7lg7PG3ittQqbFfs8BLGulaGcFydlFWgbIfl/k1vL3G7+ff89r+RJYDzBvGl3fIS9wIQ6/y2YYYBgyquMBbnDWvESnBqZkmLvIP/l73GB3LoYjLiwsfcJJdBhWg9jbjoSowC6aCtV4z8hZwj0MMkDWaztow6tAmekiFN5zROjZRsh0DINoWw0yKgSFdAsDS2HEc1kG47SzMUS6XnpAguYR+rlzFBgh7vUuuXb0HQ233/NfqiU9pgb4ZUFnEwcKCIDlakU1sixTC9djDcwGDH4evKFiSK95Nu9OFUiv4MyKVEZgIWDyjndiVBiR5AbC93OcuQH0Hd93lGT+bBiiUqJZbiCEXbw9hHN16TcbEKOWPEaB8G3ZhZJH8ik/oqEJjX/O+9PlV01B2a/dMrfcbDTlsUDRszycKwdGFJpLeD8E5OkSWKTPpd98FtsnG/PIT4+fi4Fs66lthO2BDXBpRxYDbUuNBrVtTjF//t8/nzZt3hR2v//0T/+UrrrqqvSDb/nBuKec65vazUf0cHDpZZfOaTOVE9sc64fvlY5QObIvsF3y8Jn1yBD1ht9FxvLdF/6v7W+M6UlaGYp2FpBi3ZdG79nWG3w33jcPHBOTE+mr8EN76fPPPz9t2bIl8u67xvNMgm1HpCE4t/2gXTHdMnUcPJMA0jNOeXwyB/ll2Thzc+utt6a///u/D7vsd7z9HemrX/1qDNA2bdqUTt9yevBRGbStyOYJcK4U5lMw0UeWhTzXhKCvZ9LnrKtB06kma47ma3aLzETZ0GaKXywjga6H943P64Jr7PfFMCV4XeTAb50dyP6nMz1KYElHGcn0QRMEByCEZkOhXSWj8QUOQInn/RL8di4urn1P0FiUj0Wp6DmuwSXBQ/IR3wmYwTrGE7SSF58bStwORMyr/W3Jt3w4ko5CUzkHLdJNfEG7GSS/AnGNYdu6Z0X8XVMVpiKyoFdelm9W/uV6J880pYiK00vgOQe7jtpltpVT4hkP9Cp+1rCMTx+KjJh+jDzIj8BOxsqs4ZG8mtjn/i6HmZIBatmMt7xfmOhzhSgAZK8QQ3vKKMPg8w7XrTDyjjtxPyQmtHECTl1cWJC9R5xNP97m+4iDgjBtQ4tCcPVgCAPPzbPvaGZgAUWhkf/QOqNmz3HlPAkmFBbvCZBs5PxtfhQ8hcVQ0hQ4O7VQKo8Fmwu3lz9Hl9ASAsq7fmf6xqO2OHZ5k8SSuR69/m6wkLDBnI3XvBLh8GsKTe/mEjtF3kLbwgKexx9PDz74YDr77LPn+DbHi6PkSz6GvCGjNkpWIjuioQZmKyHnPebIOC6N85nEe5QkT/ijkDnkkJz06i4NTA/8+mxR5E+hnBPWHt+h1/KpwrFxwHJW4/m9O78XHfq6detCa37BBRcwdYtrnx5g1SzkC5//PJq01Ww8si7c1NmG28aEloX6oHyEtpf2ybbI59afUi9sv2yXDPYViylIp21wtMsQJq1k6ElyBqvmgnlzIZzeJezUzaNxeD++nXvzqS8KT+STZiT2b9GHAXZKuyNgME41gEW05V+AoXm0PHUKy++uPJMXypzKr/vvvz/aZftPAfDevXtD7vwt30LDz9lys0y4uyBTZKff9NcxK8AUwOn46BH1bgQuKH2rs6WmbzlYTh7G7focgary8/+z92Y/nl3Xvd/51a/m6pmjSIqDBkqUZcnytWTpWrJ9fT0Ejl8UxIiBvCTIs1/yZuSvCJAEgYG8+DpxENwAF7iwAhgxLNmKriVLlChKFElJnMSx2WQ3u6trrl/l8/nus359utld3c1ukt0t7qrzO+fsca2111p77fFYl6kneCHvxDVOBp94thz9K6136942vQzh4qfgYTnyY6/3jC8/qO98Fh6dvGc+Y+KaHtNm6swnfvgU7LV5TNiklf52DoRffH2Pn2XjYh9BFeVd+C3Pq9IVrGWnJV/gMy9x9904Va55irNweRledE554JcBQExcR7Ln2EyPBnG1JXZTo6nHnHniw4T2eTyuFQOkxlA+T17N8Hq6pvSYqqJxDKIQK5vLYBbUSKvcvmeQcoXHSsF5t+JCDAho+uQBkiEGwGe9Cv5WRjGLaSSQzkZZBtDJ8FaEzspwQbib0AwlSVwrW4axLDfstHSu5/E55YZiMgIVDpUDE4TOFAIZwSZtgTcJrATdNH/SpjdGgH/tvzXKYVjimp9OvMVJHHT6h9n6ezGf4Vkagb9xwmDAICP67lV5B/5WLEUr6MAo7hTpm7RyGnKLJRojpmnERbxvBScddNLtueeey6iUgvXAAw+kYwCq+zp3DNvYqFwdTfC9aBu6Ule6KAk6NypS68IZgMtkvW+573egMiOvFj+JU43ASUuV6fvtpH81aOdk9P2G6uYs37p1SlhjQX6XnvJ5jfaUHKlTXj9xAl5oBoM8Yhx5ohroGL7KAJd8pOFrevXahY2acmM8tdD74cQTFKIrxS08BTzRwcpAL8fqyApXNTqbJ+7KQfmLa+mGanP2w0maSTvpZsOvbpEMlmUduL7Y81w9Pk1D2iUlxhGmwL1f5rdwmPwknXTqWXVz1UPC9KcOqwmTt7U7dLal6oxLubTZJHQppvtsPEnAQatcGre+08bKt9Z11bf5yQ8z2czGXiL3FVCuvKEznvXtuzAKn7Ign2gvVX2Kh5fhlbdh+pm/to84JK804pRLOcbXbwhTlR0AACM06XnHeOYjHsaT3y0HjBSGzFBXWUM4jBtYoVHpXvM1vcsg/XYBUVpZPVyFi7xuh9pRcWEWf3m/9IJ3nfpDXIQv+OBHlwX7iozNXEpYfo+L8FiGM0iezDXjxxN0xs3Ibnv197qP7Jqpm8PmYcJdFhBvOxILQK5/FRGRlGhRkkw/Cmwhb1j1UKpyCmnjyRxWfCoHghWhTKcLcQaGtOWkgiCQLufcYdC5f09rr+1s1CCimmVi0xIeU5S00DtT/6lgYgFCk7NG88Bela1XG+klUQSkGZzSO7gQQebSFVx1D9ww4LQccLvQFf7mVaMo+vmusiwFW0xfeUkjz9d1FEU6U3jKF19hGyPU6Y1O6F151Bj+OnHVCWNPvuZxE/3KO6Eb9FHJvMLornf9VGBQYl9spK0NjUdbuSZM2rozd9v0dHxMHyEtWlm/6lLC316D+xZ14wWCQHrv8lvf+RLIGn16vwBWVnThy/7us3Wtgi6+T6QPfq6IAmlk+8ZH40F9Ks/L/0Vnnw1TBkrvyuT652xfSrIhsx6MZz3JP8ffON498eMnshTCTqbx1VXWk/Lj3/stK+IYvvLeP/teuAc+4NWpMRKfNkNcpYX6MzoFnTBMlwSX+FFnj5fa4I8jhdJVA9ep+b/7u7/Lxso//dM/7X7+zM+7UydP5eQIjV81i2XeAhrmEpTZ37va+pOnTrKMZC10l6e8jh49Gt5NHZCNI5TyWnQ071fKZ23TGx0Zj0yinl36GPtAXu2fo2/I33qwXfWyfc/yEwrKKCyp5RXTCJ91rN3jYFX4TZhIZ1jsml7PlhFqukorDp4sZXrTOlts3kNbgOzCoMHftoj/ysO7zrAqW9kTj+QDDAknT8u3fUs5hOucxWyaN69v/+lhlchJTzk6cdNFZvCT1wuWqhttvsKzyiy6kTBphVW/XObXcoV+5wYI0wm3/MRLhPN+rruxa0GeDXfo0GFGdNfzTWMWsnQbILS6fjbHjxlHpLynQWV5gQrSqwHao0K4lSFmDmVbXcUYKlgVsgyuEtC/lIDPRUjzN6Gb1/bsrfUblBq5GiO6wDlMrQFoIb6xOawtUaDSrS+s9RGb7EY1sku+LuWpy4ZWQ2qDdT0zMKTrdhtTgWPwBYmGFjiezzbFkMIq3DK+Qp2dmtzNp/ApRvEuDTIyQBrDq6MQOvTMJ/1GTMOY98hve7sxDUAc+reeFjlD0OUeMzsi2SPP0/TRjXc3qSslJz/UYfv6yWMeCl60vBR6TpNVHtL20Ucf7T796U9nqsw08p5rekNb6D3k3UvleTP4H3/teLe8stwO/YdO8p9KXbffyMh7iVvRenqHpy9Xn+8lfDdTWeoIG2LvNqZ28NxY43M6h33dywO+G0/DVn2mriqXYwvRF4Z56sGvfPpXMiPy6Pcf7VwSobyU3jcv68u/qWKsjN7juzwUF3jao8bK1H8KZWtsm14HauWCNL57ldErLS/HixpPxlN3qGOKjst8gla94znRLm3QAD7++vEYUcbTmPKegYv3mE43QnHyn/jLg9Xmq5vlWWl1++23J8xwOxQ668a4w077xXChKmMneArC/FwbWdzlXPwJBqlfY/VY0W3yTd3anMM3ZawWTMULWc4JnK3cNpIr7Lbr1nWNasr9nqKwTFseURAwPIsvbNfNo/ip8iu9Z/TAEd7tO5CxNzCIsUlcIhleIU9hky5liJuXafWv/BOHdMYrXAKSxOlxrjJ91xlPJw1ip2DPFZy+e4mv8fQ377JxqmOcdH29+qzBHDoA3wy2FLWXeih9oQ0V+SM/DfFWJwEwsAQ0fyRw7667sasQuyvO4z8muweZHgcYSjzLTnbI1+2oJDN1o8A2ICVAIS/BSlnoHwfQCrlE0EAzjmvJNDSOHDmSu/FE2DDz8jJ+iA4MIj3he7ht0bIMoheV5PC4A+X2lIAwF2tv3JWYr6yxKNoh9D0YAA+O27XXA1OR5S7HYWRTGqk0xjfZvbhJz2UMrH64wp4lapBKbgavFSjt94BRJ0PrUcwaeJlmcbfjJjTaWtzqlnYQApxxZBjx8VmnAafwmC4jBeSbMmT8/pLBQCfCykoFcKFhA5/ZMUeVcKzQyjwf0uAMuxk20IVhYtkneyK3cvu3m+4mrYI/9NKgbwLBYRk04kWf/ZCy4dnjuJk3TrzRPf3Tp7u//uu/7r761a/m+Bw7WJ/huCuFNfUCvZXPOOnGX8rbr4AbNMx1iEeOHglvyV916oT4KFfvpyudICwlBz47WqI8qX8+cFdHAekoXYtffVefqVfSSaSxdxOgjWbpafnb00kMtxFXDtRBNmRvvvlG941//EZ39FgzboXGvExrHZm/DXHqb9AYXR3U1ye2MHiJe/GWbYjGSvSzxRSMvXwHbrydOjVNBhnIw8GXar8qr0tBGZ6lDOOro+wgrJ3lI0Tsy9DPqfDodehmeVU/0lrjyGMrfxmdulYnL5UBJX2kvX7qgarL6pg7G+Ucdoy+0tEXIx484EkCCwsebdo6OxOOFp1w/Jcfl9jcQsczU50ykAUHvqoeS1aEyfrTWa/aMl4+KyPaLHXXTxvITtIS8JuXl3lZ3yUz+hnXS2eYOA/9wpO9LaG/8uVIcDnDlU1h0RU/Gdewyq/upo/90pc5zMdnYSpnGmXFEXH9lQdpMLxsR3SWqy6xbpwldUDPeslMkvZQ78xT51G2bu7XbtulDZ/lK3ZIJmOP+DF4ObYeuNLiigdPghboksc5OK+7sSsjuLZob7IaQ9DPBc9gBYypUA3DM/S+gnAv5MZ3B6NMUr0eBV/GVbBr2H6eReOGVyUZX8aRIYoJfB4SuN4lms51JTLaHGfT7awzEsvOyjGGnzD4KUDYE6XDUSEM11p5KnyNXD/GsMPxaVjcEJ544OGxYNusD4FVMCBdpkEDgb+VoqL0WadxvoVRnKUcxsWvcMhoNWl9t3KLEf34hjSs3pU4GVb0ML74SyOZKzjDaJj4HSeydfOcAzz1Jy3WLbwAzEKLsbuH4M5g7M7wYQF7TObnGYPFwOoGbPZuQcYy/U3sxK2EX3opZH4SUnpLX8PlSxvqJjSthyqt5TdpYsfNd0cPFOSqK+ukhJiI5N0MMNP4dyM7aRI4gTXGbF//rk3+26/9bfeHf/CHWSdoPBveUj7FI+8XbsJRcBcs+jXJer+guvHLlVdt9POlPHmfZ2mmfEcGkAXlQTlQb0pb/YvWNsjhdxqnkg11qa7qQZY3P0/ceeaZZ2IIu07PfFNHlGucyvdqqGY7IFyrZ1bDjxrZwiO8+4manX952vjCJhyWb1qfder/C/lHvh92nIoOxi+9axzzEC6IkBHZ0NB3nGHib8e45M1yTV8u5ZCPesTzVutIN/2FVy1S7Z5psm53P4Qr45v0XjQVd500tO6ts9BD3dpfVFrCfa+6tM4qnn6GmdYrdbAP7bIxC3vg0MHD1AVtK59aWltb5eNQ6nntF4zQbfKiDbEOrXfv1o98KA+Vv7BbZsHgXbkxXB7RHT1yNEeleVxaydI0DaX757sGoWnsXPquk69rKYPvxhU/T5QqWkiHhlNbWy8tdMYTFtNkyQb8b7smb+ovvSOzxDUPy5rSjiym9E9u7SeyAlrGE0btk7SzpDVP89df/tWZp2XbtrhEUFpapjBM5s8Z4A4wzjGySK45TUs7xg3383wdVxtmyfac83Vn0UXzh451869ja4GPp08ZF4MnsmmZ193YjYFIxVp5ex2I8bU0D0DWkPCkBQ1OLXvXbohcEcYDlUVcv1QKMBomc1TlSUjDrQDzV4F5+VwVaRrDVWAXVorvrtsFiG7PYyx2iMOIbhMaynW9rqO4GLeahrsYiVbStksaGB61l2FljLB7dyDiJiPFW47gSlTwk65+DMIPUWhA+LEGPwtMDt288PCnQDQ4WiNTMIrXEE/9xV3cxMlyZQiZyLv+Cxr/PS2MK5N6PJlCIY2Fy/usPSCWcYzEHabxFDSPVskoNz0kDfIZpmuotsAAKkDa80hrD+SVW8eJ3MBJX2lv/RSdpfEvq5MW/t3o7oJqvNHBfV/hk5/Vi+ozXenV1LWCf6XuIkQ3L130F1nZBlSjpx6zbAcPfC6nrF2pM1/1mNP7nv+rznc50bSjeYmMbFAdKdXYVK7Nw4ZX1o7R2MMTnTyAx4EJaaVeuFYXPUJ54mB+RatL53sFdLmCKJfO/wYP6Wl15vQZNkO+nnq67bbbwkNpe/u6eTewsM5XGGFNezjyfFxMBXh3j8/xMlqXAbE5vtqqn6PwWVJCu26depne9tm7cTSAbYOte+0BB0sShn/sFman7eBo9MkbyofhdYqUz5EbGmRPS1ocsQ+KTqq2UzR0L7eRpZ4n9IqdRDzj7s5iHGK3RDbBxzDpqL1Rbo9TJyqNdy/jV76ILs/aB1LkfJd4wF3yLB7C7aitNopiVTabg5gFt+mkmfQqHWG6GOF+jIvw5MUg51zsK2ghPbDRrI4ZTkMajVnGSY7zzEzPks/EwSntsIITuJol02B+V1p0lzE4LD8eH+TUANft4jS0sMh35lsPonoPBqVXC6AiL+ISJ8qJSpHwOv1Fot6NK8NILImik8Ek2PAynX+NeBh4EMNPGTulj6ltTeRyGYNrdzV47RHYI9pmyYLE3+RDzDLtHHF2Nnj2e9FYtlsYkZtbyxkZBMDEcUfiiNFgK1lG1R/7uTn9+BM+GVp4jSeMwUFGpRyf9TOeONpACYc0EY+kB3/TV1zLkia6dBpg9BK0g0v0VAmbuF6XkV0/mCEB9vYQNL8Cxyf2xltt9M5RbVmkJ6lPZvlL4eQtFYRKShpPheaXAvsPkLxVKVB601HG5zmVxFNp/CqYU4fDTvY7xV8dpD5XZhz10qiMUa3e41Iv6f9OnXKpPvS0iB/+8IcZCfrYRz+W6fz9OmWW6TI3DZOXX3m502iyrdFIUZeqU20/dNLIy3JKXb9TeCudeZm/xon62QET9wqIj+VLrw/c+RSwzjzX9hcv/qL7+te/nvr77a/8dnfPvfe09vL86Nf1TT49DL8sLvEl1F02vzEWODNixlne5Tz/yd4CM7bzWUJ5duls+EcArGNHMbUtzMN6Lf7ybn1r7NpeuzzAu50t5c+08mTabhjPttvwaoOkh/JlnvorV7br3sOr8GzZEJFzhuksc2sGedSIlp7yNPGUda+h7TVx0M91yeRpJ9X2T3gjD0iCtsAIg35opIpzrCrwjcyfMxYMCpzOTitH4iV+2QcwsGGMV2GGa+foxFF/4Qwd8JtsrEEP8kFveRzcHHbMHkZwxxdeF4FhxaNTl1a6Lcp0VDfreUMXjatkm5/rbuwuMkLrCO78vCOwbb0fHAJmEJ4vhOwAsMTU6veuszJCNO51CLnIhkkGcSpu4kNgj5qQOaoyJZIEKgNQf6+kA2v99yAOhUFVjEb+3IimkTtBERWRWn4wBmXvwKROF/jnprNdviE82cRoZznDBgT3oGlPYYD83JlGQJGOeXdBu6PLAISRjHFNfBlGgRBXYXVqsBnErZKDL+XtzDgU34zXokEx6JBm4jVNA/xiGmbRmBdv/7nPz2DQ8uIIs0wd18Nnj3Ge5QyzHJvS8lZimaYvAABAAElEQVThm45Y10vrtxJv2F/xth7SEVKxifsH7gMK3CIUkL81QP14xA8eeywNrBsQbWAu1lhdLdo2jOoK84o+Qsd4z7o/ntV1hpUuTv69brpcWcmHtiCfh6ftEIe0DX3jHB17CXm10X/iiSe6n/70p/m61l/8xV8EjhgFwCdcjv4O5T3l0eCbNnhdDsB9wmt5kHnOOS2OUrU87+rpa81/n6Jv6iBp5Hm5j8Grd9xxR/fZz362u/vuu0O383joOmNpJ1AjdHERO2WHWdOMUmHDbMPXLH3c3FqnwZ1lM9lyjFE7TTqNtbJnbEc0MK1bDVmNUvlVnLKGnfbdcI1j+a/sAflBl/ZbecF2MEx80zbBpL5rBJsueVLGhXxavG252hC5yMNTRkyjHbHN5XGw5itvGkfj1byqI1gwO1tN6uBjHOEp/q0N9Ka33LrUBXvzjc+FNctz+kE787VM81An1BVaiOvA7pEWC1wHsB23sVO0HbXVZvaAn+npXeyqOTqSWYy5wPcZYuw2WLTHzhNsaSuBr6c7ePBQd2CF0xFGfKMdpFKJrMkFKwYVWcvhgmSQKleVIxEKviKoRJkS0AQSkT8JFCLCZDKaDCAjxPU4WjHtvxmZLRAvy+ZqZWh8kicMqNPYhZu5TMMTMO2yLldTViNx4tKLbSCA+WElvgqM+QjD7xImUyRNlDDvTuVldJVvRDO27aoTPylclRsmpGKlj/BrNIsvk23ZQUnxceJR+BpeNFGR2piEbvJAT9O6V3rvrndWbt0ol+9F89Km6mAWDs+e5/KUCmmtG1TPNN8E3GI/0lYlZA3PsAlBJ/2KDrcYuh+g80tKAXlaHWJD9yaftnWvQ81gqE+juK6BNsqLHXd1k42szvIsNw1pr1CGcnUxPXUxEIzXLnSny896HWW+l3PC41ff/KT0t771reBsXsJWcKrXa8mbdEDDJlvLqbIuV86lwm0bbJ+Ew3Klvx/mkP62kbZPH7jzKWB75iW9NL4kkYYkr6kz28srqfvzc72yN8t0VnqOAbSZGZcLagTCEdx3NuEZPjrlqLO8Hn6nDVZ+hu2zPFRGqrBqp2hHyLbyr7gJv/7BQ38M2+CFMWKcwtH2KQTgZlvfOkrNIHaTYtkCFzN4LUceFzbLMS9nGPzYQ5ZBlBxhkxnuVbSPbUF630sGvBvH/ITPQUZ5W4Nef8OFxzTSMXBDduP7Lr7Wo/G8Ekd5067q01UZNcqb+iAP6SelMzPt0lDtHsTUAcdF8l+EFiPW7W5PeYPyyTvXoOqvu7G7sIghyk7RQmqWChTRkYoqpwKcI64VILISKBWG4SEhiwBVmWQWkO2dmG8IjoGYYXoILWFDvODX4sqE7b+9m4FpzUsj3FFb7+aZ/GPsNUWXuITZ+9nxxAUrBIMIDwhvca0CzTn5kIfrX2Xy5gejuZlpc51lHKuM1K4zBO8RX/10RdLB9DBaGAecxUH4iuGkR9bcyOTCOHC+5+rhD500ZFP6OVqYRBovztLr4W+O5QrbbF7b1djFAB6PV9jSxka4jR7vHFPSyiLrW99FJqg7/oqmHuiuEOf0hupA3fqU+ADDW5gC8nd0EzrCZ/m7Bgeib1Rq1+BK93pk3am3TmXKshpzdbWu5Mtn4yN6V+SMa2NqAmEdOnWn+V7KOXLlel2XMpiHm/PMYwhT8u4zKP1pWfoXXpfK/3L+0kDnYIZwOir9jW98I5+y/fjDH+/8rO0H7nwKZBST5Y7SXpoN21c3HRn+bjr50oEgmIR6oxG0XeeEohHGncsO9vyymrzBn/xi22uzm9ZXeOEv4TaO9+DRG2G+u2fJtaexiZQDLkdINR7NS94snjTPqaSYN3Ja4bW8ocKrrCrXd22IMnilWd4dnOthnNK4lwnLz9XbZDWbbF6BHTw0sjO4CGSW5aUcCkfZcuZvPRnWDP1Gh7z3hoVlW5Yw6YRTY146GE9nmXM8L9MO79AJ8ZphCQOLRLDGXBLSRnbnSDdxFr135u3VV0x0h0HX3dg1U2gVQME/SGtUWkl86a2bzcaoxijG9QzYnJOGYghyvYIoAhtHZmq3RrQpMgMmk1D+tYjTpx7p8m4EzgkLVEirXCpGQCutfQh3/8FYVsAWZ+tthulhtDAJletUN8PqMwiBJaZkswiBm5C6dncDw2lnZo3NcAy7QxSPM3H6QmaQkexBBXeWfkgf8cpIAP6un7F8mcF4lhG8gTXlwQg6/czPeNJMnIbO8J3tVEiMXEEshWE6hqtpRRpdkn/PaGbjBVi3rBNf6W7PWlqsswHmJCNB7g51h+wH7gMK3BIUQOZtjGpZwbTR6dWeuvOaHMlt6H7y5E/y+dx7PnRP0/t9I9n0rHq111nqWxVR3OXLLn2lvGokCG82u/T5XQp2YXJk1w6sZbvBrWBRzw4bVf1L11YDbHnX4kyvXrEB1505c6b7wQ9+EN3/oXs+9IGxexHiZlSU0VPry3qwnYwh1Ld/F0lyHb1oWQc81Z41XDHs4LsxBsxofG7wyfr1knfSlgJJtdnFO8qdfBiDsOcnebg6QpZhG2S4aYc8aZj5ND/uvaFf5YWXydt4FTcwKeuOgOIvXOFnxKyWKJjOeIaXbSERkx9h8ecuPLFTeNaVzMQwp9yaWRb2GN9YUuJimcGJpR/G8Xi14NDDYDm2ubFpgNVBSweXVAumK7hNMwftJ6z1Nc/d0NpU2EQ+e/yY9OFyCamnZun0My/tTgrWJ/7X3dg1fz/GYMYx5FKQhTVF5af4iphRssBClUKm5iTE0BXg+jmFEAJR6eZt1oYHN362WZfm+bjGuZjLMgXyGPGBiAnriKlyCKZCouLoMfDG2XTAbXrgiMHJkWOO8LK2IEsRLNR1vwrA2LwoqJVGqTIn7zGeZUDy8IxelxBocM71ux7t7XiWrr2CXUZahWsCTDn+y7zpEHgkmsP2VqCnQ7jwOrQQMfIrHPUrYZFxhbkpbYx5YNBprxpnwY9qsNB7B1zEew8jF25ML8ll1daCsFsDBPd4mcOt6YqeCqp009D9xS9+0T34wIMZDboQa+tXV+kuDL/R3oXTP+H2r3HrOSiVtaFyNb5+hee5mDyJusx9k7jIR6uuq2PkHs9KKrrnnpt8hwznPN8ZRS6gZcv5yrO6IPm+CcMH1K31av162Xj4bkPjNeWNQcbF5+EfeWhwVYHlZ8Oo7DzzzDMZAUsZzIQZXjzlc8qpMqCheqbKPsejrSzLKEPcOGn8MBQ0iGy4L+eE3yUD3tMg02bYYNdAg/DoLMMPOLgBTt1ZxnGFX66cS4U7M+eUsSOCOmFwo4541FTtpdK+6/60Oe/YQU/dxXi2xCJtCHHQJpGfnNhJk+19P1f8YhzrSjqVYWjd1MjofnlcdVhganAGft7lCUeVbQ1n9lxq6MAWlgFtsfwsUh6BJW+VDrWN9b2uKf/AZ/URo+JheaHkUHiNW/n4nLRFTMLTCQAa/StdybDpq0zlJDYHcFRc6eZzxffZ+DqxrnjiFL++DNN5aVeQbeArWTYvw5R76yfypTHex9OYde/RLLQTL68yrM1DWumEwzDTC7v/5qlr/ugn42n/JA2Dk+Fd6gNmangTgfqKvdXjlrzMZOCuu7HroKejosAcImrpeVCzlrdn7tb6WJHd04DMKOo55VuVMIBx+mgPwQ1VoYlGpLTxksYwIWY0PQzKbbwYQoB7mEMCTzgzbHGezVpnYLRNNpMtLrNrcdyd2VplBNfz6da6FU5bWIGIcyyC9qMRE+FXQs2UymPjYipxhCJbYHfmDBvc/PMrK7p5TnBYYF0v+9hYUA3Juc/my2scej1aAUaM220aAUzMMcsaHJJ3LfDcDArRzFnaoGORRuAHZWLwIQRoKlPqrEiZX2aQXsXEGm2uzy1BaoyAogdvjdjx7hL4zHVr8/SW9za72bNOaSA8c8e6s9tn25KGXXaZSlNOjVOmY/k2kFL2rfgjXRXYF3/xYj7V+Wd/9mfdhyYfCn3Ft5SBdy/p7nVDO1gl9Q+fRGFRmb6XslL+XL+VTZLgogFg4+IO9YozxE8/RxbM40Z1pbi9t/8mL8Jbdbcv7Oeiu2gpDbP38kbSkCP0ATxgR7cJCHxQEVR+V+pMMyDljnI89LggH81RXZVQ90EWF6Q4/9V6c/pRPvfZkRQb9NDKqH1G1rG00lWDdF4nGj5Q35STt9Q3TsUa33fpYR6OaCknPquz8myJvMeIpczip+hnGlX12nC5Wo0eCZ886iUOGpCmLVgLnuHdMPm5GubSk1mi1Jetn2WfOHGi+6d/+qfEFx9dwTbM82qe7UQssPZTJywaALVu8Wryue5xbcto7+L6eq/6v5KykAAMKiUB+udqqYp/5R4/yAkHtHWWxNmgaTvLzv+NucZblypHmtdlHDsM0s7Ru1EZRJdKfKX+2AqtYRMWnqWB/ADENuN5jX0hdrzrlwseRm7kP51wxShmFFUnL1nH4wWQLdeqP2/KmnLgvzwnniWPFZ0oUm0az7iWYzrvlqHzrqyZR8mdeV7ojFNpKmzYdtWzd+MFJ8uB7hqdZaAKV3tHB/Yybd62GYGFgUbX78b2gL9c/qksm59wBQfejVMO1KanWBinYDUPcSp8PfJ1hkE6l4o6MBjbB7txJ/SwO9XzDHDptD9beb5bSnPX3diVKdoIZTMIVLCe5uWIq8iMAVgnMHX5XsPaRXz93u6scgrw34JEk7tn46bSISbsSCMlcfs4NEr2zkYKOHcZbgJzqoh9gyzJJ6O+PisIjKzaO2rPprOs3qVc3xUN8agAodHbMCpFPOs5ca1MF4fTMCxogKosKB9jeYvNaWPWk1mJwm9O6Z1xH7GEAu9uHsN46Bre4t4akVLQJMnUwZTBCB+5WHoA5zCfD55vQQpQ1/K3rvjDuyNWflLT0aXbOYZpmZ3Hypth8ofyuL/83QS0Kj4HJfEKbjxfkaEeMih7TVykoNm1LJVWZVb9QAQlVcHkrqrQOVHSzFE9fBneDTvfWU45FXaT/LenbKVUzLff++LfHnCFPuqKaUPXY1ug2djJSzbKLsGqhq6P1uh7heVcLJpl6+S9LLNwiglXBoX19wZfZBM+4/puQ1zpEvkafsIfpHeJgSPTGtPHjh0LPBV2DdnfmEmh4Z6jQuWqsnm/FC8Zpbg5PN+LQcX3XvybbAnX9tA009/Ei7zwvYBby0EY+STrfLnv59AUCTb+MI3+0S69EekAoPJQLvGJU+nkfcMjD/grNy7RUUbsdDqAobFo/Kt1VUZskaRvcFheyuzLnb73sAS1nhbiU/lYfuL2HeuCyXt0MjrUu7PY+gm3eBQjqnH9YsN2jF0Ha4gPSDssYZjJyK4FXBmW193YVXe5LKApIyoFyDRkpxUIQUReV3fDJdaQQJcCv9Ikbk/Uam3yUQgxF4iWoZnyBCE1bWmVNC5tnFgBkj/UPCm4YnwCt4ayafm1YXPawi+k5d1KsYXKuxDqjyjLnD7j34xcDQhFnAu/LJUgr6z/5QssC4zeegqCtNlmzeze9ka3sHyQSjc6wHF57m+OQ2NcV/LM8bWQME1Pu5RO3tJhSBOfZRYvnw2fYGSziMckH7hfAgrIuXGyEvUf+YMfVYivvPxKDmsfP/IIX4Y7eI53ZD7it1Ev+fomdcpQ/1cYlNyUnJT/2+/qgSb5jYLSoadlmmwbJUZA9IWuNnBKeVHLI9PPvZWv9/ZcOeHxNqcG0fyoHIb3ilw51rv3/fIcxtvvOY0njdF5Tr2BHvWUmOeffz7r2Gt6MQ1pDH3KH+ij89Jf4UvVjXk6SmQZdtw9F9xRs1dfebV7/EePJ+zjH/94cpW/5evrgXx19hyI0eDV2HXpw63sbKt2nCHFDWvd5+F7IvQ/8p5h3t0QJN/rYXM1dYNnjqZ3zIg65G4zyMz0AQaTl2mKbhYnrrJZ9EkeigoNg+LBdAAJ9z1+V4BgxR3GjywhTzWzUbJVcVzGqdO/2ndlQd5VbpQXlw6MOZarjN3K43IgGa9gGg54WKWGeakPYlvY2eRjFeWXtFKpESv0ygwRzCHtMtobm0x6tngld3knjngIszjUQI0w53PBLk1l0NQZ7hF8SyzGIV0PTDhhV2rbXHdjF5pABO1NDV6G0OF0e5GuOfWjEiKjKwJOrXt6NZfrHVWaVPmUsSQnjveE8xLDFoKk5UqovZyoSGOGmRp8rcI0dzWPXbLQGjuTauRyj795Es7VDF/fLNdKas94NL9INrgq6eA0YRNbpiCBz0rcpnKgDJUWdUGFmWtbZxxDl3W9jkK7CHvEByAc2bVJLSYpGvSleWthQtMbLMIVZiMXmWprss50hE30B+6XgQJDBSK/lLMhd8POa6+9Nv0UsErSUbQoGvnlaqbiK+Mb7T4USdUANLiy0UAnYpU3XTNko896n9bEK/PKY68betyV5pm+MTJtc/29j1u+52qkj2ZaLsPrMo7P3uuZx6kb5jF8nka4iofwC7qjdIxJpZmNqLMBX+dw//vuu6+76852eoCNVxrEay2YcqphLX3s504t008Oq8/k1e98+zvdkaNHAkM14tXwXgu/mofEzZrlvj0xfy/Dqq26ClLeRFFb+zMEuHhv6OdzVbPhzaUlrJd2N1JdPI5s56WpFopFcZ93eaBLAm8CFyj7n5KL1tafD3ybjW04VbzzY1z8zbi6ulcs5U7aOdPcdE9Rv8U1vnHkTe86DVBn0O0tK08xGOHfC/OuMi567+vONNoO5qMdEUdY4CKsljTN80Eq/UpuK8+kMRlXyuduJ7ZgNZ7++es7zOaRd/zT46/MvMeYdc2xVhOOMoMj7dQ4a6Zlriuzba67sasN5zl1NqA7fG7XUd49PuAgHv5QRVPEQ1D8vNez+FzKmUcjWiMW2pCoXKkoA3mVEbh7puyUgFI+JcMIGt+8STjlMaM0hNuAeUl2Ddrs9su7aUxNbvrz4p+1aXzLr7SO8DaOo+8h01kWFwsRiO6z6YniOz2UKs+RN/pK9gWi4IU/DBuDu5USxYv/sNcTMJJfjx2GdQ9a8pkyrYT7wP1SUSCKBoyjjFAUxStu7FGGbNDljzTqvsOD4a2en252Yol/dEpvxInvUOFeHD+lv7XOblRFQCGgsoNc9TTcY/rMV+mZoIFosSTx7c7wAU2jS/AbeCWN0Zye07+ynN55qOdE5mdY1PC5wq/mXrSSXrqik7xhB8lP9Gr4eoRXwgAyfEX4dPnU1RQ4iJtGG6wt22eX1nhcmAhbpvczq2cyNTtIlkZXfnXG8G3EGUa8zLN5+MEf8dFpNBSvnKdrL5PPzRQsL4W/C+gLmRF/45S3PFvv3m3HlZQ85jdeMEWlMA7PJhy6vF/gNwy/kZ4Bs9kP4tba/ouBNwwr+blYvPIz/tBd+K58+RdS8jwdzcUvZZG44vjus7ybgS7CfHYPke/CU7Pmxd/DsofPladtQtJyt4r1n1Y+j7WGPv7CAqDmLcy6QG+agVOeDK4yBkHnPQpv0SP5k8aNaZ6EsQPvtKWofV0kP2T2grLOy/CCl+tu7LrhSdeUIDvsIEZDMpRLWKs0gO4bokIw9DqfFxJ/+HMBr4SI09ZH9kx6mcAKoMJTU+SgoHEawR67A+Oy9AAFm64EcPr9YJ9pzPTLInyT+VwVLnOZH3f/zpVrKTYU7WqhMov5N8Wwp3GLUmUJO40kxi3lb3vsGoywwBIF3ydR3IwDQ0K3wqh+C4cco8E7Ho35chMWvIAvFwkbXEY0qP21tw9+f6koEDZtyrA6SsUrbhJwbZfyJ/+V/DmzEl6/iQk1hD96RlkVL4VKkd3HKT3Ke5OagaA1QUz6UZSredmYkBl5xkzSyyTlqqxBNgkyHg96vy16H2Y849QV9cPLhbaD8YZ5+P5OXdHK9EVDGz6f68gudbrvadxs5NCxbhi+XEO6H0zyoEi4hMDlEo4C+Ww5Nn6WWbBZjgZwGdh13y///cKqcTXf4CShcZZn3obfik4sh3xzIZbynRG8y3PF1/HHz82UkSeeeUw8KizL7Srj1B8Jk544nmC0xWgOq/huKlf4yRNiOqRb8WUZiC3O1aE3TONzjEcGudRBFjalsz4BRv/W3vte6Yt/vUdu6LRFj/XydTmorC+LtIjIBekqb8Na2Rbd5L/yA5LIznky1MM3jWPeOOOmnCLigBcKlyqz4guL7dUOduUY2W8d0GhcyoXn+rxTwGV+rruxe/bsRnf27Hq3fPDc0HIRMswCcEEMYoaofYVVHCtoP1eVn5qRaNaOaTAU8w3nGm5hCYDO0dT257PfUxZlmdZpAivUSmaYnTW0Ew4pbkauRi87LgmaED9147l1mKCQN+lTZmClXCXay5Dc+OHBuDageQa+vGNM77KmZod1uzk6gx273cizd1mDQsMxwhg3jcsfdonrOmRHhrPEIwUQ3b+eGaVlBMQRiuAasANLGEPgg0C8Pvj5JaFA5Alcozwaawbz8pc3fK5G3amwoeF7s5LJhqdcptxQkI5O1nrTCrvYnQUdiEokFnmz66uu6kdNSo54j0D1smazZBCv/AwEbUhzC+O9qeimKio7g3Se7jDtmDev6W9lZfa9mpmGXZjPNOAqHuSDumy0dOpmlwhERwO8fOIV/gGgjNYQr+In0Tv8MQ+XK3z9H77erRxYySdi5UddRne5W7bO8h2tChzxubafwls5EVfLa+sfmz69ttxv3NRtM2XYMkDKY0P2lV+njucBZ4eP5Xtd+4VnSJxnfpSIXdZ0OlMpO3nf5guV61ybN90yKREKUsE27S08WC5tbs875XdNd4oKIS3C5yqqvzd9bkCT0TzwU3xc/iW7vjsaeznX9J54ahO1K2mqXF60O3Qle4Glf6/yK2wY78Ln2C7m1tswynqVmTzVRyaaOvVTa694aOlQhC3NNNJlH667sbu2dpaRgLns+J6d3WUjVpsqtdsnqQJgT7SCTgIFyT68ekoJB+tUBBUQA5VfR4/lN9NAgzDExsYWfpTA1Y6bmbD2a607dvQo02CrOa/v+Jk3uqMrx7ozr57mqK+Vbo31IBsM+Z9Z3cCMZbc676dPrZHHMabJxpy7epLvLpv2QMr2mLF1jmuaZVnG3tpud2j5UI5S27XHwaJt8dtc3+RIMjaecRSHMLrzfX7O9bcatXxycMszHW2Az6TBOHpsoTu1tdYdPbrSvf7aie7YbcdIu94dOrIEHBztMUuvhqPJqnGRJmE6CgudpIGKZtAK2tuRptXbErDQF3hkfM9+3CFv+wMjN8rxl4YMzSSNybLRV9JKZwu9Rd15jXVPJ/2KH4M2NNCVXwS692sh7+2v5bsG1bWGugvhGr6LS3hBQUldtinbHClDz9i4hlcdN0X03uJzPUuTl8UpePHsqOSTTz4ZObznnnv2LYoTUPkMeKQrxxjOIlcaQGPok/He0Eki2rjbEY60UEqjn7TTFWtEHfUlNskyxJke6s86RBbdyOqpDosY2kh06iH1R9344QRzm2O0s+XcYCtRn5YzLbEv7IJb6l+rA+dzXFU4L3nEv8KKfjF0VQb8G2anusLqrn/gbble9W/yJQ8bvLdOv5XlCo7umqedlDSEACAsbp6cnq8OzTRMpYhyYOetncjZQFBfhvcd/dFw59IFVvHxhZ/Abx5OlxLHNOZbX+4y2jt1RZtqzOUT86fQwG247zHeAww81Tfq10LTwAtu5lV4W455eonbJjy8Q3s2C86MYYMzbQz3WeggfJ5nqysell6hGXe7ZROOz6w47s3RuHLzd/bmIBeb5LfAMZ9u2nRL5w7ZbUP33aswdgNvL1NZlugz/++qgz7WiwUVvtLDF4Kg6dQ38UJXrHn/rN8kGsA4rEefzbvlfxEs+ryDN3HN+8K49V55VS7lb327hDSdQ+Ed5CGM/seJhq+U46VTvnTKnc48lKMyloMf/okvHshWOcsJ7r1HwVN0qTKqvLLxfA8NeziKX51BC+zYZNpSjuw2XDxSgL8mRj38FC3pB/QLnnnvEQWu627savjp2kgKyojPyynsOY4MRi+kBUzgh0iHEECp4Ehk3yWof3kGyabomXaKoeZygIbM+jpmKx9uGDM6ejZfytnt3njjRHYRe7/99tvZ2XuiW7rnEDvSX+8+dOdStwGsa3whbe0M37xmWncDwp46eRqq3AUUc91Z/He6zW5p8ShMDl4U6uaJ+XmMVkawj6wo9jgo790zfEEqSkDWz/nCfh/dL69g6M6MPZNuq9tY46tsWxjBKPUjh+/q3ji12h1cubt75aU3YbhlRsbPcPzNbQxW+9W1efA605gXXM+xV8+oQBoDBcKksq10lE3RV9pXIj+csMkZwBuc/rDL9tjxLmcGquCBfw78VYL+qY8kqzKgjVTyIaq3kpPHhgIrzeQzeTdC2r9LQN/LGe/8mqiQ9+4e2XHpC3VWcPusU9nppxMfecAOoDCrwPRTxgol00mLip+Kz9vN95O66XEH3Xwo4Jvf/CZfx1vvfud3f2dfhDQt6erCE8gDEr1A4+rHXaSM68XmoREU582r8UDjA81Xp3cdCzbk3MVj3l2Tv4P+eJURzDf5pO6HMLxXljnMGn9MMW6MnjLcZt3MWY71Zn2Cyyz3nO6iPIYNGy9atpCY974OgKSLxk+NlFqOznvLe/DeM0Z0b09LeSjGUz94oS6xYZJviu/2heESgeZRl/kUXJYnH7vcRpfzn4E/dEZvp3MObMJRz8ar9PX5VVGptqTCK456c2ydkU/r5CEXPU7eK57p3okruVKfuBbYcsQrPCom/NuhmVlU4frPH3GGdHgn5ZrGvCwregsa2Dmu0b5tPpR0Zm89bfKZMxvdc888w6DKbPfIw58koTxnu9zoLr2Hl3nPwYQTBm1m5xu8tovOW9q2eRauuI7iZ/etZWBn0cEo0LusC9/1hpS0OHXyVPfC7Atpy103Xrrqshm9gwiWZ33N+KU0jPdRBhSUUa6mIluuIBJcgiBeio+4cS+ayz/FQ3U3sWWEBy4gRkueDIyW/Ixn1mQ0TeO7+VU+Bld+2hTKg/xb4daHslsucQFW20taGldkFvmAh/phb621gy4fkIccsEuavk4sW91kmCc/WI42hGUU7tWBm+I9qPfImrTxj3vKBzjvXvoVPpKonZt7DkeN323K3mVAktN3IYZ1IQzKlni2vNtzYf0uGLtmLYApXCJwZeNF/C5iNACooIVR+IkyHxDmHKjtKR+WwNhEx5G3ImbP3Sk2RwNahc3Y00fYxnMc4r280N12x9Fuifu9997b3X709m7rzk3OjFzujiwtdJP1090SBube7AofhFjpDh083Z3Z5Oib+SW+YX4/O0iX27E7u6sYxHzOd3EFaDn5bf5gt7K03B3gcPNlPve7MVnK8113HuwWVt/sjiqUm6QZ3Ybwe1A/H6CYwRjmoxKLi3N8YIPz8Bi1XSC/Qwd9prwPfyQN4MRGj37I0tJBDN1NFD7lgc+Frpg29DMQwtexJdJdZlRwJxjcu1uMPvMhDTrk3YTDDmUo/4xngzHp1zLHX/5Rom5xFwrIetCtrqmgwVcKfkaZVAYVb9Cbfb/II4zVmFt/BbPwqCyq7kEh7s033oSPHK1qBsuUX1rw9FcamNb7zeikg/jL917qBkd2/TKWndSzZ8/ui5ZngMr3NspOvfqVcE9YyOCSJIlyKurV3SyJjJM1fEpU7+ZlAM7zxX1+/tnnum/+p291//pf/1b3r379N+h0Sm+MHn8c5SWO8ooqw5hAr9nCUictp1ZO+8Wr921Pl/61cZllOZY0yagl99CDWbh8nCEIXjq9ISUf0vS9dMKukWb56YRSQd5PvH6iu+vuuzIquh88NrpDni7ZmPI46JRfRtqpwZox2y/fKw2TS6oBN408KpNZZnDr+bXieLf8KXxXWtAF8SzHMtyslA5uX8eBh7CR5dOGPvf0z7q/+Zv/vfvYAw91v/bxR/jWBB9e4sx3xln6jlXjvNR6z3icbsU+k5gZ3S51Mc+G9F2OqPNulAnG0cG5hW57g7PG+MjS3Owis4kM3LAsb959KZdx8lh0FTBqaD319FPdj378o+4Tn/hE97lf+xxtObOe74KT5n7ZdBNDfjTi7PsZjHeMfpcy+Wd9iaA4tuWRfX0OYCkdVPWZIIgnTvopPsbRoNc4rHr2noEXMo+MSXDLUolYoC6VwJ305cwrZcIzftHNDqIGrPkp7z7X56pNo//UMCVtGbvySM2o5KxeRnlNb37qDC+Vk2VN89HApI6MV5c4KXN1wknxsjgVrsmgfsgudOFd3owTxj5fHmI/OrLvtxp26aiNOK7VpaCeuWt54rNDZ05e925aiZUvrg1odd1HdgVWAOxJ7u0BFL2K1BZ+jl7kOb+gBvOkkq1otbvI+txfeFzgiE+U7NAj7h6nPSiVmSgRaWLPMxIKqchj0i2tYFxiaR88wu5efO+4DaOXno8H6m+sTboDK8vdGb4cdvDgCo2No7IHeD7QndmwR7zX3cbh4rN+8IEKn8UwHSNkS8uMtG4htIv0KljXu0TvZ4FDnGfWadBIddidxJtnYvhOOGxwfv4wSx1WMShJTx7y+yxG+IRz4sZsmKMY4rBUAXodPsQIMr3JNZZCaMi7BGSbUVjPnEQSLqBFUCJ5SUCyCu3CKORnozA1djF2Jiged5OHYQEk9cTIgj19DWydnQmKbfJ0LuuE3Wo/afgRDCeJS2l4VwHUe+EsTSOsjUyN2BX4Xt+pl1IGKinh9b1gFE4ViA2Gxp6NhZ/dvOuuu6YjvEOQww94RO5uAGN+CNs7fXY0Q0Utbhr6kYMowUvnuERH0LFW0xh1F5mzKz6e1eBqo7ZNIfej4Gh/9UQ5msM8+us1lFiVtfsKZkYL3bM/fwF5x2hD5g4cPtg98OEH0BtwobrBRsvJGBR4OrjUpQZvPyRQRV3V3XqVN+QJ+UUD4plnnsl05cc/9rHL5hW+v0AnRz56fC+bwTVEEO6URZ14l9c9Pu/b3/l29/DDD3eevYtWvmQJ0XE0xja6TtMWLaa83stzfWpUlGLUXDLHqwwgP2HWhY793TpwFtQPAIhjOXG8HmS1LA0Q67zoVsbUHIbqws5899RPn+y+/Z/+uXvyhz/plmjLNGKdwBw78EFDG9L4kwchlNedKerDZGlhZ3Q8H4uiTGcw9zBK8sUreH4EH8/Qto8xIOeZVZyhbd3PhUbkK8w+O/L94osvdi+99FI6Zp/9zGf3S35NYZYpvfYgQpM9DSeuMna1X7An0kZS0rDtLTUgZczDOm95NdlTGdR7vjmgvePAk3/QUFzl1XR3KWaaN8/m6XtocxEMNS7rS5jVHlQ0eV4jdpg25amPyNu0dianm5ahgTbU3CbGLrjLQ6a1rfSuTrWMqp/Kt+Crd8N1Uzx4Lr/4k1fuwCFdiNjiclfrlvHMg41d3h3R1didoX5K14rLDoMD2uK7KM62kT+ZJf/hz3U3dkXW4WQblxks8G0aHY/fGts7F381Oi4brjwqq73Gr35CIGlB/CGx8q6/uMg85DU763qjNoIj/Q4d4lvoGtEQcYER1PX11W6Oz/dt0suc5WygLQzRBd7XVteo6KxWghkQYAhJVoRBkgnG5q5GJgYwVLTnMJqhl0R5C4wGu6JlhZHfyTqMAV6zlDfCSJ1FKBYxZEcwywbKZHm8zAckWB/LqOoGC5ZmOO9lltFhudxRaHuM62unKf9QKmyWqZMtRnJfP/4qivwBlKHT6Y0QMqX4F+OHBlKnmMa7/9xlFEdrq0e2x3spVAVVQUw/SGN4w97/AcJbr9wpTSHss80zr7emA9EIGndpJs8Oz2NVqHXSroTeelBoVUzvmyu4qW/lKD1bG5iSLepYpSRujuC98MILaSg8LL/wKNhLafku7xQ/VfjNdBd2aZGGBrnUSQOVtx9HuJzzM8BvvPBi97Of/aw7yYkAM4xw7S2w/wAZXveT3nQYqHzErOWdhi1KreWMlPEQ6VEUo++KS7bhFz+Z/rOf/7x7+a317tSzL3Yntr7Jhz0OdF/80k73+c98uluhLBW9U8qzGNhjjQVgyjID7u/UDeniV9A0tH4OHN5dx2xHaD8nj0Qv5O5zu94L5ZCGGdytxzIg1s6udT/4wQ8ilw888EBAFyZd8e/w7rNtgpf5mVdkmySmM1/1om6K2yCvBLzTH2FHLm3HAgflKYNvvPFGDAzpX8aDRZSefqfFDdOlfewN7dJrrms+TQf4mz96rPvR4z/snvr5s90q031n/aQ9M5Uj2qpN2tMF2jFZu/g4dzL3vgNvepfkk3nMMwacZplt3do62y0ww7pHQ6pd6JreWfaEzDCo4/r2LNPpT2sawjl8tt32zzrRaXC5hOXNN9+MLruuHZFhwcNnkMvaXPW+/NIbuxqp2qhVj5XE91zArfGa4/D6QLiuok15M7waAhLU52d6nbj7n2f9/KfQyl//YZ7mFWOVgbShK54qmdEWsO2Kv/ZRX17yI48sf9BWw99njV/tOPnRMlI+YaavQQT91LfG8ZKvs5RAW6WJU+wwcRLmyBZlV5nezaPyV30ad5ifHac9YN+BP5O/8Jgf+cvfHm27S4doV1uS5rrxB2VYDHHDpDIq7vobuz2w2wCosbtDz8JlBvbwLHjG+UGcjYAqQCIUIQvp9i7mPcWSQsLwIIFpOPLZOIhqZToq2tYkip/DIubuNCajOhiuY9Z27E7oSfO8xdTd0ugAoLihjXVLY6YqOoZlGRbH1IUhXK8DYbj73HH51Y72dTbWKymECPs80LvYfl4lTEmoSxQExrBhjACvselsQm95fRP8wHmGHgkWMXkz5QNtUhvAub6+y7QRSyhcmuH3yjn1YX0NAx2F4ZmoFA069pRbD10a6VQK0iHKAZpM/3yWRgMGTKWTJsZQz7iZJgIOp5c8B1k3zVsBi5DpmaBb8kfeKaWakT+EVWEpP2mY556eEqHqQRrfEC71Kb9TVcB+5vSZjOZq5MIUcT6XgtKj5M27de7freKkgcaMTuWo811cVfj7ut317vEf/Kfu//j3/1f3M0aTsALZRY4MW/+OwDkyyMiVczjkCiGR+tJRkZfzPw9VdnDr5KNilHca7oUjh7v77767Wz12tDvBJtqzTz/dLd9+tPvVD9/bjelEM8/SbQHrAopoCX0RIbyMkbAfXtZx0cSqlq/lifDIfgn7sPAIdC39oHf4/z2QAcs8j0+hs3Ws8bPp6GhfxxfjYdPaOOvE2VFC4+tXNNDQN5708a7/xfJKJlf5Y54aTfmsdC+Ldk5rtNLlRa7bPgw/KJ+WnYEV4lyrm+Le46S+L7328onj3f/2t/+B2U32nRw51G1T/mu0Oz9hQ/bEQR+MCNs5+VbNouHqvYxfJwG3bZNQMAsatm7KNg6zkOPTzKj6aXvalbuO3MZyh8XgFBUDLIsL+3esxLvqw2dp0nTwOXnW/91w8sZZ7AMt2hF7Wmb8Ghlnpbl+14Ew+dAZ46Ex2/xaWyxMkCHxio9sl8tFZozT12/dK9z3pNfDZFzqDJcypH0fylufrWmkj3cNzR0u32PYsqwkro9r2+WShpKJgt1S5VUvwzV03aSmvoyxj7/O+BVP/Er2ZqSRaZEr9eWYu8umkgbIzV/4Km2zQ1p+xim9XDjGtlEWIg8Y0NhB7VCCKdItb+CZ9Mawp2kNy7AmrKuh66kx9Lq2ZwvUOZzsXwiamsOToKpw4xjeju3yrYXFeGOqQLRaTglqP6Ynf0cZEi9EtMevEaLJaTg/LhLGGNze2UAx0nBAEKxN0lmBbEZjHc4co7wb26sYmcK4QWGk31sj3zV6pAtMC9i7xOAlfA4D1mZTozWjuFTmiCkZ1yjNaoSCq+wwBjavBdYM2zN2M5jTIY7izs55Z8qckd0NRo1nwgzsWmXEWZ6cFU6NW9IvLzmxzuJ4huVnuNoocGPooq8F5jB0aDh0xcB1T1jPI/q5SWaLEyW2MPzn7M0zrcoP/xCOS8pDOphLfIc535rPESjqT/znEXIFdpXTO+oTqYcOHUJIm/IwzpB/3zeKyN7KF3VZSqVGP771rW9lQ4fr0+0sLc8sB8ypQky6Xi7hh+DTC5r4hQ/eN8SurWBhV8mrPFXW0kilUHV8udx3xmvds2892z36wo+6Z19+rdvCwN1Clpf5cth9n/hMNz54mG+4u0zKE0wQWjqzIzrJU4N35PY2XE/PMg68u48A8NgDwDq4w4e7jbvv7NbYNHuGzWrPnTjR7f5//9C9zBrUh9gn8BFGKw8vegIMeoc6Ml2ulvtV/6ZeMRClgw1U6IS+1MCS36+Gp43rZV42rG5wfTedDaTlhS+hgzNWNsa+u6FmCjthcdS3bYOu8JzCrOHAnx3b5557rju7erb71K98imVo5Ef8iqcONG3KTE7v7Mf00juzmMLjH/g4y/DKK68k7OFPPMwMJHrHRqx316Ns68dOgc5n61lauqzpOWYOnxptdItHl7qFh+7p1l5/qXvsrde6/+Gv/pJJTWYw3KyM0SsVNXTtz6WV8dkMMYyxbJE1NmU7k0mbuvXqK90d8O+JX7zcOmkYH//tf/3fdF/83BfgEfQmSVaNd0F7ZXZDl84qBU7rgroXbmliR+DddOoNz3ge08Gc5QSlMcZuNtYzbT7HAn6NXA1KnTCFGNAktAa++FHHgd3BKNr74iHD5CtdagWazLjnSFtHmep5NhF896/379/6tKROPbRw82/lJhhewx6yvULflM6vOPKAfsP48qT/+kl7z80uY7dOQzFP5a7ysSRx9spzP7orrxcexvUSB535exVMwU38+vCeNKFp8O3DrPM9eFHJjQSRJ4mie3YYHBwx0BnKUkzLM8Vd9Oe6G7sSRiQDW4psSEvIQl4Ci1C9TyETYLGeAt4ruWkEsiVvK7MR2yki3lHaS2wUqwqpsj1iy5HkTZYGOC3okWH21lB3MTBXWa9LUow7Rm8DMj0ZDWT+xhifdE/TqxvP6k+PF+m2vBH3vU17e+AKsPYuvDvF4VIHl2y4lvfs7lmYjncaxzQKyIdLKHaZJqLUCM4uCmAMw6+vvwWjyIizbG6jt20vGXh3OcJlno0qVqRwxXkb0Mhn3ZRx2ut5v4YpqI4YbYDj9h5HzbA2SwHYFScJoCMveZjocb1ve7nVfoNrE9hq+N3E5BejfvjYY92/+b3fS0Oo8LsmShqmN0u6ocJ4z8lCpcgLfRVNZcKG7IknnuheffXVbOIQXuGsuwmqnpUf/b30y5935PRmduoAN6Q5wm1dOTJiIyaO8vp+bocO8Knx2e7UDKOtS4wE0k9Aarrdew50d3z5M93cbXeyLIvlS8wATfboJMbYdaNOa/hGM2eSfTrcPHmPscCzs2waOjlcH710FjqvAtPWeKVbJ6vXXnm1+/rX/6H7R9jxt7/85e4Pfvv3uiXW8G8Qd8XNt/sBfgVh0qHq3wap+Nik1WhdKht5pOlbeAa+Ma3T4kVXG7B301l2NZSWbXnClPpVWeGKr32uNsRn4SweV8Y1AjRyH/3eo91RRtYf+shDLT/T9XhWfNNfi1OmIme2E7QLVqJwamxvcHqQnVE7qeJB0c0Rx/Lb2sN3Xrp5DHWU7bJlPfXUU92//PCxbuehD3VLdzG7QIfh0Bc/222eOt09jyk6cvPyHjOMHq9J8eFfYRpcs7RZqENmazEIoS+jJ92T3/tO9+tf+VL35E8ex+B9tVvB2P3tf/v73a93X2TYxjrjFCBGg0e0Zfs56SPs1ptOHKRjoOnpt1/6awmzrjLDh1FLUYFDHp9x7xHHqGJ2QAcgsX64+CGWMaETRlno3V4Dr3HEJzhwt559Vw8kfw2G3mkYK5fBs/fzOXJbkbz3+Q+9rFvjOeA36+wynSd53XKVFfVewVL0rXdHeyNPlG0+prG9k1fMo+TH0b7ADvwBQzy4TKNMlSFddp5xLEOamn/lXf6GNb5vtBR+/Yb4V9zIEOVQoF7Jc5uBuk2W3MzDg7HDUh3n9BSlB74k6H/257xhzP5Z3eISgp0ZR0PXyXIew2mlW9480h1kDesMywU2xhtMa8Ac24wckG4JSdk7vcOatCUaEdKDmESZYZREgpmnm87sUYWBQGzP3p2SJmMESQxQX7kYHEHQ6FFiRgqL51Aeve2Obo2PWfjhCP3d4DE7Ys0slT+DEemu0Z2dpTyvj17pJnOc3LBxDD82p3EA9h4nMuzsHeZaZQ2IZzzOdFvANIfQzjldqex5ogJd1O3ubLeL0E5GRyIE7FfsZjcWu8Uddp0y3ThDozm7st4t7dD4uVRwd6XbZP2vDZ4bAOY5lcFdn7tM9SxDE8uagcFGHF3mEWhHmdpaZ3T5IKcxjHbm2MjimYVWgAzRmChD9NIx7KGg2JgBpEyPEGlAu9ZIvx1o4nTaBAbZ40SGBYxcxhKwzMmbnvn6/Klu4zRpNu/JoDhLr7r5OzTcqWNw61jTezO7JiKNbpCLh4aNU3vlFHIFXMF0zaa92s989rPdgw8+OBUawxS88O/FtE5l9h7cMyXF7EAprVI4ykoUtnByGa6LYSC/EO6lfylh47mTd6qMCb9RnZvN7HhYPzEewUN89BcncTl58mT3/R98P9P0Rzlnu+hh/e3n5pCXMSNWaHjyhDfoIKNpum3WJW6z/p99qegEgvFDyhjVRW5d0oB+wBs9oSKbshfwSGfiCt+WYUz7ssRpxE51YbczPsupMAfmj3QLG9vdYeT8lWdf6P7q3/1Vd/9d93V3ff6LkUfF2MucUzXqkcDBCAe+9p1tKKWDdeqHGUKT3sives2+CWhkhwDAmKJshqB0cwCh+ELdnIaoF5TKVwic1nSt7/HXj+dMcNecSnMHAUxjoydvlniY1kZTmTHcuvBuHA0Jw3ThU/EAFtPUUV3JG5z09xK/wMazYV46/WOYcHfELPVgHMod1rvx9Hvt+Gs519elHK5lNx/zr/KMJxz7uYLDOD5bfsHvXWce6l4HLaqOjCsMFcd0vpfTMJA/GqwNJsMKP5/7/cQ+hvcCKUVqP2mYmnbTembpzVmMNdvNUzvr3beeeaJ74vgr3aHf+EKW6WxK63vYiH03PADR3Cy93evBYEC6hknL1/L2bNuRgAmnDS15ZAn7Tma+91h38CP3d+Onn+4mL7/KDOIOR3bSfjKoMkv7O2FD5lH01ToGirDppLU41XMe+NG41Ukfr8LbepSGOp/Dxzw3fmm6uWiaSJf6kUBZjiTNoXXyMB8TWC9c/LlZPOFhUf0b3FXvjsZbT7qUK2hctsVwsYjEtfqED6h33RRG4iprHn+XuiadNDF/89ENaRX/5k19tnLJDJ9z+lx58jSFyGHPQyaRRl7m572cz8KjPAqLeAu/9DUv9ewMH8Ba4sQp8TG98c2/lgVFdqiXGnkfwmw5xg9/Q+5hmHVpWtNZtk4crW/vyZe0oRfB3j2RYYLe3IafPHos6UMCdGzPS+bT0pBogOtVG7shMT+7jJByQi3T4ZzZx9DE3lmMwnVHOdYxANnghZCNdmiMxcGGA76Zo9EAvQAwJjznv+GTKROAgr4AyQURdjHSJlQoNltfUeSDVp/BwzW0Ni+ZsqQAp+VPvnEyo5ZW0IKGKIvix7QQDtCOqKwJjc2ED0l0jNpsMQIzQkjH3d2UvUxZLG9gbdHWhPDRQQqiEcCI99zMTQzEeUcHXI4nY7McgVX8WIOctSuj0OObZYmEDOGU5paCAm32xnzycrzaKncXY5PTGGyhXJKwAKJ7m2dpoDFi2TAizqusn1o+yCHcVPLaBkcCHVruTq+uY6zTWGBwuxzCCqwLHuFZRpU+LqeAftBmwvoi1zDbUdDYbYvrabA5Z8amcQ+6ztpRgLZbGLub0GFjbhWasAp5+37ad6awIuMssQDGZUaib3YHieJUohFmfnUKukJdCkBhkX9Onz4dIXKUV6GW5oYV7RO/F85k9D78BHYMFJVIKaxqCAo334VZV4rD58jLmyczZXeA00NMrzPuMF48b7CfoVFQeLt+87nnnu0+ufRI4H+Zndvf//73+VDL0e5u1sZa71eCl439InKw6FQe2mEbfWPDN2Kt5wz1nx3nyI0zISErZHOaMzpGuS5ah+TEMR5x0vCxgcTg3XW/06YBtNstUX/uMFYXbnIO8I9++MNM2X3ld36vu+OuOxm52OgOcTZ3ZpMUeNLFsmlV2vLl1zEB+dYGwvOEnYrVqPRYMUdpwq+mBR5p5rujQDXa4ocapKs00pmXTn4o2fCeT0yT/vXXX+++973vpTzPL1+kDA264rUk5sc0Ov0LDstw5P3//Ju/gb473Ve/+tXuvvvuSxxls+IXX/tuPuZhIyz85uHdS2djafySZXdlBxeyM07Skj7x+rTG1XmXbnZ0gyMDJ6aJUd6PLibiRX5sf3LqBzrCpRB1dJP5KWON5I3eoU0DN+VYbtHbu+He8wwdzKM6BhZduPpsnF34rvz6bC1u6qwPCupOs0F7hjbm+Opb3f/0v/7P3eM/frz71B/8UffU+ADtnR0TuJ4Ol5TfxLDZot1kWjLwTDO74GGGdXc5sYD2bGHRUoEfHmbzSftoBJ3EbQZVxrRJtj9+HVDrfME6g6bSWnzlG3lUuscW6PFPPWJ86S+OGrXSQx08NGgEy3w8ncPzqy8MuwDswStwaOQis5KJIuIsdwkc2r6ixs/alMqfO/7tSYxpj9Wrob34mJg8qDlu7c+KzxM82dpoIrR/AQ7MA2DyaD7F582j1bmQxgkH9LDujZtyCbCejSEdvOKPR+VnWtPoTK8bhpmm/PRPHsRTB7iZVR7Ur+oikfmpEd/qMCt/SQs0gaGPOHxOOUKb/3b3WVopS4FFOg1gMjxX8msyIi94WhXS2wLFG3kInNLGuA0tn6buqo1dOzvSbgZjbw7B2GPN5xyM6SkDczI+o6RbbOraws/1rmsYfnALoxkc17XAih2GNrNLM0PfMLCAsxgcsyNAWh8CK6yCLbP4B3+ZDQIkknsIKkJEK7OCsIj0idcRIhoHFi1w2TNyegiFo3GMcbqyPNudYpPYNutldzEIac8QUIRIo5pR3j2mWYTFL4vZgfOM3pEG+4RekiPQ5sonfccQeTKDcqdMvxizjaL1O2y7jHRvgevuEjHBe5tlDluLwCkoHLvi2YOOEM8x0qzxvz1hZIo1JzMogTGj4cucs3sYGFdZw3vmxKvd0Y/c061jbC1gcK8ggDt8sU0eaAwhg3P5zp/MLNOHIa14DTM/Qg7pY+jPrtEB0UCHccERzqDegB9a7kKfLZdxgP8IurjGOfsLyNcdkMuUfdM7mUkH/1iP5RTEoTCWkCVqL/jStBStjaUK0etmdhorjz/+eBTEI488kt34Gj4a9o7a3chOGG3UvFt3KuOf/vSnMaD8UMMi/Hoc/FzKYX1adzmWZ6MZTPvhpkyjqNArTKM4aovcuuzgILMgR1AKe8jmNkK36wGl6JdRljFgMBBXrmLcKtk36SSKckYIkols2vFHj/E8y8jLGiOKyuwKOmaVxnqHg/M/RV08cN/93R/81r/p7rvtbozitsbS+7KzPipAr56F5UKbMUSY/Np64YOcRhMetSOEXtDwlVbVcAFM6JYGwwYKxep64nKuV9cYNdy4iUc+mVamXPM6wRrjpxnBu40jHDMijIy0I6Y8KhGjAGfdSH9lRj+n7TUGrR/h+udvfzvrR//zP/7jxBNm0yhvhqeOmem7nKzZKNvQpp55tizTJy/bJfIofnH2IzARbjnikhEy8KzRMONm1i16sqhy8bv1oSG2iWG7selHjeALnHgeOnwI+jX+sxzxEEYvyxaOwtf2UL+8wzPedd6Hl7D6bh7q7z5a4l7447rgeUfj4JBt2kXb6Hvvvac78cbr0J3ZSz6INGLwyaVPfv1zmdHtNdqjMbw9Cx3r41AX5uv7PO2eG65HtBttBhZewc/lfZp8sytsstw8nZmQDYBcZapwDsN6N7sNBgAAQABJREFUnTaG0ZN0DNTDtrfy549//OPuoYceyoyEdPGSHtKs6FI0Ce+TjXVsuHFfevGlLD3LbM9+RLkYMgM/62llZQWeaR/gsew5/KxnO6UuYRhnSVGrH8uO4/Vte48I87hBOKDVNT3SlmpQ4OCxz6llBw7ia323I1mxR7AdtFHILDI/SBr+L7oFpmFmRDQv6ZXBD5VF7/T3Tyh1KROcdcbdmW+DP+G3HlfjpAxx9s886up1k+GGJR+fCdflXkQw/cC/nqvekxYYHPBs+7RIEDBbeWZvGXbU1bIx54XR/Pt8pVWu/v2qjV2n09T19n6c+Iiyo7gJxtsW0yTbALjOyOHyaBGh5+gjNnm5HkUmGbNZZjI560pYmIcNZAEeUB1VRHipzdbTBF6DhDtOmHlwI9guyM/a+8bYnjAyubq5xwjo6WwoWUCRHqKJ0OrfcFSGJQUjjFlTLzLa+xbLLNY3aHT4ctgsI7EzE4xIxnAcwdWAXeCzwE5RbvG5XjeLdSOmA2mY3MTlDtV5DF+2l4EjDBGmEHbKYXR0FyNxlTI3aCzn51i2MDnI8gAVIcP92zQ2dAbER2UgI/mNJoCDNigWlhXsAM/Z9Ul3+uwmihPaIBx+6GFjg2F7jVdGnUOuEOT8n+pVZtcmFezIxhaHYm/QGG9iSK+jVLZodGzAyQg4zJs64H2TY2cMt2GecIi2Z+7u8LlkqSaT2zg39j+/zJvhLUIJoCXMQ5gNUwHYiCtoUZzUS7nyKyHUX6WnQlSp2ijerO4Uu65P8FVBj7168MEHY4BIIxXNje6sJ6eehVX+tB6eY7ORG37+5E/+JPpIQVEvGTf6ifo1/rAuL4anH4sZI/OTHWY91hgZPcQXhNAx68+/2n3v3/17jiFjc5pLRyIRyhIGhz1jR65w6WRHyuU5/ChX31zqt2hkBsDuuKP78Kd+pbv7wx/ujj/7Cwze2e6Pv/i73Wfvu707yobIY8sHs6nnLYzgA4wIz7mGyYaknPjwbJ3F4OVdAysNGnwtb3vwvtOMGn+GGdfwMgzTIJFOY23keeU4aeSZpsc4X1y6xpBEb0g33x2RMw/palyvMiBF07WCxot/b4hYR8qM61OjT0zf141x3WTmWaCmMVxnecEFmC/nqiyjipOGj8sS9Nf5yXdH/s1TOHTmbdnBQ4OYkUqf9RMGZ72kWcVPoov8GFddXnrBPMxbmjuyK/TC1PJsOBkubJYV44PwGmVP400ewmpe0l9jXWe6jF7bRpLe0fxLOQdB5khnC31wwbZII3vS/Zd//F90n/nkZ7r/5T/+392pu27vjjHr4Uc//WT87s5ZPsDETINLGBzoGRhFF5Yz72wEM7rUWDcrzdgTo1HhEVG2Ly51cVMRTRox4FA+oOSM5xmM4zMY1PKJS3isl2effbb72te+1n3sYx/r7vnQPcG5iQ4Igod466RH+JhypIP+0ta7usx8pPu1OOnusoSMilOGs6XSOkan8ieP8ZcOEgVZtuGmE2bDSq5S79ge2dTW4+Do/6UdaeUlM8JVnmSZPPWzPGkrP/lsmHTP3TR9Wm+mT+eo1xvBzRjiKLw60/dOeIeucLGclDWIV3S3HoKnctCnr3d74JVjwngZ5uNz+Ve5eS/Yoat4mMcU3kTsaQz36W+4eW3DjxmorEITVzx7XHm6amPXEVHp565+iojRplqxd+pHE/Y0sJjC2Ny5HaFR0FAsEGUGQ3Fng1MQDvrpORClYmdoVKJoooRaZSukQzesA6fp52HAHdbUThzxRWl6duXsyri759OPsPFgrntrZomRWISML5xF8Njotbbm2llgWr+dtLdBHZZcCPPeQxiaGOAYhqhqlK6nNKwgWEw1IvAL9EIX91hjxwiPSy3mM6KL4NFwjef4tB6bS+YYLR2xvna8wKYy8jqDMT0/9tzcjzDGjFHEaMIuo7kT4q1jRG9v0JNGOdCXJkzlDr12D7DOl6+lMYbUHUQJLd/bre4d6OYPUAb4bTBK63nFQ1f8ql89w3NUPBfabhvFsoYCW6NXvbt7FILA/DBEGuT0WCCPSxtYd32W5RI7LDmZwWjfYzTcU46cupldoQEFKuv3ZnURoIsAX/7nCf85uUgK49Slh4pNl0ZuyJjxvXl+bFx3aNQ02sUvSgN5VC/cDLip3ITZu3Xi6JQGsI2hDV6MDwwYjRVVrjgFL3Hcx+2wDOm3vvz73aHb7+leP32KDiMzUxoKGETzB5azBjJGbPKQWdBBkq03dicYwnBJ34igiCOYwClhMaC8fvrU090Pf/BYd/LR73av/uM3+ODNke5P/qs/677wyY939zES54bWnCvJDNPKEkcSUlczGIOZubE88rQ4S8ckCSSOIDkiH5qAqye8OHr/k5/8hHXnn+kefPDB1LPGUxpvaOZzDDr0ijyg8SXt/DLZy7e/nHePYVrfWE++rulTZ0tH83D62dFQecjju8xDg8TzYx0ZrnfryDR+5lUYhU1Dx3SWN4WbeKbRmY+X4abdz2lUird1/saJN1he8d3uE5/8ZEaUPY/3MTaa1hr88EBfhuVrvLuRURh/9vOfxdB36UvWHFNowXOp8gMn+l16BAbg0HDXX76TXmWgGa7hKk9Ke106Hv1SCeOHVvCbOAmfdHTE2A55wW4882ockGwu+gNE4c0d8nE0XUNgh5nHj3/koe7Ln/9C983vf7fbffb57gFmExwkci2kekG3B032k5Rl5GRMezhylpb8tzizPjx6GoOZzh8LAdgLgkFLXcMx1A2boGlHXKL3ar8ERtpa9y5BsH6ciXFKfN5Zld4VTeRNZVyeNn6++gd+0kSaySfKv8/X4pQxR7Sz/E8x9p0yHDyq/UXWaVlNPhvH+veey/DWTKSePDEntOTHTW77uRiPxK68TChOvguH/FoyYefR+HWqkzpIGSj5TocS3my8on2GbmrqYurX1iYDEeU4gmxZxq8y9SfX+Ok/hUskCCvn7I3wJR/w9zkc2tOl6kUY67nyKhrqPy23z7j5mVcDfJomZTcAxEFZ2WAWetO9SdB76pSTHmf9zregprEu/aBy14i05+cxFTOO4GJ0yiCuqXrtlZOMFK7xcQdGRhZY+O6RX/DgDJ/TxbTtRkePp5ImjCBqsM5RIY76uhhcpnbaIA0KZTRILVCIGxNgjfFqLw8jlFGXM+yszZeOiOaRYq6B1aDbRaGin3HkyzTOLOWceZHpCAzfvb1XaSjoc1JJO0yv7M6e7SZ8n3z52N3dG68ep7EBNwy/RT4wsYzxvMASgC1GSTzgfQxD+QUarNyMxm7i7xTiaeB4+menurdYvjCadToTQdwBtwnKk+8yzYw4F3LtjW7j7Gl6vU6BysRUPgzRsbZ3Mn6TkaRj3eKBg/jvdN//0Ut87c3zDltDtOP2V1wxb17qR2GgkmU6aVfCty0ToFB23iItII1QUDMw4tiyWWqyjaG7ObvabS+8hXHMyM06+LKpQBKr9haoC9i4Srkp70WvqcBAoRKsGmHyLos5JaIbCp3P5mEj5T1CTZxqsJLgJvspY0J88sc9ihNOjR/vN6qT/vJ31VGMNmRR/hd2lXYZMuoT/cRXJ477OWdSPnw/I0z3PpjOorF3Vd6wxRYzJDk+LBk0RatOCqWSL+NcozpDVD4ClsFlpxUN1v3z8oHuZT6IcBhj8Td+93e7Y7ff0X324Ye7h5D7FUd/zRBD3c0s86zX3XGmBSmUN0sTNi5tUTOzSSJpcvjQYeBtI6/Sx5M5/HhENRLG0UkT6eja9C2muw8wEmocdYW6rIwHP9zw0Y9+NIaGNFxcwoyR9ugZ8xDWLG8gT9OfIT+npF3Hq1GSstCX1kMaQNLYSD/91FPo7dUYwJYV3iNfDUPrzqvkLZns82O9SxjhO33mdPfkk091d9xxZ2itUf3C8y/EkNJAkiY6YXU9/ssvv9z9y3f/JR/W8HQGT2G5g1F3ecrpddPs58xHZ74aIo6SW8em1YA7zBFzrkcWd+NmE5B0w0lHaehd2PMOrXR2MDT+XGpkHbk8IvHQU1V3eFiRiV8/aZv7F2m4yMkhGrvS2LX5c0u0rZTxGx/7VDf/H/6jROsOHr69O0kH55VnnqFt5NhNZnvc3L2frMwyrDwDzh6L6UkFE86UX//pC93TjJKcYqZi4+Tp7ijLAXZOnk17s8JeGbeynz29yrr0xzFM3wo+0qSWtQh2Oqc9TQsn7/KlMzePPvpo96UvfSnr8OU96e5VNKz6Haa9qmeq0xp1oMfjJnVb0G7ErPUCxntmP5H17KEhZtEoskDclE+1OJqb9gYYG4d4ZwCKvC7looepG/OQLt5rrXKWAiE30sHZGstVpmJ4V4aU5UiutMiF8RO+Sie78ZtRzXt6NQ994dEm06a1bHHKmbuMwkvrpMHfMHWMiLlPyTKER30ljgX7njxNHuZjmuQpVXhPfnYU+viCUXGGxm/0Bh29DFlgK03hpjxtJ3tz+hnPAdZtVxEIm47gXHlpP1dt7AIWWMJgDp8ykrGFkbqBgbfDmbWjvTPdmZMnUDpvoLj4Mtgs00cU7lQf+/monBHH+jyDnciSBtI3uGRWRxda70BaUACXQIdluOnZcyKWWCpGQ5tvbtsxnmOBvWm2UDhRKMTJeboYaqhaLtaeorgWVmkU2UHqejv6nlTWm1QcCtjNZJyru/3CcZibswcOHGV7Gl9NQtGMZ08xkisINCLCLN7kuI1i8xxfD5w+yHTn+LVT3UvPP9+xTh7jm54uiXa3wGv7COmPdLPLrwMTa+FQDFji2eitXDvNs8eIsdOl88uu4xvRuJxmjbFLJ+g5U66bWTzYnmLPOV5Dk95HJnIKRopZ4TYC2RVKuuVtFndwqsMMxBpj1Laze1GCGLvbY2DC2F3fYmp471B35233wlxskgPOPc4Nnc9o+pFz5d5kT41kVmADvIRRGtkYqlCcipVuoV9jwAhRaIq/QqkSUNlkShS/5WP7N4Q3MplsCFW8NsKlsIVX2jgydSM74XazkyM5ulKe4uQnRe+8884YY9av+FhvZUz4vJ/zgy/M7ajW0BiOGDFaKv8zy8NcbJ5lI5qi/BpL3mixlb3zeQLNRpjxVdQ0nDRYx3j/9Yc+0n3hN7/U/SYN9wK60M+BL6OH+JAjZbiMyqlhpsIZiZuz806DFXEnH52lNy0kW2PMc2kouHb5a//P17o/+sM/ivFVDYHGkmxtfZfh5SjZ8ePHu1/91V/tHvnkI6GRYTYc0tS7I8MarxqGNkLSz6saKTuJTklLa+Of7o08NwUGTvyFy5Ff68t68KSMf/nud5PP5z//+cBpep3lP/fsc8nLkbyqtwRe4iedTukGzJZ1ZvVM5FrYhFXjWth8No40kZji9Mwzz2Qjo2EvvfwSuvu1jEwbz5HowuMSRccoNz/L1VB3mlrj1M17f/mXf9n9+Z//Oetk701y+bbqQzx1vld9WKZweAmvdSN80iAjmYQbR5dBDfjEv0s5B31sDw/RuZJLXYc88aLMX7n3w93/+Of/ffcP//hP3b/8v/8UGD7Np8T/O/z2HH0m28ZvF8/ds58NV1PYvs7bdq+z5MZlLGxqnmewaAGe/uiHH+oOss9ltImN8PrJbsyJI6fguyewFX7zN38zeBYtxE06lks9mT/+0kO+Uf/Kt+WsY+N5Saf9jMlKs99d8mbAgwefRVK+37UN5q4uCFyGwbJVdhGr3qdxiCb8eTdJz+c8vs212jxnGEoX8fby2U6lz/Kz+RXfVN5m2GqllVn5qU8EN/zPk/HV+eelw8+ZvoQBY8FpGusk79BCmyLlChMdHXHzMlx+yLKJ3q/SCpdwm3f+uBe9DKs8fNYVDoEFA9zyMk8CzJaTJTLBwXwstTlHdAmt13avsiQA7hx3tffL/zpcaiYiCWiOdN52eNT9q8/d393/4b3uxOod3cnTbA5hPeysa3RRtKgdntmYwNqw7UNHusOsCTvEyQM2AjlzlrxcohDYzsFPGfnvfyjW3kAIa6WhHIAFUxoCzKCo3kSgJ6w3O4TxyRos8tveoKd5kmk1Ljs4B3bvYNSWUQzgmbNX2nFIPGl3Gd3cY5MaNjsj0nei6I519987z3o5NnVh/c66Vo9Kb0KO8AEH6p0Nd1137z1Hus997mPdRz76UDfLdJBflnHU2k8Rr57e6s6cgk5b4D7PmluMS0dVPWTb7zvnqyCOdnMs2TbrplDJ2fzxFob27/0+xw5Rjpck2e6/chby8FN3K8xnd4Uj7/T8dpn+Os0oy1thMke0F7dZfwbt6aOwdIM8HQ5iUyAmNOXyWdQDThGtcRj4/d2vfvqh7uEHmIpitIyuDIs7ek6xoJvMKUjNhVp5jNBBAwXHBs8NOT4PRxhKAPUvY1BjSoXraJCNtxuBblYnDaqBVil5RZGgWErZ3Ki4qTitK+tIPGzgHFVzJNFNU24wEQeNDw0h8SpDo6n9S2Nm+AadHzfsLDGTssRSJTd7Tqj7MWWNFDCHz2Sr3JFtntUnpp2Ffi2wlZHNJbIecQBDM7r7/Kc+1d3O0YJ33/2h7oEjR1tDQBS6/+gEO8jsIsDgcNe35UXn9Hl4KyM3JeihAzYbBctxBOzV116NsSatbIAcodEVXwurRoPXi794sXvg/gdCSw2GakSlsQaqfC+vOBjhJjPDp/xCA+Oz+TpNanplSoMvG31IpxOOWkfrFL31oTGrf03z66d85Zxo4M9IKeGXcxo85mM9m5e4tXfoAX2EN7Tp4TCedNJP/CzHZ+86DaqaKo/HPj/yl3BrJMt7GqXqE2lgPbiOVBcZox686yg+NMtmQPS0tDCtcBS/Coe0ry+8SWPDkocZ9M5H2SB3fmp01/bAzchjjN5dRu89I/4Azxs8r7Bc5ssfebg78NZa9/I/f6f7ER2aX7vjru4PWUfu2aWWs8g626EblkOTBPyt4E2WWczRsCzTITx96o3uyMFl1ruvdyuum6b93WXt+4z6cn65O0i5u4TtHnQfTDNuq25SL2apnBGmv5c8Jc6GSxPrNjocIByk0BlPv2t2IsVlWfxSLnXnCCkP0vM8x2uNQkp8+e48I7L3M6ycsnhJZzxQEA/Lr0t8C2fTFu7n4dunSxjpcw9X9HleAItwGEeYAx/PO9BZuutv2d6lazpWPBfs+g/hTBzi62JYa9tAL+vNpa0WYJz9nOXqvOepf1eP2znLH0VYtvZf/ISDyCnLitLQNX0u4+LVfsyZ650Yu6bKdBsjq/btMO7G453uK19ZYcpo1D3/MuuMtg5BJOLBkO4CXabH5/IEFg4xVf/RAKXyFFC/1uIRJTp7T46ISiOSxQlvYObNuzwnbizRMHsagxbvxF1stsI2PcZXYRaX6B0zQusGtcnOMsrnMEbgZrfG8oFJzhADcXDwC2QeDL/NebxOQM2wBndx/jDLL/iE4wqKdt3TEDByN0AGo3jb9RgU7Le/5VtW9GG0j7tPf/oQBrcNAkzDdKeGuGt8184Qg88n7noaA8shxlx7wLF1lqO+UK75MhcjaTaKB+gAbNCT2bh/oXvyide7L3z8II0tjSDlOHK+zWH3F7oe9Xhbtr0bR703WTe8uurB0AZJNNbhAs/2Oms0MYYzUkT8bTYLbHI6xcYeH79wyGnrZPef/e4j3QrlzkEfmnvYpDFyCrnJfqKMxB9XAmej7Mjg6pnV7jvf+U4243wKA8RwaVgGkg28l42ZfgqRn/d0avcrX/lKePf9JIdKKLMY1JCwCavvKhgbfWUripp38dI1RdDWFU6NCYJc2+gIXcLNj78b1ZVRIKziGFjBQQPl5ZdeRhY/nfpNg0Ucnc86lbHO0ZEa+bPem8JE6RCcjT10VNU/rGTCT7py99mHGLm8EBcxD3dFlfc0TgBRDeefH39pmFEYfl3x7jvu7m4/cjtZ0Rjo14+k0/dOZu4HCG45tYU6JK3n9LrMSJ3lAIN8XdOsjtYJiDhoNGkQeFVda+j6XLwt759cOxm+1tgzro100avSDRvYoKHSBRX5TJorF+kgwoc2bIZZvryn029IW8uyDHlSf+HQlZw5wi2ML7zwQozQ2znpQZc6Bn5lUN1mHNPrXj/uqRt8uevOO5KPZTpbIwwaiuJlI20elu1lHO/mY9k645qnuFc8n8tJC9OJg3k7+1EwaNiK99///d9nVqEMYOP59cXAQd5uxEue8KpT4zqN+29zKoXrhB1JrhMhCgbL9BJ+4c2d+g8trFPyKCi9D0CGJxhdpcMiUxk/MalCDV3Xkh/DmP3ovXd1n3vkE93Jl37RHcRY9et+fppe2TDF0Jl/lee4C2NJcXvyF1zpEr/5A3xtEnrPLSIz26Qgzpj9LMTO9LtGo2dTVz2Ik/hJF2cfHMm2U+QljxXO4t3qn/XM1JXx5aMARO5VV3VvkL2DX+DRNb5olFXPzrK53TbTdc1aPcKvs7zQxXQ8CKf4N388WhZT+DTaLunMgvzEWYNOJ22ExfLkwfKjlZ/ybuL3cAvN9E/Y0HdtZLcZ4obphvD5LFglj1UnlhcdQKB+ObUKOMLPPXz6m144lQd1ifCWDtAoNfvLueIH45lGOpqHeXm8qwOH8qVlGNcypbP2n67JyDm6tZkwCiafIQBN2luaK/o1/3Y5uAyjshwA065j/wZG4mmO0HoTQTkZhaxhOM/ygGWstjkNRBjnANYbOiiKSKA8vmw2jQj5AptHizXgbcjwA3n+e6fyMi3GCwjPMvLS1vsSjw0lniV72xLrhJmH2dhmuQDrUscLe92h/5+8O/v17brqRP/b7WndxXFs48SJQxoqQEEITQXCrSAhLkiAQIDqBRHEE1LVP1AXHuuqrkBCQohXhC5Ql0e4ELpEVEhCgCI3gYQKaWzjOHEaJ+6OT7vb+/2MucZvL2+f3k6dc8Lce/3WWrMZc3RzzDHnmmuufBzB2qWnd/OIay+rh/LhCDhkwUCYl/rTWPey/mQ1L6qtZ5uyjXw+2Fa6u3kktr06tiGJyi8uBL98Mib9XwyjZz2uU+eRrK1bMXtSziaYWfeWJQ4Wyq4EB3si7sahjohSd+rfzQsccTLXs0ZwcyN7HMYJ3j37dB79HFt8YzbmXt86ubh9NcsLsn7uWJYzrOyeDt8uM8sRVHSAUc/i61ZmpI9snqmdGPBuK47yhdBWs8mxVKuhuXiax0u7cc43s0NGbFAYki3P8v2ITHJnJitHZpsnRk38v8VO4Us1/ugKY6pz8VjWVlTW1X36M5+uR5U2xvf4WyPSmHVqGtpjjz1Wj9tQTQ85SZwqeXom6EZwpIyPzpleZRaS4WcEGIPayi/XnYfBQhd68KLy0dOpA2dYOLoGAZ/7/OeKnFoHeSMIu4o64duOBrpCUh3oIh9OmOCenORFexnOpHW6jyLIb32pNPK0RGk119aaReIFp+CnnZbR5N3m38mm/lyuPjilWSSVmCTUMZ2qDFjiY5ICe3O2d3XRUGnyTLMtnNfcKjpw0RbZQzCSUPil7sgxhCZTlhPEeexZQDSjHa3O9N76UbqAL+h1dliHe/xY9jrtTnqCPezu6OjgyCY7uh2AjWd0T5wAnryD0oEqdANlmSZvO+PKyF9xgQUmHOFMj8m6aSj5xGhbKsDJ1n7/7M//rPB/Y9Y8o19eATxwwSJjcMw0c5iU1ZHiUePbZZqOogEd04FfgrJgoUdd4KHF8hk4f1NejHvzm99cecGy5Ilj7CVt+ZTRZqWxMdbkcu7ZnwcffDCmNpMjcZzL2Qxs9b8g5LZnbidNqOTORQpVZIgjdTHqg8d1kXjSQftului87tUPLP7DT/3E4lWvyNPW6EeMQp7oeQpLznT5UJgqtSZ1QK4akykJoWktfbmwElsyAjsUnchYaDXrhS/kOs8Ss4/10BnyaXl/8lOfXDz6L48WH37sx36sQIJBRqUPybvUUVSEUHKAUvNppnmj+mv8HRNF1uZzuOZcTR25r5fAqsYBeOAw9G1ZVRdbRlz9RetfTYKlGHrs9LRPF1yHx2R3kG9IQQ3iDO7YBEvzXrDOe9I5+eC85NekX0VHyoPBjwCn2k70Fe/prnv5uo0lc836gikoV3oV/OQtW8FRK9WYFHJkvezvkn1TkaIrOkA2dAHAYRO1w9H/7aWNe0qeFj1oaFoO1dRaeSj60rcMsCqjwvkNs8OA+PVxErmDp7N+Jx9syBv9iPcS1nqQ3AgDjpSCQ/iJYTiXTKe0cXDTwIYhCdRcYxbCSgBBXvBlsPUIbjc9jVnbfS+XZS2q7YBWV59Mp50RSiYWyHAtj+ftkbaWMkfW80W3KPCZPFJZ8QGJ7EpgFlnGVW/wJf++few4DhlBZCo36+uCf15s26m1Kakro4udvBSnIZhfqa+ehGaNIq5GLdbeDdMX+QRx1k8sVuOormbUv5qtxLzwdn4z64PjjO5eyKOzrexzmE8uZggcvuXltSz3uPf+12bd7OnFI//ygTgdjyz+t+97TcrFMd55Jp8PPhojeKDYxYzZj4ZQo6jUE3YHdpyb7HSxmxfkgnmWVsTx3zlbg410+2m4iQ2Z5LSSQcFGbrwguJKX5I5hu5ClGBFCLjqiYm+pH6NyakqvTmc2/XOf+1x1kozBV776lXrUqEMSNOQxAxLxpZF7q/wv/uIvFj/ywz9SW3RpwOA49wzMjWRGj9g5G/Dqo2nRoYtjILqTqCY7Ia1FoZNxRLsXk6w1nDsNN5K+l1p3O2boH7ZkdJzt9H4460a9tPOOd7xjce+r7i09scm8ttzBCynaVhmURLJ9TJFhp4M74KwEA3x82cknokPKDOA5DTM27kXPQoqPdOcqIxE+46ZmlNQUu8U+VruO/NQbE1SPz9tW0mNydG8rsT//8z9f2E+Zg1gOavRCx9QdWTmEkx5VrZO9dU035MVH1wK9akfPvXr63Nfu6Sj0u6xyQneG5CLOsgfLALTPcghTjzQHB9Nsvnxgt766/lg+wmFN7Lt+7l3ZYGd0dPCSRv8dynMg0ersU8FepLs9zp10NJWMC7Pxoy7xjS/8HRUvS9Lwl+3gtOKpM/nelhcNuw3BRft0r36yavzwwCDEYd9isO1WoN8skS91ZYbYocuL9QiKpZpSNY4xnX1RSJxdjUxAven1D+U9jVcUz47kvmTtE/bTEoEDZAAt6OkL4+ioZBlcazkDaTKyN/2evjptCKidk1lnb//5vPSNdvUI+Iy39NSnjD2Z8eRMPPlorw66MJdJFX6Zf8zc2v/6SCbn6uNVwQHJ1bdGKGTEeS/fhm4n0LWlzKb7SrjWn6pn0jG8DXvA9gRoM/Xyj7R5vBPwwtFBXnyUTh/d6+dMYlRfMeVtHoLX8eLkqyc8bMxUd8HLJBGYBmKWVYnTRjnTdgoRtLGVLLsSGo+S71CX4lslXuZHuRECJ5d0SF1o7t1I3Etc0p189j/eya4f9UW1WOORBx7JKr+R1sSm63J2wRnb7RjhRRBhUJaHJy4OXhxJGyDXVGEa7hqnMfvMqjBqnVFu3vgMY3uLMcjtZKS4EYfVLgcYDkGbZivTPICvqfSYg2zTlXxxNLeyRteemEeOnlwcu2M8ct7Jp4r5/PsbBG40kjyZpo3NWWyciXNsBACn4Fkbc2v0OrW0yL2k+S74fo0Ugmseie3YTULlEfR+1rn6CIS3tvfNCMepNHObQrnPTELW925fiAORvWu3z8XJjN+7lz1zObvba2dDu2138oGHXS/XmLkI7VG6zYymn3z2iSjnyuIt//abFvc9cEe2LctSh63nF6+4PbO+eRt0L07xpYMBQ0Y/oWMnDAvkceRe2Ms3Tvet2fWyQJx7h7fDrS3m0yodpsQYn46RC8+DZ8+sTCAuXfVNnEKXdGQaEgPAgX0ss7XekNbBMl5mfBhVgS5WB5V4a3OtxfOGt0fBYDC6zjrfLnMjyEdTNfhqU5SzmkrhxjAYiaMXvmhEl4MBcs849bW3e8X5HKTO2yNEeW/FwAibZdNxWhuKLp0kY42mNvR4Yz0lWt/61rcuZcumMKaDm7niLYTXNd7LJT9EjtFNj+vcLoPclw1DVBfPkqa6NOJTjnJWgo9WzFHajmzHdmZsYewK+cdu5TL2bTho9NPRs7zoxBNx4yMQwybQc3rsPDqmUU6+Ds0v9/hXaUkW7/qzeSGXs3ZX1h5jU5c9gDAgdX53rlsvXdNVT0vMctrBgNMoXmdMnt1xK6uce44j3MnV9lzdLjkdrqVXHxPa5BHogqUC9pZem9pFO9aNO/zV7ehQuEydfMUnzSCao4BuPMVrYTv9hZ0Uqv7UYRkDmm6Pnt2TJ0cBXDwCB67tbLNB6N2z9vXE2DXCcozrDfjfTm7pSCLmZ7zwPPNs1hdbNnjXHXmJOjTSt53QZjncZvA/CPjRPIke4sFB4pSm1x150tUkPffJ5zHhV7IP/uOff3zx+Je/sFjJbj90yQAc/ep14L01zM70EY/kox9C8T7n1rGKfJl/1Gd3kiCdY9ASdOLYpZ+MH+BxCxtQznz8lRrMJWf3M9Ap2aZQ6dISRgpdIaRElSGbpr1MUYq6N/hYy+TVYT7oC6r+5FF20DCeaNUAK3H423CdtY2CN8VXueiesg5txqF8vcSda3nQJL4HeNoP+yHAqydVXNd9ykwsuAL1I7k4TnfSb9MBuOCBemuQQRgdci3PbnD01H7X13rzOLr4XrgEUOVXZshyrtEN5rJnxeKGltDN6drnLU03gINYZgfNtq7Up3Hzlm70w9ra7SCykkbF8Ty7eDqzmVk3mT15BaMpyNhfbyOzp0ZRljIwWuIhj2LM20teDmy518mb5/5BJiPIo/bAzAcsMhPKEfXS3G5mYC0xiAua9W6js9hYsSUNHLOuLQ6dfWbB3oujWtuKBcdy+lKHeuxVa3Tkza5SxszU+jTvWupczQt3q3lsM+jPOQ1kP87qzlYc8eyLayeGrayd3d7OWq3UfyFbjwW7DAmCM7TJIjt672Xh/n6c9dUcJ4/fvvjEI59bfDnr0F71wIOLM3lr9dnPPZnZi1fnk77BAyuG3HJxEFrh42qnI87ILh6sj3lspYzsO2fz0s75THtbJ5LHapxde3nuZl3VTpwC/NpLI1/Ji3p5TzmyimKHJwYWypP3rRiGDoVl0Z3uEDm5XrQpfZoaN4OqYZn50ZjltRaPs8tQcA41amWkOzT0GxXooobOADW+3lLlCJih5dzYRomx4tB1Z1KGIBJFbxmTdGyMmW1jOABtvBitWzGQnzWQaLfR/IOvzZKg0MXxFdCFX4Jzy1anhXdr9QiX8T5oZMNpGA2P7RZYJp29WyndLD0hEixBuFw4gD7L1cBmUS7L366L1BN5rdUaSXY1DlfWEqbRxsGy+8tBKyVfHRIazWLa5stAb8w4jkf7ZE0f8Iej1W85d/V0vQ+dI10T6hEpuJklNnD84Ac/WB/zYIPmAexhu4eTCpZ7cMDTocHNOmtyMNDSNuHlkE4vyVQ83B3wrU4wlTV8VXdcyVsnnT86DlbPrHKmwNOezep3GbgJS3i5ltb73XJMtX+wBDPh8jrjNbhoMOOuHL5bbmGN/6//+q8v3va2ty1+7ud+btAVGcJHG24dBIuTDH7zvHGrCi/yM6niMoU+zgMVjFoPPT18TpoJqeNrdjNKO9D2s9e65QdjnW8yHAZYwCdN92SwWOanLurcau+T84pXv5Tzww9/evHX0ZOPfuTD6W/yJPFY9uCvQdrYJhDNrV+1G0wAoZ+OmXSQTj9qD+RuhIH7cgdyIOvRlkgIRUPO6+lPvewtvfQkZKPPvUk48odnpRViU74JSfHSrzbIX05fnKgux37hU9fTOiLvvH565ZDPYaDcOw3Jp43Q574G93yWV7IB2oxZW1/gY0P0lfqIwjxwtJ/uL+FioAde4+ssVL1w5VsEbsdfjP6mpziaOgwmTdpo/xUmtoGR5FFXtbO0tan/4qVUHakePO+BjW7sgOfs9jWFpSE3extoQS3lOVU2qPcoJ0iCnwoz6TpCLLb9/Tzy38nX1VbjEDtDype8KI0XvMZaUgRZ8PzCUQymrVobm/q28pKVLbqOZNN1Tue5M1uLxx77YhrQRh5J5mMMQc1njNeTf3eH0Quzg7itUexdyQpkYjezp3Fmy0GPgkdpfcYzm++m/ji75eplpGSWuTqi0Bjjxgr4hF0eAlYeXV+abEAmXxzubbPNllhQmpo9TlrW93IwbftFANYRb8ahhMumdcfZD9FyhlNPnc3a0Vcv7jxxd+payy4X9y4273plKYtGF+IvGlJb4sdhBGSrMmuuXKfidMo4nMKp2zppH50wR67DNJLXGLayZGM1a3c5u9m3Ivv+xjGI8bbs4aAbvWj1N21kNyKPYDRMjaGO8KrTdFRmll6VvTm7o5SXIWAwGDOdo/vR2GLQ/E2N+kYRD0ehDFnkBx+GitPmcbCzdYD3ZkshuKO32lt4wQnWsZq1NrNLc/pFGzCGPhX4W+oHTQYo3oRvRwLtZmLQxYaUoY+dcMYPhl4afhqweiKlmbEXHart1KxvNaFycjttfvbp1AopWjDyU+dEOo82Ok7jviLrx2PhWjcf7qt66eTSs0IlJaKL1u4KnJSNOCuJWnzxq08u3ve+99Weut2JFb2BGSKLF/RBJwWRduJ0ZuRe2/awkZNO44ugkwJHp6sddMArecyg43Xn7zM4jnknN08jh+1sQ/XlbK/18X/6eH3tTf6WiXLosH2WmVMDNm2wQ7dT9+QrcCDBVY9PI/sghusT2fminUhLDNDjENdlG7cClB+40J+nn3l6yVNlzCJ7mdUMsSDfkM3A48677qzZXPA4wnB473vfW3i8613vKicf/1tGysNDXWY5nbVNeMnzUgJpcRWc5weYJcp0Davhmc/4mmCyZGfTGsDJrsh3qWDSamiI33Elr6upBdTTTO/OiHvmy19ZfPYzjyyefCJ9dCapyA+taBda7q7xTSHtEi8effTRpW3qPZDl+1qFiG7ZV8C9+svM2NU+sukT8W6p1yG2dcC59ch1TdpNSFaeKyCMU8prZ9XeAkMQr75Kj37TC7qINw1XuT6UWeKX68arYCRf922tg92Wnb3H4YkuR5Mc1MHOdFn9KLk5wCUjeLmWx9Htq+5jN6zv7jYCt8uGMBwd6Fd/v5AKvqND5QmfdoKn+obP0/aGzwNO5z44X7OzW4jzb+NsDgHE2NSj/OxCsJKXqvJi1V4cxv282LWTxdVhW31BbPeI2aMYpfO+NJ9H92GCkbAAr0zS1xIBzYXyr+UrLbVIPDQiE4HaoRlR48adeNSr+RQvx27vXB7FnvX2aV7U2I6DljR/zntZQrDIut6NFFw/+lTWdmWElhfL1uPc7eXFtbU4u7Yf45nbScEWQx4nwcMssRfhosawWxytjoYRyuxtOblxgDi/cfZ9Uc6ndu2/W4JGd5ZULDa8oRgDvPeK+NGcdWv78qJE3n5dz8zwCjp38pnjfFBi9fSzi4++7++y+fazi9f8xI9mi7Y7Fs8++aW8hJGXMlRbjLjIOTAp4lqEv5XD2mOjo9XJkT2/9kz20s3yieC9nzp3bXMWJdnL/sK7q+Izs5UPgawssqYvA5a1lWwsbu9fPEh1MYG3ZogsNVhBY+lOj3wEDV6HbVcG6zY9ThQ0IDoocIaFbsRzI1EJN+BHW9AhjvYX3U0QB0eGyIyI2bPXvva1ZdzaWDBoKVSPgG1ab2cJL9S87qHXLWe70AfWrRjwA18Y4aI1RJA1evDFrhOcO4YUTzh7Zi2UKXkbpQ/VKN7yOAcvRMbh01K0wco0zTpMulSj2FpqhHcsRs6poznJihx4sGC8MKS1VjssVzuVkOpK9axTvrRlu0Oo32DVG/0beTJkwP54dPiv//qv65E5+ZX95DDFqe9OgjNoNpPT62UgM2UcLEfZ4SCK1j7wjT5pP+WQxa4J0sHnfLIxHFH81kHNg3rBwHdfTRMGL4dj6JqeGph98zd/c+EpruQ3OVxPPf3U4sTJE9UGOb1mnOCCRnBbV+FJ3miyP60XUNfzZK068GmgY9mDfNU2gr92rb7mzxx3eKvHrOLf//3fl42A16ls6Wjv3Tvz2B9fwOIg9pIK9XOI4QYuHqnToS74ijc7Js69s5l17wHs5CXk5tscn4tdt16VOs4yuO9DNKnQpfm5nnym/+EsmPGLD1WTQ7afsgYShCPTR4xy86KgX32RKz6rNF1yXr42kBxFj2Y3ouPpY9fOby1ORldKn8IjPMWXapvhiXv0k5u1zmwYPs+XqtC5r2kIPgKHb2U9vXzwqHeEEjf0ZTh18rT+0Bc4w11ch8P3HX+ps/wG5s6O5g8dUYf7+uTwJPTq23JtkNdlnOHQuHVd87iG13FlNzNrTQ6OTncWGg+wtX02Q1CegbOEqpcG4UPZvqTLf7Vhntc1etvpJ4uBE90IzNBbrljXoRplYoPkq4H5Raq+Pmc3gBjdkuv4SW0Yk8ZqVjSObrzDGOU8jjJ7Wq/2B/ksLTi6n21FMvNpbUGewAXvIRhrYcF0z9fUUOw7KUT0xdixKbbHQMfD9DinqdIs6h3H71i84XVvyMxF1ilmxnktnQSW1yxIGmbmVLNMIo7xSpzd4LOfCtaOBk7hR0ljDuIkn38+L5QxDRDImtwikCEn0zDTKAVka4pd6/6s6+PwxpXK44w8Hg4PIpo4zHm7Gx9W88g8jWZj+xXBKI8PQt/xdELH8tU4dY2XYLI/5dPPLR6894HFm97wTYunnvzy4q5jt2XNb/YwjJHYCE0awcSMF5xbDma69Y2pKnnHma7h4OpaHkPYYSI47mXG24t7K6FxN/v+ZjVrsA/8LNnI2otSsuhr8up8R/lR4S34S5fol8Y4GVYdjGuNUoPyUoTHpG984xuroaBS49LgdOTd4N0zBEIbhLq5AT9wgRc6qnHn3tfyOG86UunHjh8r54bD4xGpfIyTMoykDxA4zPy+9dvfunjlPWNXAh2R8jdzIDfhMJ7VEpPmLI1jx0FqeVvaYIkH2YsrB3eCU/ysIa02Gb0PCybzkxyjvljRMqrsXKpIYIBcSE/HXWP35l1slizJ6MW3yl9JfjpPZaifkTtteIpStsr7kT31VOfitmeack0Xn8mTCWmcL7OO6C55x4jilTzkKt4Sjz/90z8tHfDSmoBfHC4wHHjnAINOgSEdvzq+4MYB5qQpo83M5SLfueiiOukfGsDAe3Ac4MNL51kwcq+ca3rspTVreTmc2qK84IDhWj6h4nPmOH/2sc9WneLRTf7qMgP9X/7P/1KfD+acqlNdlwpwsx7ZzCL4HqHjL5iWCvky3a/+6q8u/vIv/7KcbDsqcG4NKuAHN+1MnPpd64w5/j7JXLu6ZHmN9wEMvrzsQycd6lPP9QZcmXqLAtE6NT9b8+2DUEeznPB86hewc9U2W7m+XO0cXSpdGuo8Z2Ouq09KH1LKHERMuhxN/7sfZ/dC6lzPo2904g0ZGIDa85mTgm/0CJ/6SYxH5ex2Lc+hS0FwKbtJB2DzcgV4eKRf29FHluRpQCdUvTOa3fdRfDjEC22ry7W+VsShH/nAQbtz1TnVPc/qRTB61MuJ5MVLs7L1Il344a/+J950nsbDvaPrEl+fpdYe86Rv6WskvvPCHU7q6qULdZ13PQxMpJMRXe/7prd5oJ6rDV2vsvAZuIasom/oieviLlrqGAORyislcfnJQaPjE9Xvtfww6DnMJAIy3MqsCd3LyHkvXyJj/JPGVTqSLPvW0MZZy4qrmmkwPVF70eYR/4n18ZYtwxIOFbPsClD71Mb5bYEXgSFM2fA7TpoXcOJSmh2O03guhuSxxx8tRvtU5NEw3aOW3ey8sJq3dDfyBqiWt7N9R0ZqeWM2RzEkuFIaDN0L7BN5eUFYCmlSiM7bTK+1w5M5QK/HgNYZn9wIH4rB6B4KBV5d1z6mUcwsedhMJ2T/4Y18XtSLZ9zjteMZwe4/vfj4J2IIn0nDv+vu7GARp3T9xOJsOrf9bJmm8XeAYyuf63p5L63TbPpWnNndnMeG9F60uz1KPD2KT6Ow53FWly1OnXsudWxW57Cxlr2R9/Ki3/pDpfAbmZ2P1S2D1HXeamd81/jIjzHtDlIHTefwTSekYzGL0Pm1DdfS8FgAQ+MWpLWOVMQN+Kl1tsGHRsDrXNZWfeADH1j81V/9VdEDX45Gj47nuOuQ3aOP4bJ+Dj905jr1G03b5dhJht7C95KhGR8Glox0hGVocw1/cTUDEQahjfNk9vOfP/HPi7d/79srHY/IHS/kb7q7lVWnUcgMM2m9/mQ3D1AcKnFw/6KrCVoDfVH6iHjhTFkyy+8x1izUvuCxAV6AfWU+zsPB9Jzs+PBVin66iW40zR0mtAo92CN7fJFf0EH1DApeKE9//viP/7ieELCT9nBuHuGnF7Dq88Jxlj70oQ/VoR76pe7/+J/+0+Kd73xntTvwOXXi25nrejikDbdxNgttplS7fTJLU9RHTw3iPvD+Dyw+8+nPFH7K9QyqbQU//P99uO7RZzD3+Sc+X3yRz6yvl+rQDU8DA/Gumw/NJ3k4YfSqcJr4hFecZU9G7F6CFrwSlFUG/8FtWsHGd/f/8ti/1Lpy6Zzp173udUu9ld558eZqQmvIYTUcLutlIESPjtu+KMEHhK4pzPqhi5XDO/vIr3N+7L6QfXefy57u29nbdzsvbGun6ORYkR3Zkl07v9LpUMum+eK+48W5dwjO1+JUxYU6kHm6Ou+o1KRXfBXv8NgGdCV+xla251zPk9AV23CmUa7Gr6DHe2ezrWpm9bs9FT4+BJM/tJUeRYQVM+GJL41z413I56fLdLp4cULbtRpQpt82gbF6YuzyYaabjVcfHOh94QLXtLkqm/rN4i/5M8FtmwdH+ZqndBpc+TsPPNQhHxydyQL9rudH01Y8SLmL0Y22PpZ1IHeKB6PaQNrBSg3EDbhNTI62uxp58L34oTSgBtVZ+kqGyvky7r42FDgdrt3Z7ZKXOTcRzkuCw2wEtGEoQgJjiHMAk78ZJabgcJ6Ds2ttTDqYZVCyHOBs1n5xju+///4oYV5ei4DN5hGUfHH/iinGutYCN3xn6/I4kIVjqtkzLZpA+O0kNA3y2Be3cAougmuCpCTOBadSxk8LUV1pmpXfdW1XFjzHBvIxU4mzjOC2208uvvlbHlg889R92cLmVLYpe35xNMbdYj5fd1Of0GfXSz4mreJHFklF6zxvRV7kh6IwPKU1SS8eUpQE5ZtnFXEL/TAO1s3pVMzgco6EuZyGPKIz9CZ8PpU8tgLS4G/WoPn2C0nETfcYYJ2GzpnBoxdk51pAs6PyRtbNA0bNrIX2xPErBzn5btbw0Y9+dPGbv/mbix/70R8r5xW9aJoHdLfeo5Ms0cWZf/xzjy++6ZlvqjfpzTTS+dLxVv45oFvlerKL6CB3MsUTjpeZ7Jb1xcjptl1nipUAjjJ0RycmgOdFN4//HdbCsuUGjjo8zh9HEq8d6uZcsstmPfFfHcrA0QGmgxMrSKeDztoqeZkBNcumDmXEf+rTnyonFh7Kw9cSFU9o3OtU1O9zx17MU8Y+snRFG+lOfVk/nKaZu+6f5AH3ckGedi7kgx9+gCFNm+K0w6fqjI6pkz0qfl8O+C2chv6N0E4POCQ1YMiAhk7hEb6WjsVJww+8cN/ykM8LUngrTZniX67N+Louxziw5Wn9dr6SzC7H1oCvuuiC/oC/EMsZ+WkYcJ6VntrKLKbqLgeMwCefRXrj1G1pWSbZln5GcFdMSE3LMiNmdM3KF98ykWWZp7bS5eUzAVLrWC2F4AjmD08cJ0/mYyLTPf7htUFmvbMUwrp9WSZBb+ehZdD8dV8ynhxdOImDHzgFKzwU33rv2oRcBzzme5EtWGCbTKw1w8EN/uXHTXBSfOmfgFF8SKRyITz5D/jcdRw+v+zOLqIdAkI6zIUi3lGyLSo618EZMQIGjW3OMtFo1rdmfiliRlpZf3q+XlazttILCcPYYNqKEYCGRFktSwBn6twO46guR+Pd9xjZh7Smp8sTCCejGvWEr/ytaJ3PeS+4RjRBJSNe52oNHG2xcBwG8ZHPfDozGU8svvu2exNxPh3MVxa3n8zWPpOkGje8adwaL3EU+lqDztHMTcMpvMO5vr9WeDdL/n7j95mnn6mtpjySNSujkWlgGjweMpgMss71E+kgPTrVkd60YaaLcKQTjAo9RE/TxfiUDKMSRuE6YulkLZCz6zJ8KS/4klV3/BVxk/1Yu2kW6Cd/8ifLofF4G501+A093eag7Rr9zi3n7kCt69ShFb8yKKrBTuzHrRqaRvSytc502gt7ZuuvFOhQB9fNr9YrPNZ26Ip17mZdhXqpKUW1LW2GHLQtfOaockLhJoDR1zrEvu/6nLVZuGuLn3s8+2KfzoeAAku9Oj9lOLXqcn3yxMmCacsu5QtW6Jdm0MqxRIOg7tZ16fJK6zLS5HG03lTBUfrg0lVolh9u80CPwHzu2ecW9nImA/IQNxyogQP4jq/HgJ/4Sw/wsrZ39PLbLMhTfI89EuibQ+iyrlse0lyXfuRc5SOE1iN5y4FK2ksJWkH3oeoLBks94T+EpCVOI33UVtcp3HTRj+X1hJD7Dp22pDtpa3Fe1d1pBWO695i+lG4CUPrDERyZKnY/27xtTnWAQef0Cc4hI/9jMNl9Hz6rnx7LVzrPAZ3sYOOBtuLt7ElT6W5Q6jbTS5QKRuqh8zXoji+mPkFdYIJnotF7WmOXriAXWI0LmEVX8sl7QPvgX3EicLyYJm9+kme0pZJDylQoXkzXiXjZnV1M4byptA5EVqVDSRA7V2b3JYZGsLAcPyNtKI2YKhuFWM2MrmUM+2Hk8cx8xleLAX4icMcXcorhcYp388KYOdVM2CVMM69TPSW8CFboevravaOEEwHBH8wa8Qx+j1FJ1g2341Qwkob5lIsT0XCqkjwCbZi7EVIFONYWZ5khyJKLs+e/mhHY/aHrnsxAnMmSgrFulCKuxWGHA8WZw20FmuM+gI9fFB6Ie55ycG3dWONbsWSSQi3Dg5y31hX88czgRweJV+JKVhMpDIA8HuebfTILZEZKPnp6U4aIBw1FHxqjE3Nj0zoCdx0+h+db1r+ldLN10BndeMKhsJ71sc8+Vp9evaLC3ECm2AqnN+FHJ2fCi0TaXbcFtNWRgeQ8kKeZC48B8U5+BlneWz00zegS0Eq+nMZX5FPkna5TmQf6n8QlD5RvGMoUj8InQTw+P/XVpxbPrj9bywCka19koU4zbuIEcZxQ5Vy3vrWD6F5a19FygBMb6qkMhxlMNtAML8eJg6Oc+thfSx36C4hgmP2r5Tmps+tWBg7uBflcw8F1p7l2iG/8qsAoVpdVPoycpxec6JuydNJODpYUwRFs9ZsEQZd7NLE3X48B/fbtJsfWBXyhO3OeNe3ykIU8+LN0vBLXuiGvsiXz+BjsQPWL4aV4+TjCLd+GfS1nTcNjcYdJqFprz+0qpyr9b/wq2xOq72J0dF0pEUDDeZvjA995QC+8nQXv0biuI/WXwzild3zlC18arjPVLNwbzpSOV8rJg6/OBlz1RCtzhQ0fTLPES7w5qqm3bar0otdFYNRJrVObKNxSWv4amFoCmdC0sbGVfVl2tD92Aw4CGAJqls52taeRXilT+coI24nHAbIsP/JVdSPb7Pdl780RYLYTc4rZqQwhCMds14jR4AX3Q1x1u8wz7sZvMyKZD4RajO7GwLAyfMNwlZCy5Zg92PbzQQbrbKz12B1e71JRh6IMiYHc9bSQaoa26hyGrZUVbfB3FE1hNmeRQqm7j+pIJ7i7eRkuXMj6ZTO7cfjziGRNI8qUbkotVrIGx0tv/5SteL765BOLf3/n67MPbx7Hnc/njm+7s/bFbSOvfrjCs/navBVfRzOQgrxASTrh4MwwgUNR0ayh1yT4FcodQLg5r5pHfW4etZx0pKdW84nrqUPG3w5msZn4474AAEAASURBVLpT7rib6jxsQ6FU7WcyPGhEBx2hrz4q4EUfDk/v5Wm2q2e85PPI93/+0/+sGVOfPMWvmzVwgJo2Z4/pDVDIyyNq9Hdgi1rWTRPjagcGsjXbXe34JXaSXd+NPKO79btpRZtr55icF4TOrxMibu1eEI+vjrZvZceTbjYVP9lKs6wG/+4d8iuLr91u3JctzMy5DpaeNm5dzn3Xqf6yaZFRwxPX+qx+hzyCerxA9jv/9+/UOuwepPbTCnngrh0o4yUe+KjTWXkDQS+2wUde58Ih+RtX+FUbA/BQkKdxpW+VN/kNMtRhCQe44uke+F3/IVBfN7fo84ePHF9OPV6jnZPf8m5eNf8woHnTeUpu4SMeCh6947MnM/QTbPIt/s5kVpmv8YeM4VKuEr10ZZbTkVAtJD/9+F2dFV95cz1uK65/0NOBPhTNtGkqOx7VHzj68pf+Ja/BXfXH0Rth4AanUb6cwtTZL9J22aoz1fY9eHhVEyKc3VxDFWbSBG3ZdemnHawS1KNMw+m4SsxP1TOdXSvbuDkv8U1trg1GyLGdWfU1jIaJtw6hnPE4ysp6B2sZCr2RRz0vCgP9F0W/7M4upfZIC0NbsVvIXTtipItHbBE4IX2YeGUOCLLOy8gvDMgetbbMOZvGZHH5HXfcHodzjEZqJBY8trbyJnF2GLCEYSxjMCMwZmMHA2eMCoMwV/1zBVvinAuNSrkaBeWRQSsKp5aD3/R0eY2yBbqXcmNxdQxv8En3kCUNKZfdJHZyf/r5p+J03ZfPer5l8fSrss3O7nPpvC8sbj8auqJEq3npjJLMlWi0viAG5zodSLn4mPirCWZ2mx8FCVtStDpAIGZsuhp4N0sevG/d64EC3NDqMNtLX63na6PZDVb8TRsijzYIhENm6KSfrYPoQ4PHzZxA93iATmsrOYk6Iu2QPj/7XBz/8KOckosZkJuEGZxa6yAZTQd5GbSY8dM2yBytne6620zbkUoP3fjBAAvacD9mvklIvSY0tPe2qegk+6V90qn4u4g9KJ5o34fa+Jxn+NUdlQGC+wuB7+wQJ4BPp3ScdAoMfYG68dZgi7zMusrX+BT8yEN+cS1D9w73DssnvHSmrKBezu5/+3/+WzlA1g13v2Mw122hYfa+nfKok+PsJTPrej0taFvR9VYll/gB0zEvY9kcuHQPvs0rDtpYUjdsj/rbQbsE+Fs6Gg8iueIBHvEDHK7RXWHqmvBaaJ53uzWA7WUrlSE/yto14GwG53iq/bZuKGfQXn1WF7iec9CBp6e5jsIr9ERjqonQZXHdFy+rSLmiZTrX9TJxXLRz2ucRi1Ojr601rfrdrj86RL/QCJ54oWE79zWeS9e+uoz7vpbeutk8poc9o3vu7Nh1pQeKyinfvgwcluGwTzDh3Li1f9d1OsfVHrtZoWGMHWJ0B8SmawnfxQQTfaO9jswjbxLDtIafTqt0pcsU3mCk7Dy87M4uJmG4CjEIY1sokJYGyRbSnFDXHT9wfSGytYVUPs4Q0xn46aTi/G1G4b15txtFvxAjOAxOhLydxxzlsHArKUtmdGJsi9dT/fO6ikFJnJ/hsFTM8JczrIF5FNpKrwHqWNDdAQy0o7WULzMbu9l6hQRXM7O7kb1ZfEUuY6YsY4gDn78jxz1eXV88/tmsh3vqy4t7X313XohLA8/LREdOZHF5YFJEODT/4KYTEaQH3HWFUuzM3FDslhVANbIKHV3HdQG/gYWqkUXnBHpYDTY8av651xmTUT/apqM6KR0qWd+sYam7syaCntY9MvV41yN+8fLXMpwQxKnVmYgz29XB/c0ua7Iya6bNkR3HVycnOKONQ48PJefqSkYH0XKvc2yAcKsP6AYRaauRMd1Fd9tZ8qTDL7BNMyMhXeiza+XnhzTlLQ2w/pa9ky5umRZ+k4l4cZzZXtMLJn4r96UvfqmWQMgHR3kbhjjBfcvJvXZLnuRqrfYnPvGJapvtTBvImdFVfznWgdNOULd58Kq+acao7+kSB9pgSf3avLYvb39+GT6XCo2z/IKXa+RXP3pdkws7Wk8dJ0DWxZ+bHPYp6uvqhB8mfwyqyc2X5FoH8aSWCkx6iIeO5rNrAw+DmqczYHHf9ss1m/aXf/nfa5mIfMqpj0yTOVCvsxMsCUSv01fvBPeVmiTjq0R/42tY0mBLtWjo+DMDmbrnwf08rq5TpnFaTlB0MbTB2ZG+l87QFbxylO+QM/rlOQy/6p7go7955Sw41w4r0xMHeVr39XcGsK272phQ+pr61N31YyncwWvY8vI/xHe+hl0wU8b3CuSpdf3Jr2zLEi36GnGu26lu2qvN4GfyeJF/NYObMCf5Bz/LoQ492vh+vpuQaqxUVYufi4brdnbJK1UPoE45mlHNFOcWAoLMGo0PNoz81KZDCXJ+P79OWYEja19buxnY8sayhLWNbNwdJnwp+yhihFk6ju2+ZQyUNnOoa3ZdSLlzZ70sMHBWn1A4TGjM8a60zjOdSyHXxybrDJr8nFGKgnbBbG4LjPK2IgSLsCjOchb+HIuSHfXWo/YZQfLbt2K0z51/Jp149q2LEMEoJz3KbxuX7IRSs0/i4UyhPMqBOppqWxKGdcIDLkVqMsjrgG/zvK5DV9NceM8aBdniEaVLEwHulgvNJ4i3bqKTXPDRmdPkQC9ZdYOV3zX6BXwSin+5lHajg9lIMoIbfMr45F4c+jgcZnB14P1Yld7KW0Yi5Z5LZ/SFL36hHAXlOIxzHbrRNB6u38wuPOFPXk2HTtWLhXA3U4f+antTe2z5O4t3VPvMAFIjYlCrMR2u8Ca5r/YaBDkK9Yn1rHFqW8Pwl12YZE++eNRyRgK6xTm6zYtjv7zAafDjPs1gqevuHfJ/MZ8w/+hHP1KOiPuavY0M6JVdDyyVwVN14mu3MfIBgy5yVD7xz5+o9tZwlVc3mB3YqsazHUf5OKYGb5zSejE49t2MPljyCa7hoTw4+NL8ENd5XDukc3Y7b9t12IAlnf2tiYbcN57Oys9hi5sfPeiSD3xBen3QJ7CUFaSry1lwXeGAJeP+FvntJ0V/+7d/Wx868cW+p9Mm8YDeIGvOp75GHtl+7B8/VlvIkXc7YcqSq8GOF//MyvvqZescOdkBong48Q1c92x7XV+Bf8k+5J02sepDWfEdNvLxDRD0AzW7G3jaW8uqz0C7nh9VHZFO+LDPcBHIuB081w47UJRNCp3ocYh37npcN13guO7QefosrY/WNXkbx9ZdcfrAKhdwaIUH3pMdnLt9NTxlyMShHNo4z5Uef8xXR9hUuz3k0zWyL/VaHnah8ajE8GkvW6y2HyMPVoG7Wj5f2kr5J8mdeEeXr6f1PU1cwKYf+WbhupzdQiQE1qOZnHUS4jCMcDDRfQkpiZDqEUZ3ToxHMWhilvyXmlWq+oK0qoy46yKEVLzqk+BQr4OTay/cUpztzOaG4cUwSx+Sr+HhA0GmNBKKhw1L2jxUfN5GtL2ZrxeBc7D902gMOg6PWfBhqZQBUjyPIuDNjq+scaDyfyHOSn1SOPvjHr87M73VMYwZYg7KzrnMUKW+20+aSR6baXNwAKRYRUvgt2IWD0M/XAWdIR73I6R+nI1HypAFhXYW4N0BLG/vk9OtGtCPNg2yeYN2chAnlPGle6U3o5Ocp891pXQghq5h3Ui+wIFxtN5ax+++/nJu+cMPLYLZNjrZMkav+8cee2zxvv/+vjLgvZ1UFbhJf8zetT6ToU5PoMf/+I//WHJFlz1g8YGRdm6ZuVau9ULLx6N5B3Yzkt7421qIsyRoz8+fer4chKIhtLUeO5eOhC8dR/acg9YJNsCLiR/6mw/VQAEP6ZCAR3iFl64ff/zxWv9tIOGeHKSZXXv3u99dL2PBR3Cmb+qX1yNnSwwsOfC1QryXBy6PPvJoOUSNE5jqda8856fxcC+9aQVbOvrAh784TyvIXd7mg7ICWK4bfqc3XPddP/zqcXri7pg+EazPA7/Lgdll1Q02vkoXD5Z7sNw3XuK7Ltc9Ky2fUPAnWVT/lDy3SqhZt/Dik5/85OL9739/7dOs3yR3Oti0N/0tC/Ho/+dP/nPpCV3TvjufpSn2ypbHp9BX7xv92JznBYsWTzIuPk7X5HMxn6j52iwGfy3bkPqaatkJb9kYEycDeI2P+/IcZj6IOEH9hwO+EGmncSprlnvKa5BADxwd6EzpUWrSn9F3NMJL3z6fjCl8Un/TLh+aTTJ2P974i6/rwNDmW/+U6WWZ2lPZhIkPRXcQs5ZYoMv9JMS1mVX5BYNQ+eFO5v1U0T28D/MJ7XB0SENDXQeG66o7k5iWru5N/R2nTRqOv4jbIuCZ/JUht9fl7KbcJQNEIQYJoY2nM0bO0w4DoTid/3BawQpIAg83SogBhtoozHBatuJs+tyhT/ythnm7qxmVFB5hCEVLWCrnrC55YNs4V8aL/KCtDdqANjKhiUFrp2OeD83RyIJdihRBRVw1W7o27dtbDmxAMaLr+YgExQEPbZZpoBeGo2mlZv5+/sTPg3rnB6UqykJc4THPnGt5BXU1zu4NTDjTo4oX1iH9VgloZhzQ07Q6a1hC66I4jZD8lenOybVGqwFr1M0jPG2n8UbyogxMxIMOuDaNcEJL0yTdta9I2afWTFbTYkbO/bd927fVrgxmTqtTuJGEXaZutDjgP6e3acYHtDrIzQBUfkFcl+m2vnRyb3I1h7eZIB1XDVxiB81yegGRk9+6u6Rr4o9ybbN89cvgBo8MGOgwB1QesHR40ppXYCmLb9oRp9W5HRbxXvCiV17y4ozo1JRpPjubxGibxnnh6IrXzp559pnl427wBM6G9IZRkZf4IVt4euwNFzDY8pdDh9HKyefQ+/S2be6+EFp19maam9eXQG1JA1zQTVbKNW4cFvyWZh/wxz/7eLVB9AtNf9nwS1XydRaPp9WGY7PJcq4T2rMlK/jjCW7rUbOg+rF0Wq0TLZ+2F53viufYAuZA+TpGL0ogiX+hoej+9YowkwHejdPyPKun/Ie08bm9QlO3N3Uo1/RwdLu9FrykLXFEQ/BtHtK1Cskjrp6Sj5j6lRd+6nJo6yYN6yW5iQ+tj9XAAl+d6hevfesj4VaOOBs98apmazN4kKZMfQArOLBlHde0zOmDWA8GxDtS1YCaC/Wa1WVf+Hxx6+u+ykFymblIfPmdXcRz3igB5mEspBBVSExILxEaeIxfesRSXSpM6buZqU01fMh0aOfiZI5ZgFaKzWwP4sW08zHeW5lpjchjYCJM63ASGh9nARPn57q5xI/ZVEwsOidBg6NujRHtHPIWTucLG8KLOLDBYWU3vMgLbj5H6OGIZQw1msu0/8rKyfBqvGWa5ffZSthMRXgYXa2GpXq49dn1xDM8bppq9DQbSYrvtKE0BzIpI5H0dgLJrJxd1ST+Vg1wR5sRIpq74bdukg0d1fkYaMiDh62rGq0OzwyFTkpeoRvzDeNL5A3XNmCNb58bx6YXDzi01jzaDqkdG/msqzN79Za3vGU4h8kL9s0aWj49O3BYr8mUPJ09Nn/4kYfLCLt/Qd4YD3SKm/PtZqWbo1vtf0KQnXnsXx6rF6y8ZNWybvy7o0GfwKF6ItszkjcnAY84cWbeOM/WPs/50TqgPN4V/Ni15iPdA5OjDZ5lJMr0TI/8Qp/ZlobVMtSeLG/wCeO2n12mdbuAXOan2yRnt+liL+HSaZcpftkkOMEPr5w5CNoPHrD10q8U4MC2P/zww/WFQwMD5R3SwGFfLDeyHOS+++4rvhafZ8BbHrOor8vL1tea9Zy1T/TjN3tMX13PBxz0BT8NXss26PVNjMWULdv3VZq1ajuaTeqsnYnGYt3qd+dt8Fplcjh/3acOZ+2ELtQSpUmy4ltX5sLGo3latydxZSc89ucETs5lT6aBgQWVbzqLE8ThH77Cw7XQvKsyySOov3GQT5pABtpKn4ejos6RDhZ6tE/l5B0f1hr04AFYTQ+YVbLqG/QERH0ZzdfR6jo5lNvrLSnUNuETJgCxDC/7zO5EV1VYyBup2I82f82wPi+xuMqL0RCixMWsrGXNFhmnsw7XLgz1eC8MVOf5THdvZyeGC7WuN28N17MLW6Jh3WgMRgNLhzCxcGoBXwwddRNCGe0wsZxawslfC7Ecq+AADqE2na6jRonLFH7O+ym/fSEzvHk2srKeUVE+o/jcqTMRPodTpzxGgfbWxU/O2nreVusOrPErmebH7hOlgDMeK9gKqdxc+cEcvDygG47JVqGV0w0abtVADmabdMpCNa40MLNPRqItc2ePzLwQoaELGqx8HInPZ9bqtjwWZ2iXA4Ok37AQObX80NjGpXQgykOWrX/ipDvk5RAwaO5btq7l46h03A2j7QoVN92tq/PscEd3L3Mw02fm2vZPPTPffCkdn1S72tUL7eIc7E1xzV7pyNgGP2jVmXtxjM6676MQntEjvmQfe0iHBfcGQBytV77ylYs3v/nNy/bBVnTALzxn47SfPovj4HLQOB/gdT5l2OGWlesecCrvELQlMMwuK2O9uCcLgjzKw73hVMKhH+XI28BG8Angi+nGoWJXdQsHOLZNsHyN08qmWCaDrssF/IIfnhtkeKrCaRa0OfA5bD7z7QmSuNe85jXFg9EmDyYv2Ox/DYGsW8/62n3pUHSMPrinN2bd8U8+fDZTWG2gOriDvqv1p9rP1ShHtZ2he+DueXwemPU3a2cN17mvLycj7artTs1k8lvSt2s7fJryH/gU00DcvXih2zB8qq7og/bvWl9GX+Tpp8t45MAKdY2XtwZ2jWu3Q+X0C3hcdebsWr4+iq/JJ9SEX3S34oIrlsrvgB/8nbsNjzKj3VcZXJj4WL5JYCnbQZ1wL/xCo9ndATfn/CmbiIrDH0s9d3fiF2ZXq728xyV9Zv4a7Ms/s7sWo2waspEnXMhDQFxfF0JTvLirCnhdTBqzpxzcEk5kWVLNrzq2di7kZbTTmdU9F8GE6Tl2MyXvKxtAqG9+KI3pvdTB/aXCbjZMprQUSF1Nh/zuKS5notOkO7YJIYJaz367yN3JSGQ1SrGR75P7fridJI4dv73yEuyY4ofti8NgA4Ua9Rt9VghcTjgcli/ihS4KQvrwgBf4znjHkFuEbu/RbljdSJTJ/y0bzJZ88IMfLMPIOFaDmeThWmNy4Ndn0ol5RMbpJT/xGtl73vOeekz73d/93cUHPGw4N5Ixy3YUHF3DqR0ZeLXeSev7upjS0KcMI4l+Tks/xlb2VgzdpuFPtx0cE18QQxtnCq2C9l4dz7ipuJv6JyLRkaGx2meQZSM8gemO7mJy6zh5OIXrUydC9gZzdN1Bd9gC8GtGLPBdy6c+cFw7sx06WLzE39abzi+fa3XKK5+zsg738nTbA0O6OE6f+pSX92oCXOCPHjDViyYwXkpQPxh9uOcUGDz3mvDLwYdLH2g2uMBjcc0H5TnCnHzrUPES7hVm6Mtf+IyUr//f7tImGbYsnelJP2nDT4MtMsEf93SpZVaMAiu81N61+8uGJHce8NS1b9JJCJy6T38rTeh6Gr+KvNSPqsGYfIfa73vqe+lH26y+ptOlx3DOf8fDoYO2Qu+7rYFR71JpB56mZGJtjlvhO8HreLTQ66a38cBHvg4Y0g7TXDiEHulwg1fPIhucCz0AQTMnWKD/8IZzDeLnvITbFArXyJvcMI5PswoP9cSnK1mAmzibFLBb+9MMb9VUcA/gvezTU4VWKuk1IRiGMMF1PyqHfzNPWjPe9aXCYPgwkuVTc2TDOKEYHSaUIWEsK3YIuhY1r2ba3M4Hh+qV39GMrWKX+FF/4RngpQRTw1O3+IbVxrpxUo7Qd7OnbsVFOTZS53q2I/NSWq07yb1GG10txVlfz9rJPI7wN3jm7dAE+OcPHC+qUKAe4akHjymr6wrBlRNLGR0ajzTXbbgZiFZ2ZSgh+D5yAbdbNdjqyGwKWtDXOta8Ia/WzcfT4Xw+zrFH+ngor8b1kY98pPiFp/2IVlrDuJG8QRf8nRlGj6Vdty42js59NL59j1YdhyUOZvhu9sCYorHx7zO8ybN1Vx4HPedAeIGJDrhXpge2rm+V0C+kwrfo606znaOJkNZzt+hrXtR17umyQJ/xy72BHofBulT3h23iHIZ05TiZ9IfuuQffoawO2LXBIwdWefGFQ67pbdtJMhGk13EN7Qut7diqs2BFpM5zPlQF1/gDVzDaRrQThJargd046Cu87Cso1/xtHrhvmHTUgQ/ydj1svuD3oPuuqK+rn9aPppd+Cc0f180vaXiMV5axyGNttfWmAt6BA2Y0q+Ku5ifFiscpVo5pLWVIcf2Ba/WAWXAnGWmbrR+XqqPL9Mwn3Dm8ns4YyNJjtDnYLO3RRBRbpa0pr69Wf+sHHUJvO6R4Ip+A/m5PPfnVuHWevm+Y4vkL6u1Z4tbBzttlC3Z4DwflBdebO9kpZsJjbmeHMzoGHIV/OIYXZrdrtjjlyQusLr+WtsN3qq3fCEaeIm/wX96d8OvChTzpzztQu7vajEyBnb4igDGiyr3szm6PRghSIKQeYWBS/U3nKylHAZj9NJPtEceZXvVxiTAbY87l84Fb3k4/djz74OZrIHEcfcQh8xSpn8GKAUy76VlQAmSgvQBmy5K5wGZVvugSDsq2AqgbrQ7X8Cn80hG10MRvrNrQP0sugiPBHsmM7tE4tCtrefEpyB3JWafwzNM+d+lR4/jWOwUxW96T/M2/Vi5nCuMb03BrfCBOSQSNQUNy9CyMBqUxcXTEm/lEk1FTf4kuwlrSWYBusR8NrUf6UCcbPMKzlrezTv/85PBLk8/hmpPECeRkKVvyDyx8vqEhsiH3tXwQBC7kytkly3Y0Gj+00HUHGbeTgnbX6DTr5JOrN3togwlnsjgcOh5tHfAHffQdb16g1y8G0cVuqrOZEbu/tN0hU7S0k3kxZFvX+6zNu27d7ms2m7OLT9bu4mHZghl/xSmHr9LYO/al89IjugcmnNxre9aHy//617++ysKzcZcXTgJaWnY65pUJh6a3Ml3kR13qbbzUqd03vhcpctVR6ga38epZdADEXW3QmfOe0N28d0a7o5fd9PpgNhlvmnbXy+By9N3LqK/3i+Y1ngntW3Sf64mNJQ30t2Z88Tt8wj+8q2Nad3slXpVPknLFY2VjY71cg+Xg7JmwystWS5kkb89+XkkuLU/66brvlSvYk863nhT+IaRwmurveud52EQPb8Vpd8rhmaPpWTqToUGcLVyXcFNHz8gWTojFghmO5WNwHMOOmqUFJ+nahzbIx1O3dtx2CT7yiJcP7uD4Iyu7CYlrOAU7OJOrA/77Ka/9eKdmyD3xnkLHHm5dGP3e+bSX58/sLs4Eve3dMaFJVZAxD9fu7GpsgnMQDaaDiERouEalOl5EYAJDyvmzsXALqpiI1V0WE8C6mpB8vPz1vIR2JJ78TvabXF3PV3mOZ9eCPG44ciyMDVx77a7XWuGcy/hlxrOmuVUChhFDjjwGXIug7N07DNvAw/XG9GUxqBXjJwd2XA84rgnOLhCuU3Wdx84QYz/XyplZ0s3gs70Z3COII3mkuJnNc1dW4+xm3e6JLGE4emR1ceJoZlVPbC6ysiFoxikrLY4yQytHKSidC1IDj4pURcWJx1dBOkUxQtMJ9Po+afJVnPgc5FbwkqZ0wVAPXlWMUrdW6IbYfCInwdkh3qFRytvBdesj3mhkNQLPtVAz6uGfcp2vYZbBib7jW81CkmHgaRs65Vo7CkhkJB6fGxftxT2cBIbBYx5tyKx/B/nlU4fgGo7anTPj0vHOTb80R+GconPau+OFExqEps11j9BVCZ+jR4+UzsOhHRXw0NDl4CW477i+l7f5wmnSDuXRcVxW3VJ/wRqkF/w5TLyBv2NOi/rQiDfVOaSQPPBvAwxff9KldVszWIRf04MHVS74zkOnd7llmnwTL5Zx13hRnU1gqLfl1iDwvGluPjvDp3UBj4smNObAG7oguG+HUZzZWLwSD07z1H3DaPkpL4+j8eJw0BHlrJtWxrVDvV1G/i6jfAfXygjqvFxoHZIHLPnR0PV0+ca77+f1dZry8yAvnMGbXys7Lz8vM79uGkpfZmUaB3nlaRrwyqSD4PPeLQPtq+rPbA17YNbNTHE/Kq4CN9EPPpodRJdBJvzZUbrYky3owcM+Nz+VbTl2evOx88xlK0187w9Oj8sGhenyzXld1wdqdlGOkfeZ07aw8xKn5STRxX2+RexmzQ9HH9M3r2RZYj35zAetwK3ryxouoMoyDBsX9d6LE12Oc7qllcBZZFbSC2pgqXLvaGjIktDRAqLXecfnSHyFwqna86i76IKDI/yoe2a07tPuozOWLwnIL3hJG5BST2i237o80ve9OZ/6970nlHz6O/IzXpC+rmzq4R9tRA+VI+NjR48vjm0ei5+Tbwhk8m4jT65X+D215av6Q29ByGVoxmuyK5zx01/y726lbzaRmWtl1M93Ox/n2MYDOxeyF3x8v9Nnt2tww9k9fXZ3cTZ07qweTZHADHG6knm4ZmeXse3gqhgW4IJGiCkOASGMHkbUBxDCJHHducgz79zEXy6kOAn6D4PC9Di8G1GQ1bWNbEVycnE0XyHbzIcW9jP62swuBnvHjsahVQeBpgHGAa7C4ATz6jpSZdGUsxlUM7/+OMCEqZPwAhgS1evc60+6YaLJ+lkwaxY2daEbH+QtGNsqihBXTyRf8kYRViOYOsw8b9i3Ml/wWbsjm6JmC499ezNm5LMWJ2knn3UNHYXnhHluipe5DV6Dr/CBYN9zdOEAP4qlE3emXA5GnEHtAYpr8W1swOlr9dxqAa2NPx6gtx0DtDSfGOamWxlB/g74Y+bAWRlGlOGmr+ArSx7Fr8j+wt5Y+whG19HXZWJK/wb0eT2dByyygKusDDg46lGnzzu7F8Dr64rIDzgNq+uf53ENxm5Gxu3kgI0/ztLn+cGdw0Ssz8XK40mADgxPig/Ji4eNf3dMxdfgZdmOUHyLNSq4gedemM84VMSlfkJ+8XKWDpYAj+703MOznb6iSzbyyp+zU51zrf7GbTu7p3THmRxJlFkYvB/Xl/9tnK6+xMXhwVuntYSXe3jia/EwuJU8prM08fCvEARaPtLIxdnBPguuOVteGJuvcZcGDv3o+jq/c/HUxRTMEuO/vOBYM90yKToiH0Gce4e8znP65HEv/lIBztVOkoetK1oiJnFzewZO09u0i1OvvK77UFfzqvHTf4hz0KWuc46zcmDMg/seKLqGg+DcZdmVDgYKAjq8XKkuj+bRYsB9ZMUgM3ppgkancDOGsEDfg15PxiwNa7rxW0B7xzUf+ozHZNS87PNhUuflG644vFOGjLou9+BXOz8MaLpPlvA2/svWmfD2+TwhJq/o5ZHMlm6kj0i+/fgDHN0Mz3MfGVgjGh+kHNlJny8BPr4AJ2zoMofRLkycWvA2VqJTObSb7bzXs54nwZ4GH90cn1mGf9Mb4obZCgx84l8IfI22Z83DTlcCjPKxUg4WJYOUAZdTXcs9Q++FjUzwZIDfZcqW2g5qCsqBi78FP9dH86TahIyvy9byzPBnBYHpr9A31ZjYKYxmUHj4mIQnOatZZhrvI3YmPE+Z9dzb4Nj2ZzvwyqTdTp6O75oRji9nQrE+H33uTD4yln4oPtXukfhP2mqwD4e7tjofUPCC6Ku4CbcQXQqU7BhpWlrHp/G6byOiwRYTwpTdCGZnJZ1qGmoZjz5PHV8bhothMNa2MvohKp7/XrYgo+T7GQEot5kO3JfJdMBrud/fiVIWnoEWBuwkbiX1c36XZwzlBAfGqszYtNzaLEz3p1yxbxIIAAm1hif1lzDSEagXTQIl9fbueDEuVaSNK7W/ZolCcI7Y96Lpe3txmtLBHjmihpOZhc3byHuMWbJFwOsZIa2vpvGuXGabm4FOCiREJgIFxhuHToBcOOCODr2MwaiYzORVztFy7by34hkd9JBM0EMfr5U2+fHG9kg6Gdc6/YI76S6OMzS9lZONz5X7oR/6ocWP/uiPVv4//MM/rLeuGY4f/uEfXvzAD/xAGQdbGXkJjiy8BPcTP/ET9SjZjMh//b/+a8kN3r/2a79WNNAVMDz6vN5Azv3olD6gq41XDdDIn8bPjPeSb7Eflgz95//jP5eRve/++xa/+Iu/uLjrzrvqC1e/+7u/W4+u77///sX/Hvr/bfbv9bnQ97z3PfXlIzPbePL2f/f2Mqa//du/Xeuq0fgzP/MzFX8ks8bXG8hZZ4dHZCSo0wtFZiyFchIiNIM/Bl0ZRy9zqGVX0sOn5ot0PKjyZQ9GmYqYftQn3+FwsbjDea50D3bXD54DnnDsmdSljCZg7rvM5eB3HmeOSTlWE//ogLrb0QWndUeca/kbJ/oEhrTWK3AbDnzJ2r3rlxrUU09Lwg92rHY1SD+g7q4TbvI5w6XqT38T7hRtTb/88zLoPhrduZByno7RIe2STsBduuNiQbz6rjfgoZ1gwICviaTCLfqqP71pHd0QDE88wnN0sJniejDiWii+h319j9YuO+dr8xndrlteBeRl/OHYjs8450Ml6adNgmQ4FKfzWPrz4OaRbP7ZYIeZQ74BnHwpjJPHbl4yJCkaN5KBCry4uAVnPX7AZnZlYrfoFlz66TD4eNN86Hs6sJ6niGZWewJOPsfhUGVFBlYyVLLfcmjjkProhyfd6tZ2an/dtJV6Mhyn0nlJWwpWPROtZMbmsgXdtmtZpRbGmc7fxXAqJAqlwc8Ch6fxw1YyiKiy8LGeOT4M/dnJYRnDGlkk0LGzZ718nGWZoWsrfhKaKkyncZMBcF9c7XkQPMA1Ac6YyaFqx8k95aT0BAjhzd3xicsVi4i3c6Rc/Skf5RHqs52XQqaYHGUPbIwIW+K4xhgXnNxGaNGSMCoOTg5/WOIo5eTQOiIciklZjIpKaZPLGVhT5MtH0MmLBnWVUY9y12x0VUeYoUCh4L/b9KAqsAnsfGaZdyOcfTQHfo3sAjNQSDVHhnYJjOruVpQ9Dvr2hTSeLTNtSU5/sBb4a5fzbUI2XqKrZdFKi/eMjcM1hamQMq7R5CytGkT41jBGviGXUejW+sXrIbvwfZIjGgddV0cLHWZcPWK0npFDa+cCcBs2Q4FnePg//u5/LH7nd36nytj4/Md//MeLr3aF4AhqH2a63v72t5eB8EnN3/u936u32q3Z4yB7SciM2O///u9XfiPmX/mVX6nlQOrUwF9KUB4f4OzgLDjuvOPOarMVPw3oaiYgqqre5K425VPdv/Vbv1Uw3viGNy7e9a53Le65557a/ukP/uAPamDwhje8YfG6171u8R1ve1t9x/5P/uRPFn/0R39Um8E/9NBDi3e84x1V93vf897FH/6/f1i8eMu/+TeL7/zO71wEm+smD+7dDlrm5Ia+DvIcDmYyOI3yrh3XeYzZ9f6oSztP87LdXuiH9qYdebzsKVbNtkydwuG6rus+sNTD9ixxSJw66Y32LV2ao+xiZNxxl6tTnpJvytFhOioU/0wOpO3Is6Q3EwdlXQMfv+CAfnrlMGgoWxl4Oj/44L/O0LU0wbV6l22yYq/tp/FqeHD1cQYzPuDDq2x8rrUj9YlTTt4+4ODamcPe+TyuBQfu2qWAPvnQCs48yPtyBLDZHPDxV1/VM5a1hEFncrOGsAD/yL752bxlTwXxddCkXDff2Bu0t4xaP8R9rYM6zkS2K2vZxWnVMgbLELP0aSXO7oZ3IdJfxy7a4opzu2qGVx+eUO0hTl118rnLRcXOz1QjpI54M8Ic5jh2XsLil6S1lAPc9KuLmMGuF8VTuPQ9EPATLzfCY3zujz/o8yqv6gV8zqnMedmOCYf4FIFaWHqafer55wIzbT3LJNY3DUYhO2ygp3jz/X/FDzIGbHV4UriWp+nKlWpSz8mnC3FBoJARmUPpg3PVVdXhX5KSn4O8vZN6YyvqqbzJytho9snM7kqelJ87P56ga69nz15YnNYUj7EtgCSophCtu2t3dsEZAgvIqWE7OxjcNrzuGThnjbSdhjvymL4VneAo9RBaOohMZw4ndiB3+BcJHF1lOBh71rkE/u52RmTx7i032CgnMzhGSVcyOloN46iRkZIZ4GGcRqfdPJk0KjOxaWTTqEZnUQLM9D3HVIm1OMhmb8d+bgP3EkRgozMqGwQHXygj+GuZxd4OnqbowYjXPY7A95hiJV6svMePri3ObsWwnYtA83h5LwutY95Cg1nsjLwWBzOyh/kyNyx4QyEoQM3mZhauP2Gsk9GQmv9tUBjTMqiTYUdLOTkqyvUtG4K79UhG6+gTmvapmV6WNLzSQTrTGzzVAX3oQx+qTt5sC17pTHVGnl7QX/notLqsk6YHYMgLnrN7RoqxSsaD+5Qjv2PH7cwx5KVuMn7q6afqJTId70sJ9A2O4MKFw2KN4Bvf9Mbap1S6eAE99cgucXUfoyOgTfs2O9p7jiqjrQuuxwzpcDha1yqecY5c1EMO6HFfJnCqt4Bcxw+a8A9+QtmW8FRbUIcgj3S4OMSfOXtmvFsQZxXf2TLOLxo3w/vmSQ90G46yZKmMLbRO5iVTezKvHRmdYFX4MvzAE95MTOOsjdJr9c5pUl3POImX/3Kh86CRnjmLc7jHw3kcXafH9Oa7vuu7Fn/zN39T/FKHfHiibDs7eM1BJBfxgjh55cG76w1wUx6Nrun1n/zpn1QH6brCRH7T1vnhohxcGi/81If1bHm3fXCe/PLYscJspacVrWfN3z6PSl/abzkwk766Fuhe9T1pk9wUfzdj6DbRMiZn191OXONVy0N+cQ4kyS/IUwdKc90y+lrRDL/nnz8VP2Ss2V3NF1gta9APr2f5YR6kxM7TN26i9jHej1iP38JRHE+IIT7189MT435yrO1W/5/ZYs1gL4/ovfDmI1ljy6z4FMFhfDRrwN+LY82vGYPnMCcwyT3NMkfOmeH0RJod3Y1t3sVHT5E50vE5oMX3AKN8z4DA5r08Pd4v/4mdTLuPk0ubRtooLyUQE8e/abvJdiYhgZPa9pDIVuJryafuQKprPjM+uR8HJrABB+eRf9yD7V6deL+TPnYv7ZtsxlazsbVpo3h3+syYyLuQmecLyXcue+0eDega3KaGJaKuE655ZrdKTcS2AhabEqeDsEaHYaPIOjEGh3GpDjwGUgeoQ+RIasSIqMcFWYy9uTLeyK06LvJTo4YwT/7tOLj2VgP3wvmtxel0TF5IO5ZZFWzbz7S79R4WSJcU06DWM/KgAHCztpagCEd+gjAjrEFRODskrGbWVToHlzKtR6I7URpbWpRSlmKOjrMabjLLmSIDdhrBES/Q5X49tEm1MGIv07WBFhyORDDD2V2J8u2Epq18bGI7Tq9lFbX2JbPMWehbPITlxULxcDKMjLWOnQx6lr07bnKQhkaGxSyljrLz6Sw472TTM+1teC5W780ex4ieziwVnfT40T2dFUbTvjwFzSdnuoy3rn0aFR9L0AFBN8jATO6P/MiPLF559ysXJ287uXjrW98aIzKcnp/6qZ9aPPTQQ1U/B8EsEZ35d5nhPR4HiWyknzxxstoFB/KXf/mXl4YfppyLsx7V5vxSAh7A1xkOaHI9349WuxKaX9UR5R4P4fZLv/RLVfbee+8thxAM5S1p+MITTyzuDg++423fUXTd+6p7Fz/7sz+7+PZv//Zykszeqhesn//5n1983/d9Xz2m/f7v//6CVRVf5w884U5vOar2L0Wr9tABrgIcihcZ5JLtieMn6kVaNquPplte1/5ad7oTb1rI0AxLp3d9ylXcUL2OvqazulpmYLmGCx56CsCmtqzQJ7/7pvVylcnrAKvLya8s2hxCrzdUd9t0H3HAZ/xVHh7o7TL4yv740poPP7hm94vvaEjelxLAqrYYIGQNPucbfPHSm7a2AfDVnuHc9aNVGXIXp4zy6ODY+/KZD3Aoh3ZLYkoGl8C/4b4U2uCj/uaVgafrq5HpS6n3pZal5nDEH0fLYK5b6HCPPnnpjrPJCUEZadoyXsovvBx8LUAX+YGrtsTZXV07Hfy8CJj+dyc6tJ+nAnlha5H+Wj+5m6fUO/rsnL2su1kTHboEffcEvHTDvYi0Jb6Iq8jRbgI+x2u20tnsqqUCfBvpQi2zKkcztJcDqN8eOlDLMD3uj4NZzig3J9XYhsvL8rWkMvzr944MUA2Ag2DQw29ONbuUIx5xnctJTRZOeviN45aD8puqVJ5Om+sY8iC7IT+48utGPhWQFxpwI5MPcVqX9g8rAJ6dx8B8RNtxBo2c/J1MWJ47f3Zx4Ux2jYpfdPZMPhR2Pl/MzbGX9cBnzviewpjIKj8wqwWOBC56ChqdUdcUrsvZZWSFIiCEcYz8nc8sIsfJqJgiQ4CSUo5ypKLMvoXOKFlbBUwtF0g8YfQM2YTbi05GP/AnIoGnz6MnYAyOOCtFHjswcHQZaPNH5LxhoXmEUo1OXnmUmPDfrOl7HTpH18yUBjkaLgH7M+owogJ1NTO9a8G9G2CdCap0lVKauZAvzj2n1YguTm7cjECiYBQw0YFpTYpy1t8YKaLQi3aEPtYSJ+ISgZFggJXZtmh7koOGy/iTiWt53DMsghkKBl+H5BDAEpqmurlFf9CC9s9//vNFq46Mo1a0YdYVQutsG2nl6DOj2DOYQBg0adRH80Lk937v9y7elkf3PYNbxjwWgiPHyZPXziQN8zvf9p21Vlc+8gED3trIL/zCL1S7gbd0nfRzzz53BayvnNx09P6nPYPpbNbaJvc6c3jgQT1ajHGEA7x1+O/6uXeVI29bNnnEP/ANDyx++qd/uvSrWkjiwDRLbXnGO9/5zsqHd03/D/7gD1Y8/cMz8dcbyMbReIJnUEHn0SJeetPvGs+9+NOz0NLMtreT3DMX7QjOceu6aiZhqrc69tiyDuClsUdJOuZlOEd3dYpdP31sfqqPvNw7qv4rVCkfvPFIUAav0KwOTp92RM7u5RVHZuyHvPg4r0s+AQxl+7PCrgVl9A9wfylBefWqT11wM4gHv+mHN/y8OEf3LLlxhos8QtMFhvbmHmxlDeLYEE91fGlOHjqljjnNTUfj0/fXc1Y3HMjENTzdO/r6euD+ryjDYcEbuApoIBdxlgUVXbGJHL1ul0VnZPRUZtXXY3/oV5eV1rAq8mv0g89mdher59KXZivOOLtHY6s9XV1fPR5nTlM+VpMThVvuanAbMocejUHcpdDzUDcKUzrjSTM9qvWo2kGuawItZx15zRQnL8eltgJNUfnpVtmk0oXwtuAN21bLAZKPs1wOc5qzL4rxrbosWJzqC+F1+U2BY60u2slIejkS4uOHODbD/1o66pyjHO5kImd1ctTRr7x0A5bkKlprZjovoBXMizImcDLDPCYJYhf4SaFpOzaZDjx/+vnFmfgpp+LsPnvaB1fiv2Q3hv08cT+bdbraoaf6W1uWOCjKhg0ex9nL9dBBVV+fs0sICQh0ZUbUBcG1YZTeDhSD4RCMrglMx405DHOe9A9B541Hs4qXCrVkIMSsRessKYi7W+XtnHBbZrs0pqNHMwIjr1pTk0YWYcByP53D7rTmppCNgwlnuPQRtQjsMDwO6kjLqMtyiAg+uSLE4Bp4doFYMfuZsiXcSQlc73BQ05Aph0AxOcf74U0KJCL4G42RQWgfjymCY+o9Hqdg5c7bFxtnw59N+8hp8IzemFkB75IBLYEJTyNCxp3jSwaMuk5JHOUonoeO7myafg5Kjf5SSdFmGFcNb3QIl6z7Jk2gnxo5nUO/69LZSeZXQltePKNXOkBBnIA/QhuJmIW65yT1Pst0POIoeZRu5o1VhqfT6dXxE8cHzOSTR1CHNDO5pXupqwxRhNH5u/4qcI0/6lEe7g56yzHEn/e9732lF2bDpXEK6NOSzokX2qk4+GnzynuxjO7TIXwTT8cE7Z/jqT0wZNLbLqij679GUl6QvXmCVwK4HHOPpfG0ZSfNtfzdBjjky/TQ5BpfpIPnXvvw3/WAg35x0itP7qX3Qf7dpuS/3rCENwHQzskRjS1P9cuno2tcrqa+bhfyohkMugsGvXcvjzSH6w7kJp94ofXVNbzkpSdk4LphSVeu87i/ngA2GaufrPADXPHiXJMfOthBOuiTvHB55JFHqv45ziXPIKIcWMpa4sOBZjuls6l0Fy1fqwD35o16DKiqvpdJn75WeIPbdgHv0IAW7R3+e4kTDDDPmaWb7IA4e53bl9kTADZbOaFl4h4MsvlaBPDZrN2959OGTsVWxQnN5MOR9RNZZng+Twnj3K1nDXhooBvlhJJNaFyPPsCrnMVLILc32cuYC2YhdQxnuRxdbWOKq/SkodUMLS4M2ElJJ9+DCWcB3s0b9/KarIMnvOiq9IKReNeNA06qF97gid9Wb3BtXksXurzloIJ0H8rKhcSBb67RBY4gyU3fV+ShH/W2Mx3lqWtLD/XZJkvOnclXC/P0/vnnz8QnOpM1u2mHmUA8d34MOs9mcm9ry0t2oS39D/8GbkHqBTUNzXtB1JVvEM2RwjTBWledHyNAWYzYUl1V2HFnTo81cadWT5Uh7U6E0iDUzgU+7sAolbBSR82YpOOsTib1cBRI/oAYLw4cC4H2xjuTa53miQg6SyLiYNqm4mSUdSswFxtxGG4/sTibOAa6ZpxyFloRjHgorrWYjL1Giw6G0UcgarlF7uHXnXpuK48GOTrOwRv8ECevctmCIvvQHVmc23rO15QjGPuVxpk4cqym4tfj3G5m3e7nnvpSbX1y9/nsLJHxQfzi8DFvFof2Uv7wyrk7XnX4K4ckQOGA59aKWqtbCnMq+9BFcc5GacQ1HLKS170GgX4zXGQArgXnaEfDrRjIlTEdchkjV3S0fqGbjJu30hjoGhAkzXXJetJzPMGPPstfOpqzpiVI84IS2NVBJQVvxS/5mJbfM4bihiyH0ZTPIdBF4Vh0vOPqhamKvfRP4402joCyLUdpcOsAt+YRPpF9L03goDz11acWD7z6gTLu1dkHW50UveE8eKmtOrfEc3arrizHkV4ORvTunMdkwQF8gwFGWJ3gO8y2swPywwd+nBJtUDmHODScyszLN37jNy5+4zd+o/CYp4PRtHBQXnHXK2oJC5rFC2BUG58cI/fwF1dyIo3YDgG+OuWt58YMJJmh+TUPvqbgqW8ZwlIw0G1nCjIt/csglwzUow1KF6QbuEjrQBfYJXnLtgamNulaOctk5IFnw5SGPmfl8APvnOW77777auuqE+G7Gc0HX/Ng4U6WAnhgSWMXlbM04e6771587GMfqyU7ZjTNita67je+sWSBN8179aL9G77hG0o24D766KPLGVSyU97nu+EkVLtL3fCGAxrA6eCpg1lUPLbt3wMPPFA4fc/3fM/iU5/6VD19kBdseKDh9a9/feEBJt2RDz99pAd8cejER/jKLy+ZevKl/qYFTDhqC+wkfrnv+uAsT+sWfgjsJ5h0ms4pI6gPjnhMlofprUyHftTVQT80lpFczm3o3Df2jDflAwR/dLesm6fo98Iq/tCHbpuw9rRRIAf5hT437yvya/ADr6985cvhtKcPnlhYrpMZ3SxdMLO7b1Yu24KhDy5keSwyhT8928/kBLm2bjhXSF752zkly5r9jJ6gUBmHPHObp2zR7CK8aD4o0061dIHOCWyrQ+j86nLdeUsXg7u9/jufNEfpf2CZaQVzLOGsbIUrPOjhgWZWRcuyYMw19CDvwL950/WNnvMAmnp7VtcSxDNpd+dzPPXMqcVT8fG2LmSyLluxcrjPnsvkXdrtVl6Y3tozGEw/W+3SdbAIrNrfbaB/7TO71XjhNlGEcShvBSgGEWYqYgCqwwvSRWQc13YEavbTDCiGToym+IQib22nQXCBL86hDKduM46nl0a2efHxfhmYY8dPJj6zxXnBZNP0uzJhyEpmgTeOZeQVZ3Ena26O5SMOlgXcecftNdW+mfRzcQA5Jsc2jlYj3chyBvfH84UzjxYoZ6Atz3BwryPSAcJNnDUs8rbSyGNWpxyi3SigGZcjJyOYrAnK7PE5gkucmeKnnvny4q7bMxN1PCPGbGa9mRdc8vrJEG4eo9hrF6+KbymTxKUMmjfwqQ46fDfLTnEZHYaaQXfWMOVvnve1cxmdyBWMkgXcr2ZWeVKmm+1Ej1p/ml48EapRR4ekS8NbcX2ts2X8wJCGP4L0vnZfs3bSEt9BmQqJLh2Yys7Ldd6DuGFEOn5+rkFeR0yw+vZiZ3SQJVzJkgHlNDDOQqehT5BP0EHbMqydMrx5Lm/petylbZUhTj74KKseDhubAL52GIKLP5tZq45vltR4FIafJY+0K2fGXTCwNHhVljMAF7B1HvWJ1bASjxzg0WG6+fGPf7zycJ7ptjTl0Qu2WXFtUefJ4ZMOX3CkO6MP7tI63SO9JBYe0uAjn5cPy/GdHq+ZnZ8HdQlVR9pNhYkX4sxUwZ0jacBi5sJSETLxmBw+6mIv4Xc88Qy3MmjCX/TBRXAGF974STbKu8cPa/GVMTBw/4EPfrDy3/8N95cNtqxAfrrASQWbUwumOjmE+CweD+nGPa+8p3gAb3ng3rwmM3qj/je96U01iFHvl/OE4J58mQ8eZMqphFfXjZbG23kuZ7xo2Znx4zD7LOy3fuu3Fk3wwgd1Wz4EL7OCnFPOse39PvCBDwxeBLaBFV7SRcE9/MXhw5yP7g0a6Jd8cJHu6KBeAc/wqp7qZKALJhzQCQ4n364r+Is/AjovFw6n4w29FA6nXQ7OjUgrGU59lOuWK1zQT0+899D3+IdneOu6Q9HcNzl/rem2tICc0wpTG3kbIJs4yzre7MjgEfTqmqVdXrgfs/7swEo+OAE3+uDpL//Ck2d5azlC2YbuR6I/kWVyFWUrsYdatKe3R6I75axJCTziJnY4VD9SdsWVmPxJy89yJlWBxKdwjg7jvpKqTvon3RkO4ERGoZ2jWWt5Y+vayW0cxvKAqWZ1Vl52c/SZYA55JU9VP/KGoPDCtXT5g0+WZtrFauDAruuvTDp4gXUs6Tx/biytPJ9Ju+ejL6dOPZdzbKGn3bteUDPpMvwbs934bZ/iwe8iqziRq2UYPc7y9iou4Jo/RgbbdVQem9lObN6QWzGd59cYIl+tKQm9lBxWOtA25PITUSt7GxmfAcai8+kgz2dmmSO3EiLtR/fVvB1rVncj+9uunMgC8gDIg6DF6exusJEZyv14/rt7o9MgVE53jSIy67oeuEY/2znMMKuPAnmz0fpZeIxOCDPjFKYTpOzbKavvGQoR9Q0tTcPoKKNQSdQgMq7PzGo68MzkbmdEwinf3c8OElnPggevfu2Di+eeOr84lU7kq08+sbj31XfHeKbx52W2MrChp/hYOoKHg+8kVvxqvuJtHwYHoYkT7NxH5+97hlqAhzQv6lRa6OM06/Bu1YB3rUdN75yW4mkinJsPrjt+nvdWukZLtdHQ4qxDN7NPN3TC4pofdNW1TsjjWo6ZuNtvG/uKGmHfGXjVVvEqPOX8nd+YPhiTtNLRiUFdb9flKQcdYi8MCsnDYFacw4zwiZPDAVEvWBwbjqHBlvwtE3Rx1Dg6cLZeSz1w00YFzgznDIzhoA8HFxz3nDD5fR6Zw8YxxhNwkiV1DdvjXr3l1MUZ5+yaJfxqHKrXPPhg1TXHDT7aescZ5K5ujqUAz+fpirXaXkA0QGKUPY06/fzpgg9n5XWYcDO4AMc9B9Gjd7xibzvI74Aj5xMdcMU3DrTt31y///3vL57iK6dTHgc+iMMH5TmK6qYH4Kq/aeEQ3/OqexZ/93d/V84fOcnrrKyA/5y8c7nHe3DEmdFSL/zpFticQLDpinPLnXwd9LXfM8Cnzz7+2cpH7hzbdkLBJDvw/+Ef/qHKKG/d+UMPPVQzs3QaPLxsesjWgEBeoWWNH/Bzj3fO+IQOdUoXJ7jue/wLt6SHAABAAElEQVSELyeO7rV+qs9yCQ6zdb9Npzr+NQb8QHu3VXpAf+nBjQ/sPl3Q/tmCoaf05nyeZp0+Ex8lSyGPpX88Xn1jJvR8ECGTaLXuNU5HemUrFUNPaIozuZYXqSyLdLebF9rMdJZDGz+T7xLHIxdsTibkYlPdxD/Mr0k0eOAK+5f72I1E5bp+JSQlGSabpZT6jTOWZfKUW93xBBIFcNp11vFGCnW/POdlfmtn10Nzla9yqWeqk9zggi/1RbO0p/0ccTGqTnW7esG5lorGL5SSH3LfCb9s51Y7Qdi9AU4574q3K0Xy8cHOxcc7l6ULZ/ICGht5Jn0X22Jmd2+bnTcBGLiBOQYLJlDY3tGWoWOTgWJicgvX7Oz22+UavFFAjSqK+VkpwKlLBYTRh3sGoc+j3IHj1cYbM2tqH7YJxFqzoilv1kf5s5gR4o5nFvdkFO60t/OidJtxcO+774FyVhf5VN1+PHxLInaytVeNPILPdnUSmSL3VClK9typs4sTGbk/HeN7Tx5VbW/HYAfPjXzubisG/EicUjMRr7jrZBiftwmzRmQReN6iTA8WAUaJMxMs2PID1hZJB0TxpTqrKDIlPXs+Sh5n26eBL0RYu5mp3eGI2qcvTu8FX20JPmt5VPLAA2ah0uFldvnCVkYxmZpnZPezQwPelXENL5pXQwnDu6Th+ZzX1TiirDoEiiad0W+DA3fXHfDYPRkrK+jQbtWAJ46iKbQ1f5zRJU3nozPrL/00rRqWfLdiaDqHcRk7DXAEHn744eqQ0ayTIW98cFT7ipNidkx5TgA9aP6NR6jDoakZqwyCwGke4bG8AlgahLh6CuIt3uif0PlzUdc9yOUYMlD0V16Og3Ppe+CCCQezbZwGsDkYHC1pdFwZuJmVFDhbHEB4oRE8HddHPvKRcgY9locPB1geT2nUV4YyP9WWghf7A88jab8e/XFoHsxXrQTlit5cw0lZtC/XzSZCx45Xr7r3VYVDDXDD37tecVc5hXTt+LHjJRP4ae/wUj+864M8OYPP4YaHdPfqbz6xV/jx7ne/u2Y20ce5rFny8AW8Rx5+pGhRZ9GcOHwzG6teX+3CN+UE+Chnxh8d7dhyzrUbegSOsq7BNRkAhmvyEOSFr3s2qOnrMxqkO6vHtXqdv/LVr9QgDBzy50jip3rhZ5ePZ55+ZqnbcFFW/Q9mUGIXBXFdRh2uya2dXbDV1faRw0p38K55BVeHoG4H+SjHcf6zP/uzcnTlF8BShzblgCv64dbtrzL+K/rBv+YZvgn4ITRP+74i/5f+jPYEL39D0uVOFhZeiNfHW6fKWbP1qYNLsM8ZjcNa79ekoMfsY2svnswUz+2rPGjWvkefzWCY6R0v4IcX2BJ4hUfNgFZEGBTA4RWIrYfJNOyV/jqXhYvs5WIOh5lTPTZHAFNaIVj11eP+gmdmPfHwqPNwsIdoyKcKll1biRPFR4+nExgO9SjbQd5RB3j1NDr+V5pd8c7ZZJ33qMDl/Mo3eBJcV8Hkq+i7LCEz+Ez+gNV2a7cs9WUgwX/UlvfX4t/kCfkYpMAdCvlxnsL1eTKpdCjEcIZaOW+7/bZ67MRYUVz8MWPDMDI2DIiDwaoReRw9HSqEh2AHvHGNYaMB5DWaYvKxdErHTh6JwfWyQYxqeOVltXN5U++JL3xxcTwzUXe/KmtgM9O7spHHjjtGXGOWtxgUBlazys/Odkg/G4O1n21zzsT45SMOq8FlIx3bSspcuJBlD/mqyfNJ26VkeSybfibHeORyLuttdZKMFqEQNiHa11cD4MyWYmV0QzF2k/+VWQf31DN5DJtvSG9t5fHuRmZiTt4VQ/6lxW2Z8Xnu6SzQ//wXY2CzZmjl7sWRzFRfOBunN3W0gcCTWrQe4PhU9zm3oehOQzxDTjbiBIaXYkBMWSMoa69P5FE0SPKBo0zLtNeWFoBb7KfpcEZ7N0gdkw6p781offjDH64OWSeN16W/txi9c3TpJXmikczNLrVM8UKaeId7afSZztAN9JeuBKhZ2AAq8J6u0BUGrC5y3XwEo3XSYKnrk95pc0Pd7V56NLLsQC8LUjdYBXuoea6H4eTkog+OHFvOGmdKHeyMGTmPjDkX8jSt6JTPrB/5c9zUIV6+GuBp6oljJA3ePQHqgR9cHPUWc3HjhT/SiuaUxZ+iObaN0+MJCb2qumKH4ORaWrdT+R1wabydOUjO+N38/f/Ze/MoO4/rwK9ev9crugE0AZAgQIIAF3EVKVJcRHHRasuWrViyZMmWF2k8iWdOjvVHkpPMmdhJjudYdiYn8skcZ2yNx2Nbc2zHZxyvYrRYEqmF2kVRIkWKOykSIEGCWHtf3uv8frdevX5ooLE0CWLhV8Dr+r76arl161bVrVu3blmy6SzTb4VhN0+lqqaRgfUCFJ3lGV+d/dLuvhvuIkimbuvWrWE6zz7gtrvmtoTZ+I7bSkiFr4T5XGAXLttEvPq94Mo4PpcwYfHddtIvzLPP5qEE/Lme54wWdTBPv5Wx1vYzL9/NQ8ZXlQVhVL1BV5h75yFpwHwLDZjGPA0XV34L3JLOcozn3KSVEb9JW9bBuH4zrvH0/S4sOhcH9957b7yLA+GzbY1neaa1TUzj79XsCs7Eg3gVv7pTAS/uuGiXlt4FXLmPaZ1FOD0In1UYGCcb7o4ZJzOy+o0Ikx5sX+kZOuFxPvgQxzLrmpnKTEfGpV/LlRCXGTqeIa8cRj752XfpMzO65u1POsxlZU+yyvRlnjmOfmaipXXT8AnXTYIHjckBR8Tgj3QuvebxyPLMX2Yfso78usvJsBSYFv24Y0BJNzhkyCFtZl6LPzeXmXBhs47ybOJSIaZnpebpSwP9nD+xTASewY5x8KnZZKyEERbbLQScdSTj4jfwTD6BfBl3QcHlnpqfj/lvqCCYGCKQUEWAuncOfA6KdnQZMjEro+vgYZg/KyxyTWM++gITUhWkJx3CB8mlnBhYeB+bZZWNKYqh4RHsmGJSCL0OeM80CKN43gVbYTDh8llljCFJnWkp7kYyhJ6N5bvd0MMhsR4bDzwMDbDVdGA8rRs9N+184fk05AG0GeIkpA7qJDIRrsJW6q5dYzCl+Uo+BywJRh3bJjedWR7Cbfw8aGo3V10SJUHjiN3FMWQSuodNdHbZcSUuExTxe2HGbaReGN6e+lDatfuFtOnsrak128uW5WYYdybw8V0w3Ewu/JtDdC/eItN2SxXiE2f+ugdj33MHrYcUy0Hewb8wEeLdQdifccWRrpvw/aazXU9HZ72KK7hxcn3ggQdiknQyMo4Tmj/pTJp2UnJSFX+no7ONraf0YduVttY3zPpZb+vvpG988ePPZ+OIC+OIg9hWYgKXRtyCs28bx19x0Y95sR9HOVIS382j/CT47j5dVBrMo5MXWQqXY0VJV/KW9jVdqBNu6yFN62w3f44/0q3Mh7BbH5+tW6m3vv1B3zh54sl1sSzfdUpzhUHYok74wqZd5PLegdv41tVBFhe5tetb6iFclue7ZZiHcMVAQALbSpgMk/78btz+VXkREtJl8FLKNC/rbDzbW8Zf5s+8Zbhk+nSlPsIuPsStCwbjlLqpE+si0L7hoSxN5T355JPBLMv8FjqxvO6+IqzBsAKDuBf+Ur55G9938a0vrMYxT12pi2E629M6GE9VDP0Co+n9iSd/hruwkQkXPg+kWY71ND+Z9YJrw0zru2nLs+Hi0Z9liR/z8EDfXuhGHIor0/nNOD7rWzed/cLngiPnvFIv8WN8fzrf/WZ883g1uoLH7voXfBX/ZOBFmhnlUGvieuBazX6G1Q3aaXgQ3W0ET4MIhVat8uCsuuqeUXAn2x/jCEwWCenL0AZzvnxCzP50byWV6qkODLLYYWiRJ5BvcEGs9DfHdaHFuGoqsonxwz9BIplOmqoWQDuxy4YfDhrKUeSXMmNqGSbUTCpsCnm5kCdWwCYswggtyzUKa4gASQTMYR3KR8NNIo/WyY/4lGvfCSsMpKt52t4I1rettrDUt76Fv1PKrZg56h+XasC/0b9mZzhvxA53WLxiDB0Ax6tXrw2JdB3J7zRIaSJ86GfHuzWPOhf5yJ7U7HswvIxqqTm0nnfbzvrh6Gs0Dg8ZV8fN7Irs8iud3gHKgdwTvOvOWhe3EVmW8ez4EpGDSQwiMr9YSLCzl0EgGpDBQCbRwaANW6Q3HzuFk2Qvktc+JiB1wuaaEzCCkFcviOIQzM6dL9CGIMKLGiBA6g9xjsQA3hhgyw092VEG411IfM7mwMqOZ58PZnaWVcUMxog9NBLNDkLdNlszwoldGNFGXw3GdRz9RQbR+RlMnI3EVuLgqtWhhxXXg2K/V8J1sBPOOUxjlMHMuo3TkEP9a9KPnuFE87pVad/+A2nT5vPT7L4xJmIV4cERzDctxWTzg3T+eRvSQmMcmFSVwCQURKlOUMG7vjgpvzKQyqga5mDuhOazA4uw+G472E6GS7A++xPnTpTGsw5K241bcB8Pp+GfUn/rmjto3iJVyukkZ10L7Vk96U+9SuOa9nR19kd1BO1zMjQ629Z321tGo5uW/Oav0JF1N268g4Y8KGeaMbzjHEP4Lo0VyaX5iD/TyhRLW5GGeDK3WiaRvkr+lmWcksa8hFnGKQ52tscbv+v0B1iYynBJ5zIj5lXUFbTAsOPZHRHXPzKN++ayuUPTWr7b+6YxD2lAnMRgbB+LLbw85hS4hFF8+S5sjnPCafmmM1xnnOKrp+o0ZJ90MBdmac7nUhffZZTUWRaOwBllCY94tE7uggUDnbMOurTOSsWNV9pRGAw3XWEs3Tpfs3pNlCm8lqEzX+NIBz7LVIqLsnB44oknAi7TWHfrKTMs3gqM4i9gA2eO8e6OAEzEV+3CegmT+Deez0Xa7U6B7SsuLFO4zdc8Lc86GF/fn/U0XCdzaz2ETfyZ3sWMF7hoPcI6l/YyreNaoQ2ZcvMyjXHMRxj8FfyIT9/dPpXpNr71L+ULg01hPL8Jg8+2qfDrG+7PMdR0/oTFcvWta6EB83s1OXFR6l5ot+BIvBjm+8lwXgxxzsZzaR8XgY6RSv9RA3QHlvm7F5oeQIWyrqAKXmNBqa7SXXgG7ffLj8hDZBdUwiP1YcwJ11ZzzDeEuePGvBRMomMFB67YoTZ+xou4yMm68eG3bpe37Q2xXL8dzjcvw11wObcZz/E0v5tOKWtJ7/esnuA4aLzMYCvoyPnzl3HPunumolyKEd8CPsrq8pUOe/4pQKDcAot1BsGhstnE4lRgAXxr17iPxcDAELt37pDBd82gsgDjCKPLjhBx6VH0JxaS9DPFdC1UQOcHz04HBrzSmz4X08Uio0vgyiS7HeS3CdcGcIC4/LLL47CDHVqCVq9U3VW/O3jJcPns4Chh6xwgHGiM73efOxOPCON/pzNQiX6Y3YbERhmzXNu3UGNAQey96bzxdPc3vpl++OCD6dzN5wWyzzlnIG1HvWFqajbtfO7ZdPvNt8IEPJouvuSKdOcXvpje9Ka3pB3PvcChERhNCHefkwOD6UMPPZZuuvENHETZF4Pyc889CXw9wTjXzu0N6dJ6TiY/9eQzMZiuZkJxQJ+exjQG9zY/j6T4kotfkxkACOL553ekLRvPSU8+8UwaXXc1MBxIF2yFeZ45kJ6FSV+3TjuOe9JFW65OG8/dnG5+4+vS0JoxcMXKsrYmRPX1mnb/ILCuyTjUGSAkcVSc+HWgFZ/izUNJTrq+h7k4qEDc+zO9yua2lwOz27suRJwEbC8nahmT09nJFJT6SmvSWGEAncSspzSnM16L+7bFm3FPVycNOAnrrFOpi+HWWd/wQivWXzxIIzp93/1Jzx4w0w6t8aN/kjaknrxLW8aT5vwuLXXKI55OfMroGse40rBxjO+7TIDjhzTooVPpz4Nc5l2cMAmz/ex1174u3XXXXcFIFaZKZs2tZ1Wpdt+/O+opLEr9LMfybHvzcfyx3MIodzMlBS+WK7ya8DOti+F4Bzb1V8WDuNQFbJRhOQXmeKbeOvO3H8n4yeRZtgurAyx6zVsGLlRF6G/Sq+bVZNpUowh8klarBMIt7e7hm/02JKrkL8ya1DKNeBSfOplZx2SZVPFgXsLuwcPtO7ZHOuvgATXx+tRTTwWDZ5j0I5zCbjlKSa+66qpQeRBmy7EuprWu4qO0habphKG82/7Gkal/cfeLaTWw3nrrrdEeXmJi3EKv4lJnfv6EQXhKXuLQ8s1P53cZ8QvQodaUmNJdv/m7/PLLwxKCeDBNWQTYjsIuE2zehodZxoXMjBouPOK6lGs50o/OVhXnfjOeeNU3zAWacS1Pv9CtcXSWZ7h1M86rzZW26fbFhzTiTxzqnwznYXQPZ4f5LpkupLsyu9rZHehjBxa1Sw+Wh+Qw4HUcLaoJLtSUjEIbMU8zvsJM5rrkRdwMzGzo6TqHE6/UM9QToFfxIFnnX+4HBQ8lbnnXD0luu7+YqJyrML0uM6r65WzFwXnSe0hm5KDoSJNhMYSxu90mi2W3MyamqgJan8pqm/IXzqHl+8G+wkedfSHnJW7l/cSlVixcVCf6lzsoecHoQiDj1sU0Z7Tm4Cf7mGMWNAUHY47awiTGBxYYm+yVPX3s6A2claa50a6Us+B9CXkKivKPW7Jrqu5O6nM5XLLtwm1p27Zti3UWh6XeUVz+kxHcFeDjMnGXxIrXnGWZWPLbeux9XrT5bYHMvALJRHfb1RsDoQsLr40J5aqLbw/4L/7I+2OQWljwu9mS38LmiHvrDedFHBtAWG+4ZgN+JtxgNhe2RvgtNxDff8TxZ3or4kpGZqDUaaF1YXSAW295Jx3JVf355N+Trrj4ItJcGGlbC5cEfFdf8voou1ZjOyVcQaArlmN04rLtyuQbryW8ZGlgF96vvPLKgEUpVLTbaT4WY6iKAcrVMp2quS7ae2oClZv5URYRDEDYfK7VvcoQyQ04mW+w7au5mRZmZlhdinE7Tj9tJh6n1bMmbm/ciAfTyB5RDdUYnXRgx9JnxwrHwNJYOrgYfpyOLafs2o1me/lzYFRiUGcApcBaayr1NNGXxHwLS0JgifUuk6s6TA5EroZhgtQpZ4ktc+WBALfO1q8/N136mivYtViXrn3dzenJxx/gQORM2vnMU9QX6dz+PVzlnZlEr8xmyk6j6OKrNP+jx56KQWkEBspDoSzhoWkGJSZ3TQCOogq0j+3xpx9/LL6vgcmoIz136e1FK2ycpBlUkw7wLnNRB7fD7MR43XIvA5qHhp1BGq7swW0vN+xMHphI69acFdYMpjBFM8ih0np/I205b1O6/5Gvp94R2ngSk1T8sNgLfDBOWj6Bydm65QIGVU/rP5uac6hoTMKoIfDU1B/DaUw4TjqOazKYM+BhEjuOhWmRuZNxkRHVKdH2qnLtQSpNt++YXmbdhaPMjQyjjLjMtQxpSCvo/55nML4TvPt1e/buhiFspIvPuRAcqs6RJYQvPP8Ch+KexrqClhSQdoK+Gc4sUEvKAIEsiqcZ+AlIk+MuaIY4uDuXnnhye5pGIHARbXv51ZjDmsHSxoHtSGEfTRML0slaFtzrWMicn668ZjSdv/WCqMMk7TAtU+2hL9qmxg7Trr170p1f+mJYPbjqddfAcO8BJ830yBOPYw/3QgQBSnZ7OCx2NXU9Kxjjhx56NCaq1yBcGF27IV180aXo5HJmoeE18vmsg2cu5mj7efKqQ6sKHaaB3fMNWqjZuBl9XL7v/TYWQtj7fO0116TRDevTJbXL0l7MEU1OYR6Psxff/f796dxNG9Lbf/K2kJbten5f2v3CBDcOcpCx/5ywfDM5xW4A3WL3vh+l1aOb021vvQJ8TKZnntqd9iMQkR62XbgJ8p5B0PE0u4Qs9mZGWOisoQ+xozg/mSbZCUzgdxZ66p0fYyyAQIGrvx6dElplgUBcaZUBhomZ/oegZB4YB7TVCq2pmNYLEzVTR4IYVERsHtxpTnNs3TZHoER29gZRSSFI3HDuH1Pt6B+3GMsYrJzHS9p2FqeMJ/1L02chxHGB5GLDfuAiw3D70olyF13knJqZZhcUZZFRFl+z9LNJ+nR/f7b+MsPhWZtrH+N9a3hN2ssWebPpLZubwDmCtNimp8OpI0ojoSYac2Rgv2b75YWljZHb40itYgMf6ftKsGKexb3ceZd8j+Q73h/p+0q/mS/zMGelGgu5PUISrAoG1QyzshbM2L7AnNdAylvnt6pvIZ2LEYAGC4vJWRa4tFdZU66I2T0E/DaOY9A+5OMxBqygnYLBaGdv8h4HyyVOpfJu52pB54SXXXfB+ZuMaLdbmkf5tjTesoTcZhqLseeC/Hz6seSWyyzwHZpXN5wlzTJ+V9RuHC0TuxPcab+u9J2Pp+GDjFwrVrVMFphckVl1UkGpg47k4gUGgYmkae/RuTq1AzmiwVxNNdnKchWOGom6W95Go07THDpELQbNHnS34QYjSaxY251eO4syxwuUuXLXzixA4w/wZCjbtCmI/IueH0DwnYlVfXK302Y9vRnlO7H4jO8PBw/KM6wvOupNDk/s3Pk8TMg38oTOgHHuxmH0RLFwsnlTlCHj5xaftqFJyA+9SyS962HiTO9s4aQS9Y6JmYGHeICTVq1R1y0vnnI/sl6mYULke/8Q+qPktYbFqvQ3w0FOdeGUJkdj0R4yobaDlz3sH9+fHnr0YZjGF8kHJlVJC1GNPwuT5K+F5RO2fkCNDL2DnZINpPW8MP+xZQ8DO8G2M5ZbBgaR3jTUF9MesOpV2X6mDKpSVtWSbFt/4kHpSVlMW76TuLtBIzDxSlDFg1LbWOwaAWc+5qf6Q+TFu846WWcXyi0WCG4HSn6Gie9BLDSIKiWKO3c+G8yl5al2MAyjPDLyVORnnRbm3TJnocatT7Yt2q8wGTVMdm2HccMSwBzqLD1IUJFeznPbkKTPQzowuy999etfTl/9BubGYEZM2Ut50nvY3YQ1a8J0A2Da8cwOJL+oHACvDIw7Q8PUu0U/mRhXH7mGxP2LwNGKeNZrfr43ff0bX0v33HMPOas6MIsa19707HM7qCftxFjrgd44MU5Dau+T5uYykz0wR/PpwR9mSa1l1mmbB+5/IP3w4UfR3UOCY7tYU0wTPTOxl128J9GnJkvymWaim5swP3c20HseAM/oYs6Ch50796Yxpeow8R5inpqESFjg9qNT6bby5IQmj9iF4ICy5K7VIaV2DRavLpxqMMEJZre9qo168aft7CP8YnFmct8P5+zTzkFO4eRrpS0sfvZRhSdZ2hc04sIU01WaGe1B4jg0AD6Wy/pwxb2CYfYBbTK/853vjAWjEnCl5+7Y+O1EMrv2Qc3k2VcnoNEaOxDRb9v9TMGA53ggfvALLPSBQS6j2rxxCJN216VLLr0EGoDhhdENZtfNb8cS/AX6VcvFTeVeQQzY11S/sk8pdLKPxATG4pBFDW1SYz7uo13QEeDM00TasnkDY7G3KtKt+RV+i5asXIWBMxUDMrtM1D2Yp8Im7AKmXuAhQhd6EklLD5Y4YGOZNOhM3IyjxDMRhrY3P9VjmBAZnJUQ2GP6YTSUPsrwKoaBl4o+yKgZE38ZxHtQq9HlqTgeV/BHXVs7tg5fSbQdHsbSCdSpkZqF5EhmaorJfZYtnIk5Jbown/ZwRRakCu5BKWmkQgrMU1NmmEz6UAlSmipjIaMlk+OiIKTYcMVKJ3W5LqjCwEnDd8QEUu9lwoVhyEgA18CBwgI4E1YhlJnjx6GCRZfrJAOhVHaSn4sGcSozOjCUcedkpJPRXUBqlheBSEzXyrBwW+JQnjT7vQKcMl1Y7HxhZxwCXZilDCRwbrXBbgGsJ3b5BxOEMQIFcTBwg0jXViElBdLGXqSGWBqobSYvpDi42K2B4WCjLt6X/llsa7fy8s+J/HAuGPXAevurILedzK95eTDDkyniZY4t8aJD59aqxtZlbkN3lyF9iAMzzf5skucAh2ybSKd6Wujc19iGH9iHBB2pI2Q8zS2Mc9D53lBlkkuCIcUmqIc8emGka0zizSb5UKaLFti5gHKeBYf/ihtC0i4ctu8EktBO3WHqJ8dhnslj9Yh9phbSYHEngy6Db1yZYM0oSguDLG6gsuhTUW/qH5JKzlq4E4A4P0u0YbD378kH7NR/th82WIxIPeY/M4kkln7ZRz1YGkA/1AEmGwE7eESPFmbTdD29MpJ5mzxxOLje5KIgaH0fKmfZsYhDFS4WTVR5goUQpy/4pMk528Ny7EPgDWa31RonPhI9FlDwnoQW127UWDhLM5nOcwSfD6YjmWrr3RNMMbTpGAScMQSB+xpjlQstKVALQV573y+dYbdZJvdUZXTFhrrOqols3bo1mF31pnXdktYIOAF/ZKilO123WVRpRocIAyrHPjjPjoQ1GnFhYSStZty57nUbaSZMf/LNX271RZ+uQ/rKvZIYcGkxWxvuFLnY3wjixV7ldOwOIRfQpjkXVMwXgw3UkFB5qtWU4Gd6OPzo3Mm6eqgwcPpiQGbHLeN59qkXlMRK7fQO5JkuEsNah5Mie/bMTQ5vOCbKBd+1tME96Jqj81DT1DwGrWEv51lFOp+16FCzSuMcMhlIzcbNRpkXJyiZPktauSvDqt35UOcUvoDOkwdqHbRb3PAzsGoD2//rYAZRzXAmJnzxt5iPAjUlFHXq0KdpLZhiTerJzPSznd8Pg+vW8gR44y2YIQeWBpLd6SZX+jKZuLUcSIwpoZRD3cUFpYKJYGCZTiJ/pX2hp0jhSlrE3RwMapNbhqa5EWcS/PaA9z6krflks2MZLeWEH3mKV7bpYZomkMKuGVmbdnuzlfek872P+s7ug5lj1JPJcVoKRtsZioWJqedhgvfslhuiDWH85tMYcOyFwehlcMTCgluZigKWcZaj05fBLc42t9Ju3wqk37t/xjPfUI+g/sH8mhfpQtKL7wJBKw9ut2qndiYY3rywmOIA7llIc3O9cqmmc1L37MBlSKOmx9ZTTyyKuJOFBLeOLd56je0/tsRtqh4YtSa3MDaZGViiAB84Av/SupJqpdHCbL7qA3veQmf7yTT0ITnXSLtm13zvR6Ju31igf5nPHIdvQiVmXbZ2YMqoC/GVRrsQmGGloWRXRngIaX7YLcWeo/QX0ktLg6nLanHAYluAJnEnXIYrMXdxpw64TkshMoKN3lHoykUTizaScayOZgcXwGZdrJMqAD01rquWBqGLGr7mi2wXJf/z9hvoUSneKg4iC7Nb7zp1EweG6uk8pEack0HlB9WnGbdZF+mAWMTMNBKJgvGN1PHa/cc+EovXYJ9M4xgEt822bUh8a9B1HZUGYNmwQfvM0oS0zq6UaRxwuorqzvtkP9u+0o34U/9ZJx6lB3W9u/vOyw2rhyPFi+XZP0pZsbCSZsBxHQJxKqgz5rdYDKU51CxQhWpAh1AJo47jR5Yi8jWc7ZVlvSWk/aHyTigG6M0sT1x4S+zOLbZN23ccjvZCX55+71K9gQpS4p6CGuPFADq+dXZzirPNK1dh4IzEgPqQqwY5PYvk0m3HhhJXJz4GOeZqOgUTB9LQWg8TDZIU+g0+fxYOwNmhF8lk3tOgQ7FkDCYAhqqG5KknJJqqC8BgwagFo+BER390qJSZJvOXiFMniSPMZhbHT4Ggc+oatu+uvf5W6rWGCR2msa4u2ZL0MfkCf4iFlFLBoPCTEc2nb4GeCeGsjevSxZdeitSWwzTUaEHmDYZCpHgSuY4kzJrOU05mDmFQkJrGbWeEy0bqZGJ0olVgs7k90lGeKg2rkfjIWMv8DqBMqeTSWww1Mt5RA6Bc07uQcALtY7Jssg2vNFLmbGCEQ0LoWw70Yz91fiI1J9CLBNQaDF8TRq7l4gWJaWqhP9tAX5hJbW6eyW3VfiwMYdqvZzdMt+oa6HR7WcMSnNnu3c4yl7pgEskhVC/aH01XfgaZr/U0bicHnsuhErFUDul1l+FkPTKSD2l5WDBP3pSFJPSiCy/hcp3VMGBb4ZXOR52Drf/ak2zN72exg7Syvh4fyy7Uv8bCLWxUBjMITi0bhr8HCWWTyUEJZsAmfEt+XmRR4Ff6LmU7mcgWKomswUDKXFhf66iTLnxWZ9xISq4b7AL4LpOr9JqE/Jf28q15LobyggjpJYySLszTkVb6E1fSxzxSXxcHmgdzMaRkB2Eti1d3FGBkpUX6qFo30ndmktmGhjEVDg8bLyANl6mdd7UIDP39RIYRsk9Yl5wGOsOEZR0GGIV46Kc3bd60iWtL96HmgEWMGQ42h2Q2QG3/Ib+DSab7Y/s5M1ILsdCmnqozqH6CFQAe+PEdawB1pFNNpNGXXHRFSEi92t6FSYuFofqMsWA5TO4nO0i1BXEQOxGig8VJkeout/vxcsHswiUztrSpjC+u9MOgT4QCcV6DJnV86kMCYpoFzjt4ra3DnEtjm3CxGaV4KIt2qmNCtHKvHAY0mVZDKBN9gr4RbdJeRPKF3o56D7+WO458tf3owtF47gSRuANs1XIdVFQPZxoGtN1XY/t+EHMkraaMjHqNMm9IlwaU3PI+z3oQ02/qzRUpTTaNgmwI3VEH6gG2DuMzTJiGqwdgoOE7mFDRqSRPdWR7Q2xsx1IayaDpxE+yFTsnYV3b8zHULMoQTLi8uzcDqt+3cfOa9FM/87Z0E3pnDaRZNbb6FxMTOSRQ7cwcMWBAmIKYGGQckNQNMJCTj1vmCTM711x9DfXG/J4AWA/KacmcMEG3yMtBhY3eYCgiu2B9iIdzCCJGPFlKSBPFicyv5cKg8BZmBOttvVQLiW1bcK6ihrnoy1A5cskg12BU+jHRpzWWSbaxG0i2bdu5KZgPGN6hPvR+F7iOt8GipM52O8xLE3gXaPvU5JQ18edhflswwaGyr2QnmBWZNeiDSsFDHeS6Gc/yIWgIfOhMU5jDALWN4k5YSWTcqFcOMA9dd/4yh4VZzLH8KwOZcankVOfVmupmn7d5CxYILuYQ0NUcwtIkEt9hklo12p569XCwo9bEXA/MoMWBWtDMgxxq/AdY2pRlHZC5jY5rw++jbad0VaYg4AyYc4S8oCM7JpN5zAFlJoZQGAedMLuA6ug8gy/DzMeFipZhghlGEp+nK2ERTku1nrkc/xrD0Fg8BdxOcyU+fdyVKae0W/Rl11nwg1kdNhhpdTSpuOmUnIKbFnbOU8s+b8mStoy4qjKWQjwXB36j7jK7vdCT6lAt9KL7MAU5Rx+x79TFb9APiXTi9mguolhR/otP+7nPVrTNVBNIkItobGHPSBNebuIMzpkDcBrUYBueos562b7Rn1i0iNVu2i60fyLAtxzzVwBBEwZu3ZlzdyFUodDHjYumhA9aVA/c8U993Bj3GWfEvwug8G2coEd8+sFCPat1EXgYZ9x2odFK5OG4a17L+SVexy/p9VfiDgNDyXs5GEp4idepw8mEQSp3/5JZO9pEXBgW1O9LtK0eoiu6kTOOcwz1l8mV47VvxdhprJBf5Yfqb4WBMw0DF267OP3C+38l3Xrzj6FHhvF4tnUd3ObQzxwaVtJFf6FDqNfpVjZWqfHdUvUGOy4s6RtFJ5HT/ugZynqNT46H/WUHxtdfe31aM7iObqakiuiMrT3MWDWvhQaRznvHMvcti/MyZhnBDJ2o3ep0Cz6maMxXMVgvYI1Bhm1kpC9dd/1GmI2zY0u+H5vNMTDELMqjzjxxwd+Qp3OteSmLLT8Dp2bWwjy5xZuLVkI2M4POIDtCLSxQOL8HeAwkMr0+x4E/8CmowTC2y5InVC8xcM1HGREX6saLn9vIVo1wx6c+mB+ZbmHTZWwSU2mcYbN96ZrX3ghz0stBs/0cRFhH2+4Ladzw0GiaR7Jba7gF7El2bnKk4IWQnNGGDIhKeut9SH2Q1m8+9zKYF6W6HGJBEmgBpdwovPxpw+Lk7USq5KhM2DXop2yV5u1waAAEl1/J4iDf/PgJWziezTukvFYV7tT0OvVhzT+rdpgQPMTk68EruVdvqRzG+sI4OHBsV3rqNcjGlQnEo5jAMW1d74XZQ4LYdPEyxyJwHqaPXQ0ZZaWGBQZbRxgsW3hUcfEXDUmWqlT4PfIh/2CohQzcqN8rozuj7jcqGGvWYs1A/pJI05ySFkYPLAVoNHrgjTcZFWEgYuDXZ7e+Qw2Cuto2c0iZlRJ2VCOmdgMjW9BYH4nNGXDAmijgUlffhdE8FikCPt5T3/OMAexOqOJA763br1jEugjqCbUO6owOJ0faWOyq3qGaD/3OQ0oNdltQdamj1w+owEoW3S7ajMJz0/Gl3b4Sd3FWOmrOgyJp8otJ2TR2DA7AybGH1JeFtDr0tsn0FJdwLFAfmTj6dAPLDlGc2Z1iLmgfeg6LJdQLSgqVAsGUPkp/OVFgW15pAxdWPktbIfFF+q86VpMxQRU3TZkGHmkqqITx2/gyvy44bD9/NpojJQdyuxc3SytgGxrV4m1eCCR82v+IfoknQbXTh780/2N5Xw6GUsYxwPJywpDzatf/uGFgjKOL9Lo47XKiqDjIKcahHiZgccyEgaOvRjiPdj1xoseg3Z02h1Z/KwycARiQ4GeQ+DG3wqwpqfWkPCapmLuY7/g5wWXTMTUkfwsc8opBiR4R4w7S3/GxWZiJvG0/Po70kIMME5zWHhnmGkM6orutMoXO0TrLLM9dU1z+eBx/PYkd41Z0VgGS0UX3uM3sznNClWmQaVFJMgwGqgWxqQNX4cEjjnrFIGDvlxENToEYwUSRXRzegBuvxQSP/izbeJqy6gsGam2k8RDf4KBMjYed3GZH0loGkVKXGEgOHkKE3VHFT+Jx6aScb99xAsrxzFOcRTzSmVY8mqth3eknJubSZz/7mbjl6+mnn8bCAbqqxJQpGhocRXcVaXTfARiTF8AL28KoqrRaHGJi+1LpXa1OHWF0J7goZv36zemyy6+A8YURRqo2ALDUNmrmsFh+BvjsJL3cRH2kSbw7H1s12sBioq6L5Zh30B2VL3V2G16JuO9ekz7IroLMoQyjB9Nkuqa4MKdvleoaLNuYzNWnrXHgkkZm54IawVDFbp6MVJ1DX0h/YxZojUK87E5I9LFVaE0BiwaxPnwIdRJ1XjvMLc+CXvSHNVE2gAmE3KZZdUE9YJkMGTXrrh5trkMQc+Rr3sHs28jQpwysTF2RzBV8B/NLFA+jWW+Z3BKm/nCjF5WjkNzCiM6y8ISfNcv6MO3VC1OPjrkqLEp+a5rp6+E2PSI0kXg3gavWsB9pZUXGXikxURdWwQipVgP+ktdQe5udQGAO0l0CnHhn/ZUd32IBCoMUi4yQCvqpzbQ741K3yIO65j5IG6KNqBWIBWnUfogpsgXUb2yPBcp3IdKk/VCrp4D2JQeqMqhGpGpWzOSWc2o52041FVVRbM9oW2kbHHiALNQcANl4ujImie0Y9WyEFbooWzUUyvUXfcXGwjlGzM70YQ6PBSPk7fgdVhABQ5v9qtR4kVN2wpZ/tFwEzdIP5+ygxQWx8LLEh5TyPLJCf2l+pbjD+kvKLmlfdhhKOYcFoh1Y4rT9lwMGmd0BbOxmJHcVbuY6m8Mfry5ofVYAE2sWnuNcdjtqxeyCn8qdmRjQ2pITdQ1p1pzGVJnwnn5qipPcTHB9Q2nTReiNDmNCCelOg4l/dowrZFn1T3Ij7SoPEI+oQ7dSxwDZHsxXlIO2fsto4eQZkl2lPkpikZBxSEsVi34kVxbjDTVx7zpcTUjKGJTzPezopHGafA7rCw0mSreb8/e8bWt+8zAESrbqML8uBlT3yIOLExQMRBzy80CbRwDc6nd00TG6xMTuYFR+fssSR2Mcv3Nkao9Ox5nYw0Yzk0jkuEd9tqaFBRgoGJQfPTme9uzan7ZsXZPOOW9dLH5kHttzGaOj+PWUNgdaXhLsxwnwstHzJJtxmifaHFXceiuetAxTq/QdlYYpLr7owXxSAysLc1hS6EfPvMYiThmweoZM6TkrbUhjS3pBNQdxLLPLdn57Ls9FHOZvB1WAEi1Tmh+0SXvuasQHmLTAK0uw7IRdusjORVB2MhTtZxj22OJtfzler4Yljegntpt9xvtRcQssbBbqe9Cp53KOGtYr5jdgiQNahqlRGs0FmejjQ/cJ3W0taiOtnfGgkmbqOCQmA9oL49MTdrhhqEVSk4WV6lClGu16KyHUdJ39wTSZH7Le9rtsSs9dhTm4KxcpSuRb6EnXe1x0eI2yqhGkxyJDDyoTYQqxqb3dAcyicZkFZsYShylDF79P9Qvas7M65NNp6ELKyoKqLGBkUv254CkLqRNRLdT9D3KlKbt34Qwr4d19Ixt5WZJBV25+kfps+ZX6nXK78l3J40uB5VSAoeDPUyMDmEvMfRzI7FwKb/KAE360SBtod139Vxx7M8TMH+2ulaswcEZiQCZvYmwyDa1GIsbVg3s5rf/pz34p/f1/eQS7ruen3/g3P5muvp6JjZPPSnzqq5ik0ela4BCNNhhjm3GFmPEADxmsMLUDJox2GXUiGyaCYBZkRrEUzAGlGQ7HjY85ObN1jS6xZpjs2HVNbSEJDjupMnxMsANcVqAERTujmUNRsqHETubV7VIZXHVYPbCkREzGBdavoVSU3V8m8VmkMloGWLOWgzlRtzyhB9PrEC+zE+EORit0UUfTW2n9Y586QkIEz7N/mgNVmJobbKxLjzw8mf7v3/tkuuOTn06/8MEfT7/zsX8Ov2ieSuHMvw2r25PxTtBJdzZ8wa3AiAslg27HZ4npzAxqAtM1bg/ble6+++vp3G03pTfctIm2ZpEDo9dC/WFycgo95lGaJUtmgytVwtmucxjMl9HXdRjR/Nr9N5dOCGAtQBchxSW+6HLho3aDICo9DrIPOih1iE8wdDlHdXxN788teXm2nCh/P/6/MLguBP3JPIZOpWWr9gKO5l5Mc0hM683R9IP75tK3v7qbGzb70k/+zNlR7DRwtKaaXOfO5R/9MP8cVtXiStYWZ7FnpcNRQXAV9E39rBU9EjxbcZYTHMpSHUq1E62hxEKD+mV7wO4sediMxQfliCNz1fqDjF0P8frUlyfc7Ga4qGZ2nO1+1pLBPINXTQTajxdg5j2gyVnKLK3PwJ1ef4NIlI5Td4jI2+e0nCCuPZB4IpndpjseHSfx0RvAueqd0db60T684RPYcaq5NBQJH8XRXOFW6h8l++P6fDrDIOzuXS6gUugKM9qHkNwmue2ccQywqfKIuZTZNV7GQsXsgorKnZkYUP+zbxT9uz5MW83txrTTuvSr/+zn0hMPfCd99p/uTbt3IlmYX8fWFDqefftZMD7LLUdYMxhB57F/PR1IxiBP1kfzD8GgI6U9cKWu/iIpLdWOmhncYMB5Vi1hDmZnACkPPCy6lxyXYZZsTqvbSXRG73nKn4lDGAYgteWDZsYaSP3yZMvQAeMRDKKDRYBLHkymPWxp96p4S/HqaaImSTwO6nE4rK+XQ2Ah2mJoEbwYYtw/KpOAea1Msptx7CQDq0B52iFd9GE0InypvxgvBjwO8mgAoInEcnYOHbvpfn6XAd7D4Gltu02wk1rjZrCwp+w9eTA1bHUHrxt1sl6vsCu0skz5YZWAGXliYjqu+x3gkgTbwVvZPvOZz2IqboYbw16f3vim8/g+hdSXA3zYIJ6Te4IOBjRCabtRzwX0udVJbLFtv4BEW6cKzKFOoiANJERptDDb8rTLPIylE08cnGOhxEnPSCozHqTBN6ecqApZSEPSV7Y/Df3C0DTdmiQ8DtWFnuqhpeeQNgyUG7C0/UIXDQ4W2nCtxn58dBhipwF94NZa6ofmrZesIB2awjTat7++M/3uRz+drrvuknTN638inX8J1xc/O5++9+0n0jlrt6bLrhxFHQS1ASTmfdhf1gJIqBNREY+y1bTZjdQ3dHhRKWpi1k3JrWX2sx9uX1KlSKbUHZIpts1dZMro97CY7KX/2XenOTirVQvtA7sboXk022/Gw5O0w/zcYLr3u3vSjx7fztXYG9KFl4yk2jBlwP3OzblUyWUth7FTPVwVKtUZ8qEx8BArHsgUpldVg7Wj9NMT4qTKbLvZ7POiD9qBfjqMlP0giNgxSAoOKg5oeqTX2CuP1+rPK4EB+tY885Ht46iSfxbsfJPbhpGBL7ql7zm8tGDF7AaSqj9nIgYwyRoCH6YbJrB+Jh8YIZghTV61WsPp298aS2efN5/O2rSOG3+0yYhUB525ngEmFawUxMR28BzLhEcwveewfru72fGig5VetgLkqqGbu6pMCFJZGMgaNzrJ8NnPNZ+EYDaEz2579vYLmGa7goeAcefkOGoLfUiSVOHQ6oLbrTJ0Sq7cCupFcVk1BXU9zU+oPYzmLVsLTLwOLXWUnhpKrZB8zpFmnsldKxU9PFvP4IRiUnDwwQGLB+asesFD8eN7+08JO6xPYAxvB/lMSPG+1GcQbMdTbWGMreghGPLdz/WmZ5/clx6+b4rrcefTlvMvTJtRYYjIoRKiOS0nOdVFYNjK2PkS2qy7fi/tWWCoVLjse3XwACcENU9mO42NoaNMu1x15UXphutvSx/9tz9M93z3m+lb3/s/0nMv7E1bqesERtUXtEk8jCTe5jUr6pfbhgAWO/mWPw/EeUixfDvUFyKZv9gJ0BxfZCdDSH8pRt/bdLCIQhgJmD9NeTWkNVIpCVW6OwBDKROo2bGa6hVL3JFgWcyfRKgbIPcEfncmMuMOS8IzerDkPYYe/oIM/gy6zix25uc3prHpvjRG1AlsSz/8+NPpj/7DF1Jv6zIk/29ON902mjZf0JcmuXRChjXrl6o6AIzqxcuYyRzZkWB+tCnrzofwytTXsYPL9EyfU8d9hPJcUBsPU2H8U7rbQg9XM2wYDMTvQ/o8jR1vVCCwLKJ95Mcf3Zf+8A/uSF//yoPplz/0X6V//i/fwFkB+rb2Q9nRiTGA1KezC0ku9BK7FRCC1htcjPepRHsCXb7eV+qViuz/+vnZd7e9c2dZDCMgO+i151hNjx2NgJf7Xsp6Ofzlyjha+MtRdsnjaGUt972d3oWIm262UYnqzKMgJLdb/uub1oJ0+W95WnyrmN1AT/XnTMQAZnaxu4pkcsYTzTAKA8NMvI302uvOSV//1tnpr//mgfTYU3PpGlQZ3vqTF6RzNrPtO8ihivnR2K7VgknZ4jrEB2FKq+xKHX8JEg1fqZtBjzBsobZPjcduM/mFemkwCW3YCIsT8UyWMg4e+nJ7eMJtUGbhOAQGI6ut4WxayYN66vnKePBTkuvkDaAKLbxYrQnilL64aevFAdMwLAq1WjApfRwQmqX8g+stc+sQJItKvIKXY6x85EXcjk96txUPwflRwpVuj3GI8OEn96a/+YvH0ne+9qP07PYXOMQ2mP7lf/vj6b0/fwHMAswV3LEH+EJCRp7RgFH6MQL8ikYD2cCWD3vRNtSRJoaBy9JSD6mtWrUa5kp7uoPcGtSLSbJtMGtQ0GokjxwynOCQZe8ahvo2gq2yuXqtcgvmjOUP32h4nN90xS/PSixNE4sQmElpG6qIbWfO++S8Y7KxkEUnbfVh21j9cdYiWBWALkkPH0lfJD93HDzleRi3FAajlLCO74NFqq9Lu2rFgD2IqKALmcH65RDSQHps+xxXFu+JXQsPWvb0Az0So2tf/7p0+21D6d/9n3enAxPfSiPrb0wbt5wTOv3yoy4EUxomTydY6w17BEPqLsv0lBd7qGJAXagbBfHu4dC+uIFQdYReTJX1ssPETdBRf3ua9Q0swTi5IK9zfmCAQ5LTMMVzpOlrnJ1GVl1FGUirMW82PAKz3csFKvNjaCYrtSaYeh+Macs/DRyAawrMnQol4eowK9n1LIGSXZnfvKA7MXXxMKLttOjEooxUZnwzS5X7XI5TKM1Y0KlXkRdn0kJ/h/ONV5Ifj78031Le4fylcZe+v1wwlHwPB0MJK3GW+i8FBvKilwWtK9Qwa9vI5w5uzZ8PoeaHb5zotjnYr+EOP8qUr5VfYeA0xoAnMtVv6x0ZQQ8uW16AHUxv+gmkPPUb0//+0c+kT33qm+jx7k2PPvyOdMMbtKuLZBLLDWs43D2D3uvhGC4XlXaoMn4thyKHzJW6mV4PotGBlbg6wQKXsGi/N/SBYXZ6kEJ7Xe4ll2xMr7n0rDigNIPVhBpb3P3M1BxgZ5L18AxGczCa31FZIF8lTh7WcQJXMhXSKRldfhPzw+mhh5rp0ceeZNSYCKl4D9LPqWkYlQAqw+KA4rtbyoEQB6GocPdkcuwYCJxaV5KIO3M5Vl+wZNj2YR7uS59/MX3pC99DD3NtWr+hN9182zlpy6VIRlfLkYhLDfIr1SZ3pbwhOuiaxMzrlHK2tdJ3Jfcw60gDvZ5XIeM4u7Jr1w6nrVuvTC+88L105+cfSW97+yVAX0dnWckkPtyYzFbwojJwpINnjrZuSl+xECIJiLcpg767fXEB3dkWoizbW4b9o/FrwMT9FeEyo0BC88lBQREy6KHiQIsqLZWw/Q5/Fze+zbAA7bjlYFgmPC4e41uLRVjCZNgCZopcbOnQ/kSCO4iUfz790x0Pp2995wdcNz2WLr16fepD1aPObsggK4d+dN0H+rfS185JY5xFQ8gISdD/os/RP8CltCgCgtQFHiZNRlcXTHuUqeTW6sGw9g2k3bv34dfT8Cr2lgif5FwgF8fB4OV2Q7htM6FuATPMQtLDWhPjC+nRR3an7dtVk9iAdH4Q3Wu2/dHPr6PuYT91XBMewTjdnGhy4aBEXIn/888/n+793r3p+uuvT+swI+jXE+dgV9nRO9SJyTY2215WYVgSE6SH7ME4gnky/G6QThYMpVxhKc8nyl9SX1EeUl3L81ccH2J8I8w+Eq747deuUaYdUnkVBs4QDHjPQwMmz3+9dcwJ1fYh2duZ+kcb6S3v2pT+8R/WpdGRK9KTT+1Lf/fXP0p//omd8EsLTE7nwSSjF1vfxXjmFO70dah/aE9fRJyDpczBSt0UlyKEtAFGDPkHHZwpFy6kjqpCAya8F5NJrdbuNLq2kd7+tpvTT73rCkykYWliBnNhmEzr5Qa1s8/ekC7YysTO4Rb7/Sx2T72RRtuh3sBVR+o2fmA67Xxub9q9ayz0KN1e3DO5Jf3d3+1On/r0nVzJi01iTHr1oOfpRK7vDVhZn9bxXuwgA4YLcFNbCW+26L+ymmcJy6GYPZaxlL1qpGRjaeOGK9K2829Ma0Zb6S3vWJv+m1+/kkNbXLaAKTIsEsPpw2HILXjLnKbnYDQyw7symF+JVDK6bp8PDyvZ04QTh5cAe4CT+u/8ybekb983nf70T36Y/tff/BuYoQ+kCy+qpSfY1q/BHPfBmLWQGCrZr7mIYnvAlmqi7zo/jxQUWu0hbDkce9AxdEzh0lRDcPGkvvDQKi/16EuvvQIrBTGxSAdyhPpiBepwi5r4vvbBpHs73o4de9JzO3YTB+sEHKycRT1nqVsOlqXhfW7tU57MqVx3c9Zbzeh7vfQfgJiabMDoHkh/9f/cB7yN9Naf2Jb+9W/fStS9UC0HMRO63cA4jkk7Te09v3N3uu++nTDCHB7DPFkN/VlpPZR2lOq5UmjXUTNhSno9sLl160YksA0OcLqIaKF2wN4BZuK+850HgjsdwRbyxIR4hPRoj4kDPTDa/agITbFzMhMGBQe4gnhsvMFhyodhePelc895bdq2bVMaHFbySf+nPurnazrRC2XI5rRzLnrU1y2S3Ad/+GD62Mc+lv6X3/zNdPMb34jE/8RWqjavGtBhXNAr4a7efZbQ4k88+BKLvKYXt+BKlFfaj8Lbf17pskt5rzQMeU7JSHexGa747ddOGEAaRyqC1PI4JOC4itnNeKj+nokYgNjj1DISmF4Mz89gZaCPiWoWaeXwqmb67/77H0/bH2+lL31xV9r+9PNYaxhk8p/n0Nc6GCN0VFtaHViZYw6MyXZlqZVK2VlzL1WyFAy3HRxJK9bQSwAAQABJREFUJGw4vsb2LyBgLD359LPp43/0FFeY7sK2JVJcJHotGNIbXn9ruuWW0XT2plrachFSviFYdibMaSTXk/tbHIDpSd/77m4kK99K23c8huR2DEkUDEPrtUxI9bR1y7np4gsvDKnUNFuMDXC4amgNDAQHgYJbxHNCcPIPp48EWUP5K3XtgWklyb36dnTdbLrqisvTtdeczWGjVjpnyywMGdwBtl8H0EsRVPncXIxDIlwDOMmT3EsofCUAL5tGOITSBs8um4zLeHYQV5DpZ6X3qGan8zb1cNHJJTBUO9Kn7rgH/zGYrn0siKZZHKGXTT2DEQ1LHTK2Mq7D/Dj8RHG10GMupR3sB7MLEyIMqk94WYRuzZpRbBWfnX7x3e8NSGvaMca02WuuGsG0F+oWSE29rWxirDc98SgatZDNiy/uT9++52vphw99D3rD1FcfZsG0g7tCV8eMWtiKVhUD+7gL6OS6W9HCJJk7IDPYVd3x9Dh0cV56w82Xp/f+wqUwvWrgsgSGOe5lx2LrlmEOrWmS7gAHV7+TPvX5J7HFjEWGlpdueIARJ+HEDgAMvDavxdfsBAvBkXTxxVemN77x9nTdDevT2rNqaefzTaxk/Cgd2NdKf/wf/xImmvLXnJXGxzkEy/W/vXUOzaJW1URMONfcD2ON3nPD29pQFQEXY/sa6dJLX5/ecvvV6U1v7sc8Ir2fBUGLhaYT/6ohdlhUrj8NnSoLq1bRTrSNix+ZW3XL16xZG+pXXk3tGHTC3JHQZrezM+h1/i72QRf2/orLcUrcV84v5euf+TAo6snOukZ9/VPaMZqDP0sR0YlbPhAFoltsvZxn9bfCwBmKAUndnx0AyRZb+TNszb/44j4kTS9wI5cTZz645drQa1BPlqt7mxv/QkUAmJvtJa27zm7TzvPQj1Rt95796cEHn0iPP7GdSRUD+DAYnrjf8aMFJtsRDt5thdmdTB/48PnpDbefExKh55/uSXfdsT198XPj6cknxtPk7BOc+O5Jq0enmYBhDvsn0muvvCS99urLmMzZRsWuq1tDGolXulsP012Hx4xSsLonzFfqOozz8WdQ44DhqtX70ubNm9OGDRtiItWeZ+gGMqnq+zvTnELf73+vxaG1CRhID+Qplf8yJC7zxGFLpLE1OGL1tL3VSUY3D/rggoce4sVlCEdAjO3uDCMDi7gTpo009WEYlqH07P3XQTewjwMTGGZ4OL3/w5el2962jTZYlR747t70/a+NoVYynrjwDmnqPhagO9K6Dahj1GV2YUyBb6Uuy4ythzQHAwv9xTYnJdXpM71IsifG96aLLt6Y3vnTN6drr7uYRR/Mvvrt9nEOsG3fMZaeeHxP2rt3LH3724+gDpIvnpjF8sGCUnHyaSn5DusVSMbVbyasvr+eVg+sB3db0/ZndqVtWHe46Rb0bUevTB//97+HFHcYdRP6KTrClIREd1+axzpIa3YEZnooTcTlHlwIw2zuYqPFQVL1f9ePDmFG7rr0xpuvTRvP7mexRvVUW6JMmg8k2glZUJ6mtCzLUW7B++JdX0y/8Ru/kX7/938/Xff661ZKBlW6CgNHxcBLEMEcNe8qQoWBUxoD8EHoo3Jt7Ob16dyNbMU68bf5NHUcY/50HmYuDe5gOf+l1HKZPPuAw0/qxepCUtz25Tu8V8CD+fPNNeikboEhBXYmTfjRYEy/ctdj6RN/8p20a+e96clntqeBVVeiu/l21BqG0w+/O5v+8i++kR579Edp08Yt6Yqr1qdf/bWb0tWvH43tcdUk1rClOjSMZA4BlrwI524CFg6Op0HuIWDeDZgO8QWONCt27fquLL1i27bNThgBJ1QnVg/B6Hw+E5ldafaKK5D3z62CueNQGldG33DjZbQTOoq0G1oE0YbKhSXn2DCw/UQKTp7JxYzvon+p7+JKOjAfBYq2v/Ff2JXSjmd2p//tni/AZsJUz06mnTvvSX/xn+5LPXPvS29+yxXpH//y6fT5zzyI/upYGsWk1Obze9OPvfPS9K53vw7rA95YZcHtTicwbbcUBmE+hNaI5J0UEU46fZ2HOGM3mm+sceJg2OAgF0ms9mrtA6gCwJhzmxoKPfh96dxNDVR+zkWieEG69farWCA4LnCYDgGutm/tg67fAkyeoy/ir2KM8Ma2B+5P6Tf/53+HTvDT6Ut3bkv/9a+hGvXwvrTh3Jn0hx//jdCSmaW/nnduSvt2Axt4ZJ2d3FH3YJvMrubyRLyYGIK5xYgKtneFw0OAMMKof/SCq6BfM4iYma55qVyFgQoDR8GAXaxyFQZelRjoxQan+xrlAE2ctGYmk3lgh63DaJ4U5IQpKLfN2o6Z3Lncd/UlucWXSRSJEb/V3GK6Wt1eOJCwaUqcW9+8KQ2vviV991s701e/1Ej3f4dt3ekn043XX57uu/+pNIsE8MqrNqV3/MQV6Yqr16Urrx5Cx9X5diGtYqZVP9gJWQZCPV/LbVgeE7TMkT/dUl++siwYcoxX7q9QLiDxLlf3uu1enIdhZBSKTc8Sfkb4tEW9gSk1uDzrV4MZuuACDlWhICpjFu2oRJf6I48NOrLe0pPOEJmsQl+msd2LP8vKr9+LVoip+Tru3GMrHv1hdGA3jPanj/xPm1GSGEZNoZY+/cme9MAP70//9LffTz0TG9Jj9+1KMxNT6ZrLX5Nuf/O2dPHljXT5tSNp69Z5mElUSzA1pS5xhqMLhoCr/d4FS4Gp47P9Hzsgxm+rGcjsCr/Z5oWakGNtF8npXJOLJzBS722BRlLSPchhKU5M0ZcG0zlnW0+wQV/y8J6SY7ILXLjLEv/M3FjgZf+elC5/7UD6mXfflu74ux8h4d2XvvK5p9Ol296V3vdLQ+ks1ZkhQwTJpMCuA1oRcfjVxTQbRzMcIFWPV3vAql3EjY+U2Ev5DVcUmhMMk2NaEbHTMy55SBEmXXlx5SoMVBg4NgwszgbHFr+KVWHgjMRAnr7yhOSEIsO2gJSQJ35+fWVdT/JKV6dWHZO1W83x5LtMOhMjk3uLWb+OuK0RJqTaJqEIO2t9f7rlto3p0tcgtd6wLv3Vf74nffXLj6ZHfjCbxqcfS6+/cUt6589chWrDevQZMfujCIs8lTK1mhxsooxeD8Xw0yj/HIbwBUZD8E76bhd3GA4Ac/4v7zIfK3e5xovpfS81P5JPNKK6JS6zq+tmbDWB9ZLAihxP1T+2GyJGaRYczM9MpQEskLj1XUO02UvDqJ4jE5eZ3dI+mfHNLHDGWalhN6bRXoetQpoYjLTSSCSj5NmHPeo1g33pg7/wWoztY/4MU1ybRjelz3x6E7e6fSX92X96DhWCyXTd1VenX/rFG7BhixmttTBvXIvbQO1hFQw0VrlCylrK7fa7YViOCuaAzXgaNOuRqwRSF4Pxjw8N6w68qi30wVX2YcvWq4Bb3F6GEhMR1N6FNOhfTa7s7cVM2QL2dDVh5kFOVg6SVfunrnOwvlEiV9VwM2NPWr+uP334w9elZx7ZmJ5/7nvpm995KP3yB96RfuHne9I+TK2dtQ4JNpLl2ZneNMABpxbMdn8/7Ledhnfh9xCttXChItNrOzYRKas1otpQSHSNSLiSdqymncH0TN0qV2HgZcZAxey+zAitsjsdMOBMkZ2TiLeK+XMiUcqr3Vonmh4uoMgzSplZjuSXHI/Hb89eMd0dLu+Sl/H85b8+OTUWFzZxmcwL66Iuovxeg8NIWy7oTT/9rgvTC8/MpDv+Abuzzz2eLrtiFEnUtemWt6+FKZqkrlqrgAGgzn0wRzI23hblqf8aJi08HocYi1Ame/QFlRgih/Kt42f2QgmaUGRYC3zH7pvOLdrDucPh5+BylHz1DwwCIwxFMAwyDS4UXBBknd3D5XxGhIWlAJld6s5lCQssXuaxtVvXSL+MPuJO28Z2i/YBdbGTEaEycJnZFaMF0+LF9wFoQrNYTaTjvWx5uOBxQTEv04v0vIGVCw9Q9WNT9vrr1qdz1t+MisxX05fu/tt0DupBb37rbentP7Eq9Q1NYh2FA6JIWOsLXMagzVjsfNWgrVJWKbv4JXw5vzd2HawTtdIALS4Yw6hp7iVNDmQGDmSGoek0C06aSHO1xoFVE3tT6DOrC8tnr4WFZIJ2xJGw6LK/CNk8ds/64dbnsH97zsbVHLwCP6TtQUK8MC9OVqURbj7r49CeoDVqHAb0aFzPXuhRmfEAYeYcf6IELaSE2g3l6ryAQwY+L27zu6oXIeWNGNWfCgMVBo4FAxWzeyxYquKcQRhwEnHCylNXXMMaDBFsQEhxCGeOzMwbkp2T5ZgodWUaLPAa5u5mmCHia96azpKgiO3kLNNKJRq9c2zjTmFrdlX62fdtSdPjc+muLz6f3vSmc5HsrmMi5oatnv0wHzCJfdj05Ls31gxgI1Smdg6d19BshKHp47rTOKiDlQdt/yqUEo6OD1xKo8RbcAoCuiL3UrZmkZZpnkDYYMhlemQSfA8feDIjtCLATuFE4BwzWdZT1iwuacDSQGxzywTLudkubReMnCFthiraDIaquBKz46OsGhZBZKTnYukDPttMGbSQr9AlDo+hCoOUdHB4D7T1LMztPDeSNdPQGkx7Ye2jn5vU+onorWKqEiwoLfYGu7brlHms7yrtUrf426mPiYUr59ajhNYY9AvOX8KIeqkFzHYDZpuDYUrARZ6Mc05H7MBZBHcwF4sEo+jIDgu6+C4B0anlva9/O+b9MHE2eD6WXLbT916DmsYEevAH0mCvtzayANHaAAvMueYk5W2iHOAkswyC9dCmr5dOuDjL3wK6Nh2LZDAmgAFG9afCQIWBY8NAxeweG56qWGcEBsoE0Z6x4NSUhOk8jR62YtGVDb05JpOGV8meLJfBOrj0NvilFsHcUBUEbzH3OWEq0UUom5nQXvX8kDBRt/MuGEzv+/nN6bwtTa4Dfha7oqvT5gY3xVHPBaRHNRIOcAqtRiateW+cYxsXSRgqg5xYtwwkvIwWMlP+j7KFjueAR78NmNvIJ8OFFBfWwytq1S1VZ1c9ZsMLs3sy4HpFytTaPXy+wsuGp5toAn2bKgSWbV62tEz47RfjRMRlAJWmpAfzRrgb/UTGVn3xaa7gbjSQWLIDYHZ1Dp09/dyTaccL92L1YDLtG9ue/uFTf5muvWEruwznkpaEMMOmV00oqx4sMrvLgLB8sMBHBbJX6lcS2L1r6MOG4NpnHunY2XnqjAs1xI/AIzBFgm0kdbsJI9+c3+LfTv7iBDNifX2oJzR3YYliLv3sz23G+sLN6RvfeCpd/wZ2TRg+6qhKiL8GDH2NDrQwB7MKUMjD8bW4YkEwucGYy+xqEg5w4z3Y2oDFWALj4jKcfgeYdljlVRioMLAsBkq3XzZC9aHCwJmHgcVZQjuPi2aXPCzCLBITSZGWnpzaq7t3sMvSqzLDKejpApXgPG3GhEivDr0/pE6hd8y3PnQrr8GWqFLev/ir76FbOJouv+xcJmJukJIppNK9/UipWhx04oYxdVz9OeeG+S6BkQ9YOsMWVBafaMJ2Mpywqa6g5JnWK6gCNRm44p8M2E54mY7kckTBFWUSPqhMuSTQ0GmaDtdELBcDXe2X0xlg7OzHrWm892ARIExggVP1V2sNMc0NYSySanybntufPv7H/1fajroMNuiwXb0/fevb3+Y2vqfShrM3wQCiH45Jj0F8L/lQPzah0rBSF9JrQezAr3KNcPvjOb7xRy43OPQcUSY4aJtFQDEGoZC4hTIsR9P4RoTIw6xFqunwiWyMICm6qLrLvbxMzb6Q3vTWC9Lrrt3KxR5/nHY8/3kWAe8NtaAedmmUiKs/3KC+NWzsmiY1tSmGH//NPzsP2FkHP4UrzcB71Iw/7WZuR6i8CgMVBo6GgYrZPRqGqu9nIAbKLMI803mMaYT50O3YHJi3N30us81S/+VEzZK8NVwfE2wpo0y4Gbb4y5+ALl6UTDP1K8HjcgXM6cNMYKzeXGBIGqu8jKKZegfRm+R2qZwE3cKm5pdMq54ikjbS1jBeH1U2LRHrHhcvLhL6oQScOn7BoNLcpUz5Gc3o0gQL2j5uS2/Fg7+O45usm2LBxfCuWJ22NMyXQ30ZvAhHmis7WeLV0VmdmWYxxYUSE1wSMY6qwgMP/SDt2bubftTA3NcazI7tTv/+438EA7g7feD974fvVH0AxpJdFMXRebuexxU41SkKLAFfXI6hPqyLRZndAqvxWNi2LTYIgLsaTXVi2/VHGQFYTOcTfjC8mZYyw2tc1ThMYH4eOpsl9gQ678RAB/jFfdvT3d/8z1xScQ3WFH4GyfdsmhxrpnVrz4rs7E/TY1xTHMZzyUPwdG0Y9I0T9Iofn7v8XEfjE1i5CgMVBo4ZAxWze8yoqiKefhgoM4mQH25yWBpWJkbjywDmwytOmnlyW+qX+N3lmPZYneWXPJbm7aRb4MsT62Lcg/NXxpb3N81LhkZmdh+P6ipi3ygkZ+TVA3NRH8PX0gP5h+hIqa4TezmMR1nBhACPjIJxwjecsM57CV/ik5vs0MoceYXT7y57SRnLwRDcXpvja+f0avGawaTl2koFB7tMF4FTPuTv/j1yOxmj3RKH+FKkqfWb0hcLjH3jU+lf/at/nXY8txMVigFu6sP4M201Nrk/fefeb2J27KL0jrF3pLVr1nEtbhM1h2EYX6SowZiS0WHcUWEAwAyL9hhk6vVLnkpo7Uc6ayING5tn4FqocdCuraqUaVY23oN8mZ01ldgyZYemg3nOJfaij6uVB4P6ewfSc8/vSE898UR67PH70X9/If2LX9uX/vAPfh+mH+smbMPMTE+j10ufnF8D8tx+iYwthGcluWQU+evnsNxawmBYXmZEfA635Zrnt+pvhYEKA0fGQMXsHhk/1dfTHgNMEh3nDNJ2BsdrV1hMmyU+4ei75kgl8kp8y7OM40ub7Rw4xXmAR1+pFL5gFRAj6zbDEroD+aM2RReSV7q6RewtcG4Ty8wiLe5pM7syt4LVcbzIHPPzpihvdAqIDSaOUaPs8t7lRxZG6DhhihSH8Y203LeSSdtf8mrKDsx+O+S7jO5J1LMWvpPkZO+UPmZmTf9gLB8erCMvDJait/u9O391TLVisn/fnnTHP97BRQwsn1hXNfpWYWoLSx/cYrb/wL50x9//AxD2ss3/O5i1w2IIJCjcR7odtrtM69D93g2DSywxkH3rZcwSWxrOTGuHsY5PWSfWfI0r/tTUL+xzZueLNLzkV/KUOd0TKh399SHq35P++r/8Q/rLP/9bLtdY4Ba7Xen/u+Ozqf8/Dqb6GuHB6gTSbxneAcyfhXkGzI4tOuFTEm0Yv/Ctoe/FL8+mciEr0125CgMVBo4FAxWzeyxYquKcphhwkihTYlcVDNIVn2nG//mPE8rihLYYqUQ+Xt98jzeNE6yn6/MEbnK3XIUreNqSnUGxjUtAgGxE4Ze55aQ4tk+9OhjREt9NpAQXJthfj75SL8NN54TMT53EBWy2dkmRjGH+4efYhhz0HqAQlqffdp6HxIqAJSkN68655FTidvlRR96L3/UpPy774ZCYZ1qATJrsWmzVtytXsJH9guOXv+aDHErz4oPf+71/wyUJ42mof106MDOXBhuDXDSBVJOLH7Tf/PzzO9OD9/8gtvzDFBqLKvXCtR3SIQGBFdRj9okY8aG8WI0VBrDUV98+kSW2xc9FcGCsRAvsWag/+0L7Q2dlabjO8PxN7Z7p2enUmoFNxs712IH5dP/9j2JxAdkyVyBOY/rtd/7tR9P/+D98BIsMk5wHGESFqJ+FQBOTcKhDtE2uRbaRZ2ZmXbBkmIUmh+X3zLDn+NXfCgMVBo4HAxWzezzYquKehhgos1l7siqvS2sSE6WBZaIzos+m83mlPklXkDaM5HexjoJQQC9+zMNtJthSFuGUUaZry+jKxBbwI471aOMi3rv/lInVW6RyKaWsY/ezhOrQOneXcwRcBvPeHfd4nuE+lqva8WRzGsatHwVvxczYiaja5OQuLmuopScefRA9VZRoxieQ6A4je+xD35s9hplxNGm4wmFmJr34wovpe/d8L139OsxyDc5iQo8LHLDR23HHTmjtJO0E9t/y62TGQ6GH6Cwl8/YiT5yVoJLGPMIVP2d7cD6ZGfWgmZZHevtG0re++WC645P/BFOPdQfML8zNEocF5Te+eTc4+HWMPrgz43kA6ovUW5WFg4u2vLxc8dCdOzoCl3d4SsziC6DfK1dhoMLAsWKgYnaPFVNVvNMQA04O/hYnriNWohM1TzyZWZSB4kMww0fwj5jxMh9LeYfJe4GT7K3YyhR84AnJa86nTHMmzxJbJtb2tqey4KQ1guYqpFak83+5PzUkaNwgtcC3YITzdnfOR0nvDN+0Gcr9w8Ho5/KO56+oqi+Ky44nacbx8aU4OLZ44v+r0fWEnrU170IAbZHZpxLuN1u7K46fIiyoIN6O98/Q0AgqDM+ln/6pt6Qt529M60e3pb0vzqbPfPaudPXVN6TXXLoJiaa2devp7PXnwwj3oePK4a5ZrrBG33ewX1Wb5VyBdzm/qBrZK1ycurhbWj/zNoxfML3GzQwrF/bm8FgsHD5tzq7El1HOz635UW6r4za0VUPpoYce4/dDJNx8Bp/z2OxbhXWTnTu3pz/4D3+QPvTBX8X+7uo0vn8Cv58ujTUKYBWqxZr53oadwHjyY8TQ73LqHrejdoVWjxUGKgwsg4GK2V0GMVXwmYSBmDEOrVAJ7p40DCvvSkdLnKP5h+Z+9JAj5jnbLlpgysTmli8bmwQtsqlFFaHbR++2SK2iLkqILEydXKS+LZgLpWlmRLBf1NFNHGwLFYcF7O+uUHIUvESpFzkelyvpin9ciYncRtXxJjsT4tfUx16KAPFR6CC+tWsa3FsQRgkg6UqRntL+XWNpzfqz0s+++6fSB37uPVhmOCv98P7t6Wtf/Vp6y5tuSb/yofeRP/JKrDDUORS2atVwas56c98Uz+pYS7srdHGIVDqW0ZW+y/Nh8gt8EN6puuVK9wbY18WBfjtC8SIcLjbUDoyfmd3ZqREY9/5091e+zkG0j6fJyZnQ3e3xWjQWn9PzrfT4Y8+lL3/5y+lf/Oqvp5mpGa4XRhpMDnk9mC/o4DX6YPHbxebA5ZqlE8lUlaswUGHgaBiomN2jYaj6fhpjwAnQqUVXZq781glyMllu4ihJu5K8Uo+N0LtdCtwioGXDcxH4xa7sXF1j+zjMkPHsxNrjyXNtoXo5ACfga0iOm0z0PQ23VpUojaQJjDQMDKyDKVlUYzje+oYQ+ngTlfiL1Sshx+db72Ub8/iyOt1iLyx4On+payN0KV4Og+elm+pLczrS+9p1a2HWFpDq3oye6jQH0vrTwKr90NdsWj06kjadty2YuTAx1mbeWlgj6EMvvcebSkKqeqQSjvQNvXSdhNft57fFv506+9AeF8LsmPrChMV3/8TDYrp48rtp/BG/zZr2D9WRTk9zM9xE2vHs09w4eADmnUN5A/1p954J+N2eND43kx5+8Pn0p5/4f9OHfuWfBU8+ibmyoQEY/8j78H+iOoLSxtchsQ4H5iGRqoAKAxUGCgYWZ8gSUvkVBs4oDBxlVjjS5yN9O8E4WmRmj1ZQAbL4Zd5G+hScZ5uNYUJvNlGN4Dc/P5fmOS7vlbraFZ5lK7bRKzPMCXkkvuVWuaOVfCp+P+NvSlsG6Ye3I7zIKR0JL0Fri+SzTAnLBzf6ekMft69vENqaheEbSsMjq9Pk1GTcZqe5r0727YeebBA6Z9r5uHwZy3/pYhmPKx8jtxMcU7oSqfgJhnZXuvPOO9MXvvCFNDY2lkZHV0cf279/bxpduzZNTU0FXp599oX013/9N+nmm29JW7du5Wruvog/shqrDEdzi8UdLWb1vcJAhYEjYKBido+AnOpThYHTHgMwvAscmIl/+E1+vTC2MrkdJ1OMG2Z72fn/9JWOvhT5ZAcbp+XDkdvs6Hg5cvojo2R2llv32jTUByPns/Qlg+2VzWeqO+uss9IFWy5Ib3vb29JFF12U1q9fnx555JF09913pw9/6MNcyT3OLgn9zD4ILrbC6Cr59bnX7ZbKVRioMPCKYeDMHYleMRRWBVUYOLUwIGvTYjKVhY0b4ZCsGSYTIvOxf//+9LWvfS18t0nnkPQODgwg7W1GfCXAp6M7kvTydKzP8cBcmM3DpTkWvBwp/eHy7A4bGhoK2pLRVcI5Pz+fnn766dTf3x+MXXfcM+l5bm4ubd22NV1zzTXRv+qoA3333u9G3T/4ix8MlY5VQzC3/DOujK7SXp9jYXkmIaOqS4WBUxwDFbN7ijdQBV6FgZVgQAZHZjccD0ruZHSdcNesWZOeefqZYHY1k6STKdY0lO6lMD6RQfXnVYUBF0cycTK90pE7B9LQu9/97nTVVVedsbiwPyndtb7iwPfzzjsPXfl69DPxobNfjYyMBE4GWFT6vdFbTb1nLGFUFTslMVD1uFOyWSqgKgy8dAws3SiVERkcHEwf+chHYsJ1+9kwJ1+ZEyVyPp/O7tXKqB9NenskvBwt7dHowYXUfLN9QQTXBktXB9g92HD22We0GoPMbdjURVIrDr0gw7orudU159khYaHZ2+hNe3bvSaNnYapsLvexycnJWBwcDbfV9woDFQZeHgxUzO7Lg8cqlwoDpwwGZD6ceA+nqakUyom5MLoyu/6cuN2G1r1U5udkIuJITN3JhOtEl320NjsiXqCHpQuj44H3wIEDwfQptRzoHwj1heHhYXTFF0Li627CmeiUZsvIqr5Q94o43AQmTcS1TPDE5ERHouthNMOV6JYF5pmIk6pOFQZOVQxUzO6p2jIVXBUGVooB1RaQsBUORkZIxsPJNpgeOBuZXidp48n4KtWV4TWuk/Hp6o7G9J2u9Toa3NGuR4h0JLy4OII0VuxWr14ddBUMHsyetGSY0t6ylb/izE/hhO6S6FRTaLaasVg0TDUhGWGZfHExPj4ez3v27EkuAgxTn7moEJ3CVTwhoEmLSr2lWfGm9LtyFQZONAYqZvdEY7jKv8LAScBAh7Gl7FBN6NJOqNWR/HbsD2M5tC3RFcyjMU0noSrHVeTpDv9xVfY4Ip9IvJS8XSR1S3G76eo4QD2tosrUKtE+sP9ALCBlfJ966qn0nvd4uUbXNcinVa1OILAwuI5H0oq4k+HXooWL7jCN2LYWcwIhqLJ+lWKgxirrpexgvUrRVlW7wkCFgQoDFQZe1Rhg6pziEg2Z+t27d6cNGzbEYvGhhx5Kl1122asaNctVXnZjZnoG6fZc6kO67a6CJtrWYpe4icRbizAuHipXYeDlxkDF7L7cGK3yqzBQYaDCQIWBMx4DYb0EUVFff7YtbIU9gKb5tTVr14Te/BmPhBVUsLXAVcpT03GpjepUMr+GqUZVfivItkpSYeCIGKiY3SOip/pYYaDCQIWBCgMVBg6PAXXhtb6gdFf9U7fm3aIvdnUPn+pVHIpkV+ltX29fHKCV0R3ixr3OBjOLhzhv8CpGUVX1E4OBSmf3xOC1yrXCQIWBCgMVBs5gDKhv6mGz2bnZ1MuVyTK5Q4PYGuYabm8trGERpXIHY0AJLkjLOrocUhN3Ay0utCFMhlecloN/B6es3ioMvDQMVMzuS8NflbrCQIWBCgMVBl6FGFAqKWNbDuXJqCnR7e/pTzNYOHGLvnIHY0DDC+rqzs3OheqChxvFmz8tVFSuwsCJwkClxnCiMFvlW2GgwkCFgQoDZzYGPN4NB6f+rpLJwuDKxCnprdyhGBBPceNcnUs5kPSqCtJRYwCX6u1WrsLAy42BiqpeboxW+VUYqDBQYaDCwKsCAzJpMrb+imTS29Fk2Arj+6pAxHFUUlxpfkxG1wN9xUax4Up4K1dh4ERgoJLsngisVnlWGKgwUGGgwkCFgQoDFQYqDJwSGKj2WU6JZqiAqDBQYaDCQIWBCgMVBioMVBg4ERiomN0TgdUqzwoDFQYqDFQYqDBQYaDCQIWBUwIDFbN7SjRDBUSFgQoDFQYqDFQYqDBQYaDCwInAQMXsngisVnlWGKgwUGGgwkCFgQoDFQYqDJwSGKiY3VOiGSogKgxUGKgwUGGgwkCFgQoDFQZOBAYqZvdEYLXKs8JAhYEKAxUGKgxUGKgwUGHglMDAYZldjTzPcgOMV/j502C2rtwQEzeeNPOtJxqHPpxtPG+SKcajeYg4xXC0eZY0+panK3lFmGnaZXjbimmnp6eTNgx15m+4cPoreZu2XD1omL8CC5dxR7ndZZuX5Ta5urC4yAP7f5GWMiynOL918iOwZVp+uoAJuLQdaDzDC1x+L3AJR3GmKc76FWe6yLcNs+/mKU5sj1Km8cs3/fLrzscwnemJEM8lb8sv7Rsf+FNgEl6d6QpsJX/D/F7iRMRT9E+hZWG3rgFzuw0Kbkq9or7t9vR5bGysE79T13abRHt04aGTF2Gl7Usc34XD9hO/0k34xNWJX+lG2rA/GN+00U58jzbhW9BiG3bTlTLLc3k3j5I+8mr3Jb8brm99fA6f70td9Dvy8epTb4sqdGsa61Jcyav73Xp2YKGseBbu+PGH/7aFP79146LkY1ipv2E+W65+jBnkYRzhNw/z8rvPEafLL3kezjd+ye9w30+LsDYuCh5sI9tgemo6495KiPY2TgrexJPxZmcyXo1W6MO4nTYnXndbGb98M83U1FTn3XTxnXCf/ZlnaRPjB3yERR4Uo7MNokyfl6QzbcBqmiWuwFvixGfy7O6v1nd8fDzKta8VOinlmcZ8gr6YC7phKbDqC6948Ln0n+48zKfAqW98+7V9SBj8mdb+VOYJ8V9cKct38y39yL5Y6LzgRhhj3iJeaZvyreR3UnzqHPRA4cUXvtIe1nGi3RalHUrb6Zc6FBr1PXAtDdA2ptc5hvqtOMMD5+0A38t3w32PMa2NL6P5vaQpcfX9lXIsW1h0tpkwlDiGlbzLc3c+hulK2MTERLyLj1KuNFLysL8WGKPtbeNST2DSCU8nLe8lbXzs+l7KDLyT1Pp090vDy3vJL+I4xvIt8GW9xcdh+qblWYb5GNfffJvGDS+0a3hxhebL+yvpH3KpRADfzEyOlXj22WfTPffck5555pmAa82aNYFckeP3q6++Ol133XVpYGAgKm7F+vr6ch3aCPYmGZHX7PpmYy/egU3EBS8SzMgzb3/95GP7zgOPP9NoeNpB68knn0z79u1LF110URodHQ0j1X63LA16C5t1KbexSKzl3Tz279+fhoeHO0RsmA3qbTil4QMeKNH3ucm51NvojXJ8tyHrjXrAE43NOyQR7xrJrvXUAgbh8Xt/H1dItutsWT4Xo+PjY+Nxt/rOnTvTE48/nm677fYoR0brvu/fl2666UbKynUyjeWbr/WxYwhHqeejjz4abbFhw4b4blvYJn6fYZC/+6tfjbJvu/W2NDIyAsJFeuoM/sJqGvN2oPIqzCgH/O3Zsyc9/PDD6eyzz07btm1bbGcRdQq6QgPWX3zpWxfrG21FYxtH3Nj23tOuYXhR4iAc4cQ3zeTUZKSXzhvc/KMreZlAA+nRLrWeTtsbz+tEc+RFxixoDaPqpvc54HEwqedJq9CF+BeevXv3puFVw8EQW4+Z2ZkObA680lqhR7/XezDYbl3914Y/A5E6dCOsmMJPtQa0yMTb19+XHIj7B6g/acxDOq7zTxcG4OmDphM+41iG/cp38eW79REGBzXxF/UXoVaTNMLu96hHVx8wH9PGZAYuNTpvfJ1h0rhlB64pR3gavYvDl+3ouGCfNl1pC5+jbeczE9wn7JFr/hM4iKEn/nR9Ob0exav4c7LRWW9xKl56W7m9DBeXhSYLbqQfaaX0D8PFv4hqLuSFvPj0u87v4l8/mEPbBVdgMK54lSanpqfS0NBQfDe936SLaIQ2ys2rxvgvDNJNlE0K84/+EakP/uM36yadln5rDMsw3O9xcQHvgRfCyjfjRRz6XKGr0m+ESzikfeEXNz32aWnTcb2egRaP0rSu4ME8LMNyjS/+W/U2znLUzl/LiH/AGfhqgTHSFGeepY7iSxz1LOSxxDJK3JxLe84iDR+ijbv7RsnzlfTvuuuudN9990V/fPvb3562bd0W+GQmj7n7i1/8YvRX55oYc20v8HfOxo3pqquuivHhB/f/ID32+GNR1zImOqZa51tvvTWdf/75kdY5UPw4x87Nz6VvfvObaevWrWndunVBa47ZOttD5zjh81e+/OX0lre+NfBMluHbFrZjwa/v0opjseHCqm8fMtznaD/wbhppRlf6j/1DOinwF+bf8mP+Ja710UV7M8aWvB2Xe/t6F+GJ/JsBi7xIgs2yv0ij0afII8ojO+naegpH0E+tPR+0y3px14vpO/d8Jz311FMBm3zUTTfdFDCYxrqJT31pvbRRgbN7HJEehV1cRE34E3AQua+3L/Bjuuh/1K+3J1+j7btpXil3SEkCHQ1OB3c1aiNZ4e9///vB6Ai8yJDR/Pu///v0W7/1W+mTn/xkOnDggK0WaTvpqFgQgJ2TSvlsA4r8QniW1WwTiGX7M57ImqNc34XBwVPEBMIIN8yfjVDiC6fPwlHysRwHxOJ8N075fmD/gdxIls0/4dHp24nMq8Dq92C8KUdf5sAyg7AptsBnWvO3noYJu53Qjuo30/pdCUPAS9q77rwr/e7v/m76s098IuAoxFKnU/W0B0/hsjNJhDrzIOsOToTV/ITXcpSCF5z4/I1vfCN97GMfS3/2Z3+Wdu/ZHeU4KMrgiFedsBYprvgt4X77MoPDH/7BH6ZvfetbUa8SX/9UdAUXtoEMjzgJ2qMtfBZP3fULfHZVZN/efWn16tV50gOvDjAF5+LaNorJkDYSb+YVEzfPlukk7KLGn+0vPqVF4fLnQG+8eWmDdjAsaJBJtdBVTLTkZ3q/OfjpLMsyLb/bOQgZN+AgP/OXPkuZvvusM970zHQMrtYr/rXpwOcyUImrMmGYTtjKgsi66XqEnTyMq7RAuhWGKejOhUJItijPtOLdxabw61zUBXy8W67OSaGTH3g0OGCXMaMc621e/ixTN8ikJsyBG+CR+Yo2Bo5w5GGXKc58hNGgwMnBqCzRTn2fCjguSJ8z0GRnQqat49mx3Lo6zlJH6ypexJ14lI4Dp9IFeYnnQFQ7rggwjTQQachEWratShsODQ4hrctSK+NKc5ahm6YtbSPztZz4kdYw2yhoJto4M8+Ou+bhT2d8y+2WyBpu2X6LZ+KWMnw3XBi7n4XfOObrd9ve94jj+ODiri04KPlabozXwCueWsQRp8Y1rfNZgUNolTZad9NHv4uvGTbDIj/ytP+U+nXPT+LInzRcYPDZccv87BeO5X4Tv/6Ew7pOKbGm75V8o2In4Y/jiotO+QMXOsJjO4tb4RWP9957b8wnA/0ID6ibvxZ1Uoh19913RxqZNeM99thjgS9xVhYnd9xxB4KhJ2KOjrGRtI4zhv/2b/92+uGDD0bNLVuciUPxGjRJXOfQWWAJem7HKagybtAJbWd84fj0pz6d7vzCndEGQcfQi2mNZ7sY5nvxrSPJ8w/PfIqATZiiLqSzT0rXMvrmBZnFGCYs0b+Ia5zJicmoh/nEPAIuw1GG6RyHHUcjL74Jh3OHMAmfsBgmrRr/b//ub9OOHTs6uC99xTjCZtrZ9gLaeWxiciLTZJsu7RPCFTADiOVblu0o3KVfFLwX2pfWAx7SyKi/km5RNNIu1YYIgCEIh5Fzzjkn3XLLLSHhXbt2bXr/B96fHn7o4fTiiy+GRPUTMGffhIlyVeB3idEKttqEJOJEiJV0kLBBzNgK2zCW5QTtuwiRSOwgxrVhbRzzc5J3cDKeDbF169ZoFOOYXmYhGonGEulOrtBjXo1TJxuzEIX5KaG2LCVaNrAdopSpHw3p4Ed54kRfuIXB+CW8DEjWz2fjdv8sqw/YHYgcbB2MJB4HA+H0ewx2EKNS1KeffrpDNL5ff8MNHcK1iezY1lP4AhfAIj6UoMzX59PFF10cdWnQDsJhRzUfy5hgkLTDWebU5FR8F39+M6/AUb0ZhC3erWepUxC17QPsPgtDpBUvp6jbvn17+sxnPpP0lUa/4x3vSFuhG+sGutOf/OmfBl1bR+viToO48XnLli3pAx/4QHrkkUfSn//5nwe+TSSOot3AwabNm9N73vOetBFphLhq1GBY/QfenfSUbjgIvOXNb2ZBkQf1wlyaj2Xdj/TjBw88kH7sx34sJBEF325njaxG8o5bO7o2+s0AdGn+3fRnHgRF+9mGcy2YYgg/2g5fZkZ47Ge6Qpt+DwdN2wekJ8PcfRkcGMzfyHehSQRcSVf6UXkvY0WD+uiEf7Y5G/Tu4i4WuWYBDNKpzKgji/mUtJ/73OfSA+DA/njt665Nt952a0g9jG/94ke/0xfGTlsBs3BYpgyA+RUGpuC3fI8tT8EAH6Xupiu/+ZZSQiaDghcrc7o42sk2dAKy3tKn/fvF3S+mz372s0Hj4swFie0kHpV6veXNb0mXX3550Kq0U8ajGF/AjXiKdobAFmqZDsxHPBuuc1xutBBeMC65aC7hprWd7RMxFlNmjFe2qZMkY2tpf/OxHVrQq771ME+fo3zK0i/wlPjmQRExFil4cBHuuHrFFVdE3o5TpnOe0X/gBw+khx5+KL3//e8PWCzfOluOsNm3dGUSlpZ00qHOPObJM4QPxuV/wIAvbO6+yUCVMoPGmZfy2JnT+y3qReJC2+JbaVd5F8c+Ow8FTfOsC9wAr7A6rhR8WAfLKu+O0YONdh+OlK/wH9rk9ttvj7b48Ic+BFxZyui41AuOzt14bjrrrLOiH//SL/9S4Mu6+f1zn/9c7GZ+8IMfTNdee216/InH09atW9P73ve+qLf92Ln0ox/9aHpm+zPpoosv6tCR9RcPjgWxEwozJW4Ntw2kA9/7Geell7e97W2BU3EpzqVf44nPWBi16UvBnnBdcMEF6aff9dORJkESLi4dT4TbdtXFeIuUXhqy3NImtqfPwlAWAGXREn2PcssureULT9n5dnfFtPYb87EOASdlFMmv70GnwGVax1nHBMMLXQufY6y0ceedd6aPfOQj6cYbb4z6iDfTFYGO6eTlzFM4QvBHekcB2ypotSfTpel0ASPwmTbwjsDDPlK+xbjRDjCP8i3HOPF/D2F2rYQMmUgUAb7bGGVgmoUwvn/f96My733ve4OwZHIdZJ5CJP7444/HdrcIckC99NJLgwmWCHbt2hXSxd27d6cbYOIu3Pb/t3cfYJZVVb7ALyAiOUoWqhrJOShJocFAVIKiIog4gowJcQQzimOaUceIiaB8AqJEQcEE2oJgQlFAgig0SZKICE95ivjW739rlQUN8z7mPaSb7+7uW/fcc3ZYe+W19j7nTEu/GIWz9r0Z3xvc/b9qSb/GtTVhhXImMBhiQY56kEh53lp9YZxFF1l0sMiiiwTGq6++ejJ1bwxwr7vuunH+GFNZ3A022KCclOUnHMJhtPyjH/5o8NubflsELSe0lvaXWnKpwYYbbRhFDZY7/3Dn4Hvf+16YwfYA87W0PFZCeNNNNyVCwqCcnlVXXXWw8EILp3+wggFVh3APs72MABw/Yf4npJ9vfetbgfM1r37N4KDXHzTJNOag/w0L5jvuvCMOAVjgkrLAmNfMvCbwjo2PDZZfbvnBtdddm/aLVkZy3hqf0F5yySXJxMtScuJk4QkCJuXky/gyjuAhDNtvv32+GR3MfukVlwaORSpAYBzRAV9g7jDtI8+n/6MRzOWyX142+OrXvhoDuNlmmwVmeGOkZAw4pOGjmlsHIAa79ZZb4yBbakJ7Ti/awie8+XCg4fTpT3/6YGzlsTiGnVm99NJL4yTjiW222SZ40sYSFfmnPMjU9dffEPowDn4LBhk5tIhcFF3wkOP6k2CIMZs2bVpoFCVXdNCWM4NfFTJjjuikbdqXfvE7AFQdChEN9QE2+JKhw59gnKto/2A0RnPOuP57PDDqgxyAxTFlOfU8GLRxXQCmzkU/u2hw4YUXDn72s5+lLhpsutmm6TeyU8H/fPMMnSiwaCtrYLmeY4qWzvc8Gx/GUlcBk6yR/tQDf+uTBKnlyKlDkZv3nFga9/AHB3BPthm1H/zgB4OxsbHwrnk3jRj5JZdaMrrEnOEMLn1P/eCHqSV4ZauqHnzSEcbZeuutM7ZzMZS17A6WQnxorY9eosVr4dFKVDQt8IaMWzuZD4Snl7BDY7xZH04HXWqOn/vc56Lf6fzwTo3H6ej+Bfrkcu+9906CRLaxi7Gi7wrm8GzJ5y233BL5ps/hDG58FPPDK/pWXCcLfd25wFff6lml1K/5wad/frNl+uDIkOuec8Yyv6p3LxzXuKFrOY7DZIwEz9BBCQ3quv7on6kwVAf/9BK98PehHhIYKGBm28m960nA1DUwg1+B08yldGRkvOyP4twQR1YCyjeZwLNzjl33Mcb06dOT3cWjt9526+Dycy+Pbl5r7bUyFjnhm6AXfwGv0CVzV1t28Rc//0X4YKmllkpAwd7feuutA1sMjScwX2211aJ/2WGJFBnmu+6+K7aVz5JtlTUXvhAbI+GkP3bg1FNPDYzsxlW/uio6V+Ltl5f9MolFDj7/SoabbpOtlsBad73i6eqTrbKltBNn7D3nmT3gl1h9NcfNN9888LpG5sAeXFYAd8UVVyRZqS7/afU1Vg8cd/3xrkq8XBq/yxaU5ZdfPj6aMf0W0C633HKxg+DPSnXR8orLLy+a1j7sCiDiY224wWCF5VeoJOiPBrfcesvgyU9+cuAL7UsfdHKz9XMA+yf8mcXZJWxRVCU8lFGYrCbCCF82sTTAMG280cbJju60004RUM4AhNgLgvAMqclhIEqQ4MuyzSyHWF8+Fy1+0WDPPfeMw8zpsGRBCRJWiMBoonTtFfBQUIh1xhlnJCO5xwv2iFNtb8/nK1MHjvHx8YwtQ4UREdt5/RKAvV68V5y7JZZcIobWHh9OZZRRMT3m42wQBIx1+umnB17GgzFpZWJ/rPlxfDEYxsEwG2280WDxxYb7iOFv7hIKQimSI5Dzzzt/6l1eTHLxJRcPrr322jAfx0rf4MA4p512WoRl4403jkK/4IILBmeeeeZg7bXXTrad8rNURLj23XffKGeOs2gNzgj0zBIa9CJ4nDOCi8bgkZ2fUXunXCOQxlUwt0BmropQL/r5RYPzzjsv58BG6DnMMVTF6LNzIaxbT986e5PWWGONwYorrhh+JrTmInvAoDl+znOeE6WBXgITSzy26KA94/jud797sN9++w0WW3SxwfwLzB/DgzdkztB+7732Lp4t41W89uf/9ecoK9fxBDpQOuilb07G3yuTKKCkxARflJeAgyJmvGN4Cy5GEf8+fu5h9vXsc85O3bFyXih4/aGnvv9QNMSf1STtXVNcY1STZS1eVCbpVz/BR3HbF8wQ6beNENxoi/fBqISnCyZF382v6lLQfvsGl3mAJ4a/xnKt4VWf8gfnK1/5yvAxHiX3XQTB9AjnWjsfgZq2+nXdMVmnGxyDSVC40MJDWTUfsyZ7YNcuOKnjuR4/dPA4vfqeU4t5R8fUcmfPY+knLh1dQc+87GUvC37JPzraliYBwBg/bcunxdFivNrhaDol41+0ppd7xUD/HBe8ZusCw/cf//Efodv6668f3MK5gtcfVzTXNz7zodstX+M5md+mBfjDW2UrjJ+2EwFL86Sxs82h2jbvM7DuJZhZtoVuNBa9HB6ses23662/XhIjrumfjcIYcOdDjlv+JWYEuWyAD/51HYxkAS91Jo4s6U9pHjOmPul8x+ao/eMWGuKh68tAmpu6zhm/f7fTbz5woQ7ep5/xa4lYzusfDK7ffc/dcXoCzKP0p/mPDfOh0+iV0Lzo13zA7rBx8Ikn4JZN5RjSeY0/vOoaHOJD82UrOVTaCWjmnW+ob+gK7dgs+l5wc/349bH707eeHodNIkMChF2k1yWOJJY4fxxg+Mcj4JP9pZPYR/yvDXsruXHjb28cnP/98wdXX3N16IAH3cNkPzEnWADIN5AZXnCBBWM7r7v2ujiL7PQpp5wS3WblnP8hmWJ+P//5z9MOHsHC5pI390bhy+OPPz42gt1wHw05sNrOnoBBIedb1b0/ZFSfcI4O8KU/gZ+54O3VVl8tfg5fgj3b7tnblW9w22C5sp/wDrYf/PAH4U/4MbdNn7ppfCSJii996Uvpd2xsLGOznYsutmgSM/jfb3xNNntO88w1zBqjactCGj+Cf2ZxdgEFAAJmM36WoSYEEMIgl+BJ+WOqzjD95tfD5QaI5VByIkz0D3f+IdE2Y28vDqWLWS3XX1+fKK9SApw4ysAYFAYmQVhR1BabbxEhbyFyQxcljbGNISKmAJyjwCncbSrCu7lgOOrIo5IpElURkCOPPHKw8047hxj6w4jq267BGdcfhjAPjjaGx5j/9m//lvYyhVf9+qrBMksvMzjxxBNDKM6xNlfefWWWXWSaN5vY7A1XUUbFtIga41F44zCd9fWzBuecc04MBbxyyM0fXn20JazgtJQNRky88847D2QpOVOcgL8s+JcIPqHjOKOJNmh54YU/jaO14447RqmITOGKgiHgH//4x5M9ByPBIhCf/OQns9QHFwRWPwRAxAm/jITleLDGuXoEGfT/pWtzgQt0X64yrNlmU0YC3OZE0OFUvenFLx1swP3Xv/71BHdWJwQbZIIS40C7TomjuWxSjGEp5+oy/eLfddZeJzdP4s2vVmCGF2VvZcbhug01xUGZcEzwkfN479STTo3C3X333aOEbZf48pe/HAUJJzPLsBtj+x22D63x/llnnRXaCvbwCOOChqJ12X08Rq5F8uZMtvCYINWKh+wYeF6278vi9OBNN6iaqznt8tznDqatskrgA6clxh9cUFnD8bEoTrjcZJNNgp9vffNbgwUXWjDGQnBEtmOQC0/wb454y4eS37eCNd/wLKhGH2PM+O6MwTrrrhMck3d7ztVBS4ZorBQsmRLs6kugZ57wIeNulUbAZombshWc67edOo7vHF8mnHd89ad7h/oL/hZYcIHoMLRmhOngG2+4MattdJvMEv6mrxn6q0r/yND0asQq01aJ04FWHI5LLr4kWyMYQLwvUWGcD33oQ+GvT33qU7lp6IBXHBCdTD/iaVt0OAiSCuzEqqutOthiiy0GT5i3Vkkqg+pGGXoYTfEf+uDd666/LufJm5uRGNiVx1aOARawGpseM08rhZIlfp940omDW26+JUkH/BA9X/vvGXmGV+AbA1uOLjk6++yzAx/+sDfyzj/emfk4z5jLTG27zbYlL6tGR55T5y+99Jdx1vHYmmusGXuCL+lw9oL9gm88yoHb4/l7xDmif+luToXrO+24UzLZHA83gtPNEiVbbLlFaAdOupZtIj/shmQPWbF1kKzgbfIlKCeDva3v0eJr9DMP9KRv2uH1nazv44b32qAVe6Yu2dYODs3ZcffDOUU7fIcXOGpwiC5oS5Z9mzfdgjfZNjdd0YPa2oqGR+D8jj/cEfqoYyxJnztKZ/BB2EC8yQGmOwXe5ME33Y9eK6y4QuZx+WWXZ2WVTl/pSSsNvjvju+Ff7dASnYzPrnCWDznkkMF//ud/xnnGBz/5yU8GdPULX/DCzIf8/v7234c/waQOfDjmxK5UMoDn6eTbf3d75Ijvwkf5/vnfzzjb1g138EwWOenLLLtM8AEncEPfsRv45Lmlz7UHL37lZOubvnhebRuh8923Qmat9jpvyyrbCI/wCbfmqT+6lZySe/hDI3S1j5qcscX8BbRSzMXnn1VmcXYxE6aSUZJhgiQAmSjEPKvurMSEEOF81xfdy9ZiRAjjqEKuvhDMN4SuvdbaiUAQGaP33pY4bsX0+iME+o9wVFsZgBCqsGLstddZOxaYMEsAAEAASURBVEv7N9Y4fss8PamiOMv4xqUENqjlAI6Z6Gt8bDxGGKI/9rGPRXksPd/SgUsUiRGvv+76OOAIgfiWDhjRJgYDaqw/3vXHENJ+So6leWmvMAqUEQGyBFy6abgsV/Ap6ir6dEzBwxVDZH6EV0Rq76CxOFeUrfoczNVWXS3OEgMCTrjiWBO2FZ+0Yo4ZFOPLRBAe2zMoRowJPkLbcyFAlD9YOgKkNBkmhSOEBhh34002Dt0wNt6gxBT1jTc7FjgCn3n/taJ/ePRbthF+KTZzJ7Dwbt5wqp5gjTOoLTlQ4Jbjlj1axZM333RzFIpzthCgOV7Xx5NWelL6Y4w8AcOyFL7Cb8P6c4dXGVTbSDgflsDwEkcNPAyn85zcHXfYMbwgsjYGAwGOrbbeKvRk8GSh0QI/MdyUC1mS2WNczZPiNTfB05JF16sLrmOOOaYc2V0G519wfvriWMONlQTj4ZfMqRSZZUlKn5wz6rIMe+yxRxTa2NhY9AUHRgZappjCxT+UXrFN+sWbdAWYwYJP6QZ4N9bpXzk9vMbICAjBykGBJzC1I2F+PvDBuBxxxBGZrzlzfOgsssKRcx1uyQr44YFu62Js8LUi7vNzxHfpGXQnq+aMVvQJGpqjeeND5y67/LLBGmuuET3MGbBtRRBrZY3RhEu6QDt9Ml4M1fnFwzKd6G7v+BNqnOkVIKK189rBOZ0oQINf59EKX2+w/ga5rh/ZeNksPCzpIbuXzNaTV81yLvqQE4E+fY4mYEXLZct4L1C85FxNO/LM9uADjnuvVulXdlCgCi+CTkYajAw3+3J7ORGWWs1dW/pYe3gje2TWbzqPg7DSyisFF+ec853Br676Vfo1NpyvNt9qqQtmQScedN4WCMkR9wtwJqxI4jXyaEkYDmURG79oRA/J0nEgHMM52UYT2UrBaWfL6CQyAWZ7sMla25lHi3fRBqx0Z/yEEiznwMXBZOvJmi2KO+ywQ2B3DV7YO0kwtkcxf/zAaXQ9clrn6ZbJPal4YeJjXHiXgJBc4BOcfsbp4X8OGtnQH6dQAgCv31l0t82ETRBskRfbCTbZeJPQCMzwynbyPfA6ODjNjgU7Y6X7fnLhT8LvzukLTFac8Dl+gI9Vi8f19exnP3vwxS9+MbLxtKdtWfKySPwS89YvnsXD+sKD5mRPO33KLt335PsyBzCRMWMIrPA7+8GvaJ0KJwregrPF5108vKXtMtVfARo5pxvZim223WYykKBz+Tx8CGPTEewemMwDntCIfibT+hRYrLfuetlKga7shHmxvUrrJzhs2HLhEf7zD20/MVCYspBjI/7fyilw4xfgAL1QKZmVi6gmjnEAixgmcvLJJycS95iRAw44IIoC47obW5/q6YeGIpgIL1tgKcLyLUVmw7RxEI4zJSPDoBMMCpJRtHwDyUsVUm8q4w1Z9i4tXMwlwqdkKSB19WUsDiHm63lQ4r1vhKKlbMbHxwdvetObojgoN/PWnsKh8CkVfZq3TAXY/TbfHbbfoUAcOkjmKksXh3DuQm/5gfADbszG0ItEFfhr3FBeMgAcIvAsWEIoMsbk1LobRBipvfbaKxksyhhcHtMia2BOFHaiaTipDxjMGT7hnyHqaBZM+lb/jW98Y+qbD7owjODSVj2FUaN0weacCJ0iM6fZtaA93MGNLCOcmJfVCudcV+CFwZNR6e0D6toKgt5db1hnsdBGO4py//32r5sIN4nCqKHCN+o3beFs1113zZYJRokSYpgZYlk2hkugBY+COvQ/9NBDo2wOOfiQZEzDz/M/YfDcXZ47hKXG2W3X3WqZabnQ5IQTTkjk/7a3vS1zZNC/8IUvRA4pL7ziZjsyhn6MrsBqpTI2p9XSFXovu8yyifTJFp4AK4dZG7yJFz5VGf+nlwF5xzveEYVKvl0D+6FvP7Sy1zcnG4EvX/Oa12SuDBuHhfxlObvkSoFrTjVHlMLk2CqcHvDDD6fd9gbfAuPXv/71WXbUFz4WEDBaVjfILGeeASOTDBpnC6+SV84GxX3SSSeFZuiKxmAnG44trc2pJUvyBXx4vni89Qr+Zzg5U2jIAJqvlTkOlfkLOjh6eAIeGCVBjD44rvCGJ+geNFeX7FvVeMtb3pLtPm76kllkbOlMenjfffeNQUc7y5qcTDIje6U9p8INYzJc+BK/vXSffRKAoSPeY2DBC07OgXtAwDm0E/87zjoakxEyx9DjE3O2tIu/8AjjbJ6cjtiFSmT8tLKpHCE6VBLGvklzt99RVsqWJTdACTitLrAZH/jABwLnc577nIyHn8B62GGHhfcFpm+sDJ4x3Egly0UWwAiWXuqmEzgtdDMdAH6rj+QJjLKMcPW83Z8XB2xmBRzw0DLxs5/+LEECB8PHeAJDWUftHs0SR7+cPPDSifiIXVHwFd3S2dPc61B0swUJ/cB+zz1Dm4OX2SSyTD/Rj7am0A34gQ7Xd5d56jwZph8kFOA0+7KrX7wfx7uOFynHEl/pG4xs7XzF05xFBa/geUEa+PGBsWJHiwfYCHICXu3Bw6brn2yATf8+3/nucGVUfYk2foVjtpqM6HeRRRbNOORBNpevgf/e+pa3Jqiy1UubbAUpuZU4aNtNpyrk80krPin4i89QeNHGvLuAC4yKY9fKtYpeXqxkbYXCs/lYDVMav+rxXyThhm2GQQees8INHuOjHZr5fuLST0x7fYCHPMKXIsGJH2wV/VOdh/9/RpnF2c2ghShAuoNcpoXRsMQpqvT7qU/x3NfhTWtu6iLIY+NjUV6WHDAbo01xXFvRiSUaBm18fHzwmc98JkSZee3M1KN0F7h3gSgQWSQKDmK0BcOyKyw7JMwEUztPKXE8ZIVE0iJESmLmNTPjZDOWGJNQgYPB33qrrbM/kENpj8lL6y5RwsDI6sccjG9vjXEpxvO+f14YnlBgDo6LIrJxc520vczIlb+q/TJFeLBh4r4jXD+MDQZyzNFtghuPktLm+IqEbLw3PsMwo/CN2WfUflqwH/25oxOlUvJP2eQpqSfrwHBRGoIPzHPuBedOZikYDpHaBpY5ql9KVzbN8h7ayZ7Zz8oQiNZa8OCNQHA60JHxgrMTvnRClDJlbT4UtSVr7WbXQjAFQHAPP2jomBLAz6JR+Mc/9igTWEU7d24fe+yxZZhvLwEeGlsZTApMH/gK/3DsRO+EXPGdgKaUg35E8pwt/MI5Q7PmFUuyaHrD9TcEp62MnrjUE1OHE84JsLdYX7LzZAkPMchWETjMnDxONFriK/xJBvArxUMZ/fqqXw+WXmbpzJdDK1OGr63WwMX0baaHl8xNfTKBX/AAnjana8rgrlLwmqM+LBGDh5GwDYIsWm6FV+c4WLYugQnMAmiZ4dCheNDY8AmHAmn1yOO0VaYls2c+eBtdLC9z2gXH9l5ydtEHLSlN8yG7nh9tReSO39+RDJtx4/xWFk12l2PS+3zRy3wF1DFahWPznBMLo24u+ITOMW/HzssuyiRZATu/dKLz5AHvo6WARP0ll1gy2SX0hg98oK5gRT28S96XWHyJrBjJguFVTgGng9Mom2ZFjGOCJ2Q5XcNH5Iz9oFv1R8/gAboEDHQevr67dBPDT77wGdjQ39hkR3/g46yj/x9v/2NgN3/OMKdRAEQG6C7ZwwXK4LI/+FVbeg7/Z39ozVE9cwU/GO4qucMv9Gj6q/rs0q+u/FWyjPhMluzTn/50eBEc5iSQZfPg1++NNtwoWUY8hZ/JtPsDOG+cACtvZA1u9SEIM0dOu/tfODjkI3gvXNAB9m7q54YbbwivkxGwc6a0Nzd9P1pF4HXSySeF1rJ88AYXcEJuybMtR35/9ojPRkcJJMglXPAzfKuDBnhGltXqZbF26A9Hs5TiC0kobehNPAdf3ylfAQ9b2hc8wNExtZqFF2wx260COjqpE1ra0R/4Du45fxw0QckXT/hi+GON1dcY2OZzbelEWXfZzZt+e1O22TQNyRcdih7ox87KOFsphBd6G81twTJnjrx64emC3zYx7fU3s8YR0MOjZIW+4ZGMscl07+nznx7H27zMh72hF2VbybTivBVv/c0o/4K/hZ9mFj/xO+hgGWqBKXmSGacXTvvKaVldvunmm+IT2LYx9FVmRHbpCj4JP4zcgZMu7+QKmVXHdkq8iV99Hj/ffLOQ8ZE6MYuzSxGIzCDcZDlg0tAITQF5yQEnDdNRKAyNSdj/QWAtX/q27CCbYo8dprW1gDK0Z0WhRN75zneGqSgtjqMbgNpAM4LaM1wY+2/3DZEDNku/nF3nKR/KiCG0x8vYmAJzf/Mb30ykxemlaI479rgQhrML6RSpDJnMAubDFC960Yti9GUtOBJrlcPIIRFd6RPRMC9Y7WM9/ovHZ4+Yc5Tpfi9/efohKPa7cEhyh3ERn5OJ2RSw2++lP5k8BpkDzjhgUsGBbLko09IXB4LjxGHZfbfdw5BwwRnlXNsbbZmOIFDi5itq3qiuf62yBJwOipwjgZaU0dO3enqyMfYjU0gEC07e+573RpDQHxwcGJmGLbfYMrgQ9VLqMp/qzK6F0Se8ePpvE3jH185ZRmRsHctE4UeKhgAKdxk/vL9YKTEfhbE2bzTUTxtdgg0Pvp1D5/vuGT7cnkG05GYZlZCrw1E2NmNO2dgS0+NyTl++38vTz4EHHpgVDgrSmJSwD7rrl8Jzty7a6Q8MvmX08aM+zcs8ZKAoJ2PKlnIw8KA5g0smhPLk+IGRA8wp+ehHPxo+krH40pe/FDjAwunUFm7hD84oNrqgFbZsQAd4xopzVfUdG0NbhczbKwqnnA+K2RIvx8U5dembzK+CY0VGw2/4hhP11Xnyqk/OsT61Aw+lG0e78AEn4CCfjK0+ZFsUfc2pBZ7MCy4EZ3gkvFDz9MQF+gOvX1l6Eq3Mm3HFP/BtOXPH0sHqCOAtXcpo6UOyw5Iqg4wnfeMHN6XhZbyIrzJ2ObrowFZM4rdga1qFLlXHSpG+6Xk6x3lOs726MmWCw+nTp2dfon7wnD7B2vKjT/PEb8ZEP7zImWBT8BlHxZxsu5AhtIqBJzlk+Isep3Pt89WWjiUDclDg04dxyIixBM9gyXa2eZfImPgYr2226WaZC5mht8Hqph94tseYgwAGY4C3mDDzFhQKHOyBFlBz2NgwtFHgiE7n9OBz8zQmBwtc6N76g61puUrjR+GPubKXaGo/N3qBH39YzWHTrULRW+4ZURrXnLPtKjDjzJ9dWc7LKtmjnqcOuCHL3NHjoQqdNbMcOToP3uCbPUU7MD3/ec+PnyDDjC9OKhu7VdkxK9BowBGES/rxmc96ZnwWQQd6CUA8apWOFmDI9tvOYhUtDnklf3bbfbfoexlPdOH48RvQBC9xTumjE2qVggzRQ/yZ/fffP3OTlEN7KwTG4Wux5UcddVTsNhyCgzyyHXiAPef/4DkyZI+suXHC2Wg2yzhkC2efd+55cbzhmH5kXyQB+Elg5itI0NApdAd5NG905MNZzeQg225htUKiBU3YF785veRMMgTt2vnlX/FzjEln8I96Bf2h6Pn/8/wszi5CY0yThjD7RNsZksGi6CwJKwQcE8nuIiBBRRgMCekUzfj4eITeBEXMh3/i8CDPbwwjohO9ykJSnogJBsYao4qsKO+M9ad6Nmz9s2SmL8hXh6K1vMOx5rBRfs7JZpiD3whuuZ4SRADG3RzNx1IcZjX22NhY4N98s81rq8RSWerirL/xkDdGsbhZADOIol/1qldF+Vu+k80wpr2a9rRR5gIBfTq29OH5dhSpcc2PgHPUP/XJT2X5iXL00gYOLWGBD/BjJPOEJwVOOdHmIcsie4Nmr3jFK6JMKGN1jM15eN3rXpclSMIvQPG0DM4fJteOQjIOurm+2eabTcK34gorZnvHzZXpdXcmgZGFsUwRBRuIZs8/d9c8KS88cXkpkL771Vx9OHQElFKmCCmXnhMFRzBl1ikPNBAxdxaF8sD7FII7gf0WdGgvK/TzMliUrnaW90W8FBSaWRalTCkoUbkIn4HTN4Vl+WqbbbdJwMjAU0oUpbbGodwEIJQHPtbOeQoSDdGHUkJvClzQRsnqI0anDL1+8am+1b/g/AvSn6UwMiLLRuZk+MGkH2MIAs4686zaE79BFCQ+Ni9GlqFhZHzMyRI1Y8BZwuutdHkS+lYf/sElSKW4czNKZaaNa7lxu+2eHefC2GRe1kZwChccODoAfTvrwXCAxUtTZJEUihet8IL5ogX8oxV8+czpRWDRb+vKI9kKp/j6ouJZqzluNpQdo6voKXwLp/Qv3SKT9pMf/yQ6Cy48gmnLp20ZHYi/yIagX59W0NwMiyfgneFTBJD0KL3LCWOM6VdygDd9owW9JDFhu5dVuhuK/zgEjKJMkqznbxb+Tep4mD066RePjJV+xtcybeimLzLGqURfPCRDiH/8xgMygtqRN/O0N50h/vGPfpwAjjxKttAJt/3uttoed1OtEiwQmPAu/lffOOQKvzuv4GmBH+dZlpZt0BdHBo7tBxVEXld858k7ZOOc75wzWHeddQeLLzF0Vtk+xVzoGzxOfjgN5A0/43Ef+sIc6ABjwAud7AYld+x/69vfyv77dPgo/TEPztuBrz0wzhVHD60ELeQOL7GfpE5mj020EqAsXNesHrGRbzj44Mi3YMg9Ofr9v8nqM58xdFCNKckggHFTegdLaCEZcfRRR2dMvIVXVy24JJ3g1NgCC3wP9/MsO098B4ksT89YeaWV0x9YjEcHC6DY7/Fp47HTsqP4iVOvP/4OHWQMn49/4hPRgfSx5w7TY+qsuOIK2X4mGWcO42Pj2XIkkLJtDU95ggTZNRc24C1vfnPaqC8hI5igH+lY/KmYB99Fe1lbj1Z1nd8GBk6xBJ/rMrkKWYeHXXfZNf6V+ZBZW2U4wOhii44tcnwseFix/D62Q5+emX5PySI8gkcd/bE9aMmH6Xt/MuAj/GcWZ5cS4QzZU8d4t5HyMGiMacIUCMJgEswC8QgKsQwQpYCwHFOZQRPD6BxXxGOIIEoRBRrDdVENRIieMZK+IV//89Tn7/PW3p4anwNHiWJg9RAN0X208Vs7x+oo6nlYvXn8oYgI+ZgF0Shx80YI8IAfTAhm6UFxoxuYMZT+XTf/sbGxyfmDE/EIruXaxo36cKCtO32NI3uinvnaiwt29aZXNgPeKQBZW336mIe5q3NfvfhBIEHpCwTMDSzB7/h49teAmXNsns4LPoyvnn4ELoSes0KRx3Er2Jse2jOgf5/v76GriJtTYk5u1Mgbs4xRfcL17FhumNjaQgkxFBwhBby2YDAscIH2M2pJB0+jvXPaWPbijOEBNyEwVOhFWWsDlwqHoZeRZXHuqfaibzxCyTBcjK+lMXAw+PiXofLWL3QUHevbsWDHWPANHsrEq57hGh046bL4jhnNfWqfIwfQG34YPDwpS0RpeSyT/ZIMpOw/AwBemSnOPEd32TIIblyyrUXm6J677sk+dJlaDgjnkIJUn8ORm88WXijOQG+tACtnAm7IsjbmRy9wDn57428DF54S+HFuwNw4NHe8Fce0FCQaNEzzFY4pcUGZrBkc+u0uZjhmoOCX/jGfn/7sp5EXzpZHv1nt0AZcgkDyRI7AUioqx2TIZ04tZB1f0xN4hu6Cf8ZZtpvTtHIZo6duOnyIvABcVmWhSlxw9vA4+qEX3NhTymih50GvOyiPaiIvAn+66sV7vjjyw3HTJyeQc8Y2cJ7xJj1tC4FVBRkfK3V0kT7wBH2qT1l98nbtzGsHv7/j9wnC8Sc+9zQOziu74t4EsOENckVnCdjQ1mqT0jggT4KqXulj1OGDHpRJNWdBHXyBgX7GL+qBxTzIG5xw6smlLWTuK/HGUCtdivnR0x5zp46bPmXJ8CVceiOmLT0MvoAWfJ5UIpCzosNB8IQisjvjezPSJlnFkjUyqy/Ptse3dBG9QKeTF/wMj3670Y49gweJGg7Jo1XoObwT+1GyhjfJOdrlZt8SM4+7o6s4QHQpWrQMwpvjDqLwsycwsVVs539XzHtsfCx01Qca4k19aktPgcXjQR3DI1pxNmX68YPzvukJBV+AE++gn/P6ZuvpaokfNNCv8bQXdGWFpHQofqVLjdUOn7npp4N1/aI3HiI7+AUMfCj/JSE4q/wCzjHfAT7NKw586TK2mw4lf9V5YPeSk/mKt9n6ue8dPhqSQ+4pDbFjxqi58AdsiRzKVq0OVXvz0T8+RU/wmh/7QXdot9aaaw3uXa1WOotGgmwyP156GK3Ip9c/uzeEvjEP84QfyUHfgtkFHzdMngbgR/DPXDWBIVYmBukJ+WnilKYCsQoGxryAh3wElZLufVq+IRZC4vQVAkQ9HGhMC6mOZRfUNUaYpPo0hvGds//OOG5eo0jCRIUoRJgKI+IGruobc1AAHcVgYmOD0zxcQyBIRkTX/cZwucGjiKE/wgd242hj07hX+VKcYLN94T3vfU+co+6nnVnjhbGqX0rcnIwRJilGQWwfjM+5MgalbJlbgQuCsUgJF8K4DibtmwZggEv96BsMlIjfsslgiPNVtAKLOgr86Kt/m1vgnmBeA1rm0J/zlKzlv6YLenHEjWP8hgk+Z8dC2DhCFBF4zd05+/8oRfgw16n0iREt42qODLM5yjaiA2VpWccxnDRdzN05yo8S8EB0Szz4SntGHQV+VwYUHAJJCgQcaE1JUTzwSLHeUA4bPgc3WnNSFq8+jIFvGBMdUigyF9r8oXjz+jLK+sYDHZi5AVMWSLaNgwgmNxk5Z8uOpVVOsEKJ9qqNseCO0QcXebSsCh54oGBvu/W2KCsOAlmSAWu8cJo5F/rgYMti2TsaRNRY8EK5o4exKHny4Lcx9UMWzINsCkrpFEEnR5nRGBsbGjU4ZfTRDE1k5eDPXPVtv6a7rTlF6sAXYwQGvxXtfObUYi7gtzIjmIBL8+fEmi+dIIlgvjKBnAsF79MDHmVET+rDb/jVB7qiPz7lbKEPWukDPukLToA9g81zruu39YJgL05wZW29TfLGCnw4CYIxzq0MEho2X2kHdvxhXq6BiWNIL/lNxhzjC7zC0eYQGXf11euRelXfuHjIx1zggozicUZZO/Pu5AK84Qu8TTfQ98aFk8jwxJzIJ91MPskUXa2vww47bHBmbYk45eRTYrvATv5kY12jaxTwGAMt0Iv80wX6AAvcc2o4+eZoTmTddXaTDgAAZ5FjA18enVWsHv0jGNHu0Spwh0btE4CDHLInWXWohAB7Z/7qmSs60pHmAAfmDO/aKXDpnPr/XaFv4K/1OmcxW8jK/nv8I7wsVcEM2wzndCWepn87EEdz48ArvPvwH/C8vsCi4FF1jKc0vMb2sfXAYzzBjVeM8ZEPf2Sw7TO2zdzhCQ7MUdvmDzxK19J75NT14LNgbrxom+OSa4jDG36bC5l1HWz8J3IPx/yp5gs2jZySXzhyDQzhwQkfzriNR+35EvS/fo1l/vqDG799usAZGPiHxgAX+daeD8g+kkmlYeq2j9T3Qzq7Jo0QJoD4PiZJaQK+kQ+wJprrEKSNbxPridxbxPdGL0Q3SQyjvnH03QSCcHUg0LE+XOt+vS7wcRPt9EGgMIS6ir7ArQ9KBcNgUGMV2JPGFjHsGfFYI32riyBtWBHZMcGjXGTqegzMMTY+lj7BgImdC+OYezEGZ1mZeixAACsFx7DECBXcDXMzBMOSlxGU8tV/Bxhwab6UoxJmKgYCv2LO6AJOdGqGoyApTnOUeaTUcxdkOSGcYoYDHozVwtf9oZU51PTiULcSgJeuP5XJA8hs8qfxgofwGWUFVvNnYCkpOMRf5jKJz5rv32t+sAofzqMR/FGQ6MyhojDhI6Uq4zM418an8QIONPFbfbylP/CoZ6mHEeg2DbcH9lNUt5aSXr6WSilAMOCfP1VE3HuJzQ2Ppj/Ods23x7Z1w53be+2912D11VaPPNrv/s1vfTP71m0N0Kein+bxhhMs5rxYZYfvFIQVL+nbGPhCoKuN+WgfHq1vx+ajvb7gRZte0cCr2uhPG9f7m6z6hIdLTtDHmBwm/Gi8xlU7sM6RV/XIh291yBTaklGwoGXLNri6PkfaXJyb40rxXvMGpm09BN/4Ap8zTO0EtN6FB7htOpk3HDunDlw0bZ2LfpzQQfSBwjB3IOJbHf2hv4JHyIVAB1zO6xctmjfAqeBD5/SBLmDAJ77RlnPHYKKVPvSrkAcvCOo+8ZV6/RsO9OFjPmBo/gz9J+SxVy/pBm3xZvODPsDQ/E1/+92JG7h8z3vek61SZ3/77Cw5O8fhscWC08umtYOkHwUcYFJaB0VPTdgPupmubbjRgVw413Mwf3bFvOEQPo31aBVw4SM0gD+wwKe5O+c6GyewcAxP5uejnm90caz09cg8xpvgvQebH/voOr6hK/TTMuCFT+wyZ0u23pZDuOToGUtbyQowNd0dK+ppix76x0vadFIvsNVY5kXH6ceLbdxEqA96yrXp06dH17H95gUndFP7Iuri/9ZzxqYbW4fxIcABPufgKrAWqth4GdbfVzIkAVvZOfxiHPAq3a71gW+wu24ctMI/zk3lI/PEY40bfdKl+FhdxRw70agfY4WWhTCwNt2cN49OxKHRP6PM4uwa1EQQVQTsGzPIjgwfR1YOUSm4jgQa0DAqJ6H+aQ8JzkGScxACUV2/iYxhwoylDBkpCCTsjRjwcCRbuJvwmMWxEgVUjNow9VjGB0sTIzBi0EI8hIOnz1nu9Ygy19QHBwbwO/UrS0rBOUbIrtdOrn7SV+GAA6mPhgMOwIYRzJEBwDiYydxF4vDRigCOtMEMmALDmj+YfMBuzmBonGb8EkgGQHu/FUKqDUMEFy1Izdz6Vl9EbHxzawEAvzFaUNCqadHZ776WwWazP+A1Z/PzQWPOozkyDOaXazUrdIFXbWQkZX5cK9ZN9hJu/IYPdGNU4F6BU3i2B6nPwb+6Ps0H6jrWZ8uJ6zFgVV//9r/bAgPPeAbt9En5+Q6PFYyO8QjH3XzADQb9Kq77uEOYY2s7AgMAdvxmj5alKVlZbcGVPsBR//Q7qZQKHrwo0yUI+0vxtye1MA5kQjvwKeYD5/jCeX3hSf2Dr35mnq7hM8GX7EqXtCk8wAXYwRp8F26V0KS++5E1xmuedt2cW+ZdCxwlby0/5EZpuODTI3X0O3fJOPjmxGLe8NR6129zC/8UnRjINubwjhadxVeXPKNxjovn9INf8HnTEl6jd4rv4Al/wBs8K8bTnlFnbB2Ts+ZvddRFY20VtAMXfahwIJsG2upTmzhy5aSQU/3pwzV0bIeTc9EvOwIXeMHfOlPCJcu61d74+h3SvfRmrYy1ndI3foUTejOyUTxUXSbgowucax1iHLr93PPOHcysfcn2LuuXfbJdylaf6eXkGF8nxjYe/INNPxIaxtJOadjUNU8FPh03f/smP2jrHx53Do26nzT8J/8xp8ahex8s82eONRfwwQsHTz28Bc/oD2bt8LF6nEaakt+htK3Kj4f40/hsHmleVH1q//AIT+AyXrKzpTrpPedii4sv/W7dpR5cs8lwrQ450q/f+gQ/GHzwHlvPCaWjtdfGN7qGB0uW+At8Hm1j82vu5k+nklX12znGA64Zy3Vj93jg1Kc6bAOY4FfdzL94xH84yXzrJLvffWuvL0EfnJNNcBlfIgBPwpnz6jY9tOkxHPMPlZZV9eEC3OCBX/3SL/AJJ/+M8qDOroEhvpnDb8fK1POOFYLmv4I4EIKhTQziIQURerLqiQIgnDNtwtp4NI4uIQ6hKEEIpgSaUcDRiqDH1x8Y9I9ZMu6EggfWnyvypQQJlbaMq+gds4Ar49XYiABeyFcP4VxHLHV77o0XMDmH4TkmGHoqs4FFVszY5muflrkaw5g+lgbdjGa+ltQoBn1ygvXVAgO/4HONggOf/p3DePAHXgWz3V1bReBB9tG3a/ldQjBPFPiQ6TAkONDIY7YWqSBCvRqonLyKOiv7q9gbzBkg/G2cmidSYXb9U/Mo5g108A7mB4UbK0/wcNOnp9R0/+9+uza1X0pOO3RFqyiiwh986z/1a0AZAPhX0FIf6irad0lfxdNgbJ41RsOM99VhdBltY/itb/xridd5zoQx7XW0tK9+xqt+Kcg2uHhbn61QoyBtQ6jCecUvU2Wkug4s4KfEFPwOPvWUhpdhd56OMHbjp+edyvWn6WAeU3Gbvqace+D1/t3f6a/gM/+p/eQ6QOr/Y6Hcb75TJtTnp367PAsuJuRkar2pur1pPKXrBz1EZ3pO6b7uV3GCV/q6b+M8KH3AVLROkzp+sP76XPNXYK4+H9jfZD9N84eAAzzhiSnXc67+ZG5gClj/sJFwGftSepK8KeCil8kK3g6cLjxgHs4PTw9x5nhYdzhOLk7903BpB5YpJe0ecG7K5X/6Yctw8w746JW2V5x+djP442jWb/qNDYpenJhe6zP1rHixqfpS1znf9CdHVNKBvjImR44Obt1ibEUbRb99LY5a0Uk/xgaDMRS6EU8HpjrFDiocQ3o0MAhYqp395k337tP19nnYdnoVLMYGAx3I/5m39DPnt/Ur3wIfZ67VP8fZvARKHaAZq/FsfMd4UMbfiq35wLECDn1Nnb/rPR7/zYqGMdiq9uOaHsbk67SMGztzL/wrU/vu4/6ui/fjfeeVhiU/HsE/8xxW5cH6bwB897F6AIRMG/ff97735cYQN3ghmv0hkAQBfrdThqiQhSEVr6lcdrlhRimRaY1xy623JNqDeDdxGVMbjNrEbONojPRV35gJPBw89WXlCMO8ZdDvKqYCL0IjPoIipqhCG99uaMFM2nIE5i6Gtiew4cXklj1C4OqrGRScSjsFGAQsxoMHTgOBM45xLWfZp9ZOM/gjUOW4fv0bX8+jPXbaeaec04c2cMBZvmbmNYMPfvCDYUL71owJPjjWh7kZm/hqC09uTHlCwW1uChzKzLkL1tMF7PWSNTMOGlgWX7SyMeASCBC+ODrVljCbB+caTMYwnrGn8kYGmt3+FLxdwPqQ8P6j2ix1HtjmwX4/6LkJ5YhOkzgr5RXaFb/iEXj0gXf1fKMffEc2qg9tO8BwHUnVoXzxIX4QFIEBf1P4+gqNajxR+YKV0baUrL0lb9ljQZ3feFpb32hKoeWmhrpGlihYgSnF6251vI4/wr/Fh+DDg/rAZz4cWgEXGPx2vQNC9XwUffSnz02ll+MHnn/guQde79/9nf5quPv97n6n0D315uA/D5xfT6XPT/3u4wfW8buv5XsqfqYed8MH+e72U/u6X7Up/ajb40xtd7+2XadOPrDO1HpT+4o/O8Fjk2N3Pz1+f0/023BEkabjyZaTB5N1Jtqk2sQ45JncsTc+ZBLv4+/JehN1p85jEu7UGv6ZOs6U0xMXJ848cH51emq/s7R7FE5MwjOB654rx4+Ogx/nrBDFBpeuovfYfdc9AcfLROg82w6cY7fpFbjWBn7t75YJlsiaWdl1ts0qnu0Ussj0T6+S0pnaaJuxyyk0nnP0lnO+1RPAeMKGVwO7cZBtzJahoq/sp5UCc6AzbbNhI9G9/Ro36tKX//Iv/zLYeaedo7ONy673tgA319q/Xmo0e1npZHWiM2sMj351k6dn+9quwyfhW5TkhM8kF+hm+ptd0BZMAoLMJzX/sdqrX3W6rnmzG3wBOOV0m4vzbSPazwFzJ07YAJ92pLEX3HXp4/6ui7nUv333cbd5JL8f0tl9qEExm9IIdeegGxQQCHI7+sEUmAWyIJGjpY47bN/1rnfl8RjOIxTGtX8H8hHJzTAUh/baJN1diNEXpDOa6rqOkTm4iOO834w7ZlO/lyHUxQyMtgzmosWAMlTG5cxyCiHenfSW4MwPsRUMb96MuqJvezqLtBEo51zPXGoMN9RlW0AJH0b3SDQPH/dIEM++Ne8wWDG8xzMdXI9YIZzueIc3OLCnyE0RHpXkuajuLnaHpjtGCVNHfMYGf0qBh1m1B2s7xXBIuZxXd0R/ul7qIbL0mDhRLyFFG/uptdOGk6sNuvj2aVw0cybSLXyh06jMigH8iQcoETjDT2gDX841bzsHz343bvEpBYIuoU21JVsK5ULzo0cruCiboj3+o8jc/IY+6Il24d1qpQ15wD/OG9M1T0dRVz9+k+F7q73+yAn+ouDBGae3+lHP73aQ9YnnKGEwKF3X+VaIDaNz5hJlPBEUaNM4cDwqIwyMMPDYwwDdQR/GDpaTRiddUM94/chHPpKbEDlxsrOcQI+sc0Otp3GMj49Ht7DVsXHVj5VLOoPdp/M4rfwHPoDS9ssxHUr/OCexRU/RYc77TS9badUXvUZHnXzSyYNPHP6JJOdsR6HHvABHIk0/xqZXwcTf0Idsr6QAG+DcvvvuG7/Hm/2Ml/FL37L1Snyfcvbhw70gvo2tXtuMJKdq1VfSwzW6lc7l+8Almw4ndCpH2vyjnys763qhNEk88Khnfurqn2/gmF9z6223Zg6e9mRebIRinvrTln+gf/aH8wvOOaEM10sfBqSMkyjMBD2KqI0TBoZAxTnEUAfBMQjHzeOT3LHt6Qb2LzmPYF1iMCf2uEA0IrhjUN+NdIygf8SBfAyDgNp6dqxr6tiMzpnlbILLcrxrMsj2Y3Jb9Yl4znH8EP6eEoA2zK6nLUGq8cwl45bzqx3HxTYMS8GWLrTnGIAbTAQA87yqnFUZZHf3Yzr9cKBFgZ5Fx/H0GCZjmYe5y+D2csfHP/bxwXvf9948Esf4iiUGTG+uSuMnG+xLIMCHydWHP3iYXs/0Xa9ulEADbRWRsDZgJ6jadUYaTjhb5uK6fuBQv/PMP9zfmk5Gf2bBAB5qPoJr2X78SJlRFtmbW3SGT/XgVkF71xUy00VQgsdkNWQs/lwKDW280UeA8uZ61mLzugBJEKrgqfB5Vi08A/iuwVFHH5Xn7j7rmc8KD+aFDFVXfx6u/txddhnsWwracyXzVIPK0IJpMrAp1gFvlHJ9MyC2vKhjT696+NtzdBkqb8nynF/1++aNAFd/LIf5p4ATb8HBqIwwMMLAYxADQ1HPSmyyqZzdstve8Oi+AnojTwkonenxjJ5ZTEdaufVhk/ymf/gXjrX3+3FlT61Y0SF3lw2ui5OOq6wu34V9pYvbQfObL0JPOmcbIbvrCRts5x4v2KO+PclluErs3B8n7GR8gNJVbi6jk43BUZZN9vg6NpO+PeaYY/J4SLDS1fQ9m2BshXPPJ+B8tw6P/S7nk86XfJPV7S0MkhHg0D980JdW4ujg+B1PGD5FyjjmlXHLT5FQ046edS02X0Kj+nCeL9W2QACiHt9Ge9fhVX9/vre2SBS80efz1g2H5W9M2obZmGUftrPLWYMkrzj1rEHPXPUmMESCFG8n8ww52xwcT6s34bzhDW9I+v28Wg6w9QFTvfJVr4rT+cnDD68oboFkLmU4Fc4o483ha6OKoBhFwdyeWXh8vQXFA7m9HEEm1HMQZXc9HNlvzhsD7GUS+vJec89UBP9/1TM7z6nnPVrSRzR3pduO4dmqmMJcvG1lu+23m8zSegbo98/7fhz5r37tq3nszE477hSH0UP+Pf6IoIDPizi8MELEyKl1XqYPs4g855p/KLAYGBPFwSlFsP8r9s+LIt79nndHcMAB1+pwojlLlk48Z9VbTQiFx0p5VqNx3RBw7HHH5nmL2rgRafvtts+D1TG1+mCBV0tEH/7whwMT+oFPJEvoDjnkkNSRjSZA3uQSZ73wT1DBpfTenfwY/ZnEAFpQFnCFB2QqFphruBEfD1DKaNAOXitfPK6tOpShOvgYjyZIq/5cF1lf9POLcpe314/iaXRDY4pWO30UAOmHsvJ80c9//vNRxvidQnNzDxgoVGO/tR6C7skjeATsDIRMsWvz3FcRfJFd34pzjj2ebqEyDurr694/35tsseVHy3jb1otmzAUM5NOzFdV1Dh8xYhS4OY7KCAMjDDyGMVD6gy0X4NIdc80zVx4bd+ZZZ2Yrwlve+pascHqbKJ1GT9B/9NHhnzw8j3GzJUAATZ/QHzKMsq/0Fn2jf1lUOo7NZNsE5OyYF40c9q7DYm9XmbZKnlLjpVL0LweOzmQ3bVl42b4vG6y2+mrlyC6YFd+jjz46OvQlL3lJEn30rTidfrQ189Of+XQed8cf2beSBVa8XZMtBge9TT+DxUs3wB8c1BwkFrbd9hmTPg54zB3MtlF40YikmEfdeRmK67K6tjiw6T3eOw59R3Q6X8rNx0ms1bjw5BnlXi7T9sHbEL1ohvNvnzD/xlttzd+bN60oe3IPOGXe6Xu4lcjcvV6x7BGsVvzA8oR5/nGT8ezKvQ/f2a2ZIJYHt8sqeaj2DtvvEGRiNs6jyMbNVjKIslNX/fqqwUaLbJRngDJoPpCPkB65BJmW6WUUm9kQ0fvHx8fHJ7dGYH4Mo1/bITxHUbq937+uT88b9cxH/RjHQ7g90HyvvfaKIIgex8bGygEd7vfxJhxvX0Noz2qU3SJcyvfO/V6cCg9b/m29HefYY49NXy1E6jLells8tJ2ziHkxKQY1DseZw2CpAi5EfgRERjhLDRXJYi7PYjz5lJPzTFdtvADhGeUk2EeLucxN37fV3D1KChNSAIq3GGnvbXeXX3F5YCFglICHkgtG4E3UDCfwDj+caHj0rFaRng9nhkBoZ+lE0CBTaPuFwKUjOHP0AdeozIoBSkEWFo6shMjqehHH3yay7n/9G0d0GDgKGO75y/CpBvDfCgXf4C80Qy/8RQb0qw4HNf2XkraE5xhfDUJG+85qq0MpIjRCe8qKM6q94ljflt0oTnvVnTPGE5eqF7RUW89DxBeyD3+9b7iaECe1fqtL4cfouF6rDRQvx/6vtwyfrCJrkutT+aTm3byD9/WtDvjAQ3mOyggDIww89jBA7ukMNkiQy+ltx4495TvwLxYXfJd+oZfYe9v96D/Ph/W0C/bU6hXdcekvL42dYsPZSE6ewN4Y/fIGY9DBtmzxGyS9nve85+WeBL/5H/SahA57zjn1siVjuMYeclRlPyXa8mrp2lZI13mhx7fP/nbatR9j1cwqlxvJ+rnT9Jv5n3DCCfFL6GX6jx6/sJxZ891559rXW+fZBHjybGgvMZHE8lx09rhfaAIGOKNzrZYLAKxSwxkbLsklU8tm82184FIxRwkzjq8XVvBfONRJPNT4fCCvGxYcsAf2RMOJog2fSvIFfvkZc0L5Hzm7mO7q31wd5mOwERAiZHMxg6VLDvDBB79hcGotm8vA2m+65lpr5lV53s7j2YMyXsWrYabjjzt+cOKJJybi+tGPfpQIA2FEKC0MvkUqbvbiVIv+IJxzOzY2lrfteE2fx714woG9OJy8GTNm5C02x9RygjfgeF2fDeEvfvGLs31A1pKjLev1goqerqstB5xSWws8fN91ESMHUn+inn5YNGeas3nwGw6Oo0kQCMUZZ5wRZ8Crejmv7WxyEODLEo4i8iNkmOuaq68Jg33lK6flNcTe6b1gwWE/MgEgNBj288d8Po4zJ786q0zucWFumWkRpkzaJ+p1hJjwvO+fFzgoEBEuZ4JjLKNLWLw+VGRr/MUWHT5M3WZ42UKvH/a2I/DCMwfL5nUBinMcFMI6Kg+OAYr8d7+7bXBBBRSXlrK8o+RG4GLvF0VKYeMDAVhenVuKnELG46J4isSy/5W/ujIKT9BBeQnOnv2sZ2e14vnPf34UHoUv+vY2J5kFqwflNsdJbid0+vTpeRPckUcdGYXtlbB4a5fatuAZvJxar/N+ylOfkuwA+lK6YLNyAS6BniCUQSG7lvB++KMfZg6WHb3m0jej4bXe3l6GbyjTc84+Jy+FwMvmDh5ya4uRwK8zvQ+OzdHZEQZGGHgsYKDtOcdUEO/NhxxPNti9LbKqfypHTz2OFT3EZh1wwAHRUew3/cF2cfQ++9nPxhmjV+ka7Y4rm8gfYec4nZ4MQw9utdVW8TPsD1afHpOwY9sd06uC/pl1k5ssqmDf+M69vLKvEkBsOnt60EEHxYeR8b3+husH//7v/x6dTV9+4dgvxIexcsv+64N+Y//ZV2/VAye/QF+eh86hBh87TbeysZxbK8a98sb3siXSRwLvgx/4YDnKFwYHHFOr6HwwuJJZtr0CjvhLkl7u+eFXcbzth6af+Wf64PxajUeX0884PSvkz3rWszI+n8rqM/i1l2zTB5/EJ4my2Zw5H7azCxEIvv0O28fIWX7EEEsU83FwOareFw2xuXOvso+Mm4+ogVPF4cKUnrqAEUVgIi59q4cpMBdid9bLvlL7FhGu370uguEA2KJg/zAG5XxhIhGX9vqylO/tUDZgI9oHazvDG8o5veTSS8JYm2266eCMip5kXm+tcTkU9qFwSBxzfLcoI9+vZjQ/cCI8gou+OIVg4xQ6H+exIjZ7eEVohBoD26vpGaVwIAsHVtdFkJZwRLY23btuecE14xMWAtmvNCQkzvl0ZAUWeOz90uaADnCtjkwwOAgOZwi+4cvzZ70+UD0RHzraa0xRwAmGn7bKtGQZ0SDPRa0gR6CTT81rVO6PAbhEj8sqg0CJoRPeoNhkHWQo1ll3nSgm20koenKA1uSCHOWVpsWzAicZA8qLUuHU4kvKmeJRt+lKgV1ZwZd9t56+wIkkh4o6PgI3mQ1OMx44+eSTY2zcBCJTgCcpMEpTAAg2cOFvsDIir371qwe/qZWc40pRyhTjKfIoiBUoCbzIiPHIgmCYQnXOW9vMQ594VeageRk/wt2ojDAwwsBjDwPknx5hI/kDZL/tKJsmoKYLuh77R++x4ZJO9A87ph39wcbTL/qgU/RNh0gCsPUcR5lNjq7z7Bf/RdLLVofxsfE4ihJfdOlvfvPr0m9XDcbGx9Le87zp7d122y2JBM9y5vTFppaekiygX5lAY4OfLqRDwbTC8iukLjg5quChT9lVPo6+nLMtQEJQ4G8+Hg3JHvB16H6ZW31w0OGC3pSkMGfzGhsbi/Nrb6/tbY1Tfbi+Qs35x5W841cEt5VoNI6gwXXbGWTGD33HoZkHzhNMSIjxb9gybc3ROT6BpFpvbVR/di8P29m1HIpxGEkIQFxMx4Frp855TLBg/WPsMC+HSjZVXUzN2Du2fy8OU2FKn7+//fdp05FMDHVxkmVajqtlXQjGBL+89NK8e1yKXUYLERnZF+zxgkRYxiYUv7v9d8MHeP/t3kRu76k33by09tTYf8thWL6ECcNhJHttzQmzYk6C5a1tHr/lPCZyzo089ipaAvluObpeRWgfjg31ojHbI9QV2WG44KQMPkdWv+YX57dwSXAwnkybPdDgNhdLIJiZ0wGHmN1SuHMKZ1iwoR8OB/xwYu2/4VTBM+cFngkXXHI6RMt7v2Tv9HHYYYcNfrHpLwbr/X3d7Ltc+olLD7bYcou02ecl+wR+GXh4pXQoDk60cWUl0QOuRuX+GEAveLnyiitDr+mVxcSLeFz2gsO41tprRcFYPeA8Csa8unf5eq3q297+tsGral87WeNA2haD/hxKUbpMBznQH37juO6zzz7J6J9UzqvMAR5z3QePUWr2j+M/SosM4TtPC9luu+0CrzEirxPO92fq6R377bff4K1vfWvqyqLY1w7eq8rZFeGfeuqpyYJcUQ70CSd8KUrcfjjjGotjjRc57xS1d9Ubn1zZ1nHf3EP4jI3vR2WEgREGHrsYIOfk3zdbwt4pZJ8+8qE742vUNTaLDeRf0CPq9XYH/XAY3btjxZhjyi7efMvNcc7oMrpPO9u62MbWw/Sj+xaS3JrQkXmBBX8juqluBq+x2H0f49Kfgbvqg1Mfk/5PjcvOc2LpPrDp/893l502v/rnUY4cVffYqKseJ9ILdOhnFcHXq6d8COM4Byfqe+2yDQXwxjabG3jVszLodfLq8VPArd5XakuCFfBjanV75ZVWrtXr6+rV1memDpsiAyzhJuMN7rXXWnvwzne8c3DxJRfHCbdKl8ChcChguOnmmwbLLlN7guuxbeCSVJndy8N2dhHE+8zt9URUhlra3tuYLv7FxTG83/jmN8IAKz5pxcHMyrbay3vc8ccl7Y9pOZif+vSnEiH867/+a5jHXhU3lsmEctREcW6OQsgIxrzD10665sYXKXd7aUVcGMjy/oYbbpj9sRyDX1z8izibCICZEEt0oy8pfgYa44ponCMstiMceeSRYQ7MZX7uIl9zjTVDdNszMJ++LbUQPvtYt69lEONzLDkHvgmojB5GslRAOG3pEHFyTDB6O60YVVT5tTO/FqfUtV132TV4cd7Sgv7hccsttswG/isuvyIb9juy81QHjL3GmhXZ1bL4EUccEYb3BIwdamlZBAcO/YFJBvDNb3pzllrgkPBZbnnpPi9NxCs7t8uuuwT/nGQwtTPSAg9HFMmozIoB+22zJaH268K7gAx94EuWneMneyrAIhP2aKMLXhXJi6atalBC8I7vKFv0xsvNnxSt5bXX15LaH6qfNgaCT+38VrRV8Jq9XRxOMMiUgCvtStOic9cDC3jdZUzuBFJ+421wMFTaCaTw/HIlX28/9O0Zyzjq2uZjPmTeCowtPuZPGUf9V9BEGYPVeA1ngBj9GWFghIHHFAbIOX3DjxDc106ryL2EEOfMEj89aGsBPTPzmpnxKQTVdAZ9wu5aZbXSKXHDVxBQ2wqgf/qUHll3nXVz78GSSy0ZfRUdVo6x9hJDkjczql8ZSp+Z5avQuxxmWWE6zT5WK2fqG0NiQYKLbuP3WP2dXokMv72p0rZB8+Ob5Mkz5QhaHaObD6+b8Q96/UFxyiU8tFF8c1QllFZZZVp+0/fmwuewkterceZ1ZSVKJBHYdONLfPBdbGukQ91PpdjbPD4+Hr9IlvYrp30lq4p8Jw6rMa3k2kNsvubv5jtw24LHZ+vEBNwmOVm+lntQ2AnZXe9LYIvmhPKwoWTAMZO9m/YUQgCkceZsjrZfT7G1gWFj5DAX5Hj+GwPL4cPIGEhUALn2qnhxAoZHdPtxLaticAbVpw2ocRFJHzJnY+Njg8032zyRCQeZM4xwiICoL9nnJXEsPEZp0cUWTcaMY60fzoYCLkJmU7YIBmwYgCNoXNfMQT3X7bXFjMvW8r99jOoQBksRYLfdgEPqPCe1N5PrxzkG3hiYl5Nunq/Y/xWD17z2NXGw3/f+9yVCw1jqg9V8OJrwZ4O4jB+8EFQwUCAbbbhR5m6/LwUCryK5jhDBby+S8X3QyxIKZwxsCy64QLY+EGT087HRnQJo4YQvjhiYp55zflSGGJD1xh9oIoO654v2TFYcDd18Cdf4noISeFgVeFs9CQG+7QfHS7K68CwYwwMUGZoJKr3amuzpn8y4mUwdNAnfl7LEG47xmGtWR9QnO2Dj9CoyI+SQgtNe/c4iGFO2gQLHT/pEc+09FsexvsFCAeM7vG+rgmVK8mUfnH5kEuwPe87Ozxmsvc7aGdt5fdARxhYkGG9URhgYYeCxhwG6RUJLsSpohdSqqRvNN95o4+gS+smqT/RnJVrYHnqM7qODnlbOrcCa3mGLd99t98Epfz8lgbtkDvtmWyNHkA5iQ+k9+pYO1Be9aiXstEpA2eeqL84v3cz/WLU+d9bqFh+DLmQ/28llQ8HiN33I6XOOT+Gc8T2JCfz2HnOg6UTZUPWtokmq6ZsDLukhK73+eutHj/NZ5p0X3EOfybYL/gPcyaQ6pjO15YvBCV1ujnQw2DyzXx312Rp+gKQDx9hc1N+3Vrfhi+3ng2hrRVqSTx3jylzb1njSySfF4YYLSTH45R+1fZkTOPUhXxf8UMAzSBilDRLiQS4kQLbC+WUcRR4Irk5fdx4xOZ3aIVhnJzmTCIfxumhvTFkkN5zZ82pwe3gR0w0yltYh3Ri+tTcO5tC35QsCVbZ88qY1ywZ5I0v1a2nDuODRJziM6xlz+kwpA+ycfbaWJhjpCE7BYRzXjOvjWhvudnqT1T4nAAAKdUlEQVTUYdA5FpYzPLIDbHlCQs1LfWPDFZzow8d148GtPvoOffXiCNXyAbj1KQPrvH7A7Vi/cAIf5hO46hpHhaKQFbe/GXPrnwOueN7w4yryhlttwa1t4KzMHEWlJDofOSfBxdQ/+AGfu+lSIGjLgoIWFCwZOeh1B2Ufq6jZzQb2d1FelpI8/cMND966c/AhBw/2eP4e4RlZ0XPPOzfBjRslZQs4u24mRIsP/deHso/9/e97/2D9DdYPD+EP/MNplpl405veFEUrkHPuvHPPG7x8v5fniRv2sXu0j0z/nnvumb1tHFYBlT5m1M2esizuCJaN5pgf+NoDw0NumuDsutnESo9gTFaE4rd3/ILz68HxH/1IlOQLX/jCGm/leq7l0uG7P9a8bQsiE/hwVEYYGGHgsYcBepE+8v340iceo8lWsZvOxa7WsUJXqts2i41ii9hqzvB95YewT9rTi44V9ltbS/ySc/QJ3cWmzVfb/axMSyqox54vvsTiseW25hnDR5/68A0ux/ph8yUF1HHO823vLnutHl3a9td2wz+zmwXr9aVzOdIKB9d9SpyRO8p34QexBRzxMuEpxmE7+A5suTFzn0xdbdxx4sEBb+Bov8W3Aj42G+w+U30Cx8YAK5shqaIPv9XNtfI75i582E7Bb6GXHwcX1XfXmzpf+J3dy8N+g5oJYSDIjNNb07dkimCIgjEhBiIwAOL4OKdNnKnCGMcMUkUe9rAgLoI2siHYcTtTGBmS9YUptfXhwHGC44QVYSDdsqs9JASHcHjMGKaQFQWTDeKiKW1yvc4pXoMHrmYg/WMEvzGIb3322Opiav13AQ+m7X7tScZI5q5tmK6yV2DRnw+Y2sFWj+ASaOfgAc7sQ4IDOHEe7MFNDax/5xMpV/2GF0yudTGOjzHivJajL2hoWI2T8eGxhMCNUmD20b8x8zQGuC8aRGjqe1RmxUAUQsmGG/tkCziFlqNkckXdth7IAHhyQj/dwxKep4kcceQR2V/FoXzRni9KFP3ivV6cmxTc3GY/rm0mtiDYQys6t3qAdp6aIDD0Bh/ZBFkA/IB2eKGzAfbUckwtCx544GsHG1Rkb9uN/bvoauuFPVye2+hxdu9///uzdYnSduMimR0bGwv8b3/72zOuzIFnN3Jsbbtx45snmnCwBVZk01MZ9G15bnzatNyJjZ/pEPCFp4q/RmWEgREGHnsYYDvJOHtiNSo2uGyWZFQnWjigf6kEVNsdfkVsfdkhdol20Jbd5/SxkfwN/gh7rU9t23lsLBpXskjyi040nvaO47/UN73N9oKPPmr/JX3UOXZPfTqLLY0vUAMZ37HHOPp2XXvOYpzzgkniih+UBFh12O3B1Y66uWivLRiUdirpd3NTnw/Wq2DgibNf553jBOsbrsDPvmtH/+ofbsxTnXaY/TauYhx1tBvOaXjTP/8CvuBAX/rUrvV2Gs/Gf/5HmV0IVBDBvhbfPgpkyERiUMwGaSFOObMQk2dwVnvIglQI74ghDFLt26mDaAhX1M9bUMpJLC4oJ23olPa1dsZSuf4gBCbwjRja6w8MQyaoKLEYktOHUdxQB1ZzC5NW3WY88GvrHydVHyIx8zRumKa+1fPbvBw7n3MlhEPGxVpDHMnsqifCbOZy097SyyyduuBuPDcDw4XlYp0Ym3MOVxwJuHOdYBlXnw2bvswtQlFw+TZHdbpPOCGEnVVWx01vbrDTliKZdHALF0rmVLA4Pyr3x0DzAdxblhNg4SE8xQEVbFF8aKyOpS6rFJaI7IGlzK6/7vpkZ9HqmnJKZUH0a2sQvkIzz5/Ew+TPbzdm6Fcbjqlj/GBsbQRNaI5mvaXGXlp9yBBzmi1noTln2eoM2GQk8L3f+iVP6uvbfjL8p4796GAxL+f1hT89t5fsOGe+6sAB/m9+1qb59/7YHP0aYWCEgccKBtgSWwvoAHqJTuMISlDRAX7LytITLCa95bh1GL3Ddgm4W7e5Rv9wYOMEFrKig0uP+nZdH/QhHcyOOs+xZvfA4jy7DgZJqqn9wz39xy7Ss3SZenwSupIdpldlet10KxGW8QtO143vunnJmHrdsL7UAXP3yy/gO/GT4jvUdbp8mFisdxwUXGClf4OfiesSHPMUDIIGOGm9q4+0r3qO4/9UW869Poyv/lS77xw8gVcScqGFFwq+4bxh1Zf5+6azfc/u5WE7uxABsSKoRh6kI2gjH2GnIhgSIAZyFYTDLJCn3vDcP95znd+IUAgUGSkQ75MIpoiKEXu8wFQwICTCgUu/vo2L+TG0awSlCdZ19aMt546TQQBkmTGga/ohCOZoLL8xAzz47aOu/toBdk09AiwAsFVCX91Ht+u+7WOSjetMXODJGBVtEorCmeDBGOYEx5g+OJhwRAsQ/zOWfo2lruJ3zwfs2jfjp0L9mRTI6le20GNQ0CyCVfjTh/EaJ1xc+6DBNCoPjgE8Du+UooCK44f/KBv8BudkAW87RjP14bpppGfKiIJGM3UEXiJtdfWFBngerVzDX3heH87hXzyEHxkWbY1PSetDe3W1077lu2ne44GFIrWPDm+5HphqRaN53zl9cmIzTvEbPCiUvXPaBMbiJ/D1+YYjlUd/RhgYYeCxh4HSMZyy6IiaHT3Uusq5Ps/OsHGtJ9rOdFKM3uA0R2dUPxJgnDM6Lm2qL+cc0zfq+dZecG8cjmv0aDmYEgAZg+4sXQkm9cFAN8b2lV0v9Rhd23bQN13HdwCT0kk/18yPPvXYsqWeuFT6AQOd5+k79Dab0DCC13VjOg+mHgOsrvu0vqfP6XHt1TMv+tp84qfUuYa/7QqHWnv4A59+2RE3IZuHBCTb3v21XTIGmFqfmyv/inM/u5eH7+xyuqoECYUgCIOkJozzEMqw+odQlr77BhrXmiExyH3VxzzlDIZRIL8cTVGNfuIM17WMV4yH6aaWOIB1AmMgNkZD5LyCt/qyvaCd1CYypyFMUkzeDILwlkQwEKcDg2inOGbUtVGP00pQ1M0869ux+beggoPDnG0ONd8eW3/qdn/OO079mgOGMm91WsiCzwhajVdz9Jsjbc4c8uC36jsXnGHUghUe9K9vgpYItOY4VcDtYfLSCu0i5AUfuHtbiKy9u12VwFH9ZY7F8HDbGWdzH5WHxsAwSCunc0Jxw2Hju+mP3uHfwqX6lDBlFXoVDclYL4cZCc619Y3e2pAXmVJ9aYefyBg5RD91yYzv8K4rxTuRR1tyKLjiI+PifzC2ojeWa3ijS/i0zpPfYrfAo7664OmIv8cWqOrbdccd8Lpu7snIjFip0Tv6HmHgsYuB0kuC49ZTdEApo6EOqmM6jI6i29rxa/vf+gRy1GvHUl3X6BF9u8aRo5voI9d9OId0In3ZTq8x6Ks6HSdX3/QdJ5AedR2sYKAX6VC/fbOjj686PT696KM4p7T+dl676N86bt2nDnj5J8awHdLY5uY7urvqs+tg901/Ko0P/dKtk21r7G6nnmv0rDmqCzbOrvmBS1198XP4Lp0U0abhdM34bb/0VaCkrTFm5/Kwnd3ZeTIj2EYYGGFghIERBkYYGGFghIERBkYYmIqB/wOd2+lQYVNQMgAAAABJRU5ErkJggg=="/>
          <p:cNvSpPr>
            <a:spLocks noChangeAspect="1" noChangeArrowheads="1"/>
          </p:cNvSpPr>
          <p:nvPr/>
        </p:nvSpPr>
        <p:spPr bwMode="auto">
          <a:xfrm>
            <a:off x="304800" y="304800"/>
            <a:ext cx="5257800" cy="5257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3264024"/>
            <a:ext cx="5179098" cy="1674501"/>
          </a:xfrm>
          <a:prstGeom prst="rect">
            <a:avLst/>
          </a:prstGeom>
        </p:spPr>
      </p:pic>
    </p:spTree>
    <p:extLst>
      <p:ext uri="{BB962C8B-B14F-4D97-AF65-F5344CB8AC3E}">
        <p14:creationId xmlns:p14="http://schemas.microsoft.com/office/powerpoint/2010/main" val="1181280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rPr>
              <a:t>LBPH</a:t>
            </a:r>
            <a:endParaRPr lang="zh-CN" altLang="en-US" dirty="0">
              <a:latin typeface="+mn-lt"/>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识别过程</a:t>
                </a:r>
                <a:endParaRPr lang="en-US" altLang="zh-CN" dirty="0" smtClean="0"/>
              </a:p>
              <a:p>
                <a:pPr lvl="1"/>
                <a:r>
                  <a:rPr lang="zh-CN" altLang="en-US" dirty="0" smtClean="0"/>
                  <a:t>对原始图像划分子区域</a:t>
                </a:r>
                <a:endParaRPr lang="en-US" altLang="zh-CN" dirty="0" smtClean="0"/>
              </a:p>
              <a:p>
                <a:pPr lvl="1"/>
                <a:r>
                  <a:rPr lang="zh-CN" altLang="en-US" dirty="0" smtClean="0"/>
                  <a:t>在每个子区域中利用圆形</a:t>
                </a:r>
                <a:r>
                  <a:rPr lang="en-US" altLang="zh-CN" dirty="0" smtClean="0"/>
                  <a:t>LBP</a:t>
                </a:r>
                <a:r>
                  <a:rPr lang="zh-CN" altLang="en-US" dirty="0" smtClean="0"/>
                  <a:t>算子提取特征</a:t>
                </a:r>
                <a:endParaRPr lang="en-US" altLang="zh-CN" dirty="0" smtClean="0"/>
              </a:p>
              <a:p>
                <a:pPr lvl="1"/>
                <a:r>
                  <a:rPr lang="zh-CN" altLang="en-US" dirty="0"/>
                  <a:t>求</a:t>
                </a:r>
                <a:r>
                  <a:rPr lang="zh-CN" altLang="en-US" dirty="0" smtClean="0"/>
                  <a:t>出每个区域的</a:t>
                </a:r>
                <a:r>
                  <a:rPr lang="en-US" altLang="zh-CN" dirty="0" smtClean="0"/>
                  <a:t>LBP</a:t>
                </a:r>
                <a:r>
                  <a:rPr lang="zh-CN" altLang="en-US" dirty="0" smtClean="0"/>
                  <a:t>直方图，然后进行拼接</a:t>
                </a:r>
                <a:endParaRPr lang="en-US" altLang="zh-CN" dirty="0" smtClean="0"/>
              </a:p>
              <a:p>
                <a:pPr lvl="1"/>
                <a:r>
                  <a:rPr lang="zh-CN" altLang="en-US" dirty="0" smtClean="0"/>
                  <a:t>对待测试图片按照同样的特征提取方式得到</a:t>
                </a:r>
                <a:r>
                  <a:rPr lang="en-US" altLang="zh-CN" dirty="0" smtClean="0"/>
                  <a:t>LBP</a:t>
                </a:r>
                <a:r>
                  <a:rPr lang="zh-CN" altLang="en-US" dirty="0" smtClean="0"/>
                  <a:t>直方图</a:t>
                </a:r>
                <a:endParaRPr lang="en-US" altLang="zh-CN" dirty="0" smtClean="0"/>
              </a:p>
              <a:p>
                <a:pPr lvl="1"/>
                <a:r>
                  <a:rPr lang="zh-CN" altLang="en-US" dirty="0" smtClean="0"/>
                  <a:t>将待测试图片直方图与数据库中直方图进行最近邻匹配</a:t>
                </a:r>
                <a:endParaRPr lang="en-US" altLang="zh-CN" dirty="0" smtClean="0"/>
              </a:p>
              <a:p>
                <a:pPr lvl="2"/>
                <a:r>
                  <a:rPr lang="zh-CN" altLang="en-US" dirty="0" smtClean="0"/>
                  <a:t>距离计算：卡方</a:t>
                </a:r>
                <a:endParaRPr lang="en-US" altLang="zh-CN" dirty="0" smtClean="0"/>
              </a:p>
              <a:p>
                <a:pPr lvl="2"/>
                <a:endParaRPr lang="en-US" altLang="zh-CN" dirty="0"/>
              </a:p>
              <a:p>
                <a:pPr marL="457200" lvl="1" indent="0">
                  <a:buNone/>
                </a:pPr>
                <a:endParaRPr lang="en-US" altLang="zh-CN" dirty="0" smtClean="0"/>
              </a:p>
              <a:p>
                <a:pPr lvl="1"/>
                <a:r>
                  <a:rPr lang="zh-CN" altLang="en-US" dirty="0" smtClean="0"/>
                  <a:t>参数设置</a:t>
                </a:r>
                <a:endParaRPr lang="en-US" altLang="zh-CN" dirty="0" smtClean="0"/>
              </a:p>
              <a:p>
                <a:pPr lvl="2"/>
                <a:r>
                  <a:rPr lang="zh-CN" altLang="en-US" dirty="0" smtClean="0"/>
                  <a:t>圆形半径：</a:t>
                </a:r>
                <a:r>
                  <a:rPr lang="en-US" altLang="zh-CN" dirty="0" smtClean="0"/>
                  <a:t>1	</a:t>
                </a:r>
                <a:r>
                  <a:rPr lang="zh-CN" altLang="en-US" dirty="0" smtClean="0"/>
                  <a:t>子区域：</a:t>
                </a:r>
                <a14:m>
                  <m:oMath xmlns:m="http://schemas.openxmlformats.org/officeDocument/2006/math">
                    <m:r>
                      <a:rPr lang="en-US" altLang="zh-CN" b="1" i="1" smtClean="0">
                        <a:latin typeface="Cambria Math" panose="02040503050406030204" pitchFamily="18" charset="0"/>
                      </a:rPr>
                      <m:t>𝟖</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𝟖</m:t>
                    </m:r>
                  </m:oMath>
                </a14:m>
                <a:endParaRPr lang="en-US" altLang="zh-CN" dirty="0" smtClean="0"/>
              </a:p>
              <a:p>
                <a:pPr lvl="1"/>
                <a:r>
                  <a:rPr lang="zh-CN" altLang="en-US" dirty="0" smtClean="0"/>
                  <a:t>存在问题</a:t>
                </a:r>
                <a:endParaRPr lang="en-US" altLang="zh-CN" dirty="0" smtClean="0"/>
              </a:p>
              <a:p>
                <a:pPr lvl="2"/>
                <a:r>
                  <a:rPr lang="zh-CN" altLang="en-US" dirty="0" smtClean="0"/>
                  <a:t>优点：对于图片灰度的单调变化具有一定的鲁棒性；对面部表情的变换具有较好的鲁棒性</a:t>
                </a:r>
                <a:endParaRPr lang="en-US" altLang="zh-CN" dirty="0" smtClean="0"/>
              </a:p>
              <a:p>
                <a:pPr lvl="2"/>
                <a:r>
                  <a:rPr lang="zh-CN" altLang="en-US" dirty="0" smtClean="0"/>
                  <a:t>难以应对较大的光照变化</a:t>
                </a:r>
                <a:endParaRPr lang="en-US" altLang="zh-CN" dirty="0" smtClean="0"/>
              </a:p>
              <a:p>
                <a:pPr lvl="2"/>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16" t="-1313" r="-469" b="-572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B7D1109D-5E3F-453F-BC9B-59CA9FC43828}" type="datetime1">
              <a:rPr lang="zh-CN" altLang="en-US" smtClean="0"/>
              <a:pPr>
                <a:defRPr/>
              </a:pPr>
              <a:t>2019/1/3</a:t>
            </a:fld>
            <a:endParaRPr lang="en-US" altLang="zh-CN"/>
          </a:p>
        </p:txBody>
      </p:sp>
      <p:sp>
        <p:nvSpPr>
          <p:cNvPr id="5" name="灯片编号占位符 4"/>
          <p:cNvSpPr>
            <a:spLocks noGrp="1"/>
          </p:cNvSpPr>
          <p:nvPr>
            <p:ph type="sldNum" sz="quarter" idx="12"/>
          </p:nvPr>
        </p:nvSpPr>
        <p:spPr/>
        <p:txBody>
          <a:bodyPr/>
          <a:lstStyle/>
          <a:p>
            <a:pPr>
              <a:defRPr/>
            </a:pPr>
            <a:fld id="{88610958-FF2D-4E3D-8DE5-26265E981F43}" type="slidenum">
              <a:rPr lang="en-US" altLang="zh-CN" smtClean="0"/>
              <a:pPr>
                <a:defRPr/>
              </a:pPr>
              <a:t>15</a:t>
            </a:fld>
            <a:endParaRPr lang="en-US" altLang="zh-CN"/>
          </a:p>
        </p:txBody>
      </p:sp>
      <p:sp>
        <p:nvSpPr>
          <p:cNvPr id="6" name="AutoShape 2" descr="data:image/png;base64,iVBORw0KGgoAAAANSUhEUgAAAY0AAAC7CAYAAACZ88LVAAABfGlDQ1BJQ0MgUHJvZmlsZQAAKJFjYGAqSSwoyGFhYGDIzSspCnJ3UoiIjFJgv8PAzcDDIMRgxSCemFxc4BgQ4MOAE3y7xsAIoi/rgsxK8/x506a1fP4WNq+ZclYlOrj1gQF3SmpxMgMDIweQnZxSnJwLZOcA2TrJBUUlQPYMIFu3vKQAxD4BZIsUAR0IZN8BsdMh7A8gdhKYzcQCVhMS5AxkSwDZAkkQtgaInQ5hW4DYyRmJKUC2B8guiBvAgNPDRcHcwFLXkYC7SQa5OaUwO0ChxZOaFxoMcgcQyzB4MLgwKDCYMxgwWDLoMjiWpFaUgBQ65xdUFmWmZ5QoOAJDNlXBOT+3oLQktUhHwTMvWU9HwcjA0ACkDhRnEKM/B4FNZxQ7jxDLX8jAYKnMwMDcgxBLmsbAsH0PA4PEKYSYyjwGBn5rBoZt5woSixLhDmf8xkKIX5xmbARh8zgxMLDe+///sxoDA/skBoa/E////73o//+/i4H2A+PsQA4AJHdp4IxrEg8AAAGdaVRYdFhNTDpjb20uYWRvYmUueG1wAAAAAAA8eDp4bXBtZXRhIHhtbG5zOng9ImFkb2JlOm5zOm1ldGEvIiB4OnhtcHRrPSJYTVAgQ29yZSA1LjQuMCI+CiAgIDxyZGY6UkRGIHhtbG5zOnJkZj0iaHR0cDovL3d3dy53My5vcmcvMTk5OS8wMi8yMi1yZGYtc3ludGF4LW5zIyI+CiAgICAgIDxyZGY6RGVzY3JpcHRpb24gcmRmOmFib3V0PSIiCiAgICAgICAgICAgIHhtbG5zOmV4aWY9Imh0dHA6Ly9ucy5hZG9iZS5jb20vZXhpZi8xLjAvIj4KICAgICAgICAgPGV4aWY6UGl4ZWxYRGltZW5zaW9uPjM5NzwvZXhpZjpQaXhlbFhEaW1lbnNpb24+CiAgICAgICAgIDxleGlmOlBpeGVsWURpbWVuc2lvbj4xODc8L2V4aWY6UGl4ZWxZRGltZW5zaW9uPgogICAgICA8L3JkZjpEZXNjcmlwdGlvbj4KICAgPC9yZGY6UkRGPgo8L3g6eG1wbWV0YT4K4JtZOAAAQABJREFUeAHs3QeAJVWxMOAGdoElZxAUlmBGBVFJKuYcwYz6ePpUwKeYfhVBRRRU8GEOCCqKYk5EE4oSFEQlCgLKipJzzty/vhrq2ozshJ3bM7Pr1O6dTqfPqVP51DndvVgvoJmBGQrMUGCGAjMUmKHAGCiw+BjKzBSZocAMBWYoMEOBGQokBWacxowgzFBghgIzFJihwJgpMOM0xkyqmYIzFJihwAwFZigw4zQGLANXXHFF1lhTRbfeemtz++23D7iVhbM6NLnlllsaNCmwf9ttt+XhXXfdldtLL700t+h25x135n7RMw8m8Ed9N914U58nN998c9ZW7Uyg6j6uJQP6dd111zVXXXlVA3/tVjvVZ+1ddtllY25WPehUMnXttdfmvdWPMVc0U/DfKIC2bZlTAG/IbIEyjpW78YYb8udalcFXv+JPyYIydc4+IAt+6lyYYLFAeOHCeBpTl+LOmTMnBWiJJZZo7rjjjjyGcl2bxuh3jhplmj17dirJ4osvnsavd1evue7665o777yzWXHFFfN6IcI4LrbYYvmjXEvMWqIuLdBWHZzU7CVnZzsUfemll0484DNRYMCp01JLLdXg/+3R32WXW+4e1XIgd951ZzNr1qxG31dZdZW8zqCgzXiBXGmPrC255JLjvX2m/HwowFmQR7QF//jHP5rVV1+9ISf3Rmeydfsdt6es1j3uw288Jnft866RbzKw2OJDMk7WFwaYcRoD5FIJBuO4xOJLpJFjRAjDIIzeAFGdkqqKFgwdY31DRGrLL7/8PXC5+uqrk15oqMwKK6yQ1x3fm7Le4+YxHLTruejCi5q17rNWc/nll6dCr7TSSmOoYeQi5Yi0A+DMODj2Wy6cSDkoI48bbrwhjRP5WGbZZUauPK6ioR8nC+yjJwM3AxOjgJHD7eF8yUHxsXS6XTMHf/tttze33X5byuqsCBCWiCCAvKpjzjLL5AhzmdiOJLN4d9edERiF0yiZaLczXfdnnMYAOUNgZkW0OGuJWc31N1yfwnfJJZc0q666akaWC0skMUCS3KOqGm2VIqKXSFw0dlfvrnQQFKkiMsp5W0Rod4SBpHxGcROB9shFPYXPROps38vwcwIMgH4su8yyOaoYbtT1/6abbmpWXnnlvH2sowyGTL1GKe1RiRTIyiutPOGRWLsv/6n7aDx71uw+LTl6I8bZIX+u0e3hzh1P6LaRpnvr+vXXX58jQHWQXwFDlcVDMOM0/lMl7e5+13BTGmXQBmlRIm05C5H2nGXmZK6XUlGyiuAY3koPjNWojkajGu3hzV3hiDisiy++uFlllaH0QY1qRqtnftfLODAujAjnV46kRgJGUpwFGiy22OJpYIx0Vll5lb6hml/9zmvjjtvvyCiXE0U3hmhhilRH6t9UXvvnP//ZrL322mnoZQpuuvmmdM5GEG1A76uvujpHFkvPWbq56qqrmtVWWy11Hh/uiGAHDE9NOkeW3Y9vgHyAiaZes5JJ+jPxRO4kIbowNENgMJ9gUGh5UPtAdDkDQ3lcURvDLSJjXCmQ4xtvvDHzv8suu2ymrWrEYbTBEE8UjP5A8idSB4DDECEONwx5cZx/pIzwWV0MAyAPjjlEICUHGJTqk1z5WIwGJ4tW6MYJaePCCy9Mh+HaDEyMAve9732Tln//+9+TH0YGd0a6CmRAGPQuPZZSwoe2s5ZVILOLm8+K+0oGLIaoCXFzXRxSG8xxVdn2+em6P+M0BsgZ0SNg/BiEP//5z8373//+5vzzz28I4n86XHPNNWmwGb5SPs7ijNPPaL74xS82D3rQg5rf/va3STtOl7K55+ag5SCMes1ZLBHO/eZID1ml9cc//rH53//932afffaZMHtOOOGErAu/L7jggnSEjAFDwlAYUfzud79rHv/4xzfPeMYzsq9l7Gs7EhIm8I1UTjzxxOY973lP8+pXv7p5+9vfnjQyYpuBiVHg+OOPbw4++ODmDW94Q3PmGWfmiKNGC9dcfU2sfrsxGxDomK8QfJxzzjnN5z73uWbXXXdtNttss+bkk09OWSVryrEJZNdIBJB7v7aTUM5vYYEZpzFATpkAM9wkMAwjQfj0pz+dKZABNrPQVoUucvFSLKeecmouQeUcHvLQhzSiPCuA5s6de49JXveIqmsYP5HOc0DqEQkyBtJRFJ0hNu80UVg8+P3d734365Oz1rebbxpa0iuNYUTxuMc9rjn22GObo48+ull7nbUb5zmMyoOPhIM6pbY2fuhDm7XWWisNz5VXXpn0WZiMzkh9nMprUlPbbbtdOvWHbvzQDF4ENYDhJzM1srjxhhtTljfcYMPmUY96VPO0pz41y+ML+Tay5BjcwxYYzTrnZ96rgiZ1Lx5pyoUJphW2iD0cMK0IXEN8Sl5r+ZV3DMp7G0pW1K/OYrzIFZQBcr7qrK1J2Yr6qg7nQG3Vr95qr+onUIWrpXT3u9/9Mh2xzjrrpCF0H1Cm+gp3Eeh/AqTBDhp95CMfaf50yp8yAmfI0c0qKiM0ylm05Sxcb0/6ojW+VNpPWQpZULwtHtYW7xhxaSC8Vk5bmbuOUUfxDk9dK15pr/he/IZTta+s8/i4+upr5AS3tAYeO99OO7mnJkAZ+VNPPTXblZ4AJROFg3NGrNUupwoYopLBPPEf9Kd0vfQff0r/SofrGnpXClAZdMQ7UHpqv+i7/vrrx/5dzR577JEyVY4/y982lF4mi+Y+Vlp5pawDf5VbPEaSmZ68ZWhpLRkoe4NXHAd4ylOeknJPpshmyYeyVb6Nmzm3kqWsYBr8mVZOowiLLqX89ksYMMI8gWhrzTXXTMUlGM4Disig2FIsjGFQGAv7IktCY6UORpSx0hajhWnWVEsnEE51uN85jLclfOqvkYT13Oqn8HARMf7tb39LYZAvB/POn5fCq03ltOv+XPUSfRGBlqDnDYvon1IG9C0DjpaA4uIPutuiE74babgmh2yJrPvwxYQ5mqGjlUiAgaCE7qX82sMPuebinXJrrLFGc9nllyUflcd7cgGvwqdy0OYg3IvP8NEGnESH6r/xphvzHjK55FJDo0v3GAGQHXXOmzcvZYPBqVVT0htz15ubdWifAdEXBgkO1vwDjs2kK7lzv/aV1Ud1rLTiv9IgecMi/IdsoDOg//hBHvxcKz72bUPICPoBW/zAOzQ0UgD4jN7sBprKFuCrgGXJ2UMjBNe0K+0IjIrx2EoqdoEzhwu5XXGloaXPVYf0FbsCR+0rS56NMsl0OQ73lvyTGelsuN3nPvdJGaoRayIwxX+G1n1NMRLVPKOLoDw3Av/sZz+LJayz0giLQl1761vfmgokF/3a1742mfmZz3wm0wtvfvObmwc/+MHNhz70oebcc89tHvKQhyRTPvaxj6USYwLFe93rXtdsuummee2EP5yQKYX7b3T/NDgXXXRRs+eeezaf/OQnmxdt96I0Lu985zubn//851nO/dtss03ziU98IiPFXd68S+am5cQJ7t57752pgw022KA5+6yzU7HXXW/dvEZw9t1338SBEFt1wQm+d/f3pgAVHRbV7elnnJ7G84c//GHykrJS4sdu/djkOb7/4he/SAP+4x//uHnAAx7QfPzjH88y+Cky/9SnPtW87W1va0yWf/CDH8w5I/ni3/zmN6nUjDWle8+u70lFZhzMAfzlL3/JvDKHfsopp2Q95hce/ahH5whHlLjDDjs0+C8vvf/++zdPe9rT0qFzOpZG7v/V/RN/xoVhmhuptGc+85nZDnwq4s0AIwIGfTPPcdppp6Wz4JjcW86E4WHA4Kdv5Rjg8oqXvyKDG+2Iasn/7rvvnnRjwH75y19mu2VEl4n2F3XQVzT6whe+kF39wAc+0LzlLW9p/uu//ivndtgHvPrw3h9unvDEJyStdtttt5Snz372s+kEyN5f//rXNN7oj29veP0b0kmcffbZyadDDzu02X777Rs6zHngGdvxrW99K+91juyyM/SYbJhTUobskNE5S89p/vSnPzX7fXy/lGN4HX744Rm8sieyD6utulrzxv99Y+N4ww03zFVxl1x6SfPYxz62efrTn559lIWgF8XnacHjIPS0hFDuXjiF3oX/vLAXSwx7YZB7Qbje+973vt53vvOdXihgLwx5nvv973/f++XRR/dicjD7onxBTG5ZxtILz5+nwqj3XvOa1/TCWOdxCGHvJS95Se9Vr3pV7/nPf34vjEvvqKOO6oUw9b70pS/1QkCz3GGHHtYL5mVdMcnZC8HohXHK6yGIvRhG9vbaa688p72IMHohKHl80okn9cLJ9WLCt/eiF70o67vh+utzG44k6/rMpz+Tx4vyn3CSvTCovTD2vc9//vPZ1Yi8cxsBQtI2jH8PvSI67z3mMY/pff/73+/FRGOWcU84iLyO3zF53jviiCN6Manc23nnnfv1oX84/d4PfvCDXixGyHrDOPfCWGeZAw44oBeGI3kCn5e//OW9MBLJL/w/8MADU66uvOLKvuxFkNE766yz8v4Y4fRi5NHHF28B/saoN/GzH8am9+IXv7gXk/u9n/70p1lGHTGi6EXwkbIGPzJBZskEeYR/BCW9mJTtRZSa98XkeS+izx7Z03YYzJTXMC7ZTslTFl5E/6AR2oNwrL31567fo3vgoIMOSn6HMU86lb6Ho+3h4x/+8IekLZuCxmgYkX3SmhxFcNGLgK730Y9+tBcjuLQtWXH8ITvkS1t4SnZitNqLoKL361//OnlLfmNOpPe9730vy2jzq1/9auo/XNzHFqmbLQP6wEa89KUvzWOyqH/kM4KXxFHbIJxHbqfDn2k10jDEk2oy4hDZn3feec2vjvlVRuQ8Lm8sJWG1TShj88QnPDEixUc1T37yk0PPmubMM8/MraWVlrYZFTzykY/MKE6kZsjHa9uK4ESEIoX11lsvPb990a02RBJW8zgHllp6qazP8NIwUhRpCGqlBVCX1SxGNdoWYaoLDsuvEOmHSKH89Gc/zaGqFVXul69U5qSTTsqU1RubN2Zdi+qfipbwGWRKIHhtBIau5oAM/ZWTGjCpePrppye9ld1oo40ymnv0Yx6d928avA3HniMLsvKud70rU0+bbLJJc8YZZzTHHHNMrsoy8jCKwKMPf/jDzStf+cqUMelDuIj2w0GlTJCLc/5yTqYfnDfSNYoxmiEPVkXBU/RpdBkKnveLQj0hTHZXXW3VrJcMG9VsscUWia9rKyy/Qo4+jTqs1iFDZONrB38tRyAeDjNZbuRh5ArXH/3oRxnxapdcAvJDlh2TMb9FHS6/4vKUCRE9frxhxzfkyP0FL3hB84hHPCL5gKennXpas+666yaP0Eh6EX8OPfTQzFoYRRqRPvzhD08+GR288IUvbJ74xCcmbyIwTTmszARef+Mb30g7Q4a0EY6+2WqrrZJXRxx+RC5oMEo1KY4XRh6evWE/8Np95JksGtGQCWlqdumwww5Lu8GuhANJ22Y0A8iAe9w/XWBaOQ05SYDojEBE/02MAlKBGZJ3xTDurhiCKleC895gMCVzD2O/zJxYwRQTi5RKLpETmhc5Zaku92GMsn7y1JhTRgtzGRFP1xI2dRgO+5l3cA8lZVTud9/7Ja7mQ+TFLeG8z1r3SWFVH2Gh5BzI9deFM1x+uZzwls4wpFancpZMMlQM1KIO0jKMovQLRTA3sUzws0CqziqmiKZyLoJCoSG633rr0CIJcoB2+GRughHfdtttk36vf/3rUwbQNJVtyaWyHqnM9733fTn/IC254447NhE5Zr7YPALayx2r0/EKKw7JCB4yLtIMtmCdtdfJLTkgL2TMjwFQnhMw16BOMrx+pLCAAEEbZMp92pEa4yykIl7xikhHhWFQ76te/aqUUzIOsnw4UXRRvy1cK51LBs2BaH9RBkZX8MBhoA2aSSX/+phfN0f95KjUp5e97GUZaHLg0kucCTpdceUVSXP3/M///E+SiTNA86KbZ15WXGHFpDH+kDv2Ak/wTlqL3LrGrkgvu8auoD/ZVB7QbXaBbCgDB/JPLh8aq9/wlG2A4yGHHJI46VOMjjM1Sn7YhSVT9m9NWc+Kp8GfaTURjpCEAiAoYmMcI4PojAylwWyCI08oLwkoEqJjHgPvGQn3U2b3qE8koI0CRocQYDDAcAJkolw597vXddEFAdCONow8wNXXDK3cghsh0Y424W1tN0ERrTqnDvWZ/AL6QTCUKcHNC4voHw7axDSjyikDE3yMHj7iB8U1D0G50MZcBr6uvMrKeQ4v0JJMAFtlGVGTju7BIwos2rMAQr0mvuWv8ZB8qIdikjeBhrkOyu9evBf94zN+yj8bCakLj8lipEpi6evGyWf1APwF8NEH8rNkyBcgr/p5a6zCQQeGZ14EM8Bos4IIbZNDeLpHmxyWSXb9JidwL+OlHjjZLuog2+CVMgCN0AD/77P20GQxfbJsFn9rAllQQRfxkZHnJOggHlk5h56OAR5YDgvQGp/IpQnwGtmRD8Em+dU++XGO/NFjizVs26CcupUjI/ipPvII2APytuYaa2Y518gs3ntrALlx73SBaTXSQCzEpWwMS+QHm5h/SOUhEBgzLxTNclZpJ1HpT37yk5yUJhwmpowoMMGEuHoiJ97EHEhOYiP6kUce2Rx33HEZ9RMudRIaDMRsAoZB7sVsPyAKdo2BcF/kpvN8GQOOxnVRLYFTH8diX1oj5l3S+BGYxZcYUn4VaFt6Sl/0aVEGfWXcKK4fsIKE0SsFFekx1muvvHZzRRgJKYNaUbTG6muk48cTRoERITPSkvhohFHGlxysfZ+1m9VWH3q9gxQTwH+LFeDB4FhYIQpVHxkrw4yvhSMDZdTA4THqjLb9U087NUdCG2+8ccoFh0cG1MHIwzPmXNLIMAKA7MKR0VGGrMUcSj7sZ6QsmgYecuQAyY6oVh8ZKO82K5lEzzJG2lzUgd4xpAD/yIzFCt/85jfT4aO9hyYf9rCHNc973vOyjCgejThhdKSHFsKgIf6iP/2TnlSfY7y5/LLLM2tAjwUTHuCTIZDahof0lxT50jHhLRAgI3jg+Q5tsSVkU10X/P2CxmIYQS7HxbYB8kaenvHMZ2Q6VTCyyy67NG9605uamA9Jh0bO2DPXpktgMK2cBiJSSETHeDljKxEcP+c5z8mo87JLL8v8IQN7wBcPyJyvPLhIgoHxZLF5BkafUZFTZhykB9RvxQzltmTTOUpKeAhWO9onBJS4ztmqB341ulEGbphJ2DgSuU73STmIfAknHBgAa7SdN2QWuXoyWH5TeQK2qDsNPDGyoDToRYmMCERyzqHxNdde04/Y7wy+ZEQYvAVXXnVlRmP2GVDKK4cshUmp0Nd8BsW++KKLkx9WoniYjjJq+1nPelbWie75/ExEcQD/Synx1+iGwbCV/pRSsAKHY2IQRIYizp123ClHpvjMQDBMAgt9JcO25MAKqq233jqdDTn0A/Li5mXIuv47FliQGbKp3Qc98EF5/0VkONJ0D37Ig1OGyS258aSyke6iDiJu8xN4jdbe8WSVk1SjFJW5Q/IkRcWooz1eMfpPjYfvgC2a4uklF1/SXHzJxXneMZ7SSzyUGi1HjFfSRjFJnjxRr3lQgYpgke0hz+SF7LnmOCbDE1epabaDjHFMZJrMk1/7ZFE/gMDXKjltGPXccefQHGrZmSw0xX+mldNAWETEeJNblr1yGpTJUrnXvua1zU4775QkE0l+6tOfan74pB8mIxmRLbfcMglOkaQHdn7jzulURAR77LFHRvU7/NcOORo5+OsHZ3TwpCc9KSfJ5LpFbk99ylObr31taFLS8k/Cw6CJUCmpaMakmsl3Qma5HOUWBUuBmAhXHj7qISgm2qQ/vGogVkk1X9j/C9lHEZKoxxLSSllNsTx02jyj7Me5M46lSDvttFOOCEVhnhT3fQ2KXRPQlJPRtcz00ssubfbbb79m6aWWbrZ70XYpJ1/+8pdzNIqOhv+iTHwB0lsiScrIyQPBhCW5vVD4v1/w9yZWwGRaI1bYZBnOABgBLBXzIpZFivwEJBSaUSELcuObPWqzNC7uEdWSX7JJyd8dE/Pf/va306gxLM997nNTZsgpA0OmTN5bVkzOGUOvsTAZ+qb/fVPiR962ecI2zUEHHZSBEwMYq/wyQi3jdkpMmnNQ1b9EfhH8Y55izqw5qYO6x1GSI/q98cM27veYc958881TvhhpIFBjpOkkHWVPOBfyaOk+maDXyov+T/7DyemcBXvSWPiJf5WNoPs7xOIKI5BYbZky4Bqeat9yWg4EkFv147WgxlytN0VwFkZG5mUEUNrOQCT0AdTolF2aTrydVmNaUTyHgYCMLeNfhtqxoRoQASjDQKTihIG+Ohht6FqjgTXXGloddVGMKggLz66ua68bSkERDBH+dddelwwRXYooMl0SCm6CCqNFkNozKoGbMpyYyXJRiagiI9JIcTBuJnpFCZdccmmWdY8JNOmnZcOZbLjRhlleNMnA+AHtLOqAdpxj0i/owklQRhEkBcHLm2+5OSO3a6+5NhUaj0RtwL6ndvHY6zdE9OqkUEYElI7hXW5ZL5q7M68pa0RBXvCzIjYpsGuD91Zn4RF+MMhy0hy80SvDgJdkTx3y5c5pi6w6Jhvacj8DpB+uCzbqxYw1CnGdDMJbX7RHhrXvvOvAlqwzivBVXmCirLrMzSnjWBrNw39Fo6xgEf2D1uiEH2hM3/RbwIeegOE2ykAnjhrPa1TKiK97v3WzXOmdMuoji+TIeTQVbOAhkD7FI22SL+XLNv3tr39LuRMoOkcOvBJfGelL59kO8gJHAQOZ1Q/l1MkxkQWyxUHIOJBXeDs2YplWQWUQfdqAtcnAGmcQjMxtMCC3Qex8PsNBMDfXMeeF1p9wBnkUxqK/9r0uq0cdwbw8ZW02UFcwJ8s71n7VE4x0KiEEMtfNqzuWQeZafnV6lqQN4aD6dYXQ5qWqJwT3HscO2s+V5MVF9E+bn9XnUJ7sbShWn+ahMLk2Hl8A2lW5OhfGtP/sTV1rr+N33/BnF9xTUPxw7Jkd9VZ51yLiy6L4i99wIjvaqmslI3WfcmREOaC9uqZs3e9aldWW/bb8OYce6iqAH3lVFoQjyXva/aiy/wnb4rm+llyVTDnnevHBcQGaKle636ZxlSEPdT2WPufzOZGpSF6it/Y8zxMjk17MNSUv3IuH+FJ4kJ2yZSW35AFvC8iVX4F2C+/pyttplZ4yGVl5S1veHfC2olNDdREEb8+Di7Z4YBPLIkLXKtp0n5GAaI2nV5fyohXRYChxlhXJiRBAMDmeAhz6BGcIXXp7EZ4ywdSMRLTj2goRGahPtOOVALbqVLfRh3IhKFmvPyKNENCMgpTTZo5M7u5Tv+AivNPmJ9oZGeKXSA6dRdR4LfKyj0aiLa92QH9Ro1FjKFVGZrZ4hqd+5MMoA6hbvtkbcsPQZp3y4OrxwwPHXrtuVAGcB84bGWobLB6yB6cCOCjri23aWeruCW3XRauu4TUZWDbkRF/0E5AJdICv6NI8i30y5YcWZMWvgPyRd7Spsl5hQe7RsUY25G5RBv0PQ5rLUE1Ag1tiZIqeaO75LHbCzzyPkR6o0YG3G4dBTxovM2uZ5JE6jXDNb6wYS63JGnkgV/RTalndFiJ43bmnYbQXhj55UbxUhvzZsjtN/McrczDqKf6zR354fcvNQ3IBX7LmvBEm2VHefRZO4DNQbjrAtHIaCEJpKAmmUUBMRSzHjARi2lKWMvyUE5SBMeQkKBRPXcoXwVO4ghkY675qQzv2MYwSGqKuvtrqfcOhXcqvHgL2+XiVgeGm1Vlwe/azn51LJxmRW2cP1VXOiAOUDmFkgFSYa4xGASEiZIsyMJjo6AcoFEA/vBQ04INjD/ehG8XHS7ThkAE+4L9cs20bpK2AV28UPfEElCH22gdtobkljeW8yQlQP/5T4jomF3g2dM/QUmz9uNtHpZyRH8aEw1EX5+KYnJEb8snIkC8yMDee4bAcuxyJtqRQ9BOu8HadnKij5Jyx0c/SDalS+C7qICj0a4PntvCEPuMPmQH5tcegWeksg06OlHeOjClfNBX4ATQlN1J+zr3spS/L1VH4KB0odUTmPG/13//93zmX6T7yIU2tHT9Qxh6v8ZDtYTPyAc9wDubuBEuAE3SdvSr9KHl3jmxNF5hWVqoic0wR2fGyGEvhGBFGl1BgOpgdESGmV0RIyTHcZBIGAEIgAnMfRS4GUDL3UWD3YIr9MmpwwVTv9HGNYYGHpbfmPQhqRcfw0Z5Rj+cJlDe6YQjhxxHqE/zUS4DgAcpgloHLk4voH0qln2gJSsEpMyMOKJzraObLaejmHoEAGqN1KaWRREHJhLJ4TomLxqI3vFdm6Bdf7gv+OecafuAtvvlRVvWkkYly2iaPonvGHB7kpPqBh/jMIJAJK/M4DKumGBr3kg38t3Xv3Lsf+tM/RoSsAOXLuXGqJXuWHTOMcGI44Wf+TF+9NNH5RR3QGc9sAT7gnZEkOuKHFUfKoDE5ESAoTx4ce309XlvgUA7De8nIonJoqxyHoR7Lsems0SewZV+A4ADPySo71ZfLaFPdRjvkDU+Bc+UwHC8f8pBBZvCQTXGdXIKSLfv6OZ1g2n0jnEcv74vgCGYIX1EpJlFCDC7lwsTyyoiL8BwOo8NQAQYEYwuG38OBcBCEjBC066fQ7iVEhPOv5/21OePMM1LADHcti7OaitAQSEBICS6lJgAlYPpWdetfGcWqu/BbFLcMGxrpK74ywmjNWVMs5xlDRgBv0Z3RdFwKWbRDHwpXclH0Q1OKTwGVzRFLvCEAnUHxEk8YHGUYAoZe9N7GsXipjH11FpSR5lDgXKB95apvzjNImSqLevSnDEPkxnOE4Ng9ZIacKf/PC/+ZwY77PYNkchegW6Y/Yh/OnB7gjGo/TyyCf4rHaI9m6ThDnug2Xpbu0jk09NEq5ciDrRFaBRDkAc3In+tFP3IhBcbGaIfs4T2n7bUgRWOyZ981tsPycLzlYOBF9+GFr3ArHB3jITkp+4VV2pIqFVi4rpwy6tIfdUwXGJfTKENIiXTIUBszKD2jXQqpnBwsRccEhhsR/LoExB0uIPCjZGU0umy/LQzFeNsS5i7bVjeeEGICyBCiN14RzrZgl4IQZII+3IGOhGe7X/nMRSgOuqNvGb2p4j9eUzIGgzEoejgviHCuS0B3UA6u2prf+bo+qG31t0v+j4QrGWP0SubICt1Dj8JtpPsnek172iHvbTmdLP0rfdIPDk6/6WAFulNtH4u+cOMM2Qg4yp54Xc9YYVxOQ6VlmAkmxkgriJgQh3d1npISHNB2HqKyLqGYBBcEwSRbhsQ5eHUJ+oohaFDRIJrYzyWYwaAuQfvoDgfOE6C59k322TexV1FrKbdy5Ujszw/Qr4QNPQGFsC7dMtWp5j+6MxjoQIEd478oTQRIProEbaF1bbVV+7Xtsv2u+T8a7kbT8vf6Sk5ABRT4IoLvEqZa/wROZI7+sTl0jhOjK+hgFOn6VNlHtNc+PQXsoxEUvgmqahSVF0f4My6ngQCIgTgVOSCINeyQEWGWkIhgOZMy1I4JVJfAKGgfMJr2MQ4OBBbuXQJlITCgRmFool0C3bXS6GcJhHYBgbB2vKCiMXyTQvHurLFOolb0JqJcgmEIAymyLAdSNCcfU8F/feccarSJH+TSSLf4UHToYsspa6/tIGqfbJYh7aJtdXbN/9HwLjloy1xbHhd1/aMffhWw2WcP6Bfdx/+ptI8ct/Y5L/rgd1fgRIdrlDgaj10f1+opCiFq0wCo0QREpKgYSgLj4SMOoww2B6NM1yMNTIIDRa3lmbaMmPNdOy2rWDy1ynBRIEyhNISF0HTdf0YDDco46TOHUTTBA4AmNRzF0woA8uIIf2oViJfw1ZfrFNdXD93p91Tyv9ovJ8lIUWB8KEcyQvcmfKkizVVXieW6MTkNPMDlKXbXKqCYcEPzqaBr/s+n2f5pk/9GWiVz+OG45L62/RsGvDPV+ic4YRPpFF4Ac3W1wIYMTqV+wE362gijsjIchvQUmR0rjGukIVcMKGFNQCIUZWA4EEu6oialEc4rwyHGmCnTJdTwXBsMpdUrFUWPJf0yUdzQBY3QRl+l7qyi0vfJAu1bicFg4kut8Go7eAYMKOs18mXsRkvflCIwBO6pttrGYCr5r0/oTiY5uHb0hBbVb+W6gJJxOJSsO1e/OtdF21Vn8aQL/lcb89vqn2iWYbKgBb3TkU3CfBKcplr/0H74vBkZnBsBlfQ0HZxK/RA0sot4QtelpjzXNBzn+fG3zo/LabhJxzM/effKAwICICOyoCAmvxGJwSpCyjGLuroEa9o5joouRdy8Khz94NIl1EOG2igDUQYMTbyCu0vAfEJqjbr0EBz8RDtogW9e1lhpglq15Jgg1fmRcKyRiREnIUTTBzxw6MNVnMlU8l+qzYea0njgfbyangMnl4bkJkS7Bjwgf0a7AE2KTpPRdtf8H6kPaCyAkGUoR0nvLZUXOP4n6B/6CFDYSU6TztFBRpruTKV+kM3huMDXs0FWi5Utd24kGJfTYGQYI8SgCJRDQww144wglqC6VpMqInzGvOsoTycxhnG0xTj4jNUYjkSksV6jFPlStRAUhhqDSoHGWsdEyrVXb8ClhKQcOh54DxbnVSNFvALoNdqyvrbjU7d7vWl0nXiCtlKQU8l//dAHowy8L2iPOOpcF9tqU6DQhnqHEXnoErrm/2i461/JGlqUDLqvjdto9Szo9anWP06B06zgq0a3jqWl2M+p1A+OjK1mm/Dn2N8cm69yHy+9x+U0NEQw5MQ5DxOpvgnAm1IMAiMdw5kw1pWaghSCyoN3Cb64Zu4APgyk9e1w8WPUPAzVJTCk+i26ZDjQihPz4zzh0SVISzHk+m9LWMsROCcChx9aoI/r1pt7IHEsBq2MAOETLOCpetyrbwRyKvlvpGceDb3hWEst9dnqkK4B/9EEDgwGQB9OLAOacORdQtf8Hw13+o/uQICB7uTCOduueTDV+qd9AYrnvQrYAhkXweNU20fPChkN1oKcCnLgOh6nPi6nUYQo58GIeIc9A2U47rz9NJZ3R7qF2FiMUtW/oFuCqR1tElgKDArfBa13rPe1+woPhhoORZPJoEG7v4PmD5pyNO1+Otce1lZfy8G0y46VjhMpxzjDkWNE78J5InWO917RZs3zVNAw3jomUr7kfdD8Hw0n+sdI2vrEMSNauIx27yCut2VtKvSvZK2Nx3TTD7pKJtGnsjHjtUvdhv6DkISZOmYoMEOBGQrMUGDaUGDGaUwbVswgMkOBGQrMUGD6U2DGaUx/Hs1gOEOBGQrMUGDaUGDGaUwbVswgMkOBGQrMUGD6U2DGaUx/Hs1gOEOBGQrMUGDaUGDGaUwbVswgMkOBGQrMUGD6U2DGaUx/Hs1gOEOBGQrMUGDaUGCgTsMaeeu0rf+tB12sAfYFKw+P+Hn4BVhDbk2/Nc21rrlrqli7X21XWx66A/VMh4fTgAcY4Vu4wXcQUPVUex6uA/UwmH1P1xd4IK8emKpzC+u2TetaI64vZ5999qR0SZtkDni1iHfvgDpn30NpAN/RvZ6zmSwelHx4iRxwfO655+Z+0c/3T8gFgF/JUp6Yxn/QFK5Fy5L96kf1nZ56vqFshevt/QXtYumY9tUP4KPdwunMM+Jb4HEOkIWSjbqeFzr8UzTSROFR9qBsURuXolmHKP1b1eN6y+2/3T3shId6OA6dQuzbgviejfSEZPsBknnz5uU3HY495tis4bTTTmve+ta33qPMsKoHcujBFrhhRj6AFELhhYZ77rlns+++++aTu/DEnOOPP77Zcsstc9+5+t7vRBDBYF/5q4ee1FWv8/Dk8Fe+8pXmqKOOyld9vPjFL8435O64447ZJMHxNOfCDL6TziDUw4AXXXhRfp7z4IMPbnbZZZf+iy676iMae2Gchy7R0hO6vgPypS99KeUBbt5s8PSnP7157GMfm289gEvJS1d4tev1AskzTzuz+clPfpLvCSOfnurfdJNNmy223CKLeiMpGQKlb/XVtzw5Tf/QI8a63stF9jkD76XyTrTPfe5zzR7v3yNfQUQHfR++jLYyEwX8B9oX3HqlB72evfTsZs6sOc3++++fdmmXt+ySAcX222/fvC3sEgddL2GdKA4j3U/O8NMPnbxJYMnYRzd0+OhHP5r26AnbPKHZfIvN8xw7RhbYlpKJkdoYxLWBOg3RG+QZBR3VIUYa0e0jgqcRTzrppOYtb3lLs/vuu+frNp7ylKckMQbRoZHqQHhPC3txIgIzEoyxyO273/1ufDd4yWateDPtZZde1my11Vb56g9K7LUQ+jNR8F6qelK4/QT9b084IfCZlYL6/97x/5qT/3Bys9tuu2U0LNp5xzve0f9OxkRxmMr7vSZefyjHb379m+a73/tu8uOII45o9tprr85RM4r05mHvAMJPfH/n/3tn86hHP6p597vf3W//mc98ZjMnZPjxj98mjYoRyZprrNl/n1q/4IB30IaDOOCAA/IbNY973OOapz71qSkHz3/+85tf/OIXzRKLeyFivD02jCo982qe0rcBo9NJdQwiHTRqmrPMnObn0SevI/re97/XHHrooWkTNOwVMIy8cr14/QX7MVFgi9AKDgVsgjYErgIKr/v4yEc+0vzxj39sPvCBDyQOXpkkiKs3Zte9g97Ci/287vqhz8QKagq8sXu//fZL2nm54DZP2Cb1SH+AT1vXK4Pqnq62A09Pef9NDQMhrVPevYIAOuvFXV6bbP/6SP+ceeaZ2bf2PV11llISPo5AhMOIzQ5jTVg4EN/5PeOMM9JQSE956SJGVCpgoniJcCkCwfAGVvigjxEZXDiUte6zVhoJisWxVFQ2CKc1UfwHcb93cumzKFM0SWkZ78mA/MpkpAO9sI0BET3i8QrLr5C4CHpA0v5uw4LuvhUyiJHmaH0ka+SQfjAgom9yQWcYLtHxtdddm5E5GqKf9wnZ+k13oOMlx15iat/74DgPgQT66yego4C+tt/llCcX8E+91oc+a48DRnOyuNTSS6XdynfXLT0nddN3geqVMF07DF2SrhPMspX4TjfIg1EHvOCNRkXDtiPVl8mCgY40GEQK54cpwMhC53jyd73rXXnNB4De9ra3NQ984AOzDIFvEyBPdvAH4xlqBDbc5TiOjHSQVIVrPh7zvOc9Lw07xvzlL39pNthggxRkTsRHZiYC5kiMWghGpaUIgU+wEgxD4esCP7QhIMqKLuuYIC3MoP+MAtmQ+nNMGUSYFGQyZADdRZannHpKyua3vvWtZtddd02jW5Gd1NTrXve6nGth6OA5GUaDHgiivve97zX77LNPOo4KsOCBTuTyf/7nf+4RLQtCbr196EWV01k+6B386d2ceLkleMQmj2juG29JloUw4gT6Wqkkzto9g5IPNPZiTU6ZHN543Y3NvEiX/+xnP0v7xIkIKN7+9rcnHs5r/5Xbv7LzkSbZxMsrr7oyA6tyoEYZv/vd71JnBA7kFO5sRvYhUqqTmboeqNNA7DbDMYjTEMkfdNBB+YUohvDII4/McgSEMBie1oeDnOsKGOIyvARXSujUU09tGI4DDzwwo/pNN9202XeffXP4V06Nt5+ow9AnQkAobr9zKLePFgTg9a9/fRolwsmZodt6667X3HzL0Dv5ORZR0sIOZQiKD0ZRaECJBRpdAwUzh4GvRpRk08gHD+xzDkBKSH79/PPPT6V8wAMekBGf6L5LwH9pETJqdENGK5f/ghe8oDnuuOOSTi/a7kX5olBygqaCEDn5hQWk1gC9Kn1ccYWhL1ziETrUdSMR/RuUfAhM2BztmAeikw9/+MObDSM45MjQ1LUlZy+ZQYxPWZNPI6OuodKTNX+C/7feeltz3nnnpTxwDHNiFERvyCt55DjgPJkwUE1FXJ3RCQLBgeiY9NQ/LvhHDgVFlnLLtSJAZ02Qdv3aZO0QULgxWibZ4AZHUQ7DUVHGBhtukIIj902A/AYB2pZOqLQT5cB0Dsk+5wof+xdfcnFGD1IThq1dG6xB9G+0OkrxKQXl1VcTz2Sl0nCj1TGR66LLCgSkHTgJckg+tQ8nismhmMdYasml+jJDRroG8sYJkM+C2pfCIxf0S0Sa+e/YJz9+CwPIuwuaOGqyQKbpHL1gA9AYX9qywGEYGbbPLWhfy+agMfpxyBwIWCzmhuBEFjmSWyJgY8QFaz5SpHzXgBboU8GL9ny2QNC47rrrJn3YD/ao7AGc2TW6NFkwUKcBcR8qJ9w6VcJsSeWhhx3arLP2OmkgRfXSQFapmHSUBpqMnDEhsPwXkQkLfKUB4PfDH/yw+cY3vtGsvfbajaiO8EhJEBZ9IdgTBXQh/LVVp4k3AB/zPIbwRmzzYsh82GGHNS972cuaDTfaMEdpE21/qu+nrKInQDbQggGhBGgyGaB9cmCYz0CZ4K45FXx2/clPfnKi4jvfUpbKT0Z6SoAgcCgQ2JBVhmTu3LnNKaeckrpSNIQ/o4F2g5DParerLaPI6MFZHwrn1MWIqEH1x/X6/s31N1w/EPlYfrnlsw3OqZyF9oB5FTJZxtg8ipT0Nttsk5PzVT4Ld/QHnznJSktdcsmlOb8lyDbydJ4OkV1lOVOOUB/K1naE2j2qHeiYi4GddbdHZggM8QiG5atGIe981zvTUD8yUkBvetObmh/+8IfZWSkhk04ivi5BlLZ8RJIid98BgS/Ciz7vd9/75RB0k002aTbeeOPmj3/4Y7PpIzdN/CkuJ1ICNREcGSDMR5dyTPYrn2/lhMiGkRBhSJUQ2EGkxyaC9yDu5QyXjuE1SMEPftS+bRkR+20nQiHwbqLRHl5Xuofh4AguvWzom/Z44WekcVYEEUaenIlI/yEPeUg68q5ThFYMVWoCDfS75tLQS/sc7eLhLEDRy30mjhmU6QxpFAN3tqGW4aMv2zB7ydk54U/W6QI7YvTBiOKJvrZlYkH6qS5tl66pg0zRyRr9OAfP4084PlewveQlL8nVdoPQfXWPBPnVz0gzogk6HPTVg5q11lyreeELXpi2xzn8F1iyE2R09u1Djzh0LZttvAfqNAh2KngQvRQck+StdZZCmPSSkiAI2267bV9RTfi+8pWvbOM28H3GXwqAscAAzHEOECRCJdp7xjOekc9TMO76w9i0BW0iiKEF45mKETRBH7RisAxL0eid73xn5tRFnRxH5tyDpgs7lGDrp/4vvZSVY7elMUQHkbM0pWgUOGYoRFIVEU6EBlZKoSfZ45Q5IvzHX8/POI8PojflGLOtt946o+JydhNpf7R7yR/jhU4lp2gAHxPiAhtzf2XAGLe7Zt+VchuffRqt+im/rn/AFz3RXj+MPvCWUzCqK6fR1jf6MQingc/1GWo6WHpdDqPsARqblPecBvkTsAk0a/FKV4QUZMt+kMkTTzwxF+Hg/4orrZiBJPkklwIdOLMPVgKWPHSF1/B6B5qewlgCL0IACFDnCASDXEqLCbUyxLn7rnPf4bgN/JgAwAcQTswxDPb0bS3x88CPPog+AIHO5yvuFvg8uYB/CGkqSBhGW/hwoOWYOIx5kZaSpmK8OFjAyJbCLWDT0+I2/QfkglGw/r7mCigHmuinfcCwFL/yxAT/MMTqRvfbIh3CSFC4pecMfc2sUiLrz40ltoELhfTJ4CsjhThZ9EcXslkpCgaTsSCTyy63bOIkOAOic5DOI4Kb6Q4CA1DZCPvO+eGFvle/y6jjCV74TRTQq4JabUlJVVocDuyBkR35EOSaIIcXHLp2GPpGxsz5gnlhB+AhwOUgUhfCbpBX+65zZuTDSJNOTRYMdKRRiOsEwccgwm4SBxOsRrn6qqub5ZZdLplQjGAsDbe6BvissvIqQ4IThAfXXntdYwlwAYfHiVQ6iPGuXGiVWdBtOaZaiYFeBEJ0jRYE9Nvf/nZ/6Z/0CNqINOHUxnNBcZjK+8rwii7B7WH8OAV8QYuKmMpIOJ8jj+auVCBKNBGggAys30Me+pBUPjQ2V/DIRz6yX7WnsaVM11tvvYzmOHFGhYJ2CYIDgQL63HD9DflmAEtS0ei3v/1tjoDbKaiKwO+4K+h4579SnF3iOJG6GUSGmcFGzwL94KD79uNuu+E656H/9JAtmQhoh11qO2X78CFzglj7Hqz18DHAC2WkjMlDl0DeBQgCVqs6P/GJT2T/tSlDUQGWxxcsCUYXOHvOqEZQXeJXdQ/UaVSljOMySy3TF4xHPOIRzSte8YrmBz/4QRLhCU98QhLmz3/+cwxVb24e9KAH3UNpq55BbwnGLbcNzU1o1wjHEkdzGEZBFJIRMfm1xeZDr2zAGMaO0JZRW1C8CKB6RLupDOEsllp2qeass87KiOLjH/940uLoo49OXDy5/vuTfp9zLRYNLOxAIRlG0STF4CQ5TYoCKKfl1+Vc8CvWBg2trItAc6JOo234LaNlhKRE//SnP2Vgs8ycZZpbb7u1Oe7449JxK89hTBagC+f1pCc9qTn8iMMzcCGT8yKqZFBf9apXZSTK+JXRFYy1Hclk4bog7ZTRp1N+bShakwnGU0oWkBl8l7qZKGhTfQVGvtKSzpls/vSnP537W225VTpp6UnnRfbeWtE1kHc4shN77713s9NOO2WgKMgBz37OsxM/C3XYUw6j5oEHYZ/G2r+BOg1CoYOL3x0RYn7lZr0egyKssfoauRqBULhOGb55yDebtddZe6w4T6jcnXcP7a+59po03gfF8yPHHnts87GPfSzxIUA7vmHHvuGqVAmhnqjTgLh6tKFewgiMLjiRT37ykykwlRpjREU3JuUXBaAQeA5ES57XcWx5q9e4WEmHNuhcUbSRhhzzRB2GNhkAkTzlLH56NYPXRViIARdyaeLbayOM8BgO1+bGHEjXUNHsF7/4xTRggiqLSACDZtRZAFe0KpqizyBoVPV3seXc4EvnBQf64LkZT75/5zvfSSN4yCGH5KjDw5+rrbpappDgUoHERPCq0Qoc6JZ01TKzl8mU1Je//OV8/5wAhs2SaZAG3GijjRLfzTfffCJNj+leKXtQGRjvGKsgkz7ASaArUMB7DkNf4DmZgcPEE4UtcpSBrZxldUgR6QCdxXwdlsuXPwSMRA1N80SHfzzAw0Bbg29i0RJb0S8BTm8dk7OYxvmlcAfOQBQ6UdCGYab0HcPlvUGEF51KkAmsIbzzDJiI2LuGGLmFHRi1GlWYO3KM9l7vcfrppw/JR6wMKTlCp5oUH4RBlCbFU7wV1aO5tsilfc6ag9hss82S/nCljJM12hAgwIFukA/tk0kTnlbMMCpkSI6d0QXw1iflpjvAlYHDS3bAPv7fcvMtGSQwipa/668y9aoR/a1AaiJ9xGeQ+h82iCEG8EJzo94Kctkmox60dV4g0TWwO57L0CYcpZzoADyduyzoItBEGzJcNgr+5GXSIBocN4Tg5j2h+L0YXfQC4V4oVy8603MtOta74frrc78qDwbkecchFHk6DGMvnlPI/RD63E7kDxzCISUuISD9qgpf29oPpvRCYLOMfji+8YYb8zgEJrdVtl/RKDvt+oOBSRt4oIdrkdPNGvQ5hKB/HPMV/ZrRDT4gXh+Q9w2nZb/wfHYK7+H8CeHr97/aaOM8n+r6p/UDtO9xTr31a7c9vGzeHH+K12gOYgSQ28IpD+KPYzIy/Hxdv7ctepODwqNwVjZGDv3z2nateI032gLV3pVXXJl8cr7qywKj/KEPRQ/7YwU60oaii3PkpeQTro7BvdGncNWPtn5OlP/Z4Ah/0F1/tVk0LFzqNsd1Df0jxZKX0LrOl00o/axt1TG/rbqrvXvTP/e5Tg4AepYtKjzywt1/yGnRfDhv2uVqv2StjYdzJQuj0T9GEVlVu7+lI2UXSncu/OeFWbb6WziMtmUf6QhcwHjvd89i/ozXQ7mlvJ3nHUJwM1ozlJdnM5IIZDKCqAkaXnEQQ8yRcBXFixikyeAQhM2tdoPYA0kvjdS+a2gjghKdoBE6GCVMVvvVDp6EAufIBk54YyLS+eIduhT7nRsN9EWd7Xucq7SdPk8l/+EPF/jpJ9ySB0Z2d7/DaLQ+TvS6NtFaZAjCkCbd0W0yoEv+j4a/kREZQ3OTtmhBDwun0e4fxHW8n0r9MyIyJ1FADqSRpJXQZyr1I5xRPnuCRyAcWo5oyCY+jRUGKslywIbNtbSUw0BEQtO1w9BhxjkNYhDD0FL71e54iDJW4g0vx1BRlvDiaTgYDwJc+fPh5Qd9rM9lwAkCPAgtZ+pa1zDV/Nc/6aYy2GhAHjzZbTsZUHTnQP3wwLnJgKnmv/bJGvq3+00mJ0P+plr/tF/6V4GLoEHfrdybav2olKwth842V4AtqB8rDFSaCQojbeLSKiRgLgAhEaxrKGFFCEzz0y4nZr9r4JgqyiAo2qZE6FLPKHSJg7kQ7RAGbRbYtzqsa5hq/qM5JS0QWQEKMhkgOBIgGO0yIH72a6TZNQ5TzX8yNlzuyCKZhFvXMNX6p339Z4f0uwIV8kc2plo/2EDyaFurReFKbyq4HguPBuo0KIdJLEbbSo8k3g1DD8k51zUQzCKCSTXvmTIkNOIQ8XcNhqA1ua8tE6g1TK80Xdc4mDysaIfRMplOgD1c2TVMB/5z1DWqXCIifBEUGSAXXQO6MwztAMW+c8WTrnGYSv7Xe7rIHNkD+l3PJXXd96nWv5h/yABB4CKat6V7DLRU0FTrBydWC3+8846ewLHe8TVW/gx8ToNzsLTRkFyUXV5W2qDriA9TEIKg8p6MRY1wEKetzGMl0HjKcVpw0DbFIcRoULlDxqNL0DYctMdZFQ626A8vykx4ao6paFJR0Uj44R++tu9xrgyidMxU85+CloOUHgRyuPbRp0tAF8GJB9UYC2DkSUFj8rEfeXaFQ9f8Hw1vgRrZI/cle+S/ZK9r+Z9q/WN76BcalK0reaxU5VTqB9kkowJ69gGf4Ep/nR9rGnWgz2nwtBXp8bT2S1EpD0S7BEIjJYFx9uGDaRiYQ7AwnF2CNqq/GFBOi0GeDKOlb9ot5hMKuVTLCEHXSjvV/C8FrVEtQw0nsoA3XfefYdBee1RrX8ACp5qATGZ09Gcq+V9yNpky1ybjVOtfpX7IAZ1nd+r1SYIIsjCV9pEMsknoRBbJZYGsTL3Ms87NbzvQkQakEAaxKA9gLCkvY15pg/khM9Hz7QhYW9osA+pam0gTbeve7meUOA39tyU4nKd9TOq6/+pHd+3BRZ9FeaKJctpdjjTweir5r29kTV9LSfEJDyZD/tBZ/+FgC2rfFi+6hK75PxruNcIqmSP/JYtsA/50CVOtf3gsDarPgPPQZ/SwFbxMtX5UUIFWbJL5Jm/woDNjhYE6DQRrR3WGpqJdxARlwMeK3HjLYZahFsbYh0tNTlIoSt0laJOhpiAcB8aUENnvGrRFUEU82uMk7bd5QngpcxfpqaJ5RfWTzf+iLzzwgFKUsaK4+t0l4DkYzmv4gK7lv2v+ZydG+IO+JWvksGS/ZLLroG066J8Ahc3Rd3ZPICVgkboz31n0ISOTrR90gW7CAU5GPfAlt+ORzYE6DQZzIkZpBHkc0yWOgeDCo6J9Nzru2mBUO7ba8sMkglw0mQwcCg9tcQzt52gmyp8SLvVUP52rOQ3nqq8L4pSy0gn88eTwOvGaEEHDBX+/IJ/sf+lLX5pK4tUccP35z3+ewYP3O8Hbi98EE14n4tvc+CUf//SnPb3Z9T275j36u9dee+V7yijanLhv6/iOuFfYc8oMxFe+8pXm61//evPQhz403x1FKRlLhsM9DEmbThPo5qi3lrwPmv+jNUz/0N72+uuuzxU5hcto9w7qOqPIEDLIlYIhk76rXgbSO97w2psI8OlZz3pWvtfLE/lk5H3ve19z+OGH56dVt9p6q5SHd7zjHVmfzwBfdJkKm2QAAEAASURBVOFFzfnzzm/iYcRm8y02b97//vcnb+fFO8K+8IUv5OtxtK2+zeJdYmtFO/hPJ6dSP9CYDJJ3uJDbBeJP3DRuCMLmPZ7gDMPYfyI8vGf/CcN6ulPZKj/uhsZ5Q0QyIz4RPs7qxl283dfgz789ET7uChfwhqL3oPkTwpYYtfvpHL7Xr922wu2yC9idcd2G7mGs854w1v0nvuvJ3/jgVu9pT3ta/yn9ehI40no8YS9yvj1lQqH67dYTyo95zGN68VW/3vrrr9+/plzJejiIXrwAMeuJvH4v0jW5X08V92/qeKfNg8nUT/oXEeuIT4R32fUwyFk9fuBjfN876e+ka5H1yOthwHvh3HvxItXe05761P4bCVysp/D1Y4sttkg5IePq9CsdIAfxip+sr94qQN4AOQoH1YtXq+c94UQTn6m2j3CDCzmFCyhZyYMx/hnoRHgQawZmKDBlFBDFAdE/CIVoRIgiTK+ZBoceemh/vk205boo0AvzTj755IwEvYI+lCo/wiNyDl3KUcT3v//95uKLLs4X3YnS3vjGN2b0qYyXTp5w/AnNCiuukF+kNLpQB6jvXuTBzJ/OKHB78EQKzDMH6E8ejDiMuHbYYYccBUkTffazn82RhFGG979ZTeSDcFI0ePbZz3y2Oe644zIqt3iH/Ozwmh0yMv/Sl76U9Xx47w83c9efm4tMPvKRj6SM+Gz1t7/1reZ3v/tdtu1dZ96iC9rykCcW4j8DfU5jIabDDOqLAAWkRQBDAaSZ5JEZDwaB8ffQqZwuhwE4GIbEsW9YRCTZXHLxJZmmci6iy1xxIs0k5eDBVWnHys972Z7zJhRviGeSOCrX5LKlAspxcDIz0C0F6uuKFTwkT8PoS1nhCb7hgyDh8ssuT157hoRsWFWkDJnx4kD77i9ZssAEL4v3Pojl0QKy5BrnovySd8ugObQYYWbdZEH9iwrMOI1FhZMz/ci3v1JQzsFDpsCoQSRZOWUG3qvYKbhy3gvEEDD21153bSMv7ZiB8CDUwx7+sFR8hsUowxLK8849L52KCNTIQhse3rwlnJM5ESu3aqKR8VGX7Qx0SwEjDIZc8GDZL17b5wQECxxGOfOrr7k6ZcDr6DkZfHMPPnMC5/zlnAw4yslssMEGeb96OAN1XxlL2fGWHJgf4UCMXLxfSrBiCfJtUbfFQEYaiwyE4owbKg8mxxcKNjOncTcF0aVoEwIyM6cRdGnTZNyCtgA3kMdQ3rxT7rryzaHkmY9+9KMf3Xvc4x7Xz007X4Bn8b2N/BUfyXjtm9OIj2H15s6dW7f0IorN+Q/l3P+a17wmtzF66UXUmvuuVS68f2OHO4XvZOtnOMYpndOoOQu0JgN4iScgjH//7bbhJHrh6HuPfexje/Fxpf6bdtGt3jjtPtcBHgP11vyU+8yZgJrzKllyr/bjdep5PRxVjzyEg+nLEt4AbRa/8kTHf2bmNII7MzBDgaKA1VPSS9IRIJQx5yyMHD7/+c9nRPnjH/+48XEjEaT0kRVQ5513XnPUUUc1x/zqmFxt5j4jEXlwEaMPN318v4/nvMY1V1+TKSpldt5554wiRadfP/jrjc/ExiR586Mf/SgjS+f9RMDKz0C3FDC3BNCcDBg9GAWg/Y477piyYTTgY2ff/OY3My3paX0pqRe+8IU5wpRWsrrqpz/9aT4YLO1otLLLLrtkne41R7LnnnvmfUYTzmmDHH3ta1/LFXpwMacRPiDxIUdGJYsCzKSnFgUuzvQhKeCJVs5AHpqychYMhzkL6SnK79vL0kmMA7B80ueGMw1x6y2p+FJJDIPyG264YTob6Sev2peW8DVBhonTyTx2lOcYfNjLHIlUBKPhfsCgKDcD3VJAegmf8c4cFN47BuYcHOMbfrjOkJMT4OE2zsNPPcq4d84yQ59ZUIaMcDoxNsg0l7STsoDMkCk81w4gB/khsairZCEvLOR/Jt1pIHwBosr9gpq8EiFgJKZVWfvFiLp3QbciB3VprwRKXdokbEAZAL8SqkG1nxXP50/1t2gBH/So9xjN57aF5jQaFo0hrb/Vt/rU5UQ6g1YcBWC08Zciy1Hn+vSgp8jz2mv+JWMrrfyvb0AsGZGgV5HAhRNgWMie0YtRDMO/1NJL5YS3NpR1zfMY2rj9johsl18h79NOrs4JI8VQFU/dNxKUvKGL/gA4ANdKTtGxfq7XfVlwiv7gJ+OIFuiH/tWH0h90pFcF8G7rYaSH8hIdRAN9rP67oG6graJpzV85j8/4gP/4pxwe2ScbeAgXUb92b4n6GHz1wqVedYRnrhdd1ecc3MnUbbf+y46pW7BgC+85Sw9NuKvX6intuXc00Nc2LbRd9HOtcEFD/SpIGY3rkwaByLghkMx7xpszDYL32/IlqoJgau3eI78XjMzz7ev9gveyE0wa8TkN9VROsm6Xh5QLrRyj8/ZrvXZ9IWv4fXV/e4suRZtg4LjnNOoLfaEM/Vy8+h2ff/757aZG3C8cxsufESuNi8WHdj+dk6utX7tt9bXLVv1Vxr36BtryUOUWZGseAS6+BAeKplXXwx72sN7jH//4/tcDQ0nzEjzwLCbN8zkNJ0Mx81rlrLfZZptce29eRP3Vj/hEbJZz//bbb9+vhzw615atLDjCH/goX7JfczJ1PPxWNFS+cHW98Bo0/4e3Pfw4jGbm8j2fArTf1pvK+bumn/pUtHWu+tiWhbr/b3/7W78uz9wUXfCtZEgdQLvmFPzQH6iz6g9n3nvUox7V23TTTXvxXfr+eeVKHsL5pZy4Dw7oW9eUM6dx//vf325/TiQMfB7HSDdl0HMg2gqH0YsAI8+1eaOw4zpXNgf+bFLpW8lyVn73H2X0G272xwr6hU90BFTbY71fuUl9TsPQjoe0wmG9u7+HbFjIC9eIIwiQqx2C2QmBY+0OZCvNkJ4/VjlUNKl9+zXCEKlYVQOntddZOyOe8bybZUERlV4JJmbk4z0+wBBYdDR37tw8Xpj/iJAi3Mj+iUjRXTRGHqw+mSiEUUh6qceKGamn3d+7e6anPvzhD2f0efDBB2czPhaG1q973evyWC76pBNPas4595zmEQ9/RMrI61//+oweycvnPvu5zFefeeaZ+Rbb5ZZfLp8mF3niz7777Nv8+te/zlGHfHh9T0a6g2zp+2gvhBNNqs8r9W+7fehb5p4+F21mWiTw1ZZfgf0Yf9ThlG5F+e3IONM4oW/0it6J9NFc1A6U96PjYQAzgkeDObECjtwb+VlGK41krkg97AeahtHLOkT35Ajv1V86HAY+6yNX5OBtb39bHqvnQx/6UPOxfT/WbLDhBs0FF1yQ51/xildkioo8esL76KOPztVPcFH/m9/85jw2N4bmH/jAB5q5681NvM2PwNHv05/+dHPYoYcl/7TFbhiZWHVXOCfi9/KHzSFrt992e/R9aLWd/lxy6SUpz+yROtAM2IeLr1JOJkzqa0ROO+20TA9ssfkWSVQCpNMUxWTjQQcdlEr3sI03TgVDQIQhSBRvNGCIUolCCNXtfkAonSdwhIJAGYZSxGIkoXW/eyybO/yIw5uI7rPM85/3/IaRcO9IUA5OW36EWH3qrnMj3U9R5MtPPOnEXDLKcTzvec/LOihj5U9HqsO16i+6TdfXiKAJ+uLFz372syZWHY25fyP1n4Ka00AvxoKxskZeysn+I+O1DhT5xBNPbKRCKCoZwCf0pZgRgeYDWuhIJqRJpKDiKeDcJ1t//OMfEw0ytcTiS2RKBL9f8IIXpPNQn/vNgZBvbbg+GpSMtstxQOqxBJgckU/gmRHHBbXfFf+rnfltGTP013f9+OpXv5p9xovtX7F96jB6AsuevZLj+OOPT12Mp6ub3XfbvXnAAx+Q/aPv6Ox1Hh6Wo3schLre+973Jl/QtWgq2NQ+HjO00o6u0XNLYM1r4WMFfzEKSJ4qw0EA9ZEVk9vxVoBmo402ysUNJU9SjvDgoJ773OemXh922GGJCyNPppeeE98PCTzxYOOwY7/77W/D4K+a9dLvsgVl05QDeKdvttqxYOM3v/lNzp3A0YT9vvvum31wfbicVH1Z2Qh/0ChGMNmOOkpWRrjl3y5N6kjjvuvcNwVHZISAAAEoAyG6+aahB2juDGEBBLBgQTpX99aWgcJ0jOEwMNc5hLSFk/OYRMjmxZp9OIlai7lVVxdbERQQea+5xpoZYVBAkdlYHUYXeA2qTkagcs2Mxxqrr5GTing/iP4xFhwtpZfnNkos4PQZbj/8jnRHY+19GQr85zDIR42A6t4yNK5xPupiyJdbdrk0UjWK0CdyUpOu7lcXo2M7GjAo6oB/4jprdnN9PDBo5FGg/pxcjcnYxe+KOv0fQ911f5db+AM6TW7TiAatY2lq0sk1OmbBACeILpHay76iLYNPPugfA4pP+l66r59VL8NddEkDusJQQKd+emS+ibMoXcZnul3ABmhLfeoSrNV1PHAOToIF/CSfypIR95Jl59koeHFyy8wa+n4LvPFP/2pxhvZHA+0z/vqub+pQv1GKfthyfOgLB1DOYixB9Wjtj/X6pDqNAw48INMQIozILSfh68VmsXa+2fhhGycxEAVgJKUwzF2sd8+oaqwdbJdDeMwmZAwBIcAETC5nIfqVloh3COUyu3nhOADnQai7hLPPPjuX+hkef/CDH8zRF8Eh/EZiJShd4tBl3ZSBQhP0Xx3zy+azIQd44NUen/rUpybcNP5QaopO6TiR666/LkcTxXd8ZhQ4DMYecBjlGFy/8MILEy8RGcPnHGBI1rnvOukwPDAIGCntMfQUnCy5Tz8ZO8ZRHXfFudHSU/BqOzP9kXoQRDCCjBgZYCAW7/3rY1hlVBOhKf7DgKK1Zah77713GjsvhYxnHpLGFRgZhTj3jGc8I+kmfYgn0kX6SN5lJvb56D6NlKJXsZCfI488Mo/Rdffdd08eCjLRAP0YarzAU6NIulM8Kv1xnd4bVeAXQGuyyLgLGPFaYIDmXk/imP0w4V33if7JjbZddz/bZV+98C0QoLo+Ekhv1aj1/fHSxMNilAUfsmaUceCBB6Ysvva1r82AV13SmHNmjT6CHand8V6bVKcRE5C5hBFBKRLmUOzjTzi+eclLXtLMjbw9ghd4z/sS8c9wvBxIXVuQLQOMwZQayB0SMmAIbDhqvbbhauXY4UQAJwMs/TTX402slnpybsASUcJDWBdmKIPBEG619dbZldtCkcwBtFMHC9pHskSx8ZdjuvW2W9P5Gn0wMIyKfHaNMBlx749i7P/v//6v+cUvfpEGRuqCrMhjq080/I2vfyPfdCvK9woJ4BkPRp5x+sxnPpPPcchje15Df0SyoIKVPBjhDzkro8dQWh5srT9DFC/Pa2ICfiiqvTu6LSOYMh39ncxo8966Ubq07DLLNt4ufMwxx6TR9eZfjgS+55xzTtKfw4hJ6NQt9mDXXXdtvNvLK1w8mY92nri+9LJL+8GaaJ8DbRvj2WHUl40fKBlSriJ7Dp/cSX8y+K5595TncjgPowX8YX9kPNCaTPzql79q1lhzjQxCnDOHMS8CSG+x9RQ5eWK/jJLVR6Y4PHMaUm4Cj5goT5zgoO+jOQ31Aby/NXTfa20qOEE/ARG6kG/ORUBNdkGNOPKg4z+T6jS23HLLviHECEpuSdof/vCHzBfrK6JQAsppC+Ruk1DhQCYCOYwNASMk6ma8CCzh+ehHPxr43Ni8/OUvz8iRU2NkCCKoSHQi7Y/lXkKg7WpXpMQoiWYXdkB/ysMgo+2s2AL9HQR9RYtlUBhQyloTkNojb4IByyXxnZEWhcILTkaTlPSf//hHKjzDI/ojL+qj1AyPsnBOWY3RsDKOGU31wsG+su6tPtZ+nriXP/DQfjx1nj+v7BbEeM37y17+shyRaXuZOfFeq8idT5e0VHUFPoywn0AHHWqOwFZAaO6C7jHQjtFEvx2jnUUoZGFuBGuMJgMswkbj7bbbLl8q+bGPfaz/XWtlpI+B+0EFeVK80nv4Tp8EnpwG4yt9KW0G15I/usYJGKWefdbZiX881Z34CQ6MOuAssIOPkcjWEfxoVx9c8116W6lXsq4v2gMcy0iQo+RwuFttuVW+yv2www/Leb+3vvWtGdSahJcJQTN9Wir+FVSAXcddbsNXTS4gHOIz1JQc2C+jYYvYlJSiA8JIWSYK2pWTJiTauPPuSJAgEaolAjcCx6GVw7KFM6HoGkQT2lpxhaF0CBwrb1sRRdc4dFk/HhYfKSg+1PwVOut/0X1B8HA/heJg8ZPcqI9xF+WRN2mNArx2j/Kuo7d06brrrpdF0By+NTItY+Qi2WRw6i2myqVjivrhoF7vOdJeyVC1O78tudOGuRIGzQin+K4vcKx+6BPIPkSARV+mGuBEftETbzkKdABSgehSuqc/jumVMiJn+0U796w3d72sTxpIXYwzepj0lnYE5TDQBQ8YcuXgcNnllyVPOVjgQT0jFXQWiKGvNvGtLy/hWACe0T1b+OlXOUE0V7/JbxE+J0F2lGVDFo99cgGf6lNWOsofeHGagmS0RCvBhz6pX101WifLgl42TbuuTxpEg+OGIGLeY31wMHnM755yXyhg3hsRXn/ds7Xz9c6XcSPTuiEIOOJzGooGI/IO65tDoXM/Vin013TH6wZ6z372s3vPec5zej/4wQ968brsLDOWP/pXtAkGjvs5DfR0//Of//xeLAHtxeu6+/WNpf0qUziMlz91//y2xbt2P50L5ej/2m2rp13WcUTvNnke3SOVk+vG1TO8bBYcxx/3h5L1vOtH30FEhLl1zTlr55/0pCf1nw+o5wRcx7MYTeQ7g+BTdXguAGwTz2nE6qterIq5x3MlkZbI6+jw6le/OusJA5A0USdQ/1jgl0cf3YuoO+Xu9NNOz1voSqzW6UWk2Yu5gNSbkuPCsV13teXaePSzXceC7OurH/qD7bbdrheryXqRdupXBze0DQOYzzC4oC/xCpcs2y8YO/TTebRUbxjqHpkJI53F1BWGvG9T1Kku19mCGGnkfQrTdz+ALp6xeOITn5i6Pvw5CNfDCOc3NyL6z3vwoNqFv3sjnZzX6o/zoOgQmZW8J0a8aV/IR5s3yjquc2UDtU8vwpllXeEoeocfdrji2b9wWv2+5Mn4U23X8fy26gwHuPA8pxEdSY/IO4sc5O5XWnGlHO6Z+Ooaqn3tmECCA5BnNTQU5bzj7e/ISTdLKl/1qldlpPj73/8+h9uVc8ybOvgjylh61tCrKTxH4MlSADfRkN/CDDnPYHQR/BclidDwRNQmshI1AefaMNYoKgxGpoTcL/I2gpWLxmfLNNWfxyFzIjZ0lZuWxtrtPe9pDvnGISmfK64UbyuNSHjX3XZNvNDdXIhvcshbGwkuHhHvW97ylhyFSHF99aCvNr61II/t3VNGGCJNMgWuvurqflTc7lt7H95/CVkUAVv2C4fSFfMC5lyMXuTfXZtugE54UEDHpOjQR3ReaRzlwsj1+YwvXznoK80H9/xg8kSKB33B/da9XyM9496Tf39yLk455JBDcsQhlYd3sgfmmdDEiMBWVH7V1VflajqjkJ123imzGSJ337+w0GSD9TdorrjyiuTLm970ppQTeJlfMS9FPskm2GeffRLnPfbYI9s232X+Sgrz3e9+d8qTuQ4y8K34poY+mksju0YogDyMBGygkZAUanzAqTHhjTbs094f3jvxVKcFA4vNHvoyJxprA30mC0ZOsg0Yi1KCyr+de865+VqGiOpT2BC6S0Bck9+GuKXMhFyO2OoURmbDjTZMFOASEUAy2muSre/vGtr9t2KM4YOz8+1rXePRVf2G3TWxJx1AQSk5fgx3FMOP0WE0oDjuM8wHDASFe/CDH5xtSZHMjVy56xyGrYlX+ybF564/N+WiDJ/JTDIhlcEwqX/DDTbM9AH5UU4O3Hn7DLuUBQPJCeofwwMqjZIH8/mjj1JegK6QvxtvujHxZCzgg1bac41DqfTYdEhPwQ0w2PBzzOiZGIczWqAbPlwZKSeT/CaOGX7BmtWTDGytMpOWMafDCTO49q2yi9FclvPRI/RnbPEd/bRbwMHiBafl+l//+tcMUF2nzxbYCBAAGeAA0F+KHJ7wUye8582bl3WZF1lyzpJ5Td0CEryGn/vdx5aYo5FWo7doQNbKeWSD9/LHc0WrrT6UKo9sR/ZbuvT+D7h/9tmzLhvdf6OG05RSB7Pi+Wx4mAOudP+9VD3QU5MerjCGiEhw5Bwx1HGb2QPt4bDKMPHmiAJtCRLj5UEgxgFQfj+jCtEio8bJUdCugfARADiJ0AiyKIngLgqgTwB99XPp4IE+Uq7iP57cG8zvfLusyU3Kq05zJgyVX61zZ4zQMtIUaRjQVr5b2+XERHomP4Hr8treVcXoMxC+wwC0wcAYsXAOFFb5DIjCWDJYDIX2yA55HwuUk4ETeVCHfW1oT7uAU+EwbKcLwBGUw9R3PyNojgQv8B0fGGRywCGvusqqzd/O/1vSaHY8m4LX+inAcB8am3j2wB1ZwaMymvSUsdUmEO0D9zDS9Fc95EFZRh3g1Q03xjucYlGE9uDinHrxAN720dw9AhDlcl4sJqFF+5wLx8bp/S0myh2boNaOjzxZDYnvcCj7ko3P54/nithCeOu3uS3PBMENHgJasgwv9aKlfmt3shxGoh6EGDeEEOc9482Z1n3R2bzfd3blieUtBwFB8BHnNOALtA8Xx8GQXixt7OchQ/DznFx4CHTm/to52ZHwVGf1MYg77jkNdYfA9iKi6sWrCHpHHHFENgfPyseO1H5dKxzGy5+6f35btAHtfjoXhrr/a7c9vKz5DOVtlfvTn/6U+W58A6EoyRNlqp7hdWTBEf6Ekc3ct3y4etATmLsIQ9Tz3ijfSXAdlCzaDwOcefBYep24FA5kQT2bbbZZ3hvLoRVPgLP+kCP92GGHHVKW4BGGJ/er7Ghb/IrUSea/22W1Ec895LuSvDOpcNcm0M82FN6D5n+7jXvbD+OachBGNC+/+MUv7m37wm1zbg6d4aMvYWiTnrHUunfAAQf04lO5/eq86ymMZh7HyCDph3cFp5xySr4fjMzFqsu+nKBBmy7JyzX/Nafh/rZcmY/wDXDfRykZUabee0V/zV0Bcx7KoGvR1rfFycm9gXv98AqP0CNGH0mbuh8tQLvOcGx5zhyZeaF6750y8+bNyzrViz4lt1Vf4Z0VjPAnguWFa06DJ+dJgwEZOYQAZUSxzRO2CVp0D8HAfGrTKEPbcPEciNykddwhdPGN329nzhiu8tOGmp4vgXNFKV1iKsLSlmcMbAvPWXdNaiaxky6KyEBtRYXojMaiq+RHROmzFp+VkV4bidCDfzvXvl77eOyHV6LA/fbbLyMx75gyUthrr70yanfdyESuWt3eHeVZDHMtlTLbbbfdkv5GDe9/3/sbD6DNCvysoQe+L+5VJEYDn/zEJzOf/cAHPDDTCiJD9egTwFflRoJbbrk5Zc5oKYxB4mlLXkXYXkvRpoNrBe3zdW6yt+gOd7jor6i4eFoj+yUWG1q6LOVk3vDJT3pypqi/+93v5ojMe5aMJMxjSDvFhHMen3HGGZnnJyebxHM0VilJMYngzTsYxRRoE21kMciWkd7Ob9w5ZcLIjEyY21o9IvZrA0/3mqPAHyNODybGIpj+KM51S/LVucubd2lWXmXlKL9LjmBE/O8JOSHTRhtf/vKX8zmLjP5DboxY0EKqzv5IYFRLZo2MzGmc+ecz0w6wT2ecfka+ugQdc9QTaTL4yJoYuVVKb6T6B3VtUi2RZXWITHlNOsYqoSSmzhCGMiaD6tzwejxVSoDkf+sj9IwyBjMI8CJM1x54bRoDD/JgtuHgZKSnGKDjjj0uH3Yzz3JLfN+BIHlanrAs7MBBRLSX+dezzj4rP4RjaSkj4YWBr/nv/07FGv4gJ2VjiMYCDBelAtIEHtpcL9bVU0Q81B7Dpk0TjvPOn5cpKjLx8Ec8PJ0YOWRc5t2dx+ZgpII8/Emp14/UhHY4vYj40ihIDzBicBV86CenUSm5wmmkPlB8aQ+G8Kw/n5UPl5FJcNJJJ+V7yNRdBhIO9qUotDWaURqp7UFcI6P6zUged9xxzS9/+cuslv7ALaLzNG7mIiwyoXueuRAcccxo7lmEuXPnpty7h16aWNa/WE3W/OOf/2h+FO9l4pC0o25bPPJj9Omz8gCNzAvhN15JGWnX8yLutc8mccrqRE/GWNoMHlWfDywJBLzLDV4+A2wOA8/Q374fh2VuCy76Aw/yxo5UCi0Ru5c/7ien8Dzgiwc0Rx51ZC4WkmrT5v7775/9Ue/Ntw4FsZPpLPoohzKOG4Koec/w4W9UmuelUkIQcjhoaKn8ZPyCYbnkEh7BrH6/DOUmo30Nakf/CwfDzBDMSWnf8BtYIhrKkm2iSRieTL2E8OY5Ze5teOz8SFD1Fy2VdU69flPNf/hYlgkPPC8giwAfNtlkk148kJXHlQ7QH/0IxcyUpBSWFAAIRc4tenodttdpS21UyqTSArZosMPd6Snyh/dFk7HIQDYUf+IB00zpxENteSom83th5DJFIbXT7hvcC4o/XfG/2pnfNoxZyhqZgxeawQXAreSmq612YuWZTco7HsCp2sOD4nk4+Ew1+oQvwG/llAHhAPuvyHfsGigaW3Ib8zJ5zh/6VOkxPI+AJdNTrpELNClZmCr7CBc4sAfh1PppObiPJ/090Fk0wzsTVqIyHptHLC/Je8K5y18wJz2xIWlFDKKIitK7bFvdJttENh4iEtGKLkSGIgiRQtfti5TQWbQSgpBthrBn5GTbNUw1//UvlDMjyOqv0Q3+i2bJh2jRFhjFoRcQ3eOPyNLoQLQKqh71hsFIuTKCIddGGiI9o+SKOEWs2lNelInvImGr9kbjPxyBe+G5QaQlpFhuveXWHIFUncrAy8hJ/8LQ5f5U8x9O9dNvMliRM9xG6/9Er6OL0aMVVSJ9PISPevEZ361CYxPwsq7hH9mFs32ArviMJ+iMh+ph31yTEnMdkBkjVW3iF77jiXKWaNv6TbV+wMlT8vDTLzRxDu7jmUgfaHqKoTacxhzIUKDVV1s9kUJcTqRLwHTMYagZbAZ8yVBgYB9+XYIhbYHlkWU8CBcGdd2+dtAdWN6qz4bEBB5fKlVSOA56O9X813dKSw4osGPzEuTRy/Msmz3wgANT+fWdrMREbC5l3etDe+UrzT2TY+5AHb4rLbUlVy2NIhfuleoVhHixpAAFjeXBvTvJm5yPPfbYxENKCk0YC7iMJv9wBnvvtXfz9W98vYmFAs2xkebBxz0/sGe2xXH0IdTJnFzBVPOfjAmQAJzJINDvMrB5oqM/nMC8SCmaC2nTSfvmLPCtUtF77LFHzE9F+jBSV9KRlvFKPwoefA/eS1Xx1j3u991wOuwZD/CG178hn+ey/754uaD23Os5ja999Wv9uTGrxEDZxdqSh8m2j9rz7Aq55zjgAg9OdDxproF+TwMC5dERqhQFQXm2UjbXugDMJzichkiQAJXCOt8WpC7aZ5TNRfDcBE3bzlEg23pQqIu21ZlzAbEVLdVzAQwXPhSkModBFD3BU/QEGMnRAA31q32Pc+UMCeNU8h9uHAS6i2wpg/dbkTuO03lzBkYYv43vHJifYDjkqd2HBnLrOfEYE6+WcloGqb+umVvSR8ZBjhuQsbmR++asRNWxYijnasgiWqC3HyUdDdQrz37LzXFfLIQgw+irL4xu4VH1OLY+n3GGn33QFf+r3fltS79sjZQAR40WoJxIHnTwB/9LRtEDv/HdiIest41jpClTH+HmzbkFlsyKusmBeY9YrdUfPZQd8yzOttttmyMaE/TeTm2uhMNcfrnlcy6KgTaZbS6KfggIKrona2Cy7SP6sEFGWWQSXSz8sF86XHQYaTvQ0J/noqAemMI0iGAaRiIapLv8EVT1w4GRJjRl4ODSZdvqFsV4QjPTFsEcyguXa64OYYprXbdv9Q3lkB4j/IwWOuALY9c1TDX/9Y9CUlgKKXoie1IEZAEwynhCURgMK2FAmz4UyzGHwbGQZQoPBCQMivP4OzccBqhRAhnURimmdACjD0bjP6ejjAUbxTN4tqN08pzOIvpVTiIrjz9TzX80gzeZI3tkkCySSbiN1v+JXkcrP85BXcCow3MicCEPtspwABw5Ry3lJMUEOIxzzz03bZdUlmv4TX/Jlv4po7zzAgsOg3N0zTuxXDPCgEO1o03Xp9I+ogv5NYICF118Ud9OCyLHCgN1GjU0FblxFhhUnn88SI0V+eHlRNUEF3Mruvbm0rbSD79n0MeMh5QG42Ff/xmnMjqDbq9dn6ha/7UrqqvoQaquBKVdftD7U81//aGc+k9ZyYD9epCMTDLg0oh3BJ0otWPywshRaPty4p4WRkuGnGGpOtGU4jHkFUHjrfPSVOisfI0sLr/i8syzlxEbieZ0RNtw0Dbnp119okvkuH7qY4z97Ds/1fzXd7IG0IMMwl9f6o3GI/V/otfwT3tel84WwAU94VI5e1tOl2OzooozwEtb9OckLLU3csRXPFava0byZIrx1c4Vl1+RgYWl20b25jSNDvVXoMKpcOxkUZtTrR+VgqIH+kS2gX6SsbHCQNNTPKnXnPPugKAXsxDa9367hCWXGlqfDQ9MNbQUYRIa0LXjEnlymBwF4cEMAiPysO26fQZEm/rOCBJUE4PwAowR4WBg4KK8MsC50aACgPY9zhV99Xkq+a9vnqClrJw2WvgOBQWRJgCUnkFnaO37CBDjfMLxJ+RQ3RPJ6KJfltCSZfNT7kc/9+Cltp4Xn/w8J6JShsUnaymhNr1CokbYDKl3STnvCd+RwAISuBbgIeOFh8VX19r0r7K1rXJd8L/amN+2ZAg9GGTHZKNw6lr+jWbMYeKTUQLaCRiM/KWa8N28hWdCis74iddeNeN17uTimGOO6XcRn9XzXzHncV3osW+/6Bcngw/2n/60pzU3BX85Da+tETzAAbCBvkXOsZCPqdQPoyApM4GSfhkNGyGx0aXD/Y6PsDNQp4EBhuaQYqwZK4YE0Q35Xe8aGAwKi6GchzZFhuXtu2yfoBA6CstYVGpDDp0SlSB1hYMIh8JW/wkpXBzjC34QFoLehdPQ/lTyH+85aApdsieidL6iPPRRhqFgRJQln9JIXmtTIwWOVxn0sq9vZQzQr2SZXJMv8m6rnOtkj+NyjO/acv9IABcOjKMSIauDPDkHb23CabjTcOy8+rvk/0i4uyZiN8qqQK3kv2xB1/KPDgyhLX3XLtoxiGjnWjkx+OI1W4VmwH10pc6jPXCdjMCfLOEpXuNztUVGALlzvuTIOfc7D6ZSP4y+9KMcKpmBF/wE9TUSSURH+DNQp0GBIAU5+4Z6ECsFqqHrCPhM6BLFZCQwjbMqZXNMGLoWWtGLqIpQEVpGgFDCi7AxIs5RbsLmp3wZHHgWjmWU1ON8GaORCETI4UAQtIcWBEQ7JfRdOg2Koz/wpTQcJai0ITxKBiiwcmgDiiauw1FfyJDzaFFOH3204XxFR2UM9Nc9rrtH3zlNx+iu3i4BHvCrrbbwTZ9qO5H22/JFpzhC2+oXmuABp0imyLzrQFm0ngj/R8Mdz9rtFQ5ojwf4jz5sAhqhiz7Zh1fx2HXXymi7rm/uJTP2nXPdPbboW7Jh3/nh+ld0Gq0fC3od3uiP7uSwaA0vfSevU2kf4UMv8YLTKxomvvFSSSPsMUF0ZtwQxMl7Yvb9Hu/rjwbzWwC2fkHAfO9KCFL/PTx1ratteM18eEX9EWknHvaDif39rtpWbxjr7LP9UNI8buPhnGsh/H18Qqj6+6EA+UBS4ahcu2ydv7ete+u8/sazInkcDrQXEU4+ZNTmHSY6rnOjCUIIWRZp3+Mc/KsP3ssEBziH0ciH5Yr2bfwKz+Hbdl9HK98u266nLQPwatO/XW7Q++Rcnfpdddd+XavzE90WTUue1Nemh+uR1ko80MO3JdCieE13QZuXeWICf7ShLbhou3Bs4wbHNp7D5X1+dKl7ht8/vPxo+je8/CCPS14LV3XHqDHpQQcd+1ZKtTnZ9rHapg9+EVjlw6vjebCPePCA44a24Ok4YoVnTwINR8BxRPzjbmNBbqAUlNQ2osz+U47hYRekugW6x5PB2qMwFIgA1VOxRbc2PnVutMbGWq7qiWgiP0BEUCLST0GdqNEYzWlwUhG19OleuAz/yE2dVx/BrXrrvG0ZNftFr3sr53obyCNDWjKnHrSYDIjoLZuJ6DkDF47CPqhrebCAf4b3v471cbh8aM/Tz4wDQ8pQTZT/o6GtDW1pU9sT7bN+teWALWn3s71ftBhJ/0bDfxDXyX8BnGJkkQEbG8mBTKV99JEntoB+wKetF5GdKLRH3Q40PSUlEC328+UhRAk1Ie56l2CoG8Y60zLagQuo4ZfXVncNhsXAMFB6LBiU6QITrFaTBLMy7yu3aRgNx3AsOWR3zaqdghgD5LFt9aWu3dvWu72su1ZWXSAMRQ7naz8McLbX1ZyG+istCAc8kSIyNLdFn1CmHB7DM4x84ogWVjTJq4YxyPQSmum7dIS18cCxPrnXyjhgiSq6+R60lVHqlBojd66RCc8+zJo9+rMSWeEC/tF3KRH8DOOZtYThTFyljNBiIoAu6IhWaKgd9Cy9KtmzYqdSDXhQ8lCpP/ctCP9Hw139cCx5Vl47ZBLgozJ5PXA08Q9K7kve6YmVSm25d4+JZvRF22rDltxX2aLBvelf1/qvbalhOJEFaVmy6Dx+oQ1eFO2z8/FnsuwjPOCGfmSI/qCJ81JWcB0LDFSLGEJgQtHXzSCEydZq1wTlWJBa0DKEDwEYavsmd+oLYJSo/fTsgrYx0n2Ul9DYYgKIkU8quvP2MYshAfDERIJkOxwK39oOvz78WLv6aS6JcSmHUc4UD7oEE/76oR2G2qsz8AEueJHfT45j58rQRTSeKKVxDUNhgVHx0Vbf9aPgjluHvvet7iuvujIN8apLxVLP6Le60JfCatOvoFbx1XEXW7Knn/AQqAD7ztGDiQKjAxhfcxT0Db3LGek3HOjfCtGepadkC/3IXuE0UTzmd795RG3gAf56KagVRxy548LT/amPw3LoeA1fsPisId7bZ2RzZVT0Rx36OBzcq42R9C9G/sNvG+ix+Qo0aAOeoQf6F95TZR+tlAKchvk/PLjxutiG0x2rw3D/QJ2GlRO8JiEhzIQY0Sg/pSmB0HAXQKAwDhCQxSL6RAw/RrxtRLpon1Do91DbQx5d1A0wykQ4mpgct0KGkMOJEaDYlEPE1J4ERDM/9Y4VIj3QLwoXiqTdtvHtFxjgjmWFXrlhiSh+4321awRRjtR5o46MEO9WKgJdz5b4MBJF87R2RZ0EHKCZ+9x/3bXxdtMISBjmxe4aWtFUIzjXyR2wj85d9x9u+smg4zew7xw6lNHICwvwJ0dcIWMUHq055go80AuQE1F2tVUjbzLXdf+1AbSpfT+Oqy27ZNwIA29rBOIeZcrAOnZv3XfTzTc1vmBnObv+FqiLfACRfN0zP/3r2v6UfSHndwU+nk0hE/CC91TbR8+SoA38Shc5M3RHy9Kxou/8tv/iwPxKjON8Rj7BRArCgCMY4bj19iHnMR5vNo5m+0UJDsXQNoMR03xpMIppJYT9Gwa8U8aJ4aQ4Iv5avcQRwIPiwzOj6DjXBkxj/Np4Ko+pyo+m9ARBdDcnDBYeqOf/t3cf8JZV1f3ATxSlWFBRAQEZBEGaIs2IAUZALBgVsCFi10RAEYxGFBSiBNRgbKAiZcRgNGpsGAuWsSAKKIpgBRlRqlgoFtD8739/15vf8/jy2pQ389541/vcd+49Z5e111r7t9Yu5xz58eK7czNJ3qymjeTAaaSd6hRtA08d1zsAypk3IA+wr77GyF380jqnnMhhUHsGXBmZbtM5TTXd8VcNlJq+pUXKJnP5/re1e41WH9nhJWVVwhn6V7beZEze5I58J/dygI2vZaG0Yc3WfrL1Lu0EFOSg47MBtkbeRtn40B+Alv44k5R2qxMfgJPT8D3Ti2YfTENqy1iQit7TJrzSn9/Smu6JDJzjdEZ/t1HqVP0vaWdKBuyS81bP/za+79TkTvbOCR5XNj6a3qMLthJZsBN4Eec7HdksV6dhaMpQgAMDjpLdxg8knJtJYkgh0TU+KIwx+sx0/QwEbXzfjWs0IQJmLFGQ6+kw4dPRVEscQgFtGyHpJDrMbQ1w/rTYyfTXO/r5812nAVD3be0GEsoMUOjI/SgteZbn0U1tPukoATJ15MGRpq4YrkicfhD5iHhci/FGZq7/BYgsfr4SRwEcc137AJM2Kgtgkof5fVNTbNO7qmeS6Awo4isOmiy0pa4to/3Hvt0kG/mw79idOm69ZeRxFdpJRuxJ2tjBTLY/deBTf/cbD0ZbCRjJJbIJeLFzpI/iNW0r+29lKK+vazo1WpE+/YbdRA4T9b+Z7v/aYJpVNB9ZOId/51Y2PpoB0u/In4NnO5wbOcbh4ncq+vOq61Qpp3GdoOIwdB7KJzAeGFOM2mKlo08AwndRQ84v7VF9BIAPR8So8IAIy/RPTQG1Ot0hicJTeHDO92pDM8Z8n4ov+crAW9kMXn1ALJ3CkQNIB5LedFp/vl16HUI52rBo0U9rKsKUjHca4wH/BU7tu9/Sf//73y8HtcF9NlDsaGcCGoyDA4scwiOdpJP2r1UB7R859jsafkw/yqNM7XHOd51Ce3Vcx5SHV9/pQX2OBeDNaJGRAWBRlnIDDmPrzW+yUp5Pyao5i+QjC7xwIGSc6QLtMNqI/NhdX37ymQKhZ9ciY99jGznv2kQfPGkLfvCgrVlH0r6+7cUG1dvnxfdcU4/6ydN35aUcdfy+yTNA6Tyi55LBH0dGOtKRk7zTpcg3vMunTB/X+pTfIlZ1SMNpkzlZ4D16YDuCKO9cR3gLxU79ZhOIDOV1R3fWb+pC+6fsfpvS3/FDVuSh7n7/c77flyPXPLNLP6q8zWYFur77uE7/3g/vN505Kis247qPfoAH9obwgU/OhG2bMg+P2o8HGz5Qvz7f8RP7YxOIDSPX8RWecy5ljHeURsBGR1Vv4yt8RkfSTEXLdaRhZBEKENTD+jxFtAnG6zEZFKExEq/glIfXk36mKeBs/vxOd75TLVp5s9vnPve5Uuhd73LX7opFV3TPftazu6232bp4EiXpiH0DXVo+Y9gMiPKAqPlpHQyQrnOPdbp17rlOvYuDnEQFHoPgyayP8NazJqetttyqu9vdR+4Ull9e5BEqt916WxmZ84zC1BgjNsf9oPaKTEDq/BVXXFEROIN3F286JL2kIwMMj8/w2+iBcWWXBwB3Pu0hG08N5bhSRvSp06ZMAKdcPOU1lWSL8Cwd/nzMj+tweLapIrqrxFP8AzY6hjLwSEZkpw6vaxXY4Avh99e/ao9Tbx3+J5f/pKa91Jvo+N73uneVZeRKTpNR+Jd27/ZoCesO5FbrGr2RlTKMII0w1cUepM2jT+gcf2Tj4+7wq66+qnhlE/oMvn20U32AVgRu3p+ctVm9nqP0ve99r9ieyoaVhSeASU94svaGP3WpF4/sUfnVx1udgEwaj2wBjJ70yjmIbOPUTI24phxvqDQdeXMrq23Hrr5GT+yLPO5x93sUv+TpgYDz5s0btT3nCqjbMaTM6VDsl7zohU1l8Vr/0+esO9Bz1h/hlrUJ/DnPhuQlH3bWxy68T0bkTx6xE2kjH7KX34d9wii6pP/wKL2+o/+pX912mWWKyfUVQcvVaQBAwmdMPB1B5xHdXvEIAAiJYACDdITl6JED/QXcmWg8hfOoQBcxEDt+KEXdnlBLGZ5a6RyF6QBIuyhsWSlt137AcPdWx21NBsrHm8dZAGsf3wv4Fkcn8ohEyRXphOa1GTWDL5Bq/OI7pM06LLl7zpJ26YTyuuY34wdGygjpiOUcGpjebnEH1VkROdGlND4cj6NtrjpbP3jQQUKey8PQAZGy6R6Riakl9oMXZXPgHg+uPAHGdJyGMrVTGUC57Ymvx1STl3oB3XXNztZvbU9k5Ry+N2kvPNp0s01LJsBWGXbCsF/l9mWT9ow9CgTwvt+++9UTRBctWlTBATu7utWz7TbbVr+Qj87Uy/7koQ/2gB/gRNdImeSCf84/6Va/48guIkDkvKlLAc86d1ynbJlubakUbKiHrFNmFTzOP2X50CU+6E7fJFM8cgycAacRvYqAnQOkAjB58W90QKdwQL+Rn8y1hZwFIspIn1dfdIzXZtnVB/DsacOuh1K3upAj8Ix9Jt3YI3tSB3tVHufleVNkRb/6Pt6tSWoju8SL9tOD4AKQa4d+w7mjPEJ/bH1jf2tLRgbKZFfOWe/SBmVytEhb6AJFb4I9dkqmXsFQONC6ZKZ5K/EK+LdcnQbj6HcuQtFAYOFlOF5WQhDeasfAvOTmd82Iznzve0uRM91eikKUwBiA0eMe97h6nzHeKQ7A7rjTjvUCHIbCGNdaba3l4jCUT9HA4Q7tE2WbqAECX/rSl+olLmvfbe0ySJ19XgP4Zz3rWd3OO+1cxg0gyDVGFcMCJoCfvPukDUiH0FEYvA6MdD6Gqp72GtM6h0fnAf99Nx6JeJM+QBs50p02eAjcxRdfXG1zTX7l9O8X8Bvv4dfLb9RBHvSBB2m0Qz2pC/hwHDpwdZLicvx/OmT4/2UDMtGsOgAaMvJKVL/RhhvV6MJv1AesABR+C3ybDPuOuDKM80/bRYjrrrdu998f+e/RFFtttVXJRwRPb+QjLdlzjuSLx/CpDXiQblFzPI4cbagCjwaAeGO3rmdnkfL8Jj9lcHzsjQynoshOftOhdMFZcRwIz2usPrLY6xqyq8l3fFR/abwLeIAbksd51xGeRfr3aHxZgOVEtLvdxFe2oW46kZ6db7bpZpVfW/CHF2lC+d7cRk5NeMx2WLZmhx+HAQfISsDFgRuNWBMRxFkDw3+cwpobjDwIVAX0YQRoVBSnRs5TkfbrA2yZLdz6u+Y01mqbOlq74jAEGZGXOtQlH5nqx3TDXvHuPB6jo6nqXx7Xp27lEtQiOoujYNg1V9siBk+b/Vh7GfxZZ51VhsxIttl6m+7ss8+uiO7CCy7s9nnsPktQ09IlFXkRNgPUYRmLEZCItAyyRUa8+aLWUVEZZPPkjD7AWReW8p/y1Kksu0pCFdE0QNli8y26DTfasMCNIVifuODCCwrQvfcBjwWybTda1/YUpAM5D3gDyIzJNIPtqOpK59du4OeIF+dFfN4fEKpy2pCc8wmIuea8iCijDOfi9PBqRFTtWhwdcRg1N9/0jzgYAKFjpKNy2tV5WgfafIvNuyt/euX/kbM0+J3KYagDH2Tp6MmydnPpVPhSJ/lwIl6gNK85Y6RsNhG7db3m3RuwkZF2BGwqwyT/8Hj55ZeXg+DA9YcEUcCP7iNH8pXevSYiYN+BFuBRJ936jh8ELLQLYACbjDRc0zb2jN/IQN2mVgC4ctJ+6Sci+RF74oBD8iqjym+OmK7xishZkENPeNZGMhV8OZdgRFqPC5ePPNmOvrZw4cJuk3mbuNxt9+Dtyj61QZ/j9H982Y+7448/vso66aSTigf14NEHT/VpI+LpkKkcownO/RVHvqK+n3LKKd1DHvKQ7vDDD6/6d9xxx9Ib/k4//fRq16c//elyNEcccUQ5+q223qqAPXhyy83t/pzFMxgT8cH+tI082Smd0y853fjLG+sJzTDSlOiee+1Z9po+TR5sOcGL0bCXPwm+BUMHHXRQyWGiupfn+eXqNEQzFotEJzoq5fLcIosyuCYwQqM43jkGZb6WQBjcTJI6KJkX16Fu+OUN3WMe85juhNef0B177LFVtVd2vu997yujAtT45vl1mihwaXkETIxFx1deiNEAcBGFobM0jIKBfOhDH+r2aTyaswbiAWZ8ISAUUj7CZ3hlmPRCB8qUrzp4c5Cu+bhbGumE5JLRCuNGyqJLv9UPFPBIX0YC3l6GN4aNH+eV4Q855yYvQEr/ISACoI2wdthhh3Jg5KJsI7wAK34DEMk70VFapM3sUASL5Efa4p3bIe1FXoOJNyB/xU+uKNvgdCqSbm0R/U7lPMilFkSbjE1rXnf9dWU7AL2fN87UFAib5ExFtvLj4cqfXdl9/OMfr7zz58+vdQnyJRf6Qtaw0l+0iUMnOzKjJ/ryIQfApF30Mx1iI/Iq3zGkXHKsdi62vz/c2ub4/9/IwyCNqPAoP9vVlvRr9mc6BxBzOhwB8D7ssMMqwLHGKC8bVq/ZCVNX3qp35plnFgteudq3n/C1JEe7hcjrLW99S81+XH/d9d1LXvKS7q1vfWt36qmn1jT5hz74oRq5LViwoNvj4Q9vU5TrdA996EO797znPd3D22/t5yyNViJr05j4n4zYUHRGHh6VT5/s7RNnf6L63mtf+9ruDW98Q6VTNoeA9B3rP6b83vyWN9dMCL59jISCB5PVv7yujVjgciqNoTAEwBIyJGc4KEb7xxYFcSaIoQOPCLNOztC/rK8onvNgxDrsojaycDRsjScXNVAEwNOmPsgvLXvAgsGJ4tL5laVsQ2HOCQE+fODHVN51zbB1INuZcx1vPgUWiwHDyI6hqYNjznf64CgZHiJrIwZtE3Hd814jC7zKE8WGRKvpCKnPNfeCAFs6VAY+1QVQRMkB6ErbzkujTRwivtgBcCADQ27R8PYP3r4Arnho5+O4gIRz/TLD39ijNJwvvrWZc/YYEQT8tAV/pnJC3r+hHUZmv7j+FyW7z3/h8zUNA6jJBg+RXfKNd6THu9/t7iVfDkOdPhwG3nzoC2gh5ZsCAz5GfEYTHLtyzLcD2K233rrkh/fYDNlJC3hQldvuW9HPfNcWJA/ZcZxkMhXJL4/y6SzlJJ91E2n67wVJpEzegP473/nO6GPdjSrSr9kfvZOjxXn2wFFyakZn2ubDhtmIfJy++pRNTmlP+BFYhBIs5Pd4x9iha4KdvCjpTo0n8sELXeindITfNVrdSN34pUujZTZfNtxkgpQ9FSkjRA6xcX2RnkzZshvtReTNFsgDP+utv171TzbFzvGLBODktKLoz+HucqiRwaMy6ltGHs/MWHhLjQdmjqIwAgPGBIAIJtMddWIG/qUzcBiiP7x5Efy+++7bbbPNNhVNPvOZz+xe8IIXVPQtnakroEFBOvmyUMBirIEzOIZjpAHA8owkBuzlPqIP59dqnQgoAAs84SeGBwwZPvkyQHU5qkse18owWzvMJeuUfoteRKF4UCYd6bzK8QnPzodEa+q98rIrC/TJEU+OeFcu0kkCRMquc42XO7VO8eUvf7l7y5vfUhHz+9///u6oo46q9JWo/Rtp70hn5qACmLk+0VG7tEWn1AnZl0VxtqUMDvtua49sP45ORcsi99NOP62ctekKowCkDWnbRHXmPBC797r3rjrJVNs5UwTkBSaZ1rHxo8Cq6YfcyEd/eG9b37v00ks7UbXA4cQTT6zIHNCGyF7EGZmSdzmOxbo3LYnovHTbpr/CR8oY7xiA7xoOkjnwVG70qV7RsvL1JaMqTkO7yBnIshfgyjYzwspv9sQRku/8+fO7Z7QXG9HzujuuW3anTnUAdOsNi1owB5yVG8ANL/jPiA2P7Fz5k5EygP6ll1zavfGNbxwNYtjGHnvs0X3qU58qp433c889t3t02zhiBCxIsvtQgGMaS7vYDl7hln5JF+FxIh7omW0KHIA+GWqDF0D5oE9+8pPl5NlOldn6Nf7UeeCBB5YsHv3oR3fvfve7S8Ywl5MZ1d1ElS/H85NLeSkr0lk1hIAct3vQdmVU73znO0uxL33pS7vzzjuv+9rXvlZGudNOO824w9AUUYzIUwfSIXUqRm4h9znPfk619oiXHlEdQWdFibwZ5vIgMtHR+rvF3L0M9E2FiBqA1M+u/FlNkXC4olfbGvGvY/i3d3gAAABAAElEQVTNYBG+tMMoSpqAAwMGko4xZp3hltbB45yNMkzR6QwBIGWSic580bcvKnDa9oHbllHiHSnHqAhvOjQD1ybf+6R+/GnbWs0O8CGdc7vuumul1x5OwzWRbRYkOWx1aJuFZSQf0PABRMrXAdXLzpQB1By1yXeAlqkh5TmnbGVoh3biCVCZqtR26bL2ol6d3XXRv1f5AjSkHjyE2D2QVrd1PDyZisGrtPhIevXbySWalsdvADS/gemGbXT5hje8oRyNPIABeHI4HBMZCTKcT9voHXADInbiO3nRGd0CVUdreABIWdkFJU8odkWn+Mo6oOvkbEREPpGBhWB1G2VoI1lxkOz7zq1tylYOm7bF3sjJqIHDQJddflm9Tc53dZuGNeoGgieffHLN1QNIclSWdqECbSPJpi+yk157JyP6oAvb6RHdu+lUQPSVr3ylO+51xxUPynnYwx5W+lC+diF1kB1iB3EYfpNXePN7PGJ70uBXW7S3vQhh1K4jv0w9JpCW1jQemeovTz/w6aP9FY7hqd9/x6t7eZ5b7k6DkRJ0GuE3JXnFoijK+QMOOKDmCBmS33s/Yu/qAAQwkxSlUnCiz+c+97k1L2hfPWM36thgww1q260RB54oL+1ZFv60V93pzL7XMLMBm3NA370Om99/8+7tb397GalI58abbqxImLElmlr9diOPSnGOvH0AA3ApYGyRNuDTUVzT9uRlfOZyTdNsuMGGBZ5pVzqe9mYkmLYrB8UxOe8DCHU8vJgSCjF2POkcojEkjTpST9KSw2b332y0DcrTiSz4emwG4kCcI7dE7n5bSJZu/fusX23UTqNZfJEFoAAyznN0uTOcbVrLAGrz5s2rsqU1bbHlA7YsWWZbJcAAdhxMSNu0xwcph61YE9tzzz2rM5MZkKUHgBpKO7SFY9P+e7bykRtA+zIqObf2mcbzXXSqPPWqz8gP34C7vc+kdC0gMOrDsy3keAXIeBDRc1YhIwayolcgpiw3lZnWummNm6oc7bDllDzxKo320m0eTioStj5m8ZpT4mQyGmALNsPAAaPKk086ufvyV75cI3zRNYcSMhp817veVbsrneMwTM/iE4944fBDGQXHPnN+7JHMyZXeyc6DA01JfuGLX+he97rXdSe9/aR2w+Tvu/nNcePXtmgBj6COnO1ksuBcI9RmX3muFucjEFH+slD6ESegrAR3F37zwu4jH/lIt9dee5VMz1hwRslSwHDkK46sjQjsgY2uCFquTsOUQDwp5nVs0aNzFhUpl9HpvBRsOkYaHXemHQZ+KBcA60ieS4R0AL8RQzS/qkMxLFGW51flvcOVaBn+6bDmg2vE09ofsNEhdEAUEMYLGTGGLTbfvAxIJ2RYouvk7bOTIW4i71zTwTksRi+/6NCNhDp8SNTa14FrpsfwoC6dKOnLETS5MVL8Irot3hevieic2YETmxjrKPx2D4jy5dVm5wApUn6/nQEFbZCeU+tf18F1NufwSqbKcM612nXU8iUPW7QobvdP2mHap6LaFq0D+zgNstEOW1oRPse2x/lMJSxsu4Lkp3N84kW70rHpXJmpV14yvtNantc2srNKe9UJHMoe2ijZ/nxtC0CRBZIuC+ts2siTDS9YsKD4UA9+leXTl1XKiHzxrD5OWhAQvRsFr3PrOlVO2qHctOGstvMnNGoPjT/t+t73v1d9zfULLrigpmPiLNmlwADf6rvnOiM30QFnckIcHnzR7tiHNuORPvE+nj4q8+J/2qlt0nE+eOSIHPUz7VS274i9kBOdaoP8ptccsz6qb7lXCo71HfHiKpfogK/RtrQRJZzAEz2SFXvFG6ei3RUANaxir9HHElW4lImXq9OIYWo4RTA8FBA744wzqtEE/Y53vKN2TzGGRz7ykaM31CxlO6aVzVysiABdeOGFNc1j2+9xxx1XRiEqMndpJ5UpgKTFfzrUtCqaJBEjyK6iJCOvGKpzZGerH8O2oyPbc/tppGNk1fkb3+kw1clb50Pyh3e6sBDtE+OUhrEDojiMAIhrcWS+lwEv3g0lzR0XA5proX5edfhtBJARjnaGTLOE5wQReAXa47VTJ6EDoGGB8A5rjIx6Up6j8jg0nSxtBCx9qs7fwCAytxCubDapfDaMB9Fz+FCW866njc6Rddrkd0Wgi+WcqJ6zJsdML4UX+QK2Occ27CLyqAn1pK7sskl/kj7X0k6g4TvbST/0m0yR64An4EIOY4m9AO7UTXbK6J8Pz2OdlvK0E7BJ05e7x13Yguucj6m3zVsgROampm32OP6EE7pDDz20pgH9RkbZl3z3kvoun7KBfghf1hs8Z2w6/ZNdkHvsEZ+CAvdqGUG6b8z0m+n0Pfbco+xCnUZN8sIsayFG8ORi5CfwDUUm+b2kR3VoJzmyhdiktgls4ZQ228klrRHtzg/Zuaq56udX1dT2kta5NOmXq9PAgI5j+K/xqBTbGgqsGLTGUoQF6IVfXFjbCw2ls/BYmWbonyhCp8DbvDYdwVDcMWtY/8AHPrDzrgZGpQ2iGh7dEd9ALk5kadljVMpBHBTwQ6IdpB709fO+XvwxFo9mwBMnlqhLGud8xnNCcUo6h+jHvu95rb0cBAJoABEIqSP1u5YO5Xuf1AUY1CcPYHFO5wHUyee380g6H+dQrrmuzpyv3+2cMrKGpC4jFWlMpyjHOfmSxjUf9TvSqzI4AbI0IkNJrx7Oz44+4BkApW+Aqk06rPsDtBN4lZNq56ucxUffleWdDyHOO6BOvqic4OJ+YNQWwiseQ+rIC6jwbL3CdXWMBSL9R34yQXXDYONL253HP6JrcnFeWZyX8kKZNso59UTGf7jtzztxlAlcyUb/idNQpmvKTxn6uvM+5B/ZAXV9DQjKA6jJ3sjftJC1vDPfe2Z9Ny0l/yGHHFIjY6M1dSsbSMtXTwtoctAfY1/6agKftHHskT7S//FNJ476lSk8C+EkdPU1V48GDOoju8985jM1haY/kgN+OAw26V4bPIr8l4XUVUHP4i3hZOa3WYCMetVNrjbocB5ZVzTF9vSnP31Zqp923uXqNHQ8DkOHMwcoYtLJGYtIy04gRn/e187r3CxjwYcSkPSZw5s290uYEFDq0ByYKQOKf9vb3lYenONg6AyTMb3mNa+p0vElumHgy0oMy84UFGAf+TXyn9HgyQ19+++/f3UwOz222XabinYCIOmk/bz5ns6qLAZGJ1f89oqaAtRhyF/bi5eWSTqkQ/me886pj9Fm6x/e8C1N0jkHCPyWvkYQvUeZKwe/AfyxvJuPlx8BAFTltdHA6quNTH3VyfaPXfUpZXEU+e66cgJueALonAWACMikHOfoVxsBMCIjjgQA45vOIh/X1dWvr841Owdcpn7UIdgANoiMUm/aOpbn8NtvozrIX158uIbfft399OoBJs4lIqd/NgGAfE850Vkx2P5VMNPaKS8n268jafCY8/jok3zAPjLOdfWR55rtybzq1Pf89qiO7GK769oj95AIjI455pgq1o18+FUfZ6wNdg25Ae9lL3tZOQzlaC/nQe6RbZ+v/ndORZ9AAlVTTOyD7WqbNYMsNuvvwPra666turVjl112qe/6iY0RFsO1m9NJuf36lvQ7/o2c7OZD6WfBK87VVB58wrvbAtznhMhyRdFydRoUS4ihROaGVueff3632267NWX9sjv8JYePpovyft0UNNNOA18UwFAIX8Rjp4qbh3hyYEr5jAJf1j8Y5rwWpactadvSHhlGjDsdMGWJDtV9xOFH1HZRd5maR2bAOrJr41HAmuxNmaTDcpI6EwAMgAWc5AFICChJG76cS2fyHaDgdSy/riH5XKs8iwEHUMdB1nUjC6OsxU4zZbkWPnRMETACqiHns5ddR6ppoVYe6vNVcmjl9fNKr8446X765Nd+RH744SDoHSUir3LqzPj/XCdrFIdBpnhSPh2yoX67XdN2daLoTRp5fDj6EDmgfh+rNtNPkwfdRr/ScSJ4QGwg5auPDJHv9bu1nf1Jo97wKY1ysnEkvLqubo7COe1PfeTngxe8Av3d5+/ePetZz6r0dkUJyuT51re+Vdff+pa3VmAEBI0k5COzb3/n2zV9rTxbkUX39Mue9YesLcAefE9F9IpfgZmHbOJBoMu+vvH1b9SW6f322690de7Xzq3gVj3z58+voFdbbm0Y8ek28nj9619fZXE0prDIY1mo+sxi3StHm+lvyzYK2mOPPbp3vPMdZWO77b5byeZHP/5R3fNitPHYv3/sslS9RHkXd+ElyjNhYlMhFMJ44gA0nIIph1I3bgDMIETwZWRtnUGe/tzghBUs4wX1UDBeOAydxCtI8UHwAW0Ow93gm7Stk4atOog0y0rqV5b6fULO+TBIndZd9aJcDsPdnsAGeBSojmOYVV4Da8S5FBg1gDHC00kYXh9QquM0oKEPPNER8r1/9F3ZAAkFwPp84BvJm/bVifYvfPitnDgEv8fmk5Zd4MnHdUCQQEQbdF7ySSRcvC2uP3VUPa0svJSzaWWkXdI4R5c5p57w6Vp+48FvoIjIzzWfPqWcnMMvuYv0yZXM4jDUq0x5lINX9WiTT6JVdXIm+Er9purIxwcpQ12uO6es8KI+5BoepFN+jW6aLtWdclKX9OxPO5UVXp3HY/ozYCtwa+elU6480iAOUznarZ7YlvJ81y6RMieGtBGZiZDGaABvZKhcfTBpM4pTLltIndo3HVKXMtkSWfvOYcSZi9yNdqSDWaJ3gaT+oj745pE7bvjTPmXghcOYLg+T8and2pSgR5BFJpneUz+MUifeyZJ88AHXVhT9OZxbDjVGcBqucxACYfs84QlP+IsaYoRR/F9cnKEfhN1fF2DcfcrvRC+5RkHLg9Tfp4l+M9QQx4GmklPKytF8uw4BSHQ6hui7Txlc00/KTdlAACkj5fid874joB0KOPgtj/KTV76xb93TASNPeTONonPIKw9eHQESCt/hI+XXxTH/dPikY39j34ToXEYdyVrpW5PkxUeeIKqdqw0m7yJjecGzc9btyFWHzig1ck69Y4/6ifReJ0A2+En5kUXyOD/eOddzc58FfeVEHtqW8tI/A1ApN8eJeCW/iQg/pujoN5sEtAkpz6M6YIRtt694xSsqIAN6wPDxT3h88Wr6WB+tMlpdwFt/MBPgIZ/kYz0nNqRs9ZLVVEQO+BGIuXP96KOPLvuzrmkB3L1ZHIopr2uuu6Z7xN6PKJBWtmuclvZxEkcfdfQS89CXv5HNmquNbJs2Nf7d7363u/aaa+u5ZW9605uKnx2236FsH0/WfmwksgjvFRP32+R+tZby5je/uRx1H9emksOyXp+8Ryxr6cP8Qwn0JAAA8ggK7zDxLJ84C3PYFj9XJlnfEuF6jIjIHljMmzevNkkAmwDuTPEIUN0UqH5yQXbs7L777rVlPQA8U/XPdLkBthe/6MWjIx0BAbsAjChpOAfyN9L39ADbyY1UAH9GvuFXGdMh6chYIOaJ2wcffHA5DQ7N6Mz2emQH2wPWeUA934lTG0t0E6dqVoKTds660WQU5y1NHgnk+6b327RGZ0ZgTzvwaVWO8vEbm7Ob78gjjxz9LV/WgaUjq375rs8U/U2rcHoS73GQxohW3CAmekwk67uGJpJJ8Wl8r5jl/lX0oR51EmI6Xvhd7hWOKbDfVnzoCHiITFaEDLCU9i5v/cQw++10rg9maetE+k+HAwB5NXDK1aHJqB8dpz2O05GfzqbzAB3pU7b8U1HSikTrOT+tHNMV7huYLMIeWy7+fZApBJ/pUGST6ax+nlzrn5vo+0zpf6L6cl7/M93lmAc9hhdp2AQHsXrbAOPeJ6OxvBSL7qWVl+7YFFvK9FZtSmhytGGB06Db2EPsMXzk2nj9jz7VUdOH7T4sevW7L1+84C27sUwJIW0z2tAOvAks2Jt68ODD9sJP7C/9w4goU20A382DzqUd6slsh0V45/GlvEx3Rl5GPM7hQ/nyZudc5DDeUVr2qOzIPPWPl368c8ORxnhSGZ6bEQnoABY63a2dKRsbEqxnORr2Fyg0g14ZpEMDAdOTeAUmmWMPkM0kX9qOgGLqA3KRy0zWvSLKBtCieHJFADMjDA4bkTs9ADfpkrYfVUsXkPZ9SUAPsKZOjxTKNCK95wZXfAFjFDtwLr/pJuDunLRjz1XiSf6t0XaT0bO8+Fe+kUocFofgPLlwCK77RE7WOzgoH+mm4zAmYWeJLv15cnqJsg0TDyWw5BLQMe1ei8NQgugNcRyi87FTD64tCShIv7Sk4+EBYJnX1kHTSXNfxNKWPZ18QFUUmwhZnuzI6q8jTaes2ZjGCCpOgFwD3gAXWJI78mw1QGlx1/SP67Zmo4lsYaLzlWnxv4xuATWnY3YEOGdkmpGF5JwCXbBZYI0H5JidZ37jGylnKuKAfBBdq1eb1YF/fKkLH37jN3IxQkPyoH590phWXVE0dBorStLDekoCjJ6BAwM0r60Z6CzO6Sjp/BniV6L2L+fzeyaOFlvxgtwpjgJoOvmKII/UQXnFLmDDw1h5rAhelncda6w54hQAJ6cQ4qg5bE7FtEuNSNriuPUNoz7AOjaSjq3kmLImO3JSNuC4gdKoAg/9oABfgDoOwi7GUMCaM0nQIy+Qn65tcg7aSpccUij5BSap2zX8aDtHay3QNefUG3t0DQ9j5ZOyZ+I4dBozIdVhmeNKQOTI4HW8/lvOGL1zAYB0ohUNlHbpmCIQ1fkACpE+/lYUAQEyyqNjMv8c0FpRfMxEPbnR0DRcP1LWXiAKjIEjvdtFBSB9OHIg77xP305iK9Ph17ZeZQFc0TybQ+owksMHx5IRDz4BNd7YAIeSiN751E1HGQlMxgfe6VE+6yFpn9G20QK+PBwxZXEESWMEnlGJOtQvjyO+VyQNncaKlPZfeV0iR3OxOm5AUAcJCKxs8QAqvAA002gISKQTzzR/ACIRYxwV4OJI+pHpTPMxU+UDaXc8A0xkZAGItQ9givw5Djpwv4fI3E2FrgN5oLssZHdSZOlek9gd0PVdfQgYc1IZ5aRODiV6MSpgx/RCb30nmPRjj9ZPQuoyinT0Ua46jYSUFUegzRyD/qIu8orjkSf3zDi/omiJd08RFMHH02abmb3WK5LxFSWgVakeOhJt0R+j/H0z4twvw/DTaSZrswVJjznXyRi0KMlCrWmFdKjJ8g+vrTwJLA/9T8Y9uxrS7JWA/mmTQZzfVW3zSZ7gDc8zwpqqBUvkNERc8ahxHsBDFMBLDo1mKnGv3Ot0lk+G5nQqarLXnC4no0Q5cTocje/yeVRMthNOVsbw2sqTQHTvuDT6n4rz6YLOVOUMr8+MBEyjCfKMVASNgj7HjGKyTjJV7UvkNBQGOFQcowMYhvIY6i9uTVXx8PqKlwAjAfSmBbzwyXRRjMY0TKZGpuLMMNnjrm0bZGhsQBRrWD+k2SuB5aX/iVo4HGlOJJnZcV4/NcowLQarBQ/wvJ4c0PrxdGmJ1zSyJVEFKrVQKFrN0xanW/Ew3YqXAGfvfgjzxhZ9gXxGBx45MhXRNyfDUZjWcjRdpSznhzS7JbCs+p/drRtyN5UEYDes9tImzsNuQUf9eEkC/iUaafSnp0xHmZayIya3/k/F9PD67JAAndmlkq2D013PwD3nAHzshPEiJs5jaAOzQ6/T5WJZ9D/dOobpZp8EzBBwECg3Sy7NSGOJnAZvlGkpleUxEKY2RKHZcTL7xDXkiAQsdgEMC9fWIow0TCva0RQHMpmkGF3eSyGd6Q42YVqrb5CTlTG8tvIksKz6X3mcD2teXhKA1QI/fRZmG2mgPrZPVdcSOQ2FAQeVARmgYZ4M+AznM6cS9ey5Tm8ApO8slgT06Zve7bbKtJRRaO5enj0tHXIyngSWVf/jlTk8N/ckAANsgnEPCCzIKGSqlizRmgZvpGDPbEGAo4Y3bSsXDzak2S2B6Mg6hsUvjp9OAf90HlOR/AKEPCfJzgtzo0OHMbt1j7vob2n1P/tbOORwMgkI9pAA0fSU3W7w3GzDdB2G/EvkNDI11d/Pn+HNdHfeqHRZ6PLLLq/sGg7wOC1k9OPhbijRr11CiEeVHiW9cyHrM0gEhqSV11w/yrF+zOF/dKTddjoxEu2l09ws1G+aaawYGbAhE49fIFvf84gFIwxrW2MpeSNL19Utf2RPX2Nl63r0V/W0+z9C0SfeXEPqR6kvaZxz70jKd8x311DSah/7IQ/lpH758x3P0oRSljJiN7k2W4/po3QekJhI/7O1DUO+ll4CmQ2i+9yfpbQ+nk+n9CVyGtMpcCbTcBKbbrZpeclrrr2mAI/T0ul1bnP1Oj0Q1JG98zmdXSTtnEVcR2kQJ+KpqyjXCNWcP2ECh7kCCtWIKf71HUQfSH0H4gHj/uYGYEMmRpjy+55HLLhvxxa+yAiIeq5UwFZa94D4LbKJbrB55+a8yJiOfOjC9aTxpr84JKMZIyNlG9UoFxntqjMdQl1+e4ezdOoF/vhN51i0aFHpVXk/+9nPan4395soR+SFDNnZE77wLk3oj7eNBBTKcFduAo9cHx6HElhVJTCnnIaoCDh54qWnonrvwbXXXjvqPIBBOi8w4VB0dsDmt48yHAMyokcABFyASiLNm28ZeaAawHA+YDrXDSFy0I4AfdrklbdkkejdNmry4Kw55n7k3X+7IWerXGBtfpS8yR2RL4f0h9+PjDLUySmQ95rtURHIb+k5H8SBAGJbBJWL6M2QWr304ZEfV155ZQE84KanPAbEW9E23njjug7olaNd0mjDvPaQRKCP34022qgchzq1sz433VyyyWMkMsIgA9eRF/Zoi7YpO86tLg7/DSWwCktgiRfCV6YsgIYHuQF83/M4CzwBN+d15KuuuqruUOY0dHigBGh8dwRgwA2gAAIdHhgAJmmUJR0gUx7gcr4faa5MOSxt3YBaFK1tCODlu3YaaXidZL+tvqO0HfCK+qWTV548RiTrGuTHAQDx/guMIuMqsP2LbOmArjgfR8CuLPx5Xg+9Oi+9dzRvttlmpVNAT0dswbve46jUj0/OSx6EF2XiuUYta7ZnHDUbUK78Ga6HJ3nUH4eIB3YkKDG9F7mRT+xLniENJbCqS2BOOY3/+Z//6fbZZ596mBnA8BpMQOTmMu/43f7B23cHH3JwgbzrAX/AIKq0XZRjCBg4j0x5eOpqdgAFOACEKFWeANRcNoixTsPoSZSMyEfE/pGPfKQ76z/O6n5z42+6z372swWI0rkD/OYGrqatgOTFF19cNwq+//3v7xYsWFDnIps+CDvnta4f+MAHOvpDygO26o4z+uEPf9j953/+Z/fE/Z9YabbZdpsajdAhZ8AJeO2ndylzUnRoQffQQw+td2obFTgHzL1jWfnAnZPE72GHHVZlcFDy44HTOPXUU6sdm266aY04vMvh4Xs8vNtqq62Kj7SFfH7wwx+UTDidxz/+8Z13OPfbUBmG/4YSWNUl0AByzlADkMFrXvOawVFHHTVoD0octOmTQQOFwRc+//nBV7/61UFzAoMTTjhhtD0N9AcNKOt3i1gH8ofaS3byddBeeD9oDmPQprfqnDJ/8pOfDN773vcO/uu//mvQTzuaaY5++dMf/1Sck0sD1pJPA+Rqe3tn8qA5YKF5fSR0rU+XfPeSQXuZfV1vax11JC9lXXHFFaNJzzvvvNLVEUccMWggPWhgPmiA/Rc68Pub3/zmoAF3ldNGAoPPfOYzg69//evFV19fZ5xxRqW59NJLq45f3vDLwXOe85xBe6/4aJ14pTPl0N/3vve9qu+AAw4YNOcyeOUrX1lp6fr0008ffPSjH632toCgzj/taU+rMl/+8peXPTipnst+fNmgOb5Be75W8dAcZ/Fdmdo/ttXWRvJzeBxKYJWWwJxa0xBFNm1UdOqOZNG/qaOdd9652/IBW3bz58+vKPNLC79UowfTE6JR0x1GFSJtHxGpvEYpDVi6t73tbfX0V2W5LkpduHBhvVi+AdgqFzdoIzl6A5k2V9R+8y3dvvvuW231WOqQaRkk4vYxXfTgBz+48jlPriJ56ea1tQIjA2RzwS677NLtueeeVZc6jNiM3ETqIvfLL7+88j/ucY+rqSN62mKLLepudXyZGjLaMyVlRGB6yQjAWpaRhVHPSSedVDpc+MWFpc/m0Erfm2yySbflllvWArj1r//4j//ojj/++O7CCy8sPt797nd3J554YvGiLmTaC49GRpdcckmNRtTjFaUZ1RoZ2b2lPabmfMhAHUMaSuCvQQJzymnoqAVwDbxq22gDoN+3l8Obj9a5gYoOvfv83cspACEg4Dww0+EBBOcjvWsIKG24wQZ1XjogYBoji5tZaF0VDMIUnV1B5JCpqex+Wn+99QtEOQGyMiVkegfdrsmanDlrcpGfQ3bkBDgixBmj1e6wWulI2RbU6cs1ZXsiLpn6zUF7kgBdIfX+8le/rO/0cIeW3+P3peWw6Pc+G9ynggLTVgID19a/z/qd52fRrTo5Jee1V914dc2Hbn1MR5qW4vBMV3FSGzQ74AhMeZq+cp59WDBnG7GZjTbcqOxK/QhfQxpK4K9BAiPbVeZIS3V4TgOIJFq2DVTHBj6iVGT0AMyAiwizTZt0bbqisztIp29TGgVUotj3ve99FbEe+PSn1zlgwcl86EMfqghZea973eu6Zz7zmVUmQDrllFO6D3/4w1Xfq171qrp/Yettti7g++QnP1kgdNppp3VvfOMbu8MPP7zbY489CgzVv6DN/4ua8f+qV76q+9SnP9WdduppBbJPetKTVFeABjwBrF0+AHa6BAgBGXmQQUZmyZ+RQ347AmdrCG3qqQAX2MrrfEYObgZE8x8+v7v0kktrxMChAFoyQ9qUewE223SzkZ1NbdSiHcoB8vgJ7bTjTuW4nKNbdapb2+nZuQsv/Galueiii6ocDktZnL5RB8f2jW98oxyKEac1D+VwFuQmrREHXn3a9Fe36667dt///verrZEHB7rddttVG9T/sY99rHvZy17WDf5mUOnZivOO+LLmY20kDqe/RTntGx6HElgVJTCnnEYUACiAiqMOjNZaba3u/PPPryjWG7p07u985zvdQQcd1P3oRz/q7n//+1c6gAKs9nnsPgVwj3rUo7rjjjuuO/PMM6s8gAvcgK7oFAhyMo7PeMYzCiSA/atf/erun/7pn7onPvGJFZ22+fFaSL3ssssKUC0i/8M//EP3t3/7tzV1cUub/uFw2px8OTLlH/3qo7sHb//g7oUHv7Ci3quvvrrDe4AXw9rHEWhLotpqyDj/7GgKuHltZHYESUpWnMBsJjoF8hkx4JVMgD/HY8QQkOagOBjn7IyS13SjkRCZCQ6MgAQYHI10psaMMAQQypOOjgUdnAyduIHR9Jyy8WIKD2XUWT+G/4YS+CuWwJxzGjq/zg1AAQLAANiL2j0a55xzTkWIgMGctns42sJ5pQWmnMHej3hEd+1111YZIkdTEcry/fYNSIAJAhimQ/wGGG1ht6JQYDSvzd0D4b322qszN85RqOuBD3xgReGrrzFyE9hDH/rQ7vGPe3xFytLbPaS85z73ubVjR2TrMcUZHZjj5zSQ6Q78Ase2CNwde+yxVWddnODfWWedVbyK8uVFwFQZHi4524lsyQm/+Abqt9725/toyAllWk0aowdTW2yBvpDzSH5y4Ez601OcJ30nnfJuN2g3LS52EByPujIKUb7R55CGEhhKoE1VzyUh6MicAachigQyazUAAAjbb799Ab00buxyXZSq43sMuOkV3+/X5rBdyxz6Gqu3ff4NJID+7xpgeYex6RLgbtqF80DqMFJwD4jtp75zTiLSkHxuLAN6aO27rl0Ah19AZe5e3eoSzQJIazLr3nvdAinz6QiYaZsRR6ZjApiVYIJ/HCM+f/f73xXfImj8Ac/+qGOC7LPidKbFTHshejBCAPKIjAP2pvsiW2l8B+7yaHtGZpyG/HTGsaiDXlOOcn/XbKDqbneU1wijlYfUh5Q3pKEEhhJo65VzSQiAtm3RrOkeAGC3z1rtJq0NNtygW9RGGiL5Rz/60TVNZOHSgitn0rbN1mgEAL/zne+s6ShTOUDbtASAstsH2EoDfACNNMAauPz4Rz+uHTUA5eR3vKOAyR3JRgBGOz4cGrAX/Yp8s9hbL39vmAfQOQJgphxR8I033Vhv0VMvJ5QRBieDB7z88z//c33ijCbSGbDkDBOxcxa+I+AHFGczaT/HDvg5eQ6PjPBOpuSmDTe3O7bdV0PG5OM8h8kmpJPHIjYZk5nRqTSuOycNncqP7ApbrcnqD7f+YfRc5KZcupntspvNeh3ytmpJYE45DSAIdAE0IHjXu95Vu1oAAGABCihHAPy85z2vs6XTwjQgvv666+vIYdhFdNe73LWmhIA3p6QOH45EueoTxdrRs//++9dIwQIpgHOtT3WDXCsDf0YvolN5yzk057Pm4qkSeYARIOLcpAWW5tP7C6oWwQNsAa9+fWO/950K0FV+nIX2aNdsJqMBMrvhFzcUUJObzQ3XXHNNgT+dobvfoz1Tqj1m5Ec//FH9znSTba+ciA8Hqv3K5Hyzu8n037w2vUgWHAhb8TgT6f2+/CeXj5bpi7KVo4whDSUwlMAcm54CBjXd1CJEIwBga7pHBO+8jg9gAIO07Uav7txzz+2e//znV+RK4dddf11F36JYIwFbQ+VxR7mtoQEXoGIXlgfaARMO4uijj677AqSPwzDVhOzSAlDt5rkCf2BtqipAvVpzHn9swO08R8VBZXrLd588YNF5d6njT5n//u//XovtHNBknw+8/wPdl770pWqDZ2eRQabPwkcxO0v/AWhrGJwuoEb33+z+tfvpIQ95SOmB43CNrNyhPa85gAc84AHdbrvtVg7GxoNQHKa7zY1eyHjnnXauPO412XrrrWu6ipw4K9OZP/jBSJnbbrttFcNxIWmGNJTAUAJzbHpKJA4EAyimg4AqUBdlcxpGIHn0g5GCzm5LpuumJeywmt9uAgRMHI88HICtsqL86669ro6mJzy2Qj6OJM9aEpm+8IUvrB1VwP1Tn/pUPcbi1NNOrfULWzHxoEyLz/j1ohNrCubTTZkZ1eBFGteVyQECOc4PUPlu5IIsnAPF1e84Mq8/keGuu966VY52kImylKMNnrfFCc1mMpqij7vc9S7Fe0Zj1qja3d81PSjiz+hBu5761KfWllgyYxd2uAkUOF2yXXvtu5b+/vEf/7FGj7YMy/eiF72oggdbqcl+9XusXrvslPHYxz6223vvvUtUbIijyrbi2Sy/IW9DCawICcyphXC7XETMwEDkWKONNsqw68VUEwIoABpYAk5p73vf+xZQAGnngDRw4FCATaaajBJ+9etfVTmuASggpk7HALGj6R4L2wDFHcOJRNVnNOD69c0xKT+7fTgi1zkPvCDpMu2CZ/Ugu6qAvI91iloXqSsT/1OW6SzORhuRdvqQSwgQSgM8QwAan8qQXlQOeLOjSLrwaapOGeTCMdEDCu/k0y8raaUh01//auRGvquvudqpkomjshDZ4M9aApmRS9YY8Pz7Jj+yv+bqa6ruTCHJ67r1CyNK9/CwBfwpW9uQ3+Qhre+CArxz9tqYJyhLq278SKsd+JBXuuj1T/87MoKUfkhDCazqErj9MY3mSiOxuqDdHPfpT3+6gAaoPKhtWwWUOr2OHRAW3T9gywfUYyM+8YlP1I19AHv33XbvbE11f8VNN95UUxpAw9bZs88+u3t6u8kPaHqkhNEH8P385z/fHXjggV17NlE9qG7hwoXdO9piOAARsdp6e4/mxCzSe4CfKSJTIiJ+94eY9lL3ySefXFt3jVpcv+rnV3Vf/OIXa0oE75wbwNIuzsbOqt/+7rcFZpvcb5Pu3uvee9IPYASgjgHw6Bb4AT3t4dQAqnN2DXn3RHu+UnfKu0/pvvWtb1XdcWzSAk1OxAL0Fxd+sR4s6F4HdXE25G+K0D0o97vf/apcDz6kK7IwzceRcH4ez2HqTORuas+owAYGMgbaeLG9mUOymywjCFNJ8nisy6K26QGfd22jiFcf/epW9sjTi+nNNmbyU48bMH+66KelY6M19+RoP76N+LbZZptuxx13LBvBu2vy7/OYfbqN521cosPzN1qdpjrpijyMTBw5jvXWXa/sQN1DGkrgr0ECc+optxQi+rUQqpOKEkWVABlocRgAOencNYzscgLI1j9s0wSo8gIkAKusjDakB4SiSeCC3Mvh7t9Me2UU4omoiTYrYfvnuUjuREeiZSMFZSvPZ1EDvHltHr4WyVtkX6OWNsIB4kA5PAOk1C+tFxIB0ukSh+CDtM9HmQHhseXg1QuMtA2feJbWd6QsZXA85HOPu4+8ewOo4tN1Ti78G1FwJvIgdSuL7FOW85GR78r2siTrFdJpr/z0lgjf3f2mJckNyEsXnk05GoEg1+k2pGx2gpw31Ynor6+zOtn+0fVNrQ25b0Y7OSP8qMcNiHbbZdqqr6+UMTwOJbAqSmDOOQ2dP+D585//vKJTU1UBYYDEeUhjBHGnFiF774aOLvIHBn/TgAlAAgCd3U6jgD+nFODjLACM8gNMAMacOxBLXQzDdBKHFQcjfXs6bpXLsSHgJ8KVD6gBPFNiY9ca8OR68vlumsg20skogGwqi5MBwPI43yf1G2G05//WluW0nTMAjAFAsiI7YMsxRPb4AdjaHJBO+ZzALb+9pc6Tbx+QI1v1c9rq8p2DMZqJDpWl7l81oLa7TBplhT/X8YKy8UH0rzz1G53RT+6KT/6U3w882JDRnXz1SJq21sRZor5tkIF2k0PsDw9GiMpdY82RtxJWxuG/oQRWYQnMKaehc4pCdXCAGrCjH4BsegOYAaREgByH74AzoJWIVDmDBq63tc5fUzbN0QAF4MBZBKSAh3L9BpKAIgvLeAKSAfjYSsoAWMDFVAxQA44BMeXgK2AMALVBFJu2uSZ9P2pOHWOP6gSunAXiMPwOcSYp1znp8eC8+1UALcKHkZXRm7vk79hGCIAyIJnRB/kprz0+vFtv/fVq2gafuU5eAVl1BYzVQV+2IFtziEPWTufVRQ7aYb1AeeSMOEM8K9u9NRxu5JeRZyVs/+jZiCh5jC44dSNBvMsbPeWYvDniTZsiRyMOvNnIoG0oekye4XEogVVZAnPKaUQRAQlTKDo00AMAAQLpPKvJ/HpGBOn05sztxjHPbqvm2CgceIj+7XAyNSEKdgNhwNb1ROIBclEoQEzUCvxM1cijfA4p9bimTKBjRMShJepO+8aCEMAMsCbNeMc4ibRVGvVl5OG+D9F0IuWxZaQd8vTLkC6ydbRN2XXpkO8pE6/ex444HfLHuzZra38aUBplkENkRL744FxR0qsX72QTpxSgN2U1r035aadRBl7w1HdSaRv+6EW9bOHe92qjz5anFtZtpW78rrFGG4X2RmiRf39EqD1Gf0as+NDG8FyMD/8NJbCKSmBOOQ2dV+SpkwaMAIjfCIi7r8KURh9kRZwAJJ08gMj5iBw9ZgTQyV/bL1uZ5YwaQPXBEYCJMgOQRg+mm/zuj2jwieJo8IJH6YBVItRK1P6Jmj0CXEQvupZPHvXJYxQTnpNnukcga2dZf00kI4Zci7Ppg6z68UoO6vYJ8KpbG8ks8hHBkwXHRCfaAOiN5DyeJdNYyjBtBJg9juXWW2+ru7s5VXIAvL7HWQN05+JIHcnaVKN2ICOIyNo5TsiUo9ETh4wfZRhpAn46FxD0y9Tevl7IXrl9R5ERalXa/skT+eTc8DiUwKougTnlNCgjc9hAC+jk3dBAGYCZRhLlJ6IGIiJe6xIhYKHDA5OMADJ6kEbZv7jhF6OL6s6lfCAOiJQrcnbe7qgswHMkvidCBoSmpZQZYFMekgYPPqE+GAfUXEs5STfeEcgjEXef4hRcN8KJY+qnyXdrCaaMQnj4za/bwnfbVBAe+s4j6ciD7ONc7F7T3oA2h8QRcPb9doVnsnAt037ycZb0okz55ct1cnLzJKBXhg/HxRmEv+ggbZKHIwH0HJoAhDMxJUaX6jLiUU/41744h7RVPXScep3nmMfqN+mHx6EEViUJ/OUK6SxvGYDOQjIgFK3q0MgoAliMRL4jO42AlI4dhwE0gAUCNhwGAFBuouyadmhgFycADJFyOQz5gVmAHghLm3KTDxghDgONByjSpJxKtDidulAcmu8ph1MCbggYIiCHb/l81NX/KMd5wKYNrpFLn8gA9R2G3/JmY4A1hD6RTeQvulcH3gK4nAxZka20dlOFyAvf4Vk6dWW6xxZf1+OIlOs60A/l3hx1Iw7DKEJ9HEFkq010z2bYSZXVRknk7zyHgdgEhyJ/X1/KCZ+O7uhHHBueyK6fvi6O809d2hSb4tSiS8nps68XbQn1z+fc2CM+6CPl57q808mPtz7pT8gR7/hFKUt97E598saGpCGb2IbfRnn9ttJ/yjGtOxso/UmbIgttTzvwqx3IBg8kbc75nTbaUh+KPiKfpFGu75Gr9MpLfcnvSP6zhebcSIPgKMF9BIAGEfTtWmfOM4QoAgDodO6itnhenX0xkFNSACVHispUg+u/uP4X3aabbTpavigYUbwn4dpV5Lty/R4LtpV4Of9jyECK8eLXd0btd2QxVZWMjzxqDaFNhQFhwKys6ZB6Mx1ED576q24OAS+RExn6Lg25Xn7Z5d097zWyIQEoc159wpcNBfLgRb6JRkTKlh/fdGyqCgGijB781pk5vIxOyYm+UGQJKP53MeDFeVSCcf5JGxtzuV/eOMnHPcU22Zw24iEjPzohFxQQMlrOepo2JxAZt+B2MnbvOt7oI3VNh9fogI6z6zDySn5Blk0SeMzWd/0vevddnXQ+djoPX2SYvkLH9KgfkYM+OxuIHDIixaO+ol3snIz91r7wj2fy6Y/EtSWycl1+aehQOtPRfVsS5CiT7HxC5JWNKDm3so9zymkwQkBh5ECYt7Rtlr4z7IAQhbt5TKd0rm+IAAa4Ja3OEYOnKB3TdXl1uHTifB9r8IwgnSP3LcykQjNlg2/tNN8eoMhxsvoTPWlfn5yfzvSKdOr2eBRrEeSTOX8gYpRA3u6LASxkime8ZrQifzoFsMiWY7LUCckTqct159XnuV1GFIA9+nCN7qPDnHfjoU0QnIhz6vY9vCo/W4H7Hd/5yUgZ1nHwn7rlx4Pf4X2iMlKn6/iSd6wD9ewrGzSQ9qdMtpsRc10c55/0eAHAytZXYsOuRe7jZJ3wFFlufN+NayRFx9E5WdgQgT+6shbo2m1Nv5xCX97KsK1ZWnLSdjr1ZOGl4WlCZpfxgv4vILIOl9GpKfA4udgXe85aG0zwKmT9h33Fvtm9EXff5sJeyvHbKItNl2wWT3Hiw67F1Jt8s+U4p5yGV3W+9rWvrehyUbtJjqCPOuqoehXrbQ3E7rj6iKdO1KOjXHDBBd3rX//6zl3hpjw4Bc8bEjVQljuW58+f3+23337lTBg+Q/YEXW/msx5iasgNZS95yUtqgdXOKrx4HtQBBxzQ3XOde05remJZlc7YAD5g+MIXvtB97Wtfq87qzYPamnZPVE8/WmX4/cXxAO9EeZ0HDuo3ReYBjSKpx7RH0W+/ww4lW85YOcCK87jwwgvrjmug4fW5mTIit913333UeWsP/ukT2NUoqNWD/EbK7nc2vHBO89quqRNOOKGmjE47/bSOXRx66KHds5/97LomL7DjOPB2+umndx/4wAdqHcoI5e/+7u+6I444ouwiACvPZBQHHcfh6DPWGY9XhnbGAXh6gLdKRh7KwIMjWWXzwPHHH193x3uu1lSk/H7UTk5+J1CaLH/sS3rluA/HawUe85jH1JMNEoAZNRqFS0/HZOru+5e//OVlG16BbCPC6q0/uheIXbrj35MclMH528wgnelmPIq8ZytI4s9uTE+I+Nd//deyT88nO/BpB3Z77rVntYltodgQHZoNMcr1WmK28dWvfrUemGmaVPrMDnzlK1/p3vrWt5beX9deLc2mUw7nO9vuAfrLkHMyi5oF10yFWHQ2xKMQigEwjFwEyAnoHBUJNLA3baTjbbrppgW08jBWToEhRzHKlS9Rgk6NGLg1CueBF+dh+gMPzgEPEbVnMQGmmSb8AlZtxjNDBNDaY1fXVOT+D0Ru+NfpgQOayuFIoz6ORz6yJPc7t3UOT/AlP53LaJDcGLtHdCDORZ3ToeiznForzxSVj7K1U/14Bzw6FxIM0D++OHkf10SBOifnqH5t9JvT23qrkSfcAi12Q5dTkfLwoX6EF0SG03UY0ktLdt5TTo52+6k/wONNkHEY0vuO56mIjdJDwB1fRgB2tJHnVNS3L33MY1z0F2Ui/UIEnWlb6dmdeulDXfrLDb+4ofoWJ8BeEfnjC0/yaLey1KNfWZ9c2URG7BZf+KRfv+nLSMl5esK/9ggktYke2ZYPWUmj3doVuUvHSVj7Up40bAnd+JuRZ6NJY5TJztWLjFSkN6U1a6g1fk5Rezf3oEWSgzZUH7z4xS8etA5c/DcjrGMDjkGb8hi0Tjnark98/BODBg6DJvxBiy4H7flFda0pbrBgwYJBe3PeoL23YbDLLrsMWiepa01Jg5e+9KWD9p7vQQOVQYuiBu1ZUXVN+e1ZRIP2SJJBi5gHT3jCE0brmskv+G2R6eBNb3rToHXOQXvy6+DII48ctDvPR+UwVf2tMwyasY4mUyaZTYfIpI3MBm10xwNU+9tzowZkr4yU2xzHoE2zDNp7R+qz/377Dy666KKqol8X3eEdyRsd+u38LTff7GtRrpG9tK7T8Rve8IbBe97znsHHPvaxwbe//e1BGwGVbbQIedBGN8k+YDfHHHPM4M1vfvOgPe9q0N77Pmgvtxq0Uc6gjShH0032RftR2um39jQwGT03WX7X2v1Bg/b49rK3z33uc5WvRaOj2Row13dlk88l371k0ACodD6aaIIvdIk3+cJbkjYAzNdJj3hp77cfnHLKKYM2wqk+EzmSPSLnBpSDRYsWDdpLzwZt1D0488wzBw972MMG7RlhdYxu8dSe6zVoj7YvneFLvvO/cf5gjz32GLSAon737WJSBmfwIrsN+a6vILy2kUXZGixg+805lO3gO7YJH9iCNsur3TvttNOgOY/KA3fajbBlM8pvMwXVl5qTqOvKJY9QZOh3H89yfWUdRx7AM2tc2OSMGLI3Qdbzo0Q9ohRTG87x0k2I5aVTSutAdX39+6xfQ23eXzQnMsrHe709ztwirB0PRhEiKN7dHHKNJNownff3PbRDm5KR1vBchHXB+Rd0O+28Uy7PyBH/HoBoSqyBZEUlIjyjn/HmTscy0Yx5NAoVyVh81S7lkpU2T0bkYirFFF8D32r/mi1CjOzpwn0y5GR6SDoyMg1DliI1dfiIyNTrg2wTFt25hiftoU88Z7qrAU5Fa+pJe0XhT3rSk0bb9aAHPahrgFdRotGYaQSRIDkpx2PtHVuAUPWxIe9JOfaYY0fLnEgGIkU8ql9bjFDYkTLwOhWZijrooIO6Jz/5yfVgxD333LNs1zQZ+SuLjJVNpj+78mfdZz77ma4FJaPtm6wOeZEdYtl9Rn5Gb3QxFYmsjRR8jKq+39ZXWlBS7a1yW5TcQLIjY4+qt27kTZie64Z376TRv0z1nvPZc+oBkSJr04jKtrgsGidHH1OszRF1t9x8S7f6xn9e/J2Kz5m6Tp9mDEwf+W5qyVQmG/OuGm2hMyMwIw8jjhZ0di2wrHyeisB+86w7r2QwPY7Yuz5gmpROrr3m2nqiweMf//ia3qs1ofbqabZAVojO6BKxudlCc8ppUCThMjik81MGMgVy56ZEOxIQ5Ulr9wkFB3h0yHmLpzUYsM7K6ej0lAoAKIuSgI6O4BrQYTSZH9cRAZ46dPAtHrBF1TuT/7QJrzo1HoEoPgO8U9WtY+OVw/jSl79UALjr3+1aQOXaVOUAc+kMubUfeUUqIIm8TbW0EWA9ufY73/5O3UtBX+QcJ+87HvpztWQrHfkCZrohf0+W1eYtt9yya5Fs1UmHbshEHCi+BBGmA+Q1PdUivG7fJ+xb18jLOgc+1R05kp1yUZxQ/Zjgn7I9ZdfNiT9tQPik9qTk37cy2aVpnH5QMV4RAIYTNfff35KJHzLVDm0jBzL0cE1ODxADmqmIbqQj57bpung1j04nwClOZaJyMn3puh07pu70Lw4IKZ/M6MP6nmnDvHZAOn3Ftmf1e5gjneKHzL3gyroG3XiSdBtl1dOhPdLFR9npy1XZSvjHJoE6PSNtecZBzygnwlaR10fTFR1a36BzDlY+ZLODp12zE2npso1ECn8SsOqD7E6wx8bJBt3Y/mANGbN/dPNvR3aGzqb1njnlNAiREgA1gGO8iBIpj4EySkbLUHlphmuHQgFVUx5ioLbUuoHPW/FEci857CX1qG0di9JECyIKHdrvchA94zjppJPKuCxgAQIgHkCqStq/AKOy8O04GTEY86TS9svSPqQt6VgxLunw3E/vmndWpAMwWjKJIdr1AuQY7F4tckLaiMgQeGk3Em3pPGQWJ23DAR1Ip66AERkBQ4vkzn/4vz9c5VrAVZ7o1Fw+0LB5wHekLPLzEEU8q0sH4+yVR6ccgs6p85R+28ikdjKtNrLO4d4JgYNNDxyEN+8pA3EagEBUa0cLeUanQBVAI2m0gd5yc6ioT33ItUVtoV0Z+MKLnTMoaxDkl4BC/WRO72zVgrb32j/lKU8p+YtCvf/dK4nJWHq6/2KLwEXzZGZE6zHz5IkCrmOPfT6NyPGsXuftyFJn+FGONrInbTLK893aD2dDPuysTQGO1iuPIEU72Q75xmZiK9qoPo5vzz32LFsii1133bU2G9A/5259hk7fs+A9iv0/W3PTNvXou+yLbsjd6Jjd4Nl7bNRl9C3qB8bLQgIH/UhwQS740FfI0rnYud2Z+NL+hz70oWUH9JObaiMPsxjSuKasNdpIYkSuI++k13+UmzUe/QuxGTqgE/1ittHk8xGzjdsp+GE0iZYYJYUDGkqjcIqjIIZrSopSGTWDtCPKglQMQwTV5h3LwJVL2aIvJBr2W4Spg3JYDMWH0THkMrIWnTjHGNylbjvfZB91A3gdr08iEgY0FWkHYGCod7v73cqwGX8tyLWO5jy+dG4dgTyAHnloDyIPPJMbYAFmiGOcitS92aabVXnaQhb0wPCBobLJwojOVkZ1eqGSTkLW5Kte+ZzTHgBRTqst5gJpoEyfN918U7VHZKctpj7wbXgPLLVVO7VRByQHoGAakixdpyfp5VeuNJ5HJV0cmmt4Sr3ZWi2f9tolVNcXByR+KxvFlixEaxPba7dfVh13bG0Pj6X3JusAxJ9am935DuylYQ9GHeXMWj71ZXGbw0X4lC52qS2IDBG9kykgDiABLeWzr+kQh4EnbZeP7bMdRM5sW/naWdtxmyyAq3rjOLVRHroxDaQtyo2zUZY2kBee2Qv50C3y/W5r361b+24jN43iA+V6/VjKf2kLWSJ85Lt67QJE+pP6HE3HInJmV+xE8KI9eONoydlMhScY0CE7TsClTteUP1dozo00phIsQ2SQjDOGBKyAgOE2ELNdlqEu/OLC2vLYFuQqWmH4FA1MgBwCWIbntguKroCnuWkGY17fy5nk01nk0XEYmnKAG6NYuHBhXbeFdzKSTzRq3h1lKoyBAVU8T0aAQtuBgqNIHemYnAOgAYjS4Y8sOMSR+y5GpuicRwxbGdqmA3OM2jMZMfxzPndOycHc/Wte85paS7JmADxsPRT1t0XxbkGbqkGJ1E036aQ+5O+IT3oj83nz5lV6ssAXx6Ojijx1UnI2v+4VvT/+8Y8L2O670X27fR67zyggAbt0TnmA2Qc/+MFuwRkLSg7aKo32Sud3omtgQDYcBQcFLKRhb5EVBsu5L8ZgdodXaeXx/YCnZ5/cSwAAEypJREFUHVAvAKMje/1NHSFbyenDO1W0wW+kPqNPO6oyRfLb5qDIgS4BNMIr+yE7u9n+pk0dCaAAr7Q+5KUN5TQb37nGZtUT2VSB4/zDM5lqh/LYu/sy2AV9ffBDHyx9HXbYYcULnVj3MLL4t3/7t64tsFc/8zIyo3gjD3ZF3nivYKCBre/67kc/+tHumGOOKd2a+jKNoy9yJEAZbdwePmrbvdHaspLRajAj5Wsn3dsSrC2cpmPbfNGZbbBDkPMUQKIT33RivWxNHmtp8uMX3+R1a3thmJGKIICzcF0fjHNf1jasiPyrnNOI8VN+/2Yqncq+c2Q6KnPZbfdT98AHPbB7+9vfXsZx7lfP7XbYcYfREYZIjlF4099ee+5VN7DV+kbrmI5IhwE2IcYfUABuj3zkIwvw3Q8wGQF3AIR0aFMkOp6odCqHIY96OUvA8KffjbyC1AhHmfaZAwdDetNSQAhwXnrJpQ242wipDfdF4W2XSwEPAGHQiOymQ+SgTOkt9gJBfOtAOknb6VRyPfXUU7uTTzq5gFQdOgwApLsffP8HxaM2OK88sgAyOiHCG0AGuEAjTo0Tbzt7as/7We3tjOrfbffd6kYpafGFR7qxwCmfBfBttt2mgJCTcj3O2ndgwAkh/HlFrcV/evGk5AK8BjaAgE1FZs6zQW2wJZtuOKl73XPE8ZM1uRx++OHdscce27XdXeUA3HMCdDkrQCMPh4t/5QlO+ramHu1S1uWXX14jVTYA9Iya5AXywI7MtIETM9+ON2VqN+eT0VU1dpx/nM3t//f21UblA3cyUp5ROpkARvca9AMvC/rH/etxnYVhusSLNN6cyC6vu/a66oNZU4xTOuTgQ7rnPfd51eeUVyPmpjsOmH30dRXdjsP2tE+Vw2+pyZQsyFEdKHo944wz6jcb5vQQHbEpAYi1HrLhsNmDtvhwDAI/Dgfh17lyJO06/aWuSjCL/61yTkMniIJFbE956lNKaRRCuRyAoTKFLmrz01tvs3XXtobWXLi8XmdqF5ROpJNFkQwdsFEuZcew/XY3qLuhdUh1JJoLH5kyY1iT0R1a50UABi/KQuoKkNWJCf6pF9joXDo03kTCyNyr66a/UKbW3JSlg/jg12tSRXXuccmIhAyUNVUkqlN4Ta70XqWLBzKRT0S54QYb1sJp2zJc7/AWQcdR6mgXX3xxLY7qUHgJvzqv3WLkoOz999+/AMprYqUhK7I16rAW4LW80iiTDE0JAMgaubR05339vNI//XLoSLmRXxY1nacLAEtuvmtL5NG2mdaIRzCi83PE6jDds3pba0F4JwdlA1Uv8ELKkYe86Augcggcq5vl2Kk0HJ/8yhV0sL1zzjmnInbnEX58lAd4fVcWGYpyBT5eV+s8+5APWM9rozdy0y4BEB6nInzQQ9LS+X3Wv0/3lre8pfuXf/mX0oUyyD1rVS/9p5d2j3vc48oJGrnTu1E72bvpE5+7z9+9eCE7/CAgfrs/jawpcqDpP9qR+ith++fcspLyc8MrOaJyIO1819Sprxgpk+mjHvmosm1tdI6D/sb53+gOOfSQsjV6M7MRYgcPf/jDa31KoMoJCqj0O7IXVOkrc4FWqTUNSg/QAh7Gx7hqQbwBhI6o03nfNAXlwXOUxkgYiE6FdA5KjXFuvvnmBXCUjRg6Ul7buV/pAg5ACsjGyM1lKltEP9lHnXgWjaVeYIf6QFYnJvknv/rwNjrn3vhJWc4jYKuz+ZABngECPoxO8MBZyZc8k1Rb8lr7rmtXhxANIjK3ywZPFtCV46NuPJpq4TjITseiP+fxgi/n+1Ek+eiorikD0aURid94lobDCHH22oV+9etfFRCbYjTiio60XxrgpL4QfTuPJ3LBl+s++A3hhxPq53UNP+bg2RdgCM/Slw229rE5340gOHPTOeRATup0jRw5F/xJ58Op+CAOiU3ilcNAwC27zHxXT2SfdtMTniOfyjjBP7LQHrLGH1noI0aApkI90BIIql8gJQ3wVLcNFZxaRm3kSSb0pL1ls60faYM240l9WVxWV410miPBQ0igsDyJXtgPitzZjz5gtIsP7bPjC68cQ61TtCCTPWivMrTZtGqmHzlXbSQvOnNkC8rVVvY3V2iVGmkwIIZlaoLSNp63cenhzne5cylHh6QcIw2RN4OkNMabTiefcwxi0aJFZaA6qk6bqSNGYm5SPpTzlM9gGBlSjg5hDUU0+spXvrLOT/RPJ/NIkBe84AWVBE+pQ6fG02QkDWBhnBaYPVTxz8/IaduPF/Olo3784x+vDmydhbHriIn6AYqFZnWLjIH+dEmkBhwAsqkRUSWA0FGAAPCw2wXo6TSOQMhziLbbbrtu0RVXlDzxQJ8nnnhiXd9rr70qWtVGu3pCZExuPqNA2IDLHLe09EbvriNTKbZEeoSFvIg+L/r2RbVTiYylkQfAkoG26OTSexwNHRt5kp1z2gZofIBmQA3oGLF6UGNABHjIAxjlM6W03777dVtsvkXt3rPF2DXlkBe+TzvttLJbdrGo2eR9WrTO1gCYMqTHp9+pGy+ieG3Fg3Ul8tE/2L+NHvSdh+YFqEsgE/yjL/zLqy6yBYoL3rOge9GLXjSai07pWXo7nmw/Pfjgg8tp0b367Z4zhWk6kZy0A8XO5TXisq1VPaJ5fSmBGdmgeW20ZGrPfUHLSsEP/KiHTNLnrMPRjT5MjnhiB3br2QHHXtiIqUVt0QdhjfUbbdEn/v7v/770qY2uc+gCWuXQ51yhVcppUI51DNMfFG7xDSDo/BRI0dJQsM5lBMAoOBlGAkyf8uSnVF4dGwBLZ2rCUUfhIHRI01GO8jAIHXCNNtcNINWlfkDB2A1Hfd/7EXtPahf4WW/dkceW4AsQBDzTqSYrQB71i3ilj9PBN36VxWC1FRiJihwXNSCa1zqftuW5Qp4OHFARNSo3gDQZD3ZPubnOFs999tmnhu2mu+Q9++yzS/Zvbtuc6YSMdf4sspMnR4fH6rC3H7kvhBy0JZRRlwjXs5F0RmVZjzEyMi152IsPqx1kXimrg0pLJke+4hXdwYcc0r3/P99fjtyNnyJHcnAfCH4AofKAB5nq1AhPdBvgz7s9yAaxLWAfJ+u8cxaPgTW5uNFxlxawKEu5wMiamkdzqBPwIHWYulKfkZUFV/PhHjNBFnSlHiOFOHvAo9wEL7YYkyn9B4yVDfT1C7Iu+27frZ9NRWTkIy+5rHOPdbon7v/Emlr67sXf7TxDyWhK/V9rz0UDqGTw/Oc/v3t3a7sb48ha/Ujb2QlnQNbkoVx2akRumlGfITtRu+AGyLomDZ6d54jITtuXhfQbRF76CNkp3+uMBQjtSQLVJjaShXmbPfR/eZ7b1jjoBS9kL0izpd91fY1zsQbHRpxDHBW+M3quk7P835xyGhafzGNnNMCLmyfX8SnClIMIkuFSNhAQyVAckNJBdEJp3BSG3nfW+yqCtWOJMVjjQMo+5phjqtOLnIwAOBvA425i23UZLiNnXLZJMm4U4wUYCCCj7GaqH9P8p8yUqzO6v+QTZ3+iop6aBmh1e7aWqE2HVmfqBbZI2xGnlB04gDROgCGn0+W5QhmVVMbFAw1p3FuwcOHCkiNZ+u0Gyh3b5gFRK+eEF3VbK0IWPDnepz71qfV7t912ryMegKQOZxoNGCTKCxDKB/DSFvLONXndL0FPomnz5vPnz6/7QIArfunrijZ68ZBKcjFCuLBF3zqx64DKSNJ6CkpnpsPoMUfXOVD2YBGcjEbAd2Rk6XocjO8pK/oDnmzsee2oTnb65Cc9udvrEXuNykA+cmFrNjGoQxsAa/iILMo22n0VOe+oTfLjg659xy8b7VNfv/nOnpEdcOpwDwsdcwDykx/HLJgCgHRx9ifP7j7y0Y9UPv0yNmUXIJLf7iZrUnYaKmfnnXcue3jk3o+su8YrsGt2k7yRl2DCZ0URmZGBURASZLq5ErawIbzHsSSIsTaDyIJ84pwTSLhG5+RpZoOOpDEKZNtGLxwGJ8Um7ZqDW9Y/EPn1bapOruR/0593WMmMqp7wdaBEcM5de921JXyCpUiGK/oXCTjqfK7pPJQEXHwAsHLude97FaiagqA8BqzjUaK80gS0dBYAzIic82HoPgEIPM0UaYfIhDEzJu3DH37xPhUluicnBo7nGH+AZ7IypNF2eYCe8syT/78W7Vbk28rEF1mTCbAix8hefh3PuoJz+EZ0Cihcs8ML/bqVS9/K4BzImnNB7ufQuQUG+NAOZaV8nVP7/OaEAK40ylKOfBys30haC/dTEbkjtiMAIHuAixffpyLtyWNXyFE59ElWZJn7JcjDOaMI7eJc2OxUJIjQ5kTJRkL6g3MAaSoytYg22nCjkpH7EsiNbQFL5eKHPP1mB66jACr5+p761E1vcdLkpB/ii879dtTelU1lt23jCH7ohu1kMVsb6EDbEB2xSzoVxLAhbeE8kHSm4ea1gFHbyIquIx+jJnnSbn05GHb9dddXucpxDsWh14+V/a81bk5RG7YXv8146+FgYb4Zcn31IDvUwKyO0jWFjT5Qrim/zueffP0H4zkvD2rgUg8/bEPNStMUPlB/6/B13dE5lGP9mKF/HnaWun1H2oO/ZrBT1orHtFU5kZmMzfinzC9B6pFfvYi8fA8vzvnd1ioGrTP4WSRPm+vOz9EHveFL3pQtQcqmx+g056RLWkfX++eiY8fIq+3xrzpSuTwpt+18yekpj9rTQG/Q1j1G0/blOHpygi/kHB30k7DR8B2ecxzLez/feN/xSFbJn3aOl3bsObrs66yfNzYnT3h1fazt9NvXgLiqCC+pTx0pQ5qxZSTdyj5Gt/hnp470z95yDY/aoE39Pua8NNKjHH1vDt6hKOXoL2OJLJU5m2hOvU+j72BFAiIDEUuNPkSXbXqD524CrqNIQaTjg1xryq67bU3ViJLi6ZsBV7TXFFTlZqpHPud4fJFB61T1PWWZrkjE5PpMEt61W/uQdqet0603UztJn3aTlTZPRRUdt5sEM81lwd0ithFCX/7KiYzITGRKhqknehCp+46kk8engV5tFxaBI2lyTZtN3YjE+zxrC5koJxGf9lpraqDU2RARW6hCF/+Tr3X4KadCUj4+EJ7o330YGbUsLnLSA/49MsWNjezXJ2XKWCOXFvXHviODSQttF7VBWnyqIzasPPY+3XLUS47ysW0y9BIsIw1E52RqO3f6ROQqDztQhn7jOr2r2zl2YDTqqN0z3WeK4SX4l/6EV9/xiFd8Rh5jiyNv+iOzkH7ifGSmLCNgo0l9hc2wURjENumKXI3YjRjJy8iGLffLTfkr8zinnIZdNqaICDJgERCk0Bt+eUNt+6tHGDRHkU7N8C2QOmY4TegBYPckeOUnxadc1xi78m/fDCdgpCNYjAtorgyj1y71xsAnMubxDEu7dFrTBWRp2Azw0t7x8ow916+vn8/UHsBwTocIkOg8AQ3yM6XUIrbqRJlPH1uH3wEv39Xp0SP01O+IriEdT3uQfHTpQ1b9TsdpuevaOpjrFpxNM0yHtIOzinOMLWk324qjmqgs9mu+XH46YF+IvCxqA+Hw7bw2//o37RlibXrK7rup+MRHX57abopqOrypj9MhW7LUthYB17Z0th47J1ukrXgdS/TrWt8unJMvTix6xZ+pL1M10sdexpa5on6P5TP1Zqty9ItXNiQIEdxEvtqljNhF7J5e3Mypn8Guse3Uj+XNul7fNqTXV9QZuw9fK+s4p5xGhBRlMDqGHrDIdZ3NHbr2jdeNVs2IgaMdQXZcePSB6LgNrf9P9EmBFK/cRI/qATYxhtSTI8VK0wenXFueR44P/+rCSzrfeIY4Xr39jqwMQJBzcb7j5cs5aUSYiZacz3dPNe07XCCoM+kw4bMPaPIm+vJdWnole49ssLNHuwBrAEs6ukXS410Z6YTqIp+xkbs0InuvB87CKp5EkG3KoGTZf3pAVTDJv9gIfePHWkBeczpJttFLZC+qFIwgT83NaE1Zff6jJ/Vo82SkTeQnrVFYnAx+ffpynKwcdpYdatIpM8EFQCPv8EUH4Tfn5MELfZBR3+m41k8X+3N+NlBkp01GkRx52pxRMj77+ujLV5vZufYjW477eosTUCa52kRi84hRiHTKVSe5cFLKc308B10VrIR/c8ppABWKdDOdYRzjI3hRLGFbYCVoHtl53ynaMK/fYQKQMV5peHPlBKQoS/68I5hhSOec7yhgJW86zkzqUL1948lvBjodhyU9Y8Urpyji91uZ2tUve6p2kB3qy5UOOBHlkOPY8sgPn+qUT53yJHLv15m2pRORMWD2+lBlp73phBwAfbAR5SLX0i7lpWM6b3TJhhJd9+ue6Lu06q2bRVsHF5EDhbHOcKL86sWH6Yk+kIxNr80WTaNXAKJe7Z4uJS+eY9dT5RVRswl9R30cKpn6TpfpN2PLwa/2aJtPAC/pXNePOEnX6Yo+lan8FdV/ws9ER/Z5u8YTBx4cIEf8em5bwFv78MzWjJLG9n1t1DZHsqR3/UUQi/r2nrSuK9PISxAcbIpsg2cT8b4iz/9/bqbO4U/yEl4AAAAASUVORK5CYII="/>
          <p:cNvSpPr>
            <a:spLocks noChangeAspect="1" noChangeArrowheads="1"/>
          </p:cNvSpPr>
          <p:nvPr/>
        </p:nvSpPr>
        <p:spPr bwMode="auto">
          <a:xfrm>
            <a:off x="0" y="0"/>
            <a:ext cx="2895600" cy="2895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data:image/png;base64,iVBORw0KGgoAAAANSUhEUgAAAY0AAAC7CAYAAACZ88LVAAABfGlDQ1BJQ0MgUHJvZmlsZQAAKJFjYGAqSSwoyGFhYGDIzSspCnJ3UoiIjFJgv8PAzcDDIMRgxSCemFxc4BgQ4MOAE3y7xsAIoi/rgsxK8/x506a1fP4WNq+ZclYlOrj1gQF3SmpxMgMDIweQnZxSnJwLZOcA2TrJBUUlQPYMIFu3vKQAxD4BZIsUAR0IZN8BsdMh7A8gdhKYzcQCVhMS5AxkSwDZAkkQtgaInQ5hW4DYyRmJKUC2B8guiBvAgNPDRcHcwFLXkYC7SQa5OaUwO0ChxZOaFxoMcgcQyzB4MLgwKDCYMxgwWDLoMjiWpFaUgBQ65xdUFmWmZ5QoOAJDNlXBOT+3oLQktUhHwTMvWU9HwcjA0ACkDhRnEKM/B4FNZxQ7jxDLX8jAYKnMwMDcgxBLmsbAsH0PA4PEKYSYyjwGBn5rBoZt5woSixLhDmf8xkKIX5xmbARh8zgxMLDe+///sxoDA/skBoa/E////73o//+/i4H2A+PsQA4AJHdp4IxrEg8AAAGdaVRYdFhNTDpjb20uYWRvYmUueG1wAAAAAAA8eDp4bXBtZXRhIHhtbG5zOng9ImFkb2JlOm5zOm1ldGEvIiB4OnhtcHRrPSJYTVAgQ29yZSA1LjQuMCI+CiAgIDxyZGY6UkRGIHhtbG5zOnJkZj0iaHR0cDovL3d3dy53My5vcmcvMTk5OS8wMi8yMi1yZGYtc3ludGF4LW5zIyI+CiAgICAgIDxyZGY6RGVzY3JpcHRpb24gcmRmOmFib3V0PSIiCiAgICAgICAgICAgIHhtbG5zOmV4aWY9Imh0dHA6Ly9ucy5hZG9iZS5jb20vZXhpZi8xLjAvIj4KICAgICAgICAgPGV4aWY6UGl4ZWxYRGltZW5zaW9uPjM5NzwvZXhpZjpQaXhlbFhEaW1lbnNpb24+CiAgICAgICAgIDxleGlmOlBpeGVsWURpbWVuc2lvbj4xODc8L2V4aWY6UGl4ZWxZRGltZW5zaW9uPgogICAgICA8L3JkZjpEZXNjcmlwdGlvbj4KICAgPC9yZGY6UkRGPgo8L3g6eG1wbWV0YT4K4JtZOAAAQABJREFUeAHs3QeAJVWxMOAGdoElZxAUlmBGBVFJKuYcwYz6ePpUwKeYfhVBRRRU8GEOCCqKYk5EE4oSFEQlCgLKipJzzty/vhrq2ozshJ3bM7Pr1O6dTqfPqVP51DndvVgvoJmBGQrMUGCGAjMUmKHAGCiw+BjKzBSZocAMBWYoMEOBGQokBWacxowgzFBghgIzFJihwJgpMOM0xkyqmYIzFJihwAwFZigw4zQGLANXXHFF1lhTRbfeemtz++23D7iVhbM6NLnlllsaNCmwf9ttt+XhXXfdldtLL700t+h25x135n7RMw8m8Ed9N914U58nN998c9ZW7Uyg6j6uJQP6dd111zVXXXlVA3/tVjvVZ+1ddtllY25WPehUMnXttdfmvdWPMVc0U/DfKIC2bZlTAG/IbIEyjpW78YYb8udalcFXv+JPyYIydc4+IAt+6lyYYLFAeOHCeBpTl+LOmTMnBWiJJZZo7rjjjjyGcl2bxuh3jhplmj17dirJ4osvnsavd1evue7665o777yzWXHFFfN6IcI4LrbYYvmjXEvMWqIuLdBWHZzU7CVnZzsUfemll0484DNRYMCp01JLLdXg/+3R32WXW+4e1XIgd951ZzNr1qxG31dZdZW8zqCgzXiBXGmPrC255JLjvX2m/HwowFmQR7QF//jHP5rVV1+9ISf3Rmeydfsdt6es1j3uw288Jnft866RbzKw2OJDMk7WFwaYcRoD5FIJBuO4xOJLpJFjRAjDIIzeAFGdkqqKFgwdY31DRGrLL7/8PXC5+uqrk15oqMwKK6yQ1x3fm7Le4+YxHLTruejCi5q17rNWc/nll6dCr7TSSmOoYeQi5Yi0A+DMODj2Wy6cSDkoI48bbrwhjRP5WGbZZUauPK6ioR8nC+yjJwM3AxOjgJHD7eF8yUHxsXS6XTMHf/tttze33X5byuqsCBCWiCCAvKpjzjLL5AhzmdiOJLN4d9edERiF0yiZaLczXfdnnMYAOUNgZkW0OGuJWc31N1yfwnfJJZc0q666akaWC0skMUCS3KOqGm2VIqKXSFw0dlfvrnQQFKkiMsp5W0Rod4SBpHxGcROB9shFPYXPROps38vwcwIMgH4su8yyOaoYbtT1/6abbmpWXnnlvH2sowyGTL1GKe1RiRTIyiutPOGRWLsv/6n7aDx71uw+LTl6I8bZIX+u0e3hzh1P6LaRpnvr+vXXX58jQHWQXwFDlcVDMOM0/lMl7e5+13BTGmXQBmlRIm05C5H2nGXmZK6XUlGyiuAY3koPjNWojkajGu3hzV3hiDisiy++uFlllaH0QY1qRqtnftfLODAujAjnV46kRgJGUpwFGiy22OJpYIx0Vll5lb6hml/9zmvjjtvvyCiXE0U3hmhhilRH6t9UXvvnP//ZrL322mnoZQpuuvmmdM5GEG1A76uvujpHFkvPWbq56qqrmtVWWy11Hh/uiGAHDE9NOkeW3Y9vgHyAiaZes5JJ+jPxRO4kIbowNENgMJ9gUGh5UPtAdDkDQ3lcURvDLSJjXCmQ4xtvvDHzv8suu2ymrWrEYbTBEE8UjP5A8idSB4DDECEONwx5cZx/pIzwWV0MAyAPjjlEICUHGJTqk1z5WIwGJ4tW6MYJaePCCy9Mh+HaDEyMAve9732Tln//+9+TH0YGd0a6CmRAGPQuPZZSwoe2s5ZVILOLm8+K+0oGLIaoCXFzXRxSG8xxVdn2+em6P+M0BsgZ0SNg/BiEP//5z8373//+5vzzz28I4n86XHPNNWmwGb5SPs7ijNPPaL74xS82D3rQg5rf/va3STtOl7K55+ag5SCMes1ZLBHO/eZID1ml9cc//rH53//932afffaZMHtOOOGErAu/L7jggnSEjAFDwlAYUfzud79rHv/4xzfPeMYzsq9l7Gs7EhIm8I1UTjzxxOY973lP8+pXv7p5+9vfnjQyYpuBiVHg+OOPbw4++ODmDW94Q3PmGWfmiKNGC9dcfU2sfrsxGxDomK8QfJxzzjnN5z73uWbXXXdtNttss+bkk09OWSVryrEJZNdIBJB7v7aTUM5vYYEZpzFATpkAM9wkMAwjQfj0pz+dKZABNrPQVoUucvFSLKeecmouQeUcHvLQhzSiPCuA5s6de49JXveIqmsYP5HOc0DqEQkyBtJRFJ0hNu80UVg8+P3d734365Oz1rebbxpa0iuNYUTxuMc9rjn22GObo48+ull7nbUb5zmMyoOPhIM6pbY2fuhDm7XWWisNz5VXXpn0WZiMzkh9nMprUlPbbbtdOvWHbvzQDF4ENYDhJzM1srjxhhtTljfcYMPmUY96VPO0pz41y+ML+Tay5BjcwxYYzTrnZ96rgiZ1Lx5pyoUJphW2iD0cMK0IXEN8Sl5r+ZV3DMp7G0pW1K/OYrzIFZQBcr7qrK1J2Yr6qg7nQG3Vr95qr+onUIWrpXT3u9/9Mh2xzjrrpCF0H1Cm+gp3Eeh/AqTBDhp95CMfaf50yp8yAmfI0c0qKiM0ylm05Sxcb0/6ojW+VNpPWQpZULwtHtYW7xhxaSC8Vk5bmbuOUUfxDk9dK15pr/he/IZTta+s8/i4+upr5AS3tAYeO99OO7mnJkAZ+VNPPTXblZ4AJROFg3NGrNUupwoYopLBPPEf9Kd0vfQff0r/SofrGnpXClAZdMQ7UHpqv+i7/vrrx/5dzR577JEyVY4/y982lF4mi+Y+Vlp5pawDf5VbPEaSmZ68ZWhpLRkoe4NXHAd4ylOeknJPpshmyYeyVb6Nmzm3kqWsYBr8mVZOowiLLqX89ksYMMI8gWhrzTXXTMUlGM4Disig2FIsjGFQGAv7IktCY6UORpSx0hajhWnWVEsnEE51uN85jLclfOqvkYT13Oqn8HARMf7tb39LYZAvB/POn5fCq03ltOv+XPUSfRGBlqDnDYvon1IG9C0DjpaA4uIPutuiE74babgmh2yJrPvwxYQ5mqGjlUiAgaCE7qX82sMPuebinXJrrLFGc9nllyUflcd7cgGvwqdy0OYg3IvP8NEGnESH6r/xphvzHjK55FJDo0v3GAGQHXXOmzcvZYPBqVVT0htz15ubdWifAdEXBgkO1vwDjs2kK7lzv/aV1Ud1rLTiv9IgecMi/IdsoDOg//hBHvxcKz72bUPICPoBW/zAOzQ0UgD4jN7sBprKFuCrgGXJ2UMjBNe0K+0IjIrx2EoqdoEzhwu5XXGloaXPVYf0FbsCR+0rS56NMsl0OQ73lvyTGelsuN3nPvdJGaoRayIwxX+G1n1NMRLVPKOLoDw3Av/sZz+LJayz0giLQl1761vfmgokF/3a1742mfmZz3wm0wtvfvObmwc/+MHNhz70oebcc89tHvKQhyRTPvaxj6USYwLFe93rXtdsuummee2EP5yQKYX7b3T/NDgXXXRRs+eeezaf/OQnmxdt96I0Lu985zubn//851nO/dtss03ziU98IiPFXd68S+am5cQJ7t57752pgw022KA5+6yzU7HXXW/dvEZw9t1338SBEFt1wQm+d/f3pgAVHRbV7elnnJ7G84c//GHykrJS4sdu/djkOb7/4he/SAP+4x//uHnAAx7QfPzjH88y+Cky/9SnPtW87W1va0yWf/CDH8w5I/ni3/zmN6nUjDWle8+u70lFZhzMAfzlL3/JvDKHfsopp2Q95hce/ahH5whHlLjDDjs0+C8vvf/++zdPe9rT0qFzOpZG7v/V/RN/xoVhmhuptGc+85nZDnwq4s0AIwIGfTPPcdppp6Wz4JjcW86E4WHA4Kdv5Rjg8oqXvyKDG+2Iasn/7rvvnnRjwH75y19mu2VEl4n2F3XQVzT6whe+kF39wAc+0LzlLW9p/uu//ivndtgHvPrw3h9unvDEJyStdtttt5Snz372s+kEyN5f//rXNN7oj29veP0b0kmcffbZyadDDzu02X777Rs6zHngGdvxrW99K+91juyyM/SYbJhTUobskNE5S89p/vSnPzX7fXy/lGN4HX744Rm8sieyD6utulrzxv99Y+N4ww03zFVxl1x6SfPYxz62efrTn559lIWgF8XnacHjIPS0hFDuXjiF3oX/vLAXSwx7YZB7Qbje+973vt53vvOdXihgLwx5nvv973/f++XRR/dicjD7onxBTG5ZxtILz5+nwqj3XvOa1/TCWOdxCGHvJS95Se9Vr3pV7/nPf34vjEvvqKOO6oUw9b70pS/1QkCz3GGHHtYL5mVdMcnZC8HohXHK6yGIvRhG9vbaa688p72IMHohKHl80okn9cLJ9WLCt/eiF70o67vh+utzG44k6/rMpz+Tx4vyn3CSvTCovTD2vc9//vPZ1Yi8cxsBQtI2jH8PvSI67z3mMY/pff/73+/FRGOWcU84iLyO3zF53jviiCN6Manc23nnnfv1oX84/d4PfvCDXixGyHrDOPfCWGeZAw44oBeGI3kCn5e//OW9MBLJL/w/8MADU66uvOLKvuxFkNE766yz8v4Y4fRi5NHHF28B/saoN/GzH8am9+IXv7gXk/u9n/70p1lGHTGi6EXwkbIGPzJBZskEeYR/BCW9mJTtRZSa98XkeS+izx7Z03YYzJTXMC7ZTslTFl5E/6AR2oNwrL31567fo3vgoIMOSn6HMU86lb6Ho+3h4x/+8IekLZuCxmgYkX3SmhxFcNGLgK730Y9+tBcjuLQtWXH8ITvkS1t4SnZitNqLoKL361//OnlLfmNOpPe9730vy2jzq1/9auo/XNzHFqmbLQP6wEa89KUvzWOyqH/kM4KXxFHbIJxHbqfDn2k10jDEk2oy4hDZn3feec2vjvlVRuQ8Lm8sJWG1TShj88QnPDEixUc1T37yk0PPmubMM8/MraWVlrYZFTzykY/MKE6kZsjHa9uK4ESEIoX11lsvPb990a02RBJW8zgHllp6qazP8NIwUhRpCGqlBVCX1SxGNdoWYaoLDsuvEOmHSKH89Gc/zaGqFVXul69U5qSTTsqU1RubN2Zdi+qfipbwGWRKIHhtBIau5oAM/ZWTGjCpePrppye9ld1oo40ymnv0Yx6d928avA3HniMLsvKud70rU0+bbLJJc8YZZzTHHHNMrsoy8jCKwKMPf/jDzStf+cqUMelDuIj2w0GlTJCLc/5yTqYfnDfSNYoxmiEPVkXBU/RpdBkKnveLQj0hTHZXXW3VrJcMG9VsscUWia9rKyy/Qo4+jTqs1iFDZONrB38tRyAeDjNZbuRh5ArXH/3oRxnxapdcAvJDlh2TMb9FHS6/4vKUCRE9frxhxzfkyP0FL3hB84hHPCL5gKennXpas+666yaP0Eh6EX8OPfTQzFoYRRqRPvzhD08+GR288IUvbJ74xCcmbyIwTTmszARef+Mb30g7Q4a0EY6+2WqrrZJXRxx+RC5oMEo1KY4XRh6evWE/8Np95JksGtGQCWlqdumwww5Lu8GuhANJ22Y0A8iAe9w/XWBaOQ05SYDojEBE/02MAlKBGZJ3xTDurhiCKleC895gMCVzD2O/zJxYwRQTi5RKLpETmhc5Zaku92GMsn7y1JhTRgtzGRFP1xI2dRgO+5l3cA8lZVTud9/7Ja7mQ+TFLeG8z1r3SWFVH2Gh5BzI9deFM1x+uZzwls4wpFancpZMMlQM1KIO0jKMovQLRTA3sUzws0CqziqmiKZyLoJCoSG633rr0CIJcoB2+GRughHfdtttk36vf/3rUwbQNJVtyaWyHqnM9733fTn/IC254447NhE5Zr7YPALayx2r0/EKKw7JCB4yLtIMtmCdtdfJLTkgL2TMjwFQnhMw16BOMrx+pLCAAEEbZMp92pEa4yykIl7xikhHhWFQ76te/aqUUzIOsnw4UXRRvy1cK51LBs2BaH9RBkZX8MBhoA2aSSX/+phfN0f95KjUp5e97GUZaHLg0kucCTpdceUVSXP3/M///E+SiTNA86KbZ15WXGHFpDH+kDv2Ak/wTlqL3LrGrkgvu8auoD/ZVB7QbXaBbCgDB/JPLh8aq9/wlG2A4yGHHJI46VOMjjM1Sn7YhSVT9m9NWc+Kp8GfaTURjpCEAiAoYmMcI4PojAylwWyCI08oLwkoEqJjHgPvGQn3U2b3qE8koI0CRocQYDDAcAJkolw597vXddEFAdCONow8wNXXDK3cghsh0Y424W1tN0ERrTqnDvWZ/AL6QTCUKcHNC4voHw7axDSjyikDE3yMHj7iB8U1D0G50MZcBr6uvMrKeQ4v0JJMAFtlGVGTju7BIwos2rMAQr0mvuWv8ZB8qIdikjeBhrkOyu9evBf94zN+yj8bCakLj8lipEpi6evGyWf1APwF8NEH8rNkyBcgr/p5a6zCQQeGZ14EM8Bos4IIbZNDeLpHmxyWSXb9JidwL+OlHjjZLuog2+CVMgCN0AD/77P20GQxfbJsFn9rAllQQRfxkZHnJOggHlk5h56OAR5YDgvQGp/IpQnwGtmRD8Em+dU++XGO/NFjizVs26CcupUjI/ipPvII2APytuYaa2Y518gs3ntrALlx73SBaTXSQCzEpWwMS+QHm5h/SOUhEBgzLxTNclZpJ1HpT37yk5yUJhwmpowoMMGEuHoiJ97EHEhOYiP6kUce2Rx33HEZ9RMudRIaDMRsAoZB7sVsPyAKdo2BcF/kpvN8GQOOxnVRLYFTH8diX1oj5l3S+BGYxZcYUn4VaFt6Sl/0aVEGfWXcKK4fsIKE0SsFFekx1muvvHZzRRgJKYNaUbTG6muk48cTRoERITPSkvhohFHGlxysfZ+1m9VWH3q9gxQTwH+LFeDB4FhYIQpVHxkrw4yvhSMDZdTA4THqjLb9U087NUdCG2+8ccoFh0cG1MHIwzPmXNLIMAKA7MKR0VGGrMUcSj7sZ6QsmgYecuQAyY6oVh8ZKO82K5lEzzJG2lzUgd4xpAD/yIzFCt/85jfT4aO9hyYf9rCHNc973vOyjCgejThhdKSHFsKgIf6iP/2TnlSfY7y5/LLLM2tAjwUTHuCTIZDahof0lxT50jHhLRAgI3jg+Q5tsSVkU10X/P2CxmIYQS7HxbYB8kaenvHMZ2Q6VTCyyy67NG9605uamA9Jh0bO2DPXpktgMK2cBiJSSETHeDljKxEcP+c5z8mo87JLL8v8IQN7wBcPyJyvPLhIgoHxZLF5BkafUZFTZhykB9RvxQzltmTTOUpKeAhWO9onBJS4ztmqB341ulEGbphJ2DgSuU73STmIfAknHBgAa7SdN2QWuXoyWH5TeQK2qDsNPDGyoDToRYmMCERyzqHxNdde04/Y7wy+ZEQYvAVXXnVlRmP2GVDKK4cshUmp0Nd8BsW++KKLkx9WoniYjjJq+1nPelbWie75/ExEcQD/Synx1+iGwbCV/pRSsAKHY2IQRIYizp123ClHpvjMQDBMAgt9JcO25MAKqq233jqdDTn0A/Li5mXIuv47FliQGbKp3Qc98EF5/0VkONJ0D37Ig1OGyS258aSyke6iDiJu8xN4jdbe8WSVk1SjFJW5Q/IkRcWooz1eMfpPjYfvgC2a4uklF1/SXHzJxXneMZ7SSzyUGi1HjFfSRjFJnjxRr3lQgYpgke0hz+SF7LnmOCbDE1epabaDjHFMZJrMk1/7ZFE/gMDXKjltGPXccefQHGrZmSw0xX+mldNAWETEeJNblr1yGpTJUrnXvua1zU4775QkE0l+6tOfan74pB8mIxmRLbfcMglOkaQHdn7jzulURAR77LFHRvU7/NcOORo5+OsHZ3TwpCc9KSfJ5LpFbk99ylObr31taFLS8k/Cw6CJUCmpaMakmsl3Qma5HOUWBUuBmAhXHj7qISgm2qQ/vGogVkk1X9j/C9lHEZKoxxLSSllNsTx02jyj7Me5M46lSDvttFOOCEVhnhT3fQ2KXRPQlJPRtcz00ssubfbbb79m6aWWbrZ70XYpJ1/+8pdzNIqOhv+iTHwB0lsiScrIyQPBhCW5vVD4v1/w9yZWwGRaI1bYZBnOABgBLBXzIpZFivwEJBSaUSELcuObPWqzNC7uEdWSX7JJyd8dE/Pf/va306gxLM997nNTZsgpA0OmTN5bVkzOGUOvsTAZ+qb/fVPiR962ecI2zUEHHZSBEwMYq/wyQi3jdkpMmnNQ1b9EfhH8Y55izqw5qYO6x1GSI/q98cM27veYc958881TvhhpIFBjpOkkHWVPOBfyaOk+maDXyov+T/7DyemcBXvSWPiJf5WNoPs7xOIKI5BYbZky4Bqeat9yWg4EkFv147WgxlytN0VwFkZG5mUEUNrOQCT0AdTolF2aTrydVmNaUTyHgYCMLeNfhtqxoRoQASjDQKTihIG+Ohht6FqjgTXXGloddVGMKggLz66ua68bSkERDBH+dddelwwRXYooMl0SCm6CCqNFkNozKoGbMpyYyXJRiagiI9JIcTBuJnpFCZdccmmWdY8JNOmnZcOZbLjRhlleNMnA+AHtLOqAdpxj0i/owklQRhEkBcHLm2+5OSO3a6+5NhUaj0RtwL6ndvHY6zdE9OqkUEYElI7hXW5ZL5q7M68pa0RBXvCzIjYpsGuD91Zn4RF+MMhy0hy80SvDgJdkTx3y5c5pi6w6Jhvacj8DpB+uCzbqxYw1CnGdDMJbX7RHhrXvvOvAlqwzivBVXmCirLrMzSnjWBrNw39Fo6xgEf2D1uiEH2hM3/RbwIeegOE2ykAnjhrPa1TKiK97v3WzXOmdMuoji+TIeTQVbOAhkD7FI22SL+XLNv3tr39LuRMoOkcOvBJfGelL59kO8gJHAQOZ1Q/l1MkxkQWyxUHIOJBXeDs2YplWQWUQfdqAtcnAGmcQjMxtMCC3Qex8PsNBMDfXMeeF1p9wBnkUxqK/9r0uq0cdwbw8ZW02UFcwJ8s71n7VE4x0KiEEMtfNqzuWQeZafnV6lqQN4aD6dYXQ5qWqJwT3HscO2s+V5MVF9E+bn9XnUJ7sbShWn+ahMLk2Hl8A2lW5OhfGtP/sTV1rr+N33/BnF9xTUPxw7Jkd9VZ51yLiy6L4i99wIjvaqmslI3WfcmREOaC9uqZs3e9aldWW/bb8OYce6iqAH3lVFoQjyXva/aiy/wnb4rm+llyVTDnnevHBcQGaKle636ZxlSEPdT2WPufzOZGpSF6it/Y8zxMjk17MNSUv3IuH+FJ4kJ2yZSW35AFvC8iVX4F2C+/pyttplZ4yGVl5S1veHfC2olNDdREEb8+Di7Z4YBPLIkLXKtp0n5GAaI2nV5fyohXRYChxlhXJiRBAMDmeAhz6BGcIXXp7EZ4ywdSMRLTj2goRGahPtOOVALbqVLfRh3IhKFmvPyKNENCMgpTTZo5M7u5Tv+AivNPmJ9oZGeKXSA6dRdR4LfKyj0aiLa92QH9Ro1FjKFVGZrZ4hqd+5MMoA6hbvtkbcsPQZp3y4OrxwwPHXrtuVAGcB84bGWobLB6yB6cCOCjri23aWeruCW3XRauu4TUZWDbkRF/0E5AJdICv6NI8i30y5YcWZMWvgPyRd7Spsl5hQe7RsUY25G5RBv0PQ5rLUE1Ag1tiZIqeaO75LHbCzzyPkR6o0YG3G4dBTxovM2uZ5JE6jXDNb6wYS63JGnkgV/RTalndFiJ43bmnYbQXhj55UbxUhvzZsjtN/McrczDqKf6zR354fcvNQ3IBX7LmvBEm2VHefRZO4DNQbjrAtHIaCEJpKAmmUUBMRSzHjARi2lKWMvyUE5SBMeQkKBRPXcoXwVO4ghkY675qQzv2MYwSGqKuvtrqfcOhXcqvHgL2+XiVgeGm1Vlwe/azn51LJxmRW2cP1VXOiAOUDmFkgFSYa4xGASEiZIsyMJjo6AcoFEA/vBQ04INjD/ehG8XHS7ThkAE+4L9cs20bpK2AV28UPfEElCH22gdtobkljeW8yQlQP/5T4jomF3g2dM/QUmz9uNtHpZyRH8aEw1EX5+KYnJEb8snIkC8yMDee4bAcuxyJtqRQ9BOu8HadnKij5Jyx0c/SDalS+C7qICj0a4PntvCEPuMPmQH5tcegWeksg06OlHeOjClfNBX4ATQlN1J+zr3spS/L1VH4KB0odUTmPG/13//93zmX6T7yIU2tHT9Qxh6v8ZDtYTPyAc9wDubuBEuAE3SdvSr9KHl3jmxNF5hWVqoic0wR2fGyGEvhGBFGl1BgOpgdESGmV0RIyTHcZBIGAEIgAnMfRS4GUDL3UWD3YIr9MmpwwVTv9HGNYYGHpbfmPQhqRcfw0Z5Rj+cJlDe6YQjhxxHqE/zUS4DgAcpgloHLk4voH0qln2gJSsEpMyMOKJzraObLaejmHoEAGqN1KaWRREHJhLJ4TomLxqI3vFdm6Bdf7gv+OecafuAtvvlRVvWkkYly2iaPonvGHB7kpPqBh/jMIJAJK/M4DKumGBr3kg38t3Xv3Lsf+tM/RoSsAOXLuXGqJXuWHTOMcGI44Wf+TF+9NNH5RR3QGc9sAT7gnZEkOuKHFUfKoDE5ESAoTx4ce309XlvgUA7De8nIonJoqxyHoR7Lsems0SewZV+A4ADPySo71ZfLaFPdRjvkDU+Bc+UwHC8f8pBBZvCQTXGdXIKSLfv6OZ1g2n0jnEcv74vgCGYIX1EpJlFCDC7lwsTyyoiL8BwOo8NQAQYEYwuG38OBcBCEjBC066fQ7iVEhPOv5/21OePMM1LADHcti7OaitAQSEBICS6lJgAlYPpWdetfGcWqu/BbFLcMGxrpK74ywmjNWVMs5xlDRgBv0Z3RdFwKWbRDHwpXclH0Q1OKTwGVzRFLvCEAnUHxEk8YHGUYAoZe9N7GsXipjH11FpSR5lDgXKB95apvzjNImSqLevSnDEPkxnOE4Ng9ZIacKf/PC/+ZwY77PYNkchegW6Y/Yh/OnB7gjGo/TyyCf4rHaI9m6ThDnug2Xpbu0jk09NEq5ciDrRFaBRDkAc3In+tFP3IhBcbGaIfs4T2n7bUgRWOyZ981tsPycLzlYOBF9+GFr3ArHB3jITkp+4VV2pIqFVi4rpwy6tIfdUwXGJfTKENIiXTIUBszKD2jXQqpnBwsRccEhhsR/LoExB0uIPCjZGU0umy/LQzFeNsS5i7bVjeeEGICyBCiN14RzrZgl4IQZII+3IGOhGe7X/nMRSgOuqNvGb2p4j9eUzIGgzEoejgviHCuS0B3UA6u2prf+bo+qG31t0v+j4QrGWP0SubICt1Dj8JtpPsnek172iHvbTmdLP0rfdIPDk6/6WAFulNtH4u+cOMM2Qg4yp54Xc9YYVxOQ6VlmAkmxkgriJgQh3d1npISHNB2HqKyLqGYBBcEwSRbhsQ5eHUJ+oohaFDRIJrYzyWYwaAuQfvoDgfOE6C59k322TexV1FrKbdy5Ujszw/Qr4QNPQGFsC7dMtWp5j+6MxjoQIEd478oTQRIProEbaF1bbVV+7Xtsv2u+T8a7kbT8vf6Sk5ABRT4IoLvEqZa/wROZI7+sTl0jhOjK+hgFOn6VNlHtNc+PQXsoxEUvgmqahSVF0f4My6ngQCIgTgVOSCINeyQEWGWkIhgOZMy1I4JVJfAKGgfMJr2MQ4OBBbuXQJlITCgRmFool0C3bXS6GcJhHYBgbB2vKCiMXyTQvHurLFOolb0JqJcgmEIAymyLAdSNCcfU8F/feccarSJH+TSSLf4UHToYsspa6/tIGqfbJYh7aJtdXbN/9HwLjloy1xbHhd1/aMffhWw2WcP6Bfdx/+ptI8ct/Y5L/rgd1fgRIdrlDgaj10f1+opCiFq0wCo0QREpKgYSgLj4SMOoww2B6NM1yMNTIIDRa3lmbaMmPNdOy2rWDy1ynBRIEyhNISF0HTdf0YDDco46TOHUTTBA4AmNRzF0woA8uIIf2oViJfw1ZfrFNdXD93p91Tyv9ovJ8lIUWB8KEcyQvcmfKkizVVXieW6MTkNPMDlKXbXKqCYcEPzqaBr/s+n2f5pk/9GWiVz+OG45L62/RsGvDPV+ic4YRPpFF4Ac3W1wIYMTqV+wE362gijsjIchvQUmR0rjGukIVcMKGFNQCIUZWA4EEu6oialEc4rwyHGmCnTJdTwXBsMpdUrFUWPJf0yUdzQBY3QRl+l7qyi0vfJAu1bicFg4kut8Go7eAYMKOs18mXsRkvflCIwBO6pttrGYCr5r0/oTiY5uHb0hBbVb+W6gJJxOJSsO1e/OtdF21Vn8aQL/lcb89vqn2iWYbKgBb3TkU3CfBKcplr/0H74vBkZnBsBlfQ0HZxK/RA0sot4QtelpjzXNBzn+fG3zo/LabhJxzM/effKAwICICOyoCAmvxGJwSpCyjGLuroEa9o5joouRdy8Khz94NIl1EOG2igDUQYMTbyCu0vAfEJqjbr0EBz8RDtogW9e1lhpglq15Jgg1fmRcKyRiREnIUTTBzxw6MNVnMlU8l+qzYea0njgfbyangMnl4bkJkS7Bjwgf0a7AE2KTpPRdtf8H6kPaCyAkGUoR0nvLZUXOP4n6B/6CFDYSU6TztFBRpruTKV+kM3huMDXs0FWi5Utd24kGJfTYGQYI8SgCJRDQww144wglqC6VpMqInzGvOsoTycxhnG0xTj4jNUYjkSksV6jFPlStRAUhhqDSoHGWsdEyrVXb8ClhKQcOh54DxbnVSNFvALoNdqyvrbjU7d7vWl0nXiCtlKQU8l//dAHowy8L2iPOOpcF9tqU6DQhnqHEXnoErrm/2i461/JGlqUDLqvjdto9Szo9anWP06B06zgq0a3jqWl2M+p1A+OjK1mm/Dn2N8cm69yHy+9x+U0NEQw5MQ5DxOpvgnAm1IMAiMdw5kw1pWaghSCyoN3Cb64Zu4APgyk9e1w8WPUPAzVJTCk+i26ZDjQihPz4zzh0SVISzHk+m9LWMsROCcChx9aoI/r1pt7IHEsBq2MAOETLOCpetyrbwRyKvlvpGceDb3hWEst9dnqkK4B/9EEDgwGQB9OLAOacORdQtf8Hw13+o/uQICB7uTCOduueTDV+qd9AYrnvQrYAhkXweNU20fPChkN1oKcCnLgOh6nPi6nUYQo58GIeIc9A2U47rz9NJZ3R7qF2FiMUtW/oFuCqR1tElgKDArfBa13rPe1+woPhhoORZPJoEG7v4PmD5pyNO1+Otce1lZfy8G0y46VjhMpxzjDkWNE78J5InWO917RZs3zVNAw3jomUr7kfdD8Hw0n+sdI2vrEMSNauIx27yCut2VtKvSvZK2Nx3TTD7pKJtGnsjHjtUvdhv6DkISZOmYoMEOBGQrMUGDaUGDGaUwbVswgMkOBGQrMUGD6U2DGaUx/Hs1gOEOBGQrMUGDaUGDGaUwbVswgMkOBGQrMUGD6U2DGaUx/Hs1gOEOBGQrMUGDaUGDGaUwbVswgMkOBGQrMUGD6U2DGaUx/Hs1gOEOBGQrMUGDaUGCgTsMaeeu0rf+tB12sAfYFKw+P+Hn4BVhDbk2/Nc21rrlrqli7X21XWx66A/VMh4fTgAcY4Vu4wXcQUPVUex6uA/UwmH1P1xd4IK8emKpzC+u2TetaI64vZ5999qR0SZtkDni1iHfvgDpn30NpAN/RvZ6zmSwelHx4iRxwfO655+Z+0c/3T8gFgF/JUp6Yxn/QFK5Fy5L96kf1nZ56vqFshevt/QXtYumY9tUP4KPdwunMM+Jb4HEOkIWSjbqeFzr8UzTSROFR9qBsURuXolmHKP1b1eN6y+2/3T3shId6OA6dQuzbgviejfSEZPsBknnz5uU3HY495tis4bTTTmve+ta33qPMsKoHcujBFrhhRj6AFELhhYZ77rlns+++++aTu/DEnOOPP77Zcsstc9+5+t7vRBDBYF/5q4ee1FWv8/Dk8Fe+8pXmqKOOyld9vPjFL8435O64447ZJMHxNOfCDL6TziDUw4AXXXhRfp7z4IMPbnbZZZf+iy676iMae2Gchy7R0hO6vgPypS99KeUBbt5s8PSnP7157GMfm289gEvJS1d4tev1AskzTzuz+clPfpLvCSOfnurfdJNNmy223CKLeiMpGQKlb/XVtzw5Tf/QI8a63stF9jkD76XyTrTPfe5zzR7v3yNfQUQHfR++jLYyEwX8B9oX3HqlB72evfTsZs6sOc3++++fdmmXt+ySAcX222/fvC3sEgddL2GdKA4j3U/O8NMPnbxJYMnYRzd0+OhHP5r26AnbPKHZfIvN8xw7RhbYlpKJkdoYxLWBOg3RG+QZBR3VIUYa0e0jgqcRTzrppOYtb3lLs/vuu+frNp7ylKckMQbRoZHqQHhPC3txIgIzEoyxyO273/1ufDd4yWateDPtZZde1my11Vb56g9K7LUQ+jNR8F6qelK4/QT9b084IfCZlYL6/97x/5qT/3Bys9tuu2U0LNp5xzve0f9OxkRxmMr7vSZefyjHb379m+a73/tu8uOII45o9tprr85RM4r05mHvAMJPfH/n/3tn86hHP6p597vf3W//mc98ZjMnZPjxj98mjYoRyZprrNl/n1q/4IB30IaDOOCAA/IbNY973OOapz71qSkHz3/+85tf/OIXzRKLeyFivD02jCo982qe0rcBo9NJdQwiHTRqmrPMnObn0SevI/re97/XHHrooWkTNOwVMIy8cr14/QX7MVFgi9AKDgVsgjYErgIKr/v4yEc+0vzxj39sPvCBDyQOXpkkiKs3Zte9g97Ci/287vqhz8QKagq8sXu//fZL2nm54DZP2Cb1SH+AT1vXK4Pqnq62A09Pef9NDQMhrVPevYIAOuvFXV6bbP/6SP+ceeaZ2bf2PV11llISPo5AhMOIzQ5jTVg4EN/5PeOMM9JQSE956SJGVCpgoniJcCkCwfAGVvigjxEZXDiUte6zVhoJisWxVFQ2CKc1UfwHcb93cumzKFM0SWkZ78mA/MpkpAO9sI0BET3i8QrLr5C4CHpA0v5uw4LuvhUyiJHmaH0ka+SQfjAgom9yQWcYLtHxtdddm5E5GqKf9wnZ+k13oOMlx15iat/74DgPgQT66yego4C+tt/llCcX8E+91oc+a48DRnOyuNTSS6XdynfXLT0nddN3geqVMF07DF2SrhPMspX4TjfIg1EHvOCNRkXDtiPVl8mCgY40GEQK54cpwMhC53jyd73rXXnNB4De9ra3NQ984AOzDIFvEyBPdvAH4xlqBDbc5TiOjHSQVIVrPh7zvOc9Lw07xvzlL39pNthggxRkTsRHZiYC5kiMWghGpaUIgU+wEgxD4esCP7QhIMqKLuuYIC3MoP+MAtmQ+nNMGUSYFGQyZADdRZannHpKyua3vvWtZtddd02jW5Gd1NTrXve6nGth6OA5GUaDHgiivve97zX77LNPOo4KsOCBTuTyf/7nf+4RLQtCbr196EWV01k+6B386d2ceLkleMQmj2juG29JloUw4gT6Wqkkzto9g5IPNPZiTU6ZHN543Y3NvEiX/+xnP0v7xIkIKN7+9rcnHs5r/5Xbv7LzkSbZxMsrr7oyA6tyoEYZv/vd71JnBA7kFO5sRvYhUqqTmboeqNNA7DbDMYjTEMkfdNBB+YUohvDII4/McgSEMBie1oeDnOsKGOIyvARXSujUU09tGI4DDzwwo/pNN9202XeffXP4V06Nt5+ow9AnQkAobr9zKLePFgTg9a9/fRolwsmZodt6667X3HzL0Dv5ORZR0sIOZQiKD0ZRaECJBRpdAwUzh4GvRpRk08gHD+xzDkBKSH79/PPPT6V8wAMekBGf6L5LwH9pETJqdENGK5f/ghe8oDnuuOOSTi/a7kX5olBygqaCEDn5hQWk1gC9Kn1ccYWhL1ziETrUdSMR/RuUfAhM2BztmAeikw9/+MObDSM45MjQ1LUlZy+ZQYxPWZNPI6OuodKTNX+C/7feeltz3nnnpTxwDHNiFERvyCt55DjgPJkwUE1FXJ3RCQLBgeiY9NQ/LvhHDgVFlnLLtSJAZ02Qdv3aZO0QULgxWibZ4AZHUQ7DUVHGBhtukIIj902A/AYB2pZOqLQT5cB0Dsk+5wof+xdfcnFGD1IThq1dG6xB9G+0OkrxKQXl1VcTz2Sl0nCj1TGR66LLCgSkHTgJckg+tQ8nismhmMdYasml+jJDRroG8sYJkM+C2pfCIxf0S0Sa+e/YJz9+CwPIuwuaOGqyQKbpHL1gA9AYX9qywGEYGbbPLWhfy+agMfpxyBwIWCzmhuBEFjmSWyJgY8QFaz5SpHzXgBboU8GL9ny2QNC47rrrJn3YD/ao7AGc2TW6NFkwUKcBcR8qJ9w6VcJsSeWhhx3arLP2OmkgRfXSQFapmHSUBpqMnDEhsPwXkQkLfKUB4PfDH/yw+cY3vtGsvfbajaiO8EhJEBZ9IdgTBXQh/LVVp4k3AB/zPIbwRmzzYsh82GGHNS972cuaDTfaMEdpE21/qu+nrKInQDbQggGhBGgyGaB9cmCYz0CZ4K45FXx2/clPfnKi4jvfUpbKT0Z6SoAgcCgQ2JBVhmTu3LnNKaeckrpSNIQ/o4F2g5DParerLaPI6MFZHwrn1MWIqEH1x/X6/s31N1w/EPlYfrnlsw3OqZyF9oB5FTJZxtg8ipT0Nttsk5PzVT4Ld/QHnznJSktdcsmlOb8lyDbydJ4OkV1lOVOOUB/K1naE2j2qHeiYi4GddbdHZggM8QiG5atGIe981zvTUD8yUkBvetObmh/+8IfZWSkhk04ivi5BlLZ8RJIid98BgS/Ciz7vd9/75RB0k002aTbeeOPmj3/4Y7PpIzdN/CkuJ1ICNREcGSDMR5dyTPYrn2/lhMiGkRBhSJUQ2EGkxyaC9yDu5QyXjuE1SMEPftS+bRkR+20nQiHwbqLRHl5Xuofh4AguvWzom/Z44WekcVYEEUaenIlI/yEPeUg68q5ThFYMVWoCDfS75tLQS/sc7eLhLEDRy30mjhmU6QxpFAN3tqGW4aMv2zB7ydk54U/W6QI7YvTBiOKJvrZlYkH6qS5tl66pg0zRyRr9OAfP4084PlewveQlL8nVdoPQfXWPBPnVz0gzogk6HPTVg5q11lyreeELXpi2xzn8F1iyE2R09u1Djzh0LZttvAfqNAh2KngQvRQck+StdZZCmPSSkiAI2267bV9RTfi+8pWvbOM28H3GXwqAscAAzHEOECRCJdp7xjOekc9TMO76w9i0BW0iiKEF45mKETRBH7RisAxL0eid73xn5tRFnRxH5tyDpgs7lGDrp/4vvZSVY7elMUQHkbM0pWgUOGYoRFIVEU6EBlZKoSfZ45Q5IvzHX8/POI8PojflGLOtt946o+JydhNpf7R7yR/jhU4lp2gAHxPiAhtzf2XAGLe7Zt+VchuffRqt+im/rn/AFz3RXj+MPvCWUzCqK6fR1jf6MQingc/1GWo6WHpdDqPsARqblPecBvkTsAk0a/FKV4QUZMt+kMkTTzwxF+Hg/4orrZiBJPkklwIdOLMPVgKWPHSF1/B6B5qewlgCL0IACFDnCASDXEqLCbUyxLn7rnPf4bgN/JgAwAcQTswxDPb0bS3x88CPPog+AIHO5yvuFvg8uYB/CGkqSBhGW/hwoOWYOIx5kZaSpmK8OFjAyJbCLWDT0+I2/QfkglGw/r7mCigHmuinfcCwFL/yxAT/MMTqRvfbIh3CSFC4pecMfc2sUiLrz40ltoELhfTJ4CsjhThZ9EcXslkpCgaTsSCTyy63bOIkOAOic5DOI4Kb6Q4CA1DZCPvO+eGFvle/y6jjCV74TRTQq4JabUlJVVocDuyBkR35EOSaIIcXHLp2GPpGxsz5gnlhB+AhwOUgUhfCbpBX+65zZuTDSJNOTRYMdKRRiOsEwccgwm4SBxOsRrn6qqub5ZZdLplQjGAsDbe6BvissvIqQ4IThAfXXntdYwlwAYfHiVQ6iPGuXGiVWdBtOaZaiYFeBEJ0jRYE9Nvf/nZ/6Z/0CNqINOHUxnNBcZjK+8rwii7B7WH8OAV8QYuKmMpIOJ8jj+auVCBKNBGggAys30Me+pBUPjQ2V/DIRz6yX7WnsaVM11tvvYzmOHFGhYJ2CYIDgQL63HD9DflmAEtS0ei3v/1tjoDbKaiKwO+4K+h4579SnF3iOJG6GUSGmcFGzwL94KD79uNuu+E656H/9JAtmQhoh11qO2X78CFzglj7Hqz18DHAC2WkjMlDl0DeBQgCVqs6P/GJT2T/tSlDUQGWxxcsCUYXOHvOqEZQXeJXdQ/UaVSljOMySy3TF4xHPOIRzSte8YrmBz/4QRLhCU98QhLmz3/+cwxVb24e9KAH3UNpq55BbwnGLbcNzU1o1wjHEkdzGEZBFJIRMfm1xeZDr2zAGMaO0JZRW1C8CKB6RLupDOEsllp2qeass87KiOLjH/940uLoo49OXDy5/vuTfp9zLRYNLOxAIRlG0STF4CQ5TYoCKKfl1+Vc8CvWBg2trItAc6JOo234LaNlhKRE//SnP2Vgs8ycZZpbb7u1Oe7449JxK89hTBagC+f1pCc9qTn8iMMzcCGT8yKqZFBf9apXZSTK+JXRFYy1Hclk4bog7ZTRp1N+bShakwnGU0oWkBl8l7qZKGhTfQVGvtKSzpls/vSnP537W225VTpp6UnnRfbeWtE1kHc4shN77713s9NOO2WgKMgBz37OsxM/C3XYUw6j5oEHYZ/G2r+BOg1CoYOL3x0RYn7lZr0egyKssfoauRqBULhOGb55yDebtddZe6w4T6jcnXcP7a+59po03gfF8yPHHnts87GPfSzxIUA7vmHHvuGqVAmhnqjTgLh6tKFewgiMLjiRT37ykykwlRpjREU3JuUXBaAQeA5ES57XcWx5q9e4WEmHNuhcUbSRhhzzRB2GNhkAkTzlLH56NYPXRViIARdyaeLbayOM8BgO1+bGHEjXUNHsF7/4xTRggiqLSACDZtRZAFe0KpqizyBoVPV3seXc4EvnBQf64LkZT75/5zvfSSN4yCGH5KjDw5+rrbpappDgUoHERPCq0Qoc6JZ01TKzl8mU1Je//OV8/5wAhs2SaZAG3GijjRLfzTfffCJNj+leKXtQGRjvGKsgkz7ASaArUMB7DkNf4DmZgcPEE4UtcpSBrZxldUgR6QCdxXwdlsuXPwSMRA1N80SHfzzAw0Bbg29i0RJb0S8BTm8dk7OYxvmlcAfOQBQ6UdCGYab0HcPlvUGEF51KkAmsIbzzDJiI2LuGGLmFHRi1GlWYO3KM9l7vcfrppw/JR6wMKTlCp5oUH4RBlCbFU7wV1aO5tsilfc6ag9hss82S/nCljJM12hAgwIFukA/tk0kTnlbMMCpkSI6d0QXw1iflpjvAlYHDS3bAPv7fcvMtGSQwipa/668y9aoR/a1AaiJ9xGeQ+h82iCEG8EJzo94Kctkmox60dV4g0TWwO57L0CYcpZzoADyduyzoItBEGzJcNgr+5GXSIBocN4Tg5j2h+L0YXfQC4V4oVy8603MtOta74frrc78qDwbkecchFHk6DGMvnlPI/RD63E7kDxzCISUuISD9qgpf29oPpvRCYLOMfji+8YYb8zgEJrdVtl/RKDvt+oOBSRt4oIdrkdPNGvQ5hKB/HPMV/ZrRDT4gXh+Q9w2nZb/wfHYK7+H8CeHr97/aaOM8n+r6p/UDtO9xTr31a7c9vGzeHH+K12gOYgSQ28IpD+KPYzIy/Hxdv7ctepODwqNwVjZGDv3z2nateI032gLV3pVXXJl8cr7qywKj/KEPRQ/7YwU60oaii3PkpeQTro7BvdGncNWPtn5OlP/Z4Ah/0F1/tVk0LFzqNsd1Df0jxZKX0LrOl00o/axt1TG/rbqrvXvTP/e5Tg4AepYtKjzywt1/yGnRfDhv2uVqv2StjYdzJQuj0T9GEVlVu7+lI2UXSncu/OeFWbb6WziMtmUf6QhcwHjvd89i/ozXQ7mlvJ3nHUJwM1ozlJdnM5IIZDKCqAkaXnEQQ8yRcBXFixikyeAQhM2tdoPYA0kvjdS+a2gjghKdoBE6GCVMVvvVDp6EAufIBk54YyLS+eIduhT7nRsN9EWd7Xucq7SdPk8l/+EPF/jpJ9ySB0Z2d7/DaLQ+TvS6NtFaZAjCkCbd0W0yoEv+j4a/kREZQ3OTtmhBDwun0e4fxHW8n0r9MyIyJ1FADqSRpJXQZyr1I5xRPnuCRyAcWo5oyCY+jRUGKslywIbNtbSUw0BEQtO1w9BhxjkNYhDD0FL71e54iDJW4g0vx1BRlvDiaTgYDwJc+fPh5Qd9rM9lwAkCPAgtZ+pa1zDV/Nc/6aYy2GhAHjzZbTsZUHTnQP3wwLnJgKnmv/bJGvq3+00mJ0P+plr/tF/6V4GLoEHfrdybav2olKwth842V4AtqB8rDFSaCQojbeLSKiRgLgAhEaxrKGFFCEzz0y4nZr9r4JgqyiAo2qZE6FLPKHSJg7kQ7RAGbRbYtzqsa5hq/qM5JS0QWQEKMhkgOBIgGO0yIH72a6TZNQ5TzX8yNlzuyCKZhFvXMNX6p339Z4f0uwIV8kc2plo/2EDyaFurReFKbyq4HguPBuo0KIdJLEbbSo8k3g1DD8k51zUQzCKCSTXvmTIkNOIQ8XcNhqA1ua8tE6g1TK80Xdc4mDysaIfRMplOgD1c2TVMB/5z1DWqXCIifBEUGSAXXQO6MwztAMW+c8WTrnGYSv7Xe7rIHNkD+l3PJXXd96nWv5h/yABB4CKat6V7DLRU0FTrBydWC3+8846ewLHe8TVW/gx8ToNzsLTRkFyUXV5W2qDriA9TEIKg8p6MRY1wEKetzGMl0HjKcVpw0DbFIcRoULlDxqNL0DYctMdZFQ626A8vykx4ao6paFJR0Uj44R++tu9xrgyidMxU85+CloOUHgRyuPbRp0tAF8GJB9UYC2DkSUFj8rEfeXaFQ9f8Hw1vgRrZI/cle+S/ZK9r+Z9q/WN76BcalK0reaxU5VTqB9kkowJ69gGf4Ep/nR9rGnWgz2nwtBXp8bT2S1EpD0S7BEIjJYFx9uGDaRiYQ7AwnF2CNqq/GFBOi0GeDKOlb9ot5hMKuVTLCEHXSjvV/C8FrVEtQw0nsoA3XfefYdBee1RrX8ACp5qATGZ09Gcq+V9yNpky1ybjVOtfpX7IAZ1nd+r1SYIIsjCV9pEMsknoRBbJZYGsTL3Ms87NbzvQkQakEAaxKA9gLCkvY15pg/khM9Hz7QhYW9osA+pam0gTbeve7meUOA39tyU4nKd9TOq6/+pHd+3BRZ9FeaKJctpdjjTweir5r29kTV9LSfEJDyZD/tBZ/+FgC2rfFi+6hK75PxruNcIqmSP/JYtsA/50CVOtf3gsDarPgPPQZ/SwFbxMtX5UUIFWbJL5Jm/woDNjhYE6DQRrR3WGpqJdxARlwMeK3HjLYZahFsbYh0tNTlIoSt0laJOhpiAcB8aUENnvGrRFUEU82uMk7bd5QngpcxfpqaJ5RfWTzf+iLzzwgFKUsaK4+t0l4DkYzmv4gK7lv2v+ZydG+IO+JWvksGS/ZLLroG066J8Ahc3Rd3ZPICVgkboz31n0ISOTrR90gW7CAU5GPfAlt+ORzYE6DQZzIkZpBHkc0yWOgeDCo6J9Nzru2mBUO7ba8sMkglw0mQwcCg9tcQzt52gmyp8SLvVUP52rOQ3nqq8L4pSy0gn88eTwOvGaEEHDBX+/IJ/sf+lLX5pK4tUccP35z3+ewYP3O8Hbi98EE14n4tvc+CUf//SnPb3Z9T275j36u9dee+V7yijanLhv6/iOuFfYc8oMxFe+8pXm61//evPQhz403x1FKRlLhsM9DEmbThPo5qi3lrwPmv+jNUz/0N72+uuuzxU5hcto9w7qOqPIEDLIlYIhk76rXgbSO97w2psI8OlZz3pWvtfLE/lk5H3ve19z+OGH56dVt9p6q5SHd7zjHVmfzwBfdJkKm2QAAEAASURBVOFFzfnzzm/iYcRm8y02b97//vcnb+fFO8K+8IUv5OtxtK2+zeJdYmtFO/hPJ6dSP9CYDJJ3uJDbBeJP3DRuCMLmPZ7gDMPYfyI8vGf/CcN6ulPZKj/uhsZ5Q0QyIz4RPs7qxl283dfgz789ET7uChfwhqL3oPkTwpYYtfvpHL7Xr922wu2yC9idcd2G7mGs854w1v0nvuvJ3/jgVu9pT3ta/yn9ehI40no8YS9yvj1lQqH67dYTyo95zGN68VW/3vrrr9+/plzJejiIXrwAMeuJvH4v0jW5X08V92/qeKfNg8nUT/oXEeuIT4R32fUwyFk9fuBjfN876e+ka5H1yOthwHvh3HvxItXe05761P4bCVysp/D1Y4sttkg5IePq9CsdIAfxip+sr94qQN4AOQoH1YtXq+c94UQTn6m2j3CDCzmFCyhZyYMx/hnoRHgQawZmKDBlFBDFAdE/CIVoRIgiTK+ZBoceemh/vk205boo0AvzTj755IwEvYI+lCo/wiNyDl3KUcT3v//95uKLLs4X3YnS3vjGN2b0qYyXTp5w/AnNCiuukF+kNLpQB6jvXuTBzJ/OKHB78EQKzDMH6E8ejDiMuHbYYYccBUkTffazn82RhFGG979ZTeSDcFI0ePbZz3y2Oe644zIqt3iH/Ozwmh0yMv/Sl76U9Xx47w83c9efm4tMPvKRj6SM+Gz1t7/1reZ3v/tdtu1dZ96iC9rykCcW4j8DfU5jIabDDOqLAAWkRQBDAaSZ5JEZDwaB8ffQqZwuhwE4GIbEsW9YRCTZXHLxJZmmci6iy1xxIs0k5eDBVWnHys972Z7zJhRviGeSOCrX5LKlAspxcDIz0C0F6uuKFTwkT8PoS1nhCb7hgyDh8ssuT157hoRsWFWkDJnx4kD77i9ZssAEL4v3Pojl0QKy5BrnovySd8ugObQYYWbdZEH9iwrMOI1FhZMz/ci3v1JQzsFDpsCoQSRZOWUG3qvYKbhy3gvEEDD21153bSMv7ZiB8CDUwx7+sFR8hsUowxLK8849L52KCNTIQhse3rwlnJM5ESu3aqKR8VGX7Qx0SwEjDIZc8GDZL17b5wQECxxGOfOrr7k6ZcDr6DkZfHMPPnMC5/zlnAw4yslssMEGeb96OAN1XxlL2fGWHJgf4UCMXLxfSrBiCfJtUbfFQEYaiwyE4owbKg8mxxcKNjOncTcF0aVoEwIyM6cRdGnTZNyCtgA3kMdQ3rxT7rryzaHkmY9+9KMf3Xvc4x7Xz007X4Bn8b2N/BUfyXjtm9OIj2H15s6dW7f0IorN+Q/l3P+a17wmtzF66UXUmvuuVS68f2OHO4XvZOtnOMYpndOoOQu0JgN4iScgjH//7bbhJHrh6HuPfexje/Fxpf6bdtGt3jjtPtcBHgP11vyU+8yZgJrzKllyr/bjdep5PRxVjzyEg+nLEt4AbRa/8kTHf2bmNII7MzBDgaKA1VPSS9IRIJQx5yyMHD7/+c9nRPnjH/+48XEjEaT0kRVQ5513XnPUUUc1x/zqmFxt5j4jEXlwEaMPN318v4/nvMY1V1+TKSpldt5554wiRadfP/jrjc/ExiR586Mf/SgjS+f9RMDKz0C3FDC3BNCcDBg9GAWg/Y477piyYTTgY2ff/OY3My3paX0pqRe+8IU5wpRWsrrqpz/9aT4YLO1otLLLLrtkne41R7LnnnvmfUYTzmmDHH3ta1/LFXpwMacRPiDxIUdGJYsCzKSnFgUuzvQhKeCJVs5AHpqychYMhzkL6SnK79vL0kmMA7B80ueGMw1x6y2p+FJJDIPyG264YTob6Sev2peW8DVBhonTyTx2lOcYfNjLHIlUBKPhfsCgKDcD3VJAegmf8c4cFN47BuYcHOMbfrjOkJMT4OE2zsNPPcq4d84yQ59ZUIaMcDoxNsg0l7STsoDMkCk81w4gB/khsairZCEvLOR/Jt1pIHwBosr9gpq8EiFgJKZVWfvFiLp3QbciB3VprwRKXdokbEAZAL8SqkG1nxXP50/1t2gBH/So9xjN57aF5jQaFo0hrb/Vt/rU5UQ6g1YcBWC08Zciy1Hn+vSgp8jz2mv+JWMrrfyvb0AsGZGgV5HAhRNgWMie0YtRDMO/1NJL5YS3NpR1zfMY2rj9johsl18h79NOrs4JI8VQFU/dNxKUvKGL/gA4ANdKTtGxfq7XfVlwiv7gJ+OIFuiH/tWH0h90pFcF8G7rYaSH8hIdRAN9rP67oG6graJpzV85j8/4gP/4pxwe2ScbeAgXUb92b4n6GHz1wqVedYRnrhdd1ecc3MnUbbf+y46pW7BgC+85Sw9NuKvX6intuXc00Nc2LbRd9HOtcEFD/SpIGY3rkwaByLghkMx7xpszDYL32/IlqoJgau3eI78XjMzz7ev9gveyE0wa8TkN9VROsm6Xh5QLrRyj8/ZrvXZ9IWv4fXV/e4suRZtg4LjnNOoLfaEM/Vy8+h2ff/757aZG3C8cxsufESuNi8WHdj+dk6utX7tt9bXLVv1Vxr36BtryUOUWZGseAS6+BAeKplXXwx72sN7jH//4/tcDQ0nzEjzwLCbN8zkNJ0Mx81rlrLfZZptce29eRP3Vj/hEbJZz//bbb9+vhzw615atLDjCH/goX7JfczJ1PPxWNFS+cHW98Bo0/4e3Pfw4jGbm8j2fArTf1pvK+bumn/pUtHWu+tiWhbr/b3/7W78uz9wUXfCtZEgdQLvmFPzQH6iz6g9n3nvUox7V23TTTXvxXfr+eeVKHsL5pZy4Dw7oW9eUM6dx//vf325/TiQMfB7HSDdl0HMg2gqH0YsAI8+1eaOw4zpXNgf+bFLpW8lyVn73H2X0G272xwr6hU90BFTbY71fuUl9TsPQjoe0wmG9u7+HbFjIC9eIIwiQqx2C2QmBY+0OZCvNkJ4/VjlUNKl9+zXCEKlYVQOntddZOyOe8bybZUERlV4JJmbk4z0+wBBYdDR37tw8Xpj/iJAi3Mj+iUjRXTRGHqw+mSiEUUh6qceKGamn3d+7e6anPvzhD2f0efDBB2czPhaG1q973evyWC76pBNPas4595zmEQ9/RMrI61//+oweycvnPvu5zFefeeaZ+Rbb5ZZfLp8mF3niz7777Nv8+te/zlGHfHh9T0a6g2zp+2gvhBNNqs8r9W+7fehb5p4+F21mWiTw1ZZfgf0Yf9ThlG5F+e3IONM4oW/0it6J9NFc1A6U96PjYQAzgkeDObECjtwb+VlGK41krkg97AeahtHLOkT35Ajv1V86HAY+6yNX5OBtb39bHqvnQx/6UPOxfT/WbLDhBs0FF1yQ51/xildkioo8esL76KOPztVPcFH/m9/85jw2N4bmH/jAB5q5681NvM2PwNHv05/+dHPYoYcl/7TFbhiZWHVXOCfi9/KHzSFrt992e/R9aLWd/lxy6SUpz+yROtAM2IeLr1JOJkzqa0ROO+20TA9ssfkWSVQCpNMUxWTjQQcdlEr3sI03TgVDQIQhSBRvNGCIUolCCNXtfkAonSdwhIJAGYZSxGIkoXW/eyybO/yIw5uI7rPM85/3/IaRcO9IUA5OW36EWH3qrnMj3U9R5MtPPOnEXDLKcTzvec/LOihj5U9HqsO16i+6TdfXiKAJ+uLFz372syZWHY25fyP1n4Ka00AvxoKxskZeysn+I+O1DhT5xBNPbKRCKCoZwCf0pZgRgeYDWuhIJqRJpKDiKeDcJ1t//OMfEw0ytcTiS2RKBL9f8IIXpPNQn/vNgZBvbbg+GpSMtstxQOqxBJgckU/gmRHHBbXfFf+rnfltGTP013f9+OpXv5p9xovtX7F96jB6AsuevZLj+OOPT12Mp6ub3XfbvXnAAx+Q/aPv6Ox1Hh6Wo3schLre+973Jl/QtWgq2NQ+HjO00o6u0XNLYM1r4WMFfzEKSJ4qw0EA9ZEVk9vxVoBmo402ysUNJU9SjvDgoJ773OemXh922GGJCyNPppeeE98PCTzxYOOwY7/77W/D4K+a9dLvsgVl05QDeKdvttqxYOM3v/lNzp3A0YT9vvvum31wfbicVH1Z2Qh/0ChGMNmOOkpWRrjl3y5N6kjjvuvcNwVHZISAAAEoAyG6+aahB2juDGEBBLBgQTpX99aWgcJ0jOEwMNc5hLSFk/OYRMjmxZp9OIlai7lVVxdbERQQea+5xpoZYVBAkdlYHUYXeA2qTkagcs2Mxxqrr5GTing/iP4xFhwtpZfnNkos4PQZbj/8jnRHY+19GQr85zDIR42A6t4yNK5xPupiyJdbdrk0UjWK0CdyUpOu7lcXo2M7GjAo6oB/4jprdnN9PDBo5FGg/pxcjcnYxe+KOv0fQ911f5db+AM6TW7TiAatY2lq0sk1OmbBACeILpHay76iLYNPPugfA4pP+l66r59VL8NddEkDusJQQKd+emS+ibMoXcZnul3ABmhLfeoSrNV1PHAOToIF/CSfypIR95Jl59koeHFyy8wa+n4LvPFP/2pxhvZHA+0z/vqub+pQv1GKfthyfOgLB1DOYixB9Wjtj/X6pDqNAw48INMQIozILSfh68VmsXa+2fhhGycxEAVgJKUwzF2sd8+oaqwdbJdDeMwmZAwBIcAETC5nIfqVloh3COUyu3nhOADnQai7hLPPPjuX+hkef/CDH8zRF8Eh/EZiJShd4tBl3ZSBQhP0Xx3zy+azIQd44NUen/rUpybcNP5QaopO6TiR666/LkcTxXd8ZhQ4DMYecBjlGFy/8MILEy8RGcPnHGBI1rnvOukwPDAIGCntMfQUnCy5Tz8ZO8ZRHXfFudHSU/BqOzP9kXoQRDCCjBgZYCAW7/3rY1hlVBOhKf7DgKK1Zah77713GjsvhYxnHpLGFRgZhTj3jGc8I+kmfYgn0kX6SN5lJvb56D6NlKJXsZCfI488Mo/Rdffdd08eCjLRAP0YarzAU6NIulM8Kv1xnd4bVeAXQGuyyLgLGPFaYIDmXk/imP0w4V33if7JjbZddz/bZV+98C0QoLo+Ekhv1aj1/fHSxMNilAUfsmaUceCBB6Ysvva1r82AV13SmHNmjT6CHand8V6bVKcRE5C5hBFBKRLmUOzjTzi+eclLXtLMjbw9ghd4z/sS8c9wvBxIXVuQLQOMwZQayB0SMmAIbDhqvbbhauXY4UQAJwMs/TTX402slnpybsASUcJDWBdmKIPBEG619dbZldtCkcwBtFMHC9pHskSx8ZdjuvW2W9P5Gn0wMIyKfHaNMBlx749i7P/v//6v+cUvfpEGRuqCrMhjq080/I2vfyPfdCvK9woJ4BkPRp5x+sxnPpPPcchje15Df0SyoIKVPBjhDzkro8dQWh5srT9DFC/Pa2ICfiiqvTu6LSOYMh39ncxo8966Ubq07DLLNt4ufMwxx6TR9eZfjgS+55xzTtKfw4hJ6NQt9mDXXXdtvNvLK1w8mY92nri+9LJL+8GaaJ8DbRvj2WHUl40fKBlSriJ7Dp/cSX8y+K5595TncjgPowX8YX9kPNCaTPzql79q1lhzjQxCnDOHMS8CSG+x9RQ5eWK/jJLVR6Y4PHMaUm4Cj5goT5zgoO+jOQ31Aby/NXTfa20qOEE/ARG6kG/ORUBNdkGNOPKg4z+T6jS23HLLviHECEpuSdof/vCHzBfrK6JQAsppC+Ruk1DhQCYCOYwNASMk6ma8CCzh+ehHPxr43Ni8/OUvz8iRU2NkCCKoSHQi7Y/lXkKg7WpXpMQoiWYXdkB/ysMgo+2s2AL9HQR9RYtlUBhQyloTkNojb4IByyXxnZEWhcILTkaTlPSf//hHKjzDI/ojL+qj1AyPsnBOWY3RsDKOGU31wsG+su6tPtZ+nriXP/DQfjx1nj+v7BbEeM37y17+shyRaXuZOfFeq8idT5e0VHUFPoywn0AHHWqOwFZAaO6C7jHQjtFEvx2jnUUoZGFuBGuMJgMswkbj7bbbLl8q+bGPfaz/XWtlpI+B+0EFeVK80nv4Tp8EnpwG4yt9KW0G15I/usYJGKWefdbZiX881Z34CQ6MOuAssIOPkcjWEfxoVx9c8116W6lXsq4v2gMcy0iQo+RwuFttuVW+yv2www/Leb+3vvWtGdSahJcJQTN9Wir+FVSAXcddbsNXTS4gHOIz1JQc2C+jYYvYlJSiA8JIWSYK2pWTJiTauPPuSJAgEaolAjcCx6GVw7KFM6HoGkQT2lpxhaF0CBwrb1sRRdc4dFk/HhYfKSg+1PwVOut/0X1B8HA/heJg8ZPcqI9xF+WRN2mNArx2j/Kuo7d06brrrpdF0By+NTItY+Qi2WRw6i2myqVjivrhoF7vOdJeyVC1O78tudOGuRIGzQin+K4vcKx+6BPIPkSARV+mGuBEftETbzkKdABSgehSuqc/jumVMiJn+0U796w3d72sTxpIXYwzepj0lnYE5TDQBQ8YcuXgcNnllyVPOVjgQT0jFXQWiKGvNvGtLy/hWACe0T1b+OlXOUE0V7/JbxE+J0F2lGVDFo99cgGf6lNWOsofeHGagmS0RCvBhz6pX101WifLgl42TbuuTxpEg+OGIGLeY31wMHnM755yXyhg3hsRXn/ds7Xz9c6XcSPTuiEIOOJzGooGI/IO65tDoXM/Vin013TH6wZ6z372s3vPec5zej/4wQ968brsLDOWP/pXtAkGjvs5DfR0//Of//xeLAHtxeu6+/WNpf0qUziMlz91//y2xbt2P50L5ej/2m2rp13WcUTvNnke3SOVk+vG1TO8bBYcxx/3h5L1vOtH30FEhLl1zTlr55/0pCf1nw+o5wRcx7MYTeQ7g+BTdXguAGwTz2nE6qterIq5x3MlkZbI6+jw6le/OusJA5A0USdQ/1jgl0cf3YuoO+Xu9NNOz1voSqzW6UWk2Yu5gNSbkuPCsV13teXaePSzXceC7OurH/qD7bbdrheryXqRdupXBze0DQOYzzC4oC/xCpcs2y8YO/TTebRUbxjqHpkJI53F1BWGvG9T1Kku19mCGGnkfQrTdz+ALp6xeOITn5i6Pvw5CNfDCOc3NyL6z3vwoNqFv3sjnZzX6o/zoOgQmZW8J0a8aV/IR5s3yjquc2UDtU8vwpllXeEoeocfdrji2b9wWv2+5Mn4U23X8fy26gwHuPA8pxEdSY/IO4sc5O5XWnGlHO6Z+Ooaqn3tmECCA5BnNTQU5bzj7e/ISTdLKl/1qldlpPj73/8+h9uVc8ybOvgjylh61tCrKTxH4MlSADfRkN/CDDnPYHQR/BclidDwRNQmshI1AefaMNYoKgxGpoTcL/I2gpWLxmfLNNWfxyFzIjZ0lZuWxtrtPe9pDvnGISmfK64UbyuNSHjX3XZNvNDdXIhvcshbGwkuHhHvW97ylhyFSHF99aCvNr61II/t3VNGGCJNMgWuvurqflTc7lt7H95/CVkUAVv2C4fSFfMC5lyMXuTfXZtugE54UEDHpOjQR3ReaRzlwsj1+YwvXznoK80H9/xg8kSKB33B/da9XyM9496Tf39yLk455JBDcsQhlYd3sgfmmdDEiMBWVH7V1VflajqjkJ123imzGSJ337+w0GSD9TdorrjyiuTLm970ppQTeJlfMS9FPskm2GeffRLnPfbYI9s232X+Sgrz3e9+d8qTuQ4y8K34poY+mksju0YogDyMBGygkZAUanzAqTHhjTbs094f3jvxVKcFA4vNHvoyJxprA30mC0ZOsg0Yi1KCyr+de865+VqGiOpT2BC6S0Bck9+GuKXMhFyO2OoURmbDjTZMFOASEUAy2muSre/vGtr9t2KM4YOz8+1rXePRVf2G3TWxJx1AQSk5fgx3FMOP0WE0oDjuM8wHDASFe/CDH5xtSZHMjVy56xyGrYlX+ybF564/N+WiDJ/JTDIhlcEwqX/DDTbM9AH5UU4O3Hn7DLuUBQPJCeofwwMqjZIH8/mjj1JegK6QvxtvujHxZCzgg1bac41DqfTYdEhPwQ0w2PBzzOiZGIczWqAbPlwZKSeT/CaOGX7BmtWTDGytMpOWMafDCTO49q2yi9FclvPRI/RnbPEd/bRbwMHiBafl+l//+tcMUF2nzxbYCBAAGeAA0F+KHJ7wUye8582bl3WZF1lyzpJ5Td0CEryGn/vdx5aYo5FWo7doQNbKeWSD9/LHc0WrrT6UKo9sR/ZbuvT+D7h/9tmzLhvdf6OG05RSB7Pi+Wx4mAOudP+9VD3QU5MerjCGiEhw5Bwx1HGb2QPt4bDKMPHmiAJtCRLj5UEgxgFQfj+jCtEio8bJUdCugfARADiJ0AiyKIngLgqgTwB99XPp4IE+Uq7iP57cG8zvfLusyU3Kq05zJgyVX61zZ4zQMtIUaRjQVr5b2+XERHomP4Hr8treVcXoMxC+wwC0wcAYsXAOFFb5DIjCWDJYDIX2yA55HwuUk4ETeVCHfW1oT7uAU+EwbKcLwBGUw9R3PyNojgQv8B0fGGRywCGvusqqzd/O/1vSaHY8m4LX+inAcB8am3j2wB1ZwaMymvSUsdUmEO0D9zDS9Fc95EFZRh3g1Q03xjucYlGE9uDinHrxAN720dw9AhDlcl4sJqFF+5wLx8bp/S0myh2boNaOjzxZDYnvcCj7ko3P54/nithCeOu3uS3PBMENHgJasgwv9aKlfmt3shxGoh6EGDeEEOc9482Z1n3R2bzfd3blieUtBwFB8BHnNOALtA8Xx8GQXixt7OchQ/DznFx4CHTm/to52ZHwVGf1MYg77jkNdYfA9iKi6sWrCHpHHHFENgfPyseO1H5dKxzGy5+6f35btAHtfjoXhrr/a7c9vKz5DOVtlfvTn/6U+W58A6EoyRNlqp7hdWTBEf6Ekc3ct3y4etATmLsIQ9Tz3ijfSXAdlCzaDwOcefBYep24FA5kQT2bbbZZ3hvLoRVPgLP+kCP92GGHHVKW4BGGJ/er7Ghb/IrUSea/22W1Ec895LuSvDOpcNcm0M82FN6D5n+7jXvbD+OachBGNC+/+MUv7m37wm1zbg6d4aMvYWiTnrHUunfAAQf04lO5/eq86ymMZh7HyCDph3cFp5xySr4fjMzFqsu+nKBBmy7JyzX/Nafh/rZcmY/wDXDfRykZUabee0V/zV0Bcx7KoGvR1rfFycm9gXv98AqP0CNGH0mbuh8tQLvOcGx5zhyZeaF6750y8+bNyzrViz4lt1Vf4Z0VjPAnguWFa06DJ+dJgwEZOYQAZUSxzRO2CVp0D8HAfGrTKEPbcPEciNykddwhdPGN329nzhiu8tOGmp4vgXNFKV1iKsLSlmcMbAvPWXdNaiaxky6KyEBtRYXojMaiq+RHROmzFp+VkV4bidCDfzvXvl77eOyHV6LA/fbbLyMx75gyUthrr70yanfdyESuWt3eHeVZDHMtlTLbbbfdkv5GDe9/3/sbD6DNCvysoQe+L+5VJEYDn/zEJzOf/cAHPDDTCiJD9egTwFflRoJbbrk5Zc5oKYxB4mlLXkXYXkvRpoNrBe3zdW6yt+gOd7jor6i4eFoj+yUWG1q6LOVk3vDJT3pypqi/+93v5ojMe5aMJMxjSDvFhHMen3HGGZnnJyebxHM0VilJMYngzTsYxRRoE21kMciWkd7Ob9w5ZcLIjEyY21o9IvZrA0/3mqPAHyNODybGIpj+KM51S/LVucubd2lWXmXlKL9LjmBE/O8JOSHTRhtf/vKX8zmLjP5DboxY0EKqzv5IYFRLZo2MzGmc+ecz0w6wT2ecfka+ugQdc9QTaTL4yJoYuVVKb6T6B3VtUi2RZXWITHlNOsYqoSSmzhCGMiaD6tzwejxVSoDkf+sj9IwyBjMI8CJM1x54bRoDD/JgtuHgZKSnGKDjjj0uH3Yzz3JLfN+BIHlanrAs7MBBRLSX+dezzj4rP4RjaSkj4YWBr/nv/07FGv4gJ2VjiMYCDBelAtIEHtpcL9bVU0Q81B7Dpk0TjvPOn5cpKjLx8Ec8PJ0YOWRc5t2dx+ZgpII8/Emp14/UhHY4vYj40ihIDzBicBV86CenUSm5wmmkPlB8aQ+G8Kw/n5UPl5FJcNJJJ+V7yNRdBhIO9qUotDWaURqp7UFcI6P6zUged9xxzS9/+cuslv7ALaLzNG7mIiwyoXueuRAcccxo7lmEuXPnpty7h16aWNa/WE3W/OOf/2h+FO9l4pC0o25bPPJj9Omz8gCNzAvhN15JGWnX8yLutc8mccrqRE/GWNoMHlWfDywJBLzLDV4+A2wOA8/Q374fh2VuCy76Aw/yxo5UCi0Ru5c/7ien8Dzgiwc0Rx51ZC4WkmrT5v7775/9Ue/Ntw4FsZPpLPoohzKOG4Koec/w4W9UmuelUkIQcjhoaKn8ZPyCYbnkEh7BrH6/DOUmo30Nakf/CwfDzBDMSWnf8BtYIhrKkm2iSRieTL2E8OY5Ze5teOz8SFD1Fy2VdU69flPNf/hYlgkPPC8giwAfNtlkk148kJXHlQ7QH/0IxcyUpBSWFAAIRc4tenodttdpS21UyqTSArZosMPd6Snyh/dFk7HIQDYUf+IB00zpxENteSom83th5DJFIbXT7hvcC4o/XfG/2pnfNoxZyhqZgxeawQXAreSmq612YuWZTco7HsCp2sOD4nk4+Ew1+oQvwG/llAHhAPuvyHfsGigaW3Ib8zJ5zh/6VOkxPI+AJdNTrpELNClZmCr7CBc4sAfh1PppObiPJ/090Fk0wzsTVqIyHptHLC/Je8K5y18wJz2xIWlFDKKIitK7bFvdJttENh4iEtGKLkSGIgiRQtfti5TQWbQSgpBthrBn5GTbNUw1//UvlDMjyOqv0Q3+i2bJh2jRFhjFoRcQ3eOPyNLoQLQKqh71hsFIuTKCIddGGiI9o+SKOEWs2lNelInvImGr9kbjPxyBe+G5QaQlpFhuveXWHIFUncrAy8hJ/8LQ5f5U8x9O9dNvMliRM9xG6/9Er6OL0aMVVSJ9PISPevEZ361CYxPwsq7hH9mFs32ArviMJ+iMh+ph31yTEnMdkBkjVW3iF77jiXKWaNv6TbV+wMlT8vDTLzRxDu7jmUgfaHqKoTacxhzIUKDVV1s9kUJcTqRLwHTMYagZbAZ8yVBgYB9+XYIhbYHlkWU8CBcGdd2+dtAdWN6qz4bEBB5fKlVSOA56O9X813dKSw4osGPzEuTRy/Msmz3wgANT+fWdrMREbC5l3etDe+UrzT2TY+5AHb4rLbUlVy2NIhfuleoVhHixpAAFjeXBvTvJm5yPPfbYxENKCk0YC7iMJv9wBnvvtXfz9W98vYmFAs2xkebBxz0/sGe2xXH0IdTJnFzBVPOfjAmQAJzJINDvMrB5oqM/nMC8SCmaC2nTSfvmLPCtUtF77LFHzE9F+jBSV9KRlvFKPwoefA/eS1Xx1j3u991wOuwZD/CG178hn+ey/754uaD23Os5ja999Wv9uTGrxEDZxdqSh8m2j9rz7Aq55zjgAg9OdDxproF+TwMC5dERqhQFQXm2UjbXugDMJzichkiQAJXCOt8WpC7aZ5TNRfDcBE3bzlEg23pQqIu21ZlzAbEVLdVzAQwXPhSkModBFD3BU/QEGMnRAA31q32Pc+UMCeNU8h9uHAS6i2wpg/dbkTuO03lzBkYYv43vHJifYDjkqd2HBnLrOfEYE6+WcloGqb+umVvSR8ZBjhuQsbmR++asRNWxYijnasgiWqC3HyUdDdQrz37LzXFfLIQgw+irL4xu4VH1OLY+n3GGn33QFf+r3fltS79sjZQAR40WoJxIHnTwB/9LRtEDv/HdiIest41jpClTH+HmzbkFlsyKusmBeY9YrdUfPZQd8yzOttttmyMaE/TeTm2uhMNcfrnlcy6KgTaZbS6KfggIKrona2Cy7SP6sEFGWWQSXSz8sF86XHQYaTvQ0J/noqAemMI0iGAaRiIapLv8EVT1w4GRJjRl4ODSZdvqFsV4QjPTFsEcyguXa64OYYprXbdv9Q3lkB4j/IwWOuALY9c1TDX/9Y9CUlgKKXoie1IEZAEwynhCURgMK2FAmz4UyzGHwbGQZQoPBCQMivP4OzccBqhRAhnURimmdACjD0bjP6ejjAUbxTN4tqN08pzOIvpVTiIrjz9TzX80gzeZI3tkkCySSbiN1v+JXkcrP85BXcCow3MicCEPtspwABw5Ry3lJMUEOIxzzz03bZdUlmv4TX/Jlv4po7zzAgsOg3N0zTuxXDPCgEO1o03Xp9I+ogv5NYICF118Ud9OCyLHCgN1GjU0FblxFhhUnn88SI0V+eHlRNUEF3Mruvbm0rbSD79n0MeMh5QG42Ff/xmnMjqDbq9dn6ha/7UrqqvoQaquBKVdftD7U81//aGc+k9ZyYD9epCMTDLg0oh3BJ0otWPywshRaPty4p4WRkuGnGGpOtGU4jHkFUHjrfPSVOisfI0sLr/i8syzlxEbieZ0RNtw0Dbnp119okvkuH7qY4z97Ds/1fzXd7IG0IMMwl9f6o3GI/V/otfwT3tel84WwAU94VI5e1tOl2OzooozwEtb9OckLLU3csRXPFava0byZIrx1c4Vl1+RgYWl20b25jSNDvVXoMKpcOxkUZtTrR+VgqIH+kS2gX6SsbHCQNNTPKnXnPPugKAXsxDa9367hCWXGlqfDQ9MNbQUYRIa0LXjEnlymBwF4cEMAiPysO26fQZEm/rOCBJUE4PwAowR4WBg4KK8MsC50aACgPY9zhV99Xkq+a9vnqClrJw2WvgOBQWRJgCUnkFnaO37CBDjfMLxJ+RQ3RPJ6KJfltCSZfNT7kc/9+Cltp4Xn/w8J6JShsUnaymhNr1CokbYDKl3STnvCd+RwAISuBbgIeOFh8VX19r0r7K1rXJd8L/amN+2ZAg9GGTHZKNw6lr+jWbMYeKTUQLaCRiM/KWa8N28hWdCis74iddeNeN17uTimGOO6XcRn9XzXzHncV3osW+/6Bcngw/2n/60pzU3BX85Da+tETzAAbCBvkXOsZCPqdQPoyApM4GSfhkNGyGx0aXD/Y6PsDNQp4EBhuaQYqwZK4YE0Q35Xe8aGAwKi6GchzZFhuXtu2yfoBA6CstYVGpDDp0SlSB1hYMIh8JW/wkpXBzjC34QFoLehdPQ/lTyH+85aApdsieidL6iPPRRhqFgRJQln9JIXmtTIwWOVxn0sq9vZQzQr2SZXJMv8m6rnOtkj+NyjO/acv9IABcOjKMSIauDPDkHb23CabjTcOy8+rvk/0i4uyZiN8qqQK3kv2xB1/KPDgyhLX3XLtoxiGjnWjkx+OI1W4VmwH10pc6jPXCdjMCfLOEpXuNztUVGALlzvuTIOfc7D6ZSP4y+9KMcKpmBF/wE9TUSSURH+DNQp0GBIAU5+4Z6ECsFqqHrCPhM6BLFZCQwjbMqZXNMGLoWWtGLqIpQEVpGgFDCi7AxIs5RbsLmp3wZHHgWjmWU1ON8GaORCETI4UAQtIcWBEQ7JfRdOg2Koz/wpTQcJai0ITxKBiiwcmgDiiauw1FfyJDzaFFOH3204XxFR2UM9Nc9rrtH3zlNx+iu3i4BHvCrrbbwTZ9qO5H22/JFpzhC2+oXmuABp0imyLzrQFm0ngj/R8Mdz9rtFQ5ojwf4jz5sAhqhiz7Zh1fx2HXXymi7rm/uJTP2nXPdPbboW7Jh3/nh+ld0Gq0fC3od3uiP7uSwaA0vfSevU2kf4UMv8YLTKxomvvFSSSPsMUF0ZtwQxMl7Yvb9Hu/rjwbzWwC2fkHAfO9KCFL/PTx1ratteM18eEX9EWknHvaDif39rtpWbxjr7LP9UNI8buPhnGsh/H18Qqj6+6EA+UBS4ahcu2ydv7ete+u8/sazInkcDrQXEU4+ZNTmHSY6rnOjCUIIWRZp3+Mc/KsP3ssEBziH0ciH5Yr2bfwKz+Hbdl9HK98u266nLQPwatO/XW7Q++Rcnfpdddd+XavzE90WTUue1Nemh+uR1ko80MO3JdCieE13QZuXeWICf7ShLbhou3Bs4wbHNp7D5X1+dKl7ht8/vPxo+je8/CCPS14LV3XHqDHpQQcd+1ZKtTnZ9rHapg9+EVjlw6vjebCPePCA44a24Ok4YoVnTwINR8BxRPzjbmNBbqAUlNQ2osz+U47hYRekugW6x5PB2qMwFIgA1VOxRbc2PnVutMbGWq7qiWgiP0BEUCLST0GdqNEYzWlwUhG19OleuAz/yE2dVx/BrXrrvG0ZNftFr3sr53obyCNDWjKnHrSYDIjoLZuJ6DkDF47CPqhrebCAf4b3v471cbh8aM/Tz4wDQ8pQTZT/o6GtDW1pU9sT7bN+teWALWn3s71ftBhJ/0bDfxDXyX8BnGJkkQEbG8mBTKV99JEntoB+wKetF5GdKLRH3Q40PSUlEC328+UhRAk1Ie56l2CoG8Y60zLagQuo4ZfXVncNhsXAMFB6LBiU6QITrFaTBLMy7yu3aRgNx3AsOWR3zaqdghgD5LFt9aWu3dvWu72su1ZWXSAMRQ7naz8McLbX1ZyG+istCAc8kSIyNLdFn1CmHB7DM4x84ogWVjTJq4YxyPQSmum7dIS18cCxPrnXyjhgiSq6+R60lVHqlBojd66RCc8+zJo9+rMSWeEC/tF3KRH8DOOZtYThTFyljNBiIoAu6IhWaKgd9Cy9KtmzYqdSDXhQ8lCpP/ctCP9Hw139cCx5Vl47ZBLgozJ5PXA08Q9K7kve6YmVSm25d4+JZvRF22rDltxX2aLBvelf1/qvbalhOJEFaVmy6Dx+oQ1eFO2z8/FnsuwjPOCGfmSI/qCJ81JWcB0LDFSLGEJgQtHXzSCEydZq1wTlWJBa0DKEDwEYavsmd+oLYJSo/fTsgrYx0n2Ul9DYYgKIkU8quvP2MYshAfDERIJkOxwK39oOvz78WLv6aS6JcSmHUc4UD7oEE/76oR2G2qsz8AEueJHfT45j58rQRTSeKKVxDUNhgVHx0Vbf9aPgjluHvvet7iuvujIN8apLxVLP6Le60JfCatOvoFbx1XEXW7Knn/AQqAD7ztGDiQKjAxhfcxT0Db3LGek3HOjfCtGepadkC/3IXuE0UTzmd795RG3gAf56KagVRxy548LT/amPw3LoeA1fsPisId7bZ2RzZVT0Rx36OBzcq42R9C9G/sNvG+ix+Qo0aAOeoQf6F95TZR+tlAKchvk/PLjxutiG0x2rw3D/QJ2GlRO8JiEhzIQY0Sg/pSmB0HAXQKAwDhCQxSL6RAw/RrxtRLpon1Do91DbQx5d1A0wykQ4mpgct0KGkMOJEaDYlEPE1J4ERDM/9Y4VIj3QLwoXiqTdtvHtFxjgjmWFXrlhiSh+4321awRRjtR5o46MEO9WKgJdz5b4MBJF87R2RZ0EHKCZ+9x/3bXxdtMISBjmxe4aWtFUIzjXyR2wj85d9x9u+smg4zew7xw6lNHICwvwJ0dcIWMUHq055go80AuQE1F2tVUjbzLXdf+1AbSpfT+Oqy27ZNwIA29rBOIeZcrAOnZv3XfTzTc1vmBnObv+FqiLfACRfN0zP/3r2v6UfSHndwU+nk0hE/CC91TbR8+SoA38Shc5M3RHy9Kxou/8tv/iwPxKjON8Rj7BRArCgCMY4bj19iHnMR5vNo5m+0UJDsXQNoMR03xpMIppJYT9Gwa8U8aJ4aQ4Iv5avcQRwIPiwzOj6DjXBkxj/Np4Ko+pyo+m9ARBdDcnDBYeqOf/t3cf8JZV1f3ATxSlWFBRAQEZBEGaIs2IAUZALBgVsCFi10RAEYxGFBSiBNRgbKAiZcRgNGpsGAuWsSAKKIpgBRlRqlgoFtD8739/15vf8/jy2pQ389541/vcd+49Z5e111r7t9Yu5xz58eK7czNJ3qymjeTAaaSd6hRtA08d1zsAypk3IA+wr77GyF380jqnnMhhUHsGXBmZbtM5TTXd8VcNlJq+pUXKJnP5/re1e41WH9nhJWVVwhn6V7beZEze5I58J/dygI2vZaG0Yc3WfrL1Lu0EFOSg47MBtkbeRtn40B+Alv44k5R2qxMfgJPT8D3Ti2YfTENqy1iQit7TJrzSn9/Smu6JDJzjdEZ/t1HqVP0vaWdKBuyS81bP/za+79TkTvbOCR5XNj6a3qMLthJZsBN4Eec7HdksV6dhaMpQgAMDjpLdxg8knJtJYkgh0TU+KIwx+sx0/QwEbXzfjWs0IQJmLFGQ6+kw4dPRVEscQgFtGyHpJDrMbQ1w/rTYyfTXO/r5812nAVD3be0GEsoMUOjI/SgteZbn0U1tPukoATJ15MGRpq4YrkicfhD5iHhci/FGZq7/BYgsfr4SRwEcc137AJM2Kgtgkof5fVNTbNO7qmeS6Awo4isOmiy0pa4to/3Hvt0kG/mw79idOm69ZeRxFdpJRuxJ2tjBTLY/deBTf/cbD0ZbCRjJJbIJeLFzpI/iNW0r+29lKK+vazo1WpE+/YbdRA4T9b+Z7v/aYJpVNB9ZOId/51Y2PpoB0u/In4NnO5wbOcbh4ncq+vOq61Qpp3GdoOIwdB7KJzAeGFOM2mKlo08AwndRQ84v7VF9BIAPR8So8IAIy/RPTQG1Ot0hicJTeHDO92pDM8Z8n4ov+crAW9kMXn1ALJ3CkQNIB5LedFp/vl16HUI52rBo0U9rKsKUjHca4wH/BU7tu9/Sf//73y8HtcF9NlDsaGcCGoyDA4scwiOdpJP2r1UB7R859jsafkw/yqNM7XHOd51Ce3Vcx5SHV9/pQX2OBeDNaJGRAWBRlnIDDmPrzW+yUp5Pyao5i+QjC7xwIGSc6QLtMNqI/NhdX37ymQKhZ9ciY99jGznv2kQfPGkLfvCgrVlH0r6+7cUG1dvnxfdcU4/6ydN35aUcdfy+yTNA6Tyi55LBH0dGOtKRk7zTpcg3vMunTB/X+pTfIlZ1SMNpkzlZ4D16YDuCKO9cR3gLxU79ZhOIDOV1R3fWb+pC+6fsfpvS3/FDVuSh7n7/c77flyPXPLNLP6q8zWYFur77uE7/3g/vN505Kis247qPfoAH9obwgU/OhG2bMg+P2o8HGz5Qvz7f8RP7YxOIDSPX8RWecy5ljHeURsBGR1Vv4yt8RkfSTEXLdaRhZBEKENTD+jxFtAnG6zEZFKExEq/glIfXk36mKeBs/vxOd75TLVp5s9vnPve5Uuhd73LX7opFV3TPftazu6232bp4EiXpiH0DXVo+Y9gMiPKAqPlpHQyQrnOPdbp17rlOvYuDnEQFHoPgyayP8NazJqetttyqu9vdR+4Ull9e5BEqt916WxmZ84zC1BgjNsf9oPaKTEDq/BVXXFEROIN3F286JL2kIwMMj8/w2+iBcWWXBwB3Pu0hG08N5bhSRvSp06ZMAKdcPOU1lWSL8Cwd/nzMj+tweLapIrqrxFP8AzY6hjLwSEZkpw6vaxXY4Avh99e/ao9Tbx3+J5f/pKa91Jvo+N73uneVZeRKTpNR+Jd27/ZoCesO5FbrGr2RlTKMII0w1cUepM2jT+gcf2Tj4+7wq66+qnhlE/oMvn20U32AVgRu3p+ctVm9nqP0ve99r9ieyoaVhSeASU94svaGP3WpF4/sUfnVx1udgEwaj2wBjJ70yjmIbOPUTI24phxvqDQdeXMrq23Hrr5GT+yLPO5x93sUv+TpgYDz5s0btT3nCqjbMaTM6VDsl7zohU1l8Vr/0+esO9Bz1h/hlrUJ/DnPhuQlH3bWxy68T0bkTx6xE2kjH7KX34d9wii6pP/wKL2+o/+pX912mWWKyfUVQcvVaQBAwmdMPB1B5xHdXvEIAAiJYACDdITl6JED/QXcmWg8hfOoQBcxEDt+KEXdnlBLGZ5a6RyF6QBIuyhsWSlt137AcPdWx21NBsrHm8dZAGsf3wv4Fkcn8ohEyRXphOa1GTWDL5Bq/OI7pM06LLl7zpJ26YTyuuY34wdGygjpiOUcGpjebnEH1VkROdGlND4cj6NtrjpbP3jQQUKey8PQAZGy6R6Riakl9oMXZXPgHg+uPAHGdJyGMrVTGUC57Ymvx1STl3oB3XXNztZvbU9k5Ry+N2kvPNp0s01LJsBWGXbCsF/l9mWT9ow9CgTwvt+++9UTRBctWlTBATu7utWz7TbbVr+Qj87Uy/7koQ/2gB/gRNdImeSCf84/6Va/48guIkDkvKlLAc86d1ynbJlubakUbKiHrFNmFTzOP2X50CU+6E7fJFM8cgycAacRvYqAnQOkAjB58W90QKdwQL+Rn8y1hZwFIspIn1dfdIzXZtnVB/DsacOuh1K3upAj8Ix9Jt3YI3tSB3tVHufleVNkRb/6Pt6tSWoju8SL9tOD4AKQa4d+w7mjPEJ/bH1jf2tLRgbKZFfOWe/SBmVytEhb6AJFb4I9dkqmXsFQONC6ZKZ5K/EK+LdcnQbj6HcuQtFAYOFlOF5WQhDeasfAvOTmd82Iznzve0uRM91eikKUwBiA0eMe97h6nzHeKQ7A7rjTjvUCHIbCGNdaba3l4jCUT9HA4Q7tE2WbqAECX/rSl+olLmvfbe0ySJ19XgP4Zz3rWd3OO+1cxg0gyDVGFcMCJoCfvPukDUiH0FEYvA6MdD6Gqp72GtM6h0fnAf99Nx6JeJM+QBs50p02eAjcxRdfXG1zTX7l9O8X8Bvv4dfLb9RBHvSBB2m0Qz2pC/hwHDpwdZLicvx/OmT4/2UDMtGsOgAaMvJKVL/RhhvV6MJv1AesABR+C3ybDPuOuDKM80/bRYjrrrdu998f+e/RFFtttVXJRwRPb+QjLdlzjuSLx/CpDXiQblFzPI4cbagCjwaAeGO3rmdnkfL8Jj9lcHzsjQynoshOftOhdMFZcRwIz2usPrLY6xqyq8l3fFR/abwLeIAbksd51xGeRfr3aHxZgOVEtLvdxFe2oW46kZ6db7bpZpVfW/CHF2lC+d7cRk5NeMx2WLZmhx+HAQfISsDFgRuNWBMRxFkDw3+cwpobjDwIVAX0YQRoVBSnRs5TkfbrA2yZLdz6u+Y01mqbOlq74jAEGZGXOtQlH5nqx3TDXvHuPB6jo6nqXx7Xp27lEtQiOoujYNg1V9siBk+b/Vh7GfxZZ51VhsxIttl6m+7ss8+uiO7CCy7s9nnsPktQ09IlFXkRNgPUYRmLEZCItAyyRUa8+aLWUVEZZPPkjD7AWReW8p/y1Kksu0pCFdE0QNli8y26DTfasMCNIVifuODCCwrQvfcBjwWybTda1/YUpAM5D3gDyIzJNIPtqOpK59du4OeIF+dFfN4fEKpy2pCc8wmIuea8iCijDOfi9PBqRFTtWhwdcRg1N9/0jzgYAKFjpKNy2tV5WgfafIvNuyt/euX/kbM0+J3KYagDH2Tp6MmydnPpVPhSJ/lwIl6gNK85Y6RsNhG7db3m3RuwkZF2BGwqwyT/8Hj55ZeXg+DA9YcEUcCP7iNH8pXevSYiYN+BFuBRJ936jh8ELLQLYACbjDRc0zb2jN/IQN2mVgC4ctJ+6Sci+RF74oBD8iqjym+OmK7xishZkENPeNZGMhV8OZdgRFqPC5ePPNmOvrZw4cJuk3mbuNxt9+Dtyj61QZ/j9H982Y+7448/vso66aSTigf14NEHT/VpI+LpkKkcownO/RVHvqK+n3LKKd1DHvKQ7vDDD6/6d9xxx9Ib/k4//fRq16c//elyNEcccUQ5+q223qqAPXhyy83t/pzFMxgT8cH+tI082Smd0y853fjLG+sJzTDSlOiee+1Z9po+TR5sOcGL0bCXPwm+BUMHHXRQyWGiupfn+eXqNEQzFotEJzoq5fLcIosyuCYwQqM43jkGZb6WQBjcTJI6KJkX16Fu+OUN3WMe85juhNef0B177LFVtVd2vu997yujAtT45vl1mihwaXkETIxFx1deiNEAcBGFobM0jIKBfOhDH+r2aTyaswbiAWZ8ISAUUj7CZ3hlmPRCB8qUrzp4c5Cu+bhbGumE5JLRCuNGyqJLv9UPFPBIX0YC3l6GN4aNH+eV4Q855yYvQEr/ISACoI2wdthhh3Jg5KJsI7wAK34DEMk70VFapM3sUASL5Efa4p3bIe1FXoOJNyB/xU+uKNvgdCqSbm0R/U7lPMilFkSbjE1rXnf9dWU7AL2fN87UFAib5ExFtvLj4cqfXdl9/OMfr7zz58+vdQnyJRf6Qtaw0l+0iUMnOzKjJ/ryIQfApF30Mx1iI/Iq3zGkXHKsdi62vz/c2ub4/9/IwyCNqPAoP9vVlvRr9mc6BxBzOhwB8D7ssMMqwLHGKC8bVq/ZCVNX3qp35plnFgteudq3n/C1JEe7hcjrLW99S81+XH/d9d1LXvKS7q1vfWt36qmn1jT5hz74oRq5LViwoNvj4Q9vU5TrdA996EO797znPd3D22/t5yyNViJr05j4n4zYUHRGHh6VT5/s7RNnf6L63mtf+9ruDW98Q6VTNoeA9B3rP6b83vyWN9dMCL59jISCB5PVv7yujVjgciqNoTAEwBIyJGc4KEb7xxYFcSaIoQOPCLNOztC/rK8onvNgxDrsojaycDRsjScXNVAEwNOmPsgvLXvAgsGJ4tL5laVsQ2HOCQE+fODHVN51zbB1INuZcx1vPgUWiwHDyI6hqYNjznf64CgZHiJrIwZtE3Hd814jC7zKE8WGRKvpCKnPNfeCAFs6VAY+1QVQRMkB6ErbzkujTRwivtgBcCADQ27R8PYP3r4Arnho5+O4gIRz/TLD39ijNJwvvrWZc/YYEQT8tAV/pnJC3r+hHUZmv7j+FyW7z3/h8zUNA6jJBg+RXfKNd6THu9/t7iVfDkOdPhwG3nzoC2gh5ZsCAz5GfEYTHLtyzLcD2K233rrkh/fYDNlJC3hQldvuW9HPfNcWJA/ZcZxkMhXJL4/y6SzlJJ91E2n67wVJpEzegP473/nO6GPdjSrSr9kfvZOjxXn2wFFyakZn2ubDhtmIfJy++pRNTmlP+BFYhBIs5Pd4x9iha4KdvCjpTo0n8sELXeindITfNVrdSN34pUujZTZfNtxkgpQ9FSkjRA6xcX2RnkzZshvtReTNFsgDP+utv171TzbFzvGLBODktKLoz+HucqiRwaMy6ltGHs/MWHhLjQdmjqIwAgPGBIAIJtMddWIG/qUzcBiiP7x5Efy+++7bbbPNNhVNPvOZz+xe8IIXVPQtnakroEFBOvmyUMBirIEzOIZjpAHA8owkBuzlPqIP59dqnQgoAAs84SeGBwwZPvkyQHU5qkse18owWzvMJeuUfoteRKF4UCYd6bzK8QnPzodEa+q98rIrC/TJEU+OeFcu0kkCRMquc42XO7VO8eUvf7l7y5vfUhHz+9///u6oo46q9JWo/Rtp70hn5qACmLk+0VG7tEWn1AnZl0VxtqUMDvtua49sP45ORcsi99NOP62ctekKowCkDWnbRHXmPBC797r3rjrJVNs5UwTkBSaZ1rHxo8Cq6YfcyEd/eG9b37v00ks7UbXA4cQTT6zIHNCGyF7EGZmSdzmOxbo3LYnovHTbpr/CR8oY7xiA7xoOkjnwVG70qV7RsvL1JaMqTkO7yBnIshfgyjYzwspv9sQRku/8+fO7Z7QXG9HzujuuW3anTnUAdOsNi1owB5yVG8ANL/jPiA2P7Fz5k5EygP6ll1zavfGNbxwNYtjGHnvs0X3qU58qp433c889t3t02zhiBCxIsvtQgGMaS7vYDl7hln5JF+FxIh7omW0KHIA+GWqDF0D5oE9+8pPl5NlOldn6Nf7UeeCBB5YsHv3oR3fvfve7S8Ywl5MZ1d1ElS/H85NLeSkr0lk1hIAct3vQdmVU73znO0uxL33pS7vzzjuv+9rXvlZGudNOO824w9AUUYzIUwfSIXUqRm4h9znPfk619oiXHlEdQWdFibwZ5vIgMtHR+rvF3L0M9E2FiBqA1M+u/FlNkXC4olfbGvGvY/i3d3gAAABAAElEQVTNYBG+tMMoSpqAAwMGko4xZp3hltbB45yNMkzR6QwBIGWSic580bcvKnDa9oHbllHiHSnHqAhvOjQD1ybf+6R+/GnbWs0O8CGdc7vuumul1x5OwzWRbRYkOWx1aJuFZSQf0PABRMrXAdXLzpQB1By1yXeAlqkh5TmnbGVoh3biCVCZqtR26bL2ol6d3XXRv1f5AjSkHjyE2D2QVrd1PDyZisGrtPhIevXbySWalsdvADS/gemGbXT5hje8oRyNPIABeHI4HBMZCTKcT9voHXADInbiO3nRGd0CVUdreABIWdkFJU8odkWn+Mo6oOvkbEREPpGBhWB1G2VoI1lxkOz7zq1tylYOm7bF3sjJqIHDQJddflm9Tc53dZuGNeoGgieffHLN1QNIclSWdqECbSPJpi+yk157JyP6oAvb6RHdu+lUQPSVr3ylO+51xxUPynnYwx5W+lC+diF1kB1iB3EYfpNXePN7PGJ70uBXW7S3vQhh1K4jv0w9JpCW1jQemeovTz/w6aP9FY7hqd9/x6t7eZ5b7k6DkRJ0GuE3JXnFoijK+QMOOKDmCBmS33s/Yu/qAAQwkxSlUnCiz+c+97k1L2hfPWM36thgww1q260RB54oL+1ZFv60V93pzL7XMLMBm3NA370Om99/8+7tb397GalI58abbqxImLElmlr9diOPSnGOvH0AA3ApYGyRNuDTUVzT9uRlfOZyTdNsuMGGBZ5pVzqe9mYkmLYrB8UxOe8DCHU8vJgSCjF2POkcojEkjTpST9KSw2b332y0DcrTiSz4emwG4kCcI7dE7n5bSJZu/fusX23UTqNZfJEFoAAyznN0uTOcbVrLAGrz5s2rsqU1bbHlA7YsWWZbJcAAdhxMSNu0xwcph61YE9tzzz2rM5MZkKUHgBpKO7SFY9P+e7bykRtA+zIqObf2mcbzXXSqPPWqz8gP34C7vc+kdC0gMOrDsy3keAXIeBDRc1YhIwayolcgpiw3lZnWummNm6oc7bDllDzxKo320m0eTioStj5m8ZpT4mQyGmALNsPAAaPKk086ufvyV75cI3zRNYcSMhp817veVbsrneMwTM/iE4944fBDGQXHPnN+7JHMyZXeyc6DA01JfuGLX+he97rXdSe9/aR2w+Tvu/nNcePXtmgBj6COnO1ksuBcI9RmX3muFucjEFH+slD6ESegrAR3F37zwu4jH/lIt9dee5VMz1hwRslSwHDkK46sjQjsgY2uCFquTsOUQDwp5nVs0aNzFhUpl9HpvBRsOkYaHXemHQZ+KBcA60ieS4R0AL8RQzS/qkMxLFGW51flvcOVaBn+6bDmg2vE09ofsNEhdEAUEMYLGTGGLTbfvAxIJ2RYouvk7bOTIW4i71zTwTksRi+/6NCNhDp8SNTa14FrpsfwoC6dKOnLETS5MVL8Irot3hevieic2YETmxjrKPx2D4jy5dVm5wApUn6/nQEFbZCeU+tf18F1NufwSqbKcM612nXU8iUPW7QobvdP2mHap6LaFq0D+zgNstEOW1oRPse2x/lMJSxsu4Lkp3N84kW70rHpXJmpV14yvtNantc2srNKe9UJHMoe2ijZ/nxtC0CRBZIuC+ts2siTDS9YsKD4UA9+leXTl1XKiHzxrD5OWhAQvRsFr3PrOlVO2qHctOGstvMnNGoPjT/t+t73v1d9zfULLrigpmPiLNmlwADf6rvnOiM30QFnckIcHnzR7tiHNuORPvE+nj4q8+J/2qlt0nE+eOSIHPUz7VS274i9kBOdaoP8ptccsz6qb7lXCo71HfHiKpfogK/RtrQRJZzAEz2SFXvFG6ei3RUANaxir9HHElW4lImXq9OIYWo4RTA8FBA744wzqtEE/Y53vKN2TzGGRz7ykaM31CxlO6aVzVysiABdeOGFNc1j2+9xxx1XRiEqMndpJ5UpgKTFfzrUtCqaJBEjyK6iJCOvGKpzZGerH8O2oyPbc/tppGNk1fkb3+kw1clb50Pyh3e6sBDtE+OUhrEDojiMAIhrcWS+lwEv3g0lzR0XA5proX5edfhtBJARjnaGTLOE5wQReAXa47VTJ6EDoGGB8A5rjIx6Up6j8jg0nSxtBCx9qs7fwCAytxCubDapfDaMB9Fz+FCW866njc6Rddrkd0Wgi+WcqJ6zJsdML4UX+QK2Occ27CLyqAn1pK7sskl/kj7X0k6g4TvbST/0m0yR64An4EIOY4m9AO7UTXbK6J8Pz2OdlvK0E7BJ05e7x13Yguucj6m3zVsgROampm32OP6EE7pDDz20pgH9RkbZl3z3kvoun7KBfghf1hs8Z2w6/ZNdkHvsEZ+CAvdqGUG6b8z0m+n0Pfbco+xCnUZN8sIsayFG8ORi5CfwDUUm+b2kR3VoJzmyhdiktgls4ZQ228klrRHtzg/Zuaq56udX1dT2kta5NOmXq9PAgI5j+K/xqBTbGgqsGLTGUoQF6IVfXFjbCw2ls/BYmWbonyhCp8DbvDYdwVDcMWtY/8AHPrDzrgZGpQ2iGh7dEd9ALk5kadljVMpBHBTwQ6IdpB709fO+XvwxFo9mwBMnlqhLGud8xnNCcUo6h+jHvu95rb0cBAJoABEIqSP1u5YO5Xuf1AUY1CcPYHFO5wHUyee380g6H+dQrrmuzpyv3+2cMrKGpC4jFWlMpyjHOfmSxjUf9TvSqzI4AbI0IkNJrx7Oz44+4BkApW+Aqk06rPsDtBN4lZNq56ucxUffleWdDyHOO6BOvqic4OJ+YNQWwiseQ+rIC6jwbL3CdXWMBSL9R34yQXXDYONL253HP6JrcnFeWZyX8kKZNso59UTGf7jtzztxlAlcyUb/idNQpmvKTxn6uvM+5B/ZAXV9DQjKA6jJ3sjftJC1vDPfe2Z9Ny0l/yGHHFIjY6M1dSsbSMtXTwtoctAfY1/6agKftHHskT7S//FNJ476lSk8C+EkdPU1V48GDOoju8985jM1haY/kgN+OAw26V4bPIr8l4XUVUHP4i3hZOa3WYCMetVNrjbocB5ZVzTF9vSnP31Zqp923uXqNHQ8DkOHMwcoYtLJGYtIy04gRn/e187r3CxjwYcSkPSZw5s290uYEFDq0ByYKQOKf9vb3lYenONg6AyTMb3mNa+p0vElumHgy0oMy84UFGAf+TXyn9HgyQ19+++/f3UwOz222XabinYCIOmk/bz5ns6qLAZGJ1f89oqaAtRhyF/bi5eWSTqkQ/me886pj9Fm6x/e8C1N0jkHCPyWvkYQvUeZKwe/AfyxvJuPlx8BAFTltdHA6quNTH3VyfaPXfUpZXEU+e66cgJueALonAWACMikHOfoVxsBMCIjjgQA45vOIh/X1dWvr841Owdcpn7UIdgANoiMUm/aOpbn8NtvozrIX158uIbfft399OoBJs4lIqd/NgGAfE850Vkx2P5VMNPaKS8n268jafCY8/jok3zAPjLOdfWR55rtybzq1Pf89qiO7GK769oj95AIjI455pgq1o18+FUfZ6wNdg25Ae9lL3tZOQzlaC/nQe6RbZ+v/ndORZ9AAlVTTOyD7WqbNYMsNuvvwPra666turVjl112qe/6iY0RFsO1m9NJuf36lvQ7/o2c7OZD6WfBK87VVB58wrvbAtznhMhyRdFydRoUS4ihROaGVueff3632267NWX9sjv8JYePpovyft0UNNNOA18UwFAIX8Rjp4qbh3hyYEr5jAJf1j8Y5rwWpactadvSHhlGjDsdMGWJDtV9xOFH1HZRd5maR2bAOrJr41HAmuxNmaTDcpI6EwAMgAWc5AFICChJG76cS2fyHaDgdSy/riH5XKs8iwEHUMdB1nUjC6OsxU4zZbkWPnRMETACqiHns5ddR6ppoVYe6vNVcmjl9fNKr8446X765Nd+RH744SDoHSUir3LqzPj/XCdrFIdBpnhSPh2yoX67XdN2daLoTRp5fDj6EDmgfh+rNtNPkwfdRr/ScSJ4QGwg5auPDJHv9bu1nf1Jo97wKY1ysnEkvLqubo7COe1PfeTngxe8Av3d5+/ePetZz6r0dkUJyuT51re+Vdff+pa3VmAEBI0k5COzb3/n2zV9rTxbkUX39Mue9YesLcAefE9F9IpfgZmHbOJBoMu+vvH1b9SW6f322690de7Xzq3gVj3z58+voFdbbm0Y8ek28nj9619fZXE0prDIY1mo+sxi3StHm+lvyzYK2mOPPbp3vPMdZWO77b5byeZHP/5R3fNitPHYv3/sslS9RHkXd+ElyjNhYlMhFMJ44gA0nIIph1I3bgDMIETwZWRtnUGe/tzghBUs4wX1UDBeOAydxCtI8UHwAW0Ow93gm7Stk4atOog0y0rqV5b6fULO+TBIndZd9aJcDsPdnsAGeBSojmOYVV4Da8S5FBg1gDHC00kYXh9QquM0oKEPPNER8r1/9F3ZAAkFwPp84BvJm/bVifYvfPitnDgEv8fmk5Zd4MnHdUCQQEQbdF7ySSRcvC2uP3VUPa0svJSzaWWkXdI4R5c5p57w6Vp+48FvoIjIzzWfPqWcnMMvuYv0yZXM4jDUq0x5lINX9WiTT6JVdXIm+Er9purIxwcpQ12uO6es8KI+5BoepFN+jW6aLtWdclKX9OxPO5UVXp3HY/ozYCtwa+elU6480iAOUznarZ7YlvJ81y6RMieGtBGZiZDGaABvZKhcfTBpM4pTLltIndo3HVKXMtkSWfvOYcSZi9yNdqSDWaJ3gaT+oj745pE7bvjTPmXghcOYLg+T8and2pSgR5BFJpneUz+MUifeyZJ88AHXVhT9OZxbDjVGcBqucxACYfs84QlP+IsaYoRR/F9cnKEfhN1fF2DcfcrvRC+5RkHLg9Tfp4l+M9QQx4GmklPKytF8uw4BSHQ6hui7Txlc00/KTdlAACkj5fid874joB0KOPgtj/KTV76xb93TASNPeTONonPIKw9eHQESCt/hI+XXxTH/dPikY39j34ToXEYdyVrpW5PkxUeeIKqdqw0m7yJjecGzc9btyFWHzig1ck69Y4/6ifReJ0A2+En5kUXyOD/eOddzc58FfeVEHtqW8tI/A1ApN8eJeCW/iQg/pujoN5sEtAkpz6M6YIRtt694xSsqIAN6wPDxT3h88Wr6WB+tMlpdwFt/MBPgIZ/kYz0nNqRs9ZLVVEQO+BGIuXP96KOPLvuzrmkB3L1ZHIopr2uuu6Z7xN6PKJBWtmuclvZxEkcfdfQS89CXv5HNmquNbJs2Nf7d7363u/aaa+u5ZW9605uKnx2236FsH0/WfmwksgjvFRP32+R+tZby5je/uRx1H9emksOyXp+8Ryxr6cP8Qwn0JAAA8ggK7zDxLJ84C3PYFj9XJlnfEuF6jIjIHljMmzevNkkAmwDuTPEIUN0UqH5yQXbs7L777rVlPQA8U/XPdLkBthe/6MWjIx0BAbsAjChpOAfyN9L39ADbyY1UAH9GvuFXGdMh6chYIOaJ2wcffHA5DQ7N6Mz2emQH2wPWeUA934lTG0t0E6dqVoKTds660WQU5y1NHgnk+6b327RGZ0ZgTzvwaVWO8vEbm7Ob78gjjxz9LV/WgaUjq375rs8U/U2rcHoS73GQxohW3CAmekwk67uGJpJJ8Wl8r5jl/lX0oR51EmI6Xvhd7hWOKbDfVnzoCHiITFaEDLCU9i5v/cQw++10rg9maetE+k+HAwB5NXDK1aHJqB8dpz2O05GfzqbzAB3pU7b8U1HSikTrOT+tHNMV7huYLMIeWy7+fZApBJ/pUGST6ax+nlzrn5vo+0zpf6L6cl7/M93lmAc9hhdp2AQHsXrbAOPeJ6OxvBSL7qWVl+7YFFvK9FZtSmhytGGB06Db2EPsMXzk2nj9jz7VUdOH7T4sevW7L1+84C27sUwJIW0z2tAOvAks2Jt68ODD9sJP7C/9w4goU20A382DzqUd6slsh0V45/GlvEx3Rl5GPM7hQ/nyZudc5DDeUVr2qOzIPPWPl368c8ORxnhSGZ6bEQnoABY63a2dKRsbEqxnORr2Fyg0g14ZpEMDAdOTeAUmmWMPkM0kX9qOgGLqA3KRy0zWvSLKBtCieHJFADMjDA4bkTs9ADfpkrYfVUsXkPZ9SUAPsKZOjxTKNCK95wZXfAFjFDtwLr/pJuDunLRjz1XiSf6t0XaT0bO8+Fe+kUocFofgPLlwCK77RE7WOzgoH+mm4zAmYWeJLv15cnqJsg0TDyWw5BLQMe1ei8NQgugNcRyi87FTD64tCShIv7Sk4+EBYJnX1kHTSXNfxNKWPZ18QFUUmwhZnuzI6q8jTaes2ZjGCCpOgFwD3gAXWJI78mw1QGlx1/SP67Zmo4lsYaLzlWnxv4xuATWnY3YEOGdkmpGF5JwCXbBZYI0H5JidZ37jGylnKuKAfBBdq1eb1YF/fKkLH37jN3IxQkPyoH590phWXVE0dBorStLDekoCjJ6BAwM0r60Z6CzO6Sjp/BniV6L2L+fzeyaOFlvxgtwpjgJoOvmKII/UQXnFLmDDw1h5rAhelncda6w54hQAJ6cQ4qg5bE7FtEuNSNriuPUNoz7AOjaSjq3kmLImO3JSNuC4gdKoAg/9oABfgDoOwi7GUMCaM0nQIy+Qn65tcg7aSpccUij5BSap2zX8aDtHay3QNefUG3t0DQ9j5ZOyZ+I4dBozIdVhmeNKQOTI4HW8/lvOGL1zAYB0ohUNlHbpmCIQ1fkACpE+/lYUAQEyyqNjMv8c0FpRfMxEPbnR0DRcP1LWXiAKjIEjvdtFBSB9OHIg77xP305iK9Ph17ZeZQFc0TybQ+owksMHx5IRDz4BNd7YAIeSiN751E1HGQlMxgfe6VE+6yFpn9G20QK+PBwxZXEESWMEnlGJOtQvjyO+VyQNncaKlPZfeV0iR3OxOm5AUAcJCKxs8QAqvAA002gISKQTzzR/ACIRYxwV4OJI+pHpTPMxU+UDaXc8A0xkZAGItQ9givw5Djpwv4fI3E2FrgN5oLssZHdSZOlek9gd0PVdfQgYc1IZ5aRODiV6MSpgx/RCb30nmPRjj9ZPQuoyinT0Ua46jYSUFUegzRyD/qIu8orjkSf3zDi/omiJd08RFMHH02abmb3WK5LxFSWgVakeOhJt0R+j/H0z4twvw/DTaSZrswVJjznXyRi0KMlCrWmFdKjJ8g+vrTwJLA/9T8Y9uxrS7JWA/mmTQZzfVW3zSZ7gDc8zwpqqBUvkNERc8ahxHsBDFMBLDo1mKnGv3Ot0lk+G5nQqarLXnC4no0Q5cTocje/yeVRMthNOVsbw2sqTQHTvuDT6n4rz6YLOVOUMr8+MBEyjCfKMVASNgj7HjGKyTjJV7UvkNBQGOFQcowMYhvIY6i9uTVXx8PqKlwAjAfSmBbzwyXRRjMY0TKZGpuLMMNnjrm0bZGhsQBRrWD+k2SuB5aX/iVo4HGlOJJnZcV4/NcowLQarBQ/wvJ4c0PrxdGmJ1zSyJVEFKrVQKFrN0xanW/Ew3YqXAGfvfgjzxhZ9gXxGBx45MhXRNyfDUZjWcjRdpSznhzS7JbCs+p/drRtyN5UEYDes9tImzsNuQUf9eEkC/iUaafSnp0xHmZayIya3/k/F9PD67JAAndmlkq2D013PwD3nAHzshPEiJs5jaAOzQ6/T5WJZ9D/dOobpZp8EzBBwECg3Sy7NSGOJnAZvlGkpleUxEKY2RKHZcTL7xDXkiAQsdgEMC9fWIow0TCva0RQHMpmkGF3eSyGd6Q42YVqrb5CTlTG8tvIksKz6X3mcD2teXhKA1QI/fRZmG2mgPrZPVdcSOQ2FAQeVARmgYZ4M+AznM6cS9ey5Tm8ApO8slgT06Zve7bbKtJRRaO5enj0tHXIyngSWVf/jlTk8N/ckAANsgnEPCCzIKGSqlizRmgZvpGDPbEGAo4Y3bSsXDzak2S2B6Mg6hsUvjp9OAf90HlOR/AKEPCfJzgtzo0OHMbt1j7vob2n1P/tbOORwMgkI9pAA0fSU3W7w3GzDdB2G/EvkNDI11d/Pn+HNdHfeqHRZ6PLLLq/sGg7wOC1k9OPhbijRr11CiEeVHiW9cyHrM0gEhqSV11w/yrF+zOF/dKTddjoxEu2l09ws1G+aaawYGbAhE49fIFvf84gFIwxrW2MpeSNL19Utf2RPX2Nl63r0V/W0+z9C0SfeXEPqR6kvaZxz70jKd8x311DSah/7IQ/lpH758x3P0oRSljJiN7k2W4/po3QekJhI/7O1DUO+ll4CmQ2i+9yfpbQ+nk+n9CVyGtMpcCbTcBKbbrZpeclrrr2mAI/T0ul1bnP1Oj0Q1JG98zmdXSTtnEVcR2kQJ+KpqyjXCNWcP2ECh7kCCtWIKf71HUQfSH0H4gHj/uYGYEMmRpjy+55HLLhvxxa+yAiIeq5UwFZa94D4LbKJbrB55+a8yJiOfOjC9aTxpr84JKMZIyNlG9UoFxntqjMdQl1+e4ezdOoF/vhN51i0aFHpVXk/+9nPan4395soR+SFDNnZE77wLk3oj7eNBBTKcFduAo9cHx6HElhVJTCnnIaoCDh54qWnonrvwbXXXjvqPIBBOi8w4VB0dsDmt48yHAMyokcABFyASiLNm28ZeaAawHA+YDrXDSFy0I4AfdrklbdkkejdNmry4Kw55n7k3X+7IWerXGBtfpS8yR2RL4f0h9+PjDLUySmQ95rtURHIb+k5H8SBAGJbBJWL6M2QWr304ZEfV155ZQE84KanPAbEW9E23njjug7olaNd0mjDvPaQRKCP34022qgchzq1sz433VyyyWMkMsIgA9eRF/Zoi7YpO86tLg7/DSWwCktgiRfCV6YsgIYHuQF83/M4CzwBN+d15KuuuqruUOY0dHigBGh8dwRgwA2gAAIdHhgAJmmUJR0gUx7gcr4faa5MOSxt3YBaFK1tCODlu3YaaXidZL+tvqO0HfCK+qWTV548RiTrGuTHAQDx/guMIuMqsP2LbOmArjgfR8CuLPx5Xg+9Oi+9dzRvttlmpVNAT0dswbve46jUj0/OSx6EF2XiuUYta7ZnHDUbUK78Ga6HJ3nUH4eIB3YkKDG9F7mRT+xLniENJbCqS2BOOY3/+Z//6fbZZ596mBnA8BpMQOTmMu/43f7B23cHH3JwgbzrAX/AIKq0XZRjCBg4j0x5eOpqdgAFOACEKFWeANRcNoixTsPoSZSMyEfE/pGPfKQ76z/O6n5z42+6z372swWI0rkD/OYGrqatgOTFF19cNwq+//3v7xYsWFDnIps+CDvnta4f+MAHOvpDygO26o4z+uEPf9j953/+Z/fE/Z9YabbZdpsajdAhZ8AJeO2ndylzUnRoQffQQw+td2obFTgHzL1jWfnAnZPE72GHHVZlcFDy44HTOPXUU6sdm266aY04vMvh4Xs8vNtqq62Kj7SFfH7wwx+UTDidxz/+8Z13OPfbUBmG/4YSWNUl0AByzlADkMFrXvOawVFHHTVoD0octOmTQQOFwRc+//nBV7/61UFzAoMTTjhhtD0N9AcNKOt3i1gH8ofaS3byddBeeD9oDmPQprfqnDJ/8pOfDN773vcO/uu//mvQTzuaaY5++dMf/1Sck0sD1pJPA+Rqe3tn8qA5YKF5fSR0rU+XfPeSQXuZfV1vax11JC9lXXHFFaNJzzvvvNLVEUccMWggPWhgPmiA/Rc68Pub3/zmoAF3ldNGAoPPfOYzg69//evFV19fZ5xxRqW59NJLq45f3vDLwXOe85xBe6/4aJ14pTPl0N/3vve9qu+AAw4YNOcyeOUrX1lp6fr0008ffPSjH632toCgzj/taU+rMl/+8peXPTipnst+fNmgOb5Be75W8dAcZ/Fdmdo/ttXWRvJzeBxKYJWWwJxa0xBFNm1UdOqOZNG/qaOdd9652/IBW3bz58+vKPNLC79UowfTE6JR0x1GFSJtHxGpvEYpDVi6t73tbfX0V2W5LkpduHBhvVi+AdgqFzdoIzl6A5k2V9R+8y3dvvvuW231WOqQaRkk4vYxXfTgBz+48jlPriJ56ea1tQIjA2RzwS677NLtueeeVZc6jNiM3ETqIvfLL7+88j/ucY+rqSN62mKLLepudXyZGjLaMyVlRGB6yQjAWpaRhVHPSSedVDpc+MWFpc/m0Erfm2yySbflllvWArj1r//4j//ojj/++O7CCy8sPt797nd3J554YvGiLmTaC49GRpdcckmNRtTjFaUZ1RoZ2b2lPabmfMhAHUMaSuCvQQJzymnoqAVwDbxq22gDoN+3l8Obj9a5gYoOvfv83cspACEg4Dww0+EBBOcjvWsIKG24wQZ1XjogYBoji5tZaF0VDMIUnV1B5JCpqex+Wn+99QtEOQGyMiVkegfdrsmanDlrcpGfQ3bkBDgixBmj1e6wWulI2RbU6cs1ZXsiLpn6zUF7kgBdIfX+8le/rO/0cIeW3+P3peWw6Pc+G9ynggLTVgID19a/z/qd52fRrTo5Jee1V914dc2Hbn1MR5qW4vBMV3FSGzQ74AhMeZq+cp59WDBnG7GZjTbcqOxK/QhfQxpK4K9BAiPbVeZIS3V4TgOIJFq2DVTHBj6iVGT0AMyAiwizTZt0bbqisztIp29TGgVUotj3ve99FbEe+PSn1zlgwcl86EMfqghZea973eu6Zz7zmVUmQDrllFO6D3/4w1Xfq171qrp/Yettti7g++QnP1kgdNppp3VvfOMbu8MPP7zbY489CgzVv6DN/4ua8f+qV76q+9SnP9WdduppBbJPetKTVFeABjwBrF0+AHa6BAgBGXmQQUZmyZ+RQ347AmdrCG3qqQAX2MrrfEYObgZE8x8+v7v0kktrxMChAFoyQ9qUewE223SzkZ1NbdSiHcoB8vgJ7bTjTuW4nKNbdapb2+nZuQsv/Galueiii6ocDktZnL5RB8f2jW98oxyKEac1D+VwFuQmrREHXn3a9Fe36667dt///verrZEHB7rddttVG9T/sY99rHvZy17WDf5mUOnZivOO+LLmY20kDqe/RTntGx6HElgVJTCnnEYUACiAiqMOjNZaba3u/PPPryjWG7p07u985zvdQQcd1P3oRz/q7n//+1c6gAKs9nnsPgVwj3rUo7rjjjuuO/PMM6s8gAvcgK7oFAhyMo7PeMYzCiSA/atf/erun/7pn7onPvGJFZ22+fFaSL3ssssKUC0i/8M//EP3t3/7tzV1cUub/uFw2px8OTLlH/3qo7sHb//g7oUHv7Ci3quvvrrDe4AXw9rHEWhLotpqyDj/7GgKuHltZHYESUpWnMBsJjoF8hkx4JVMgD/HY8QQkOagOBjn7IyS13SjkRCZCQ6MgAQYHI10psaMMAQQypOOjgUdnAyduIHR9Jyy8WIKD2XUWT+G/4YS+CuWwJxzGjq/zg1AAQLAANiL2j0a55xzTkWIgMGctns42sJ5pQWmnMHej3hEd+1111YZIkdTEcry/fYNSIAJAhimQ/wGGG1ht6JQYDSvzd0D4b322qszN85RqOuBD3xgReGrrzFyE9hDH/rQ7vGPe3xFytLbPaS85z73ubVjR2TrMcUZHZjj5zSQ6Q78Ase2CNwde+yxVWddnODfWWedVbyK8uVFwFQZHi4524lsyQm/+Abqt9725/toyAllWk0aowdTW2yBvpDzSH5y4Ez601OcJ30nnfJuN2g3LS52EByPujIKUb7R55CGEhhKoE1VzyUh6MicAachigQyazUAAAjbb799Ab00buxyXZSq43sMuOkV3+/X5rBdyxz6Gqu3ff4NJID+7xpgeYex6RLgbtqF80DqMFJwD4jtp75zTiLSkHxuLAN6aO27rl0Ah19AZe5e3eoSzQJIazLr3nvdAinz6QiYaZsRR6ZjApiVYIJ/HCM+f/f73xXfImj8Ac/+qGOC7LPidKbFTHshejBCAPKIjAP2pvsiW2l8B+7yaHtGZpyG/HTGsaiDXlOOcn/XbKDqbneU1wijlYfUh5Q3pKEEhhJo65VzSQiAtm3RrOkeAGC3z1rtJq0NNtygW9RGGiL5Rz/60TVNZOHSgitn0rbN1mgEAL/zne+s6ShTOUDbtASAstsH2EoDfACNNMAauPz4Rz+uHTUA5eR3vKOAyR3JRgBGOz4cGrAX/Yp8s9hbL39vmAfQOQJgphxR8I033Vhv0VMvJ5QRBieDB7z88z//c33ijCbSGbDkDBOxcxa+I+AHFGczaT/HDvg5eQ6PjPBOpuSmDTe3O7bdV0PG5OM8h8kmpJPHIjYZk5nRqTSuOycNncqP7ApbrcnqD7f+YfRc5KZcupntspvNeh3ytmpJYE45DSAIdAE0IHjXu95Vu1oAAGABCihHAPy85z2vs6XTwjQgvv666+vIYdhFdNe73LWmhIA3p6QOH45EueoTxdrRs//++9dIwQIpgHOtT3WDXCsDf0YvolN5yzk057Pm4qkSeYARIOLcpAWW5tP7C6oWwQNsAa9+fWO/950K0FV+nIX2aNdsJqMBMrvhFzcUUJObzQ3XXHNNgT+dobvfoz1Tqj1m5Ec//FH9znSTba+ciA8Hqv3K5Hyzu8n037w2vUgWHAhb8TgT6f2+/CeXj5bpi7KVo4whDSUwlMAcm54CBjXd1CJEIwBga7pHBO+8jg9gAIO07Uav7txzz+2e//znV+RK4dddf11F36JYIwFbQ+VxR7mtoQEXoGIXlgfaARMO4uijj677AqSPwzDVhOzSAlDt5rkCf2BtqipAvVpzHn9swO08R8VBZXrLd588YNF5d6njT5n//u//XovtHNBknw+8/wPdl770pWqDZ2eRQabPwkcxO0v/AWhrGJwuoEb33+z+tfvpIQ95SOmB43CNrNyhPa85gAc84AHdbrvtVg7GxoNQHKa7zY1eyHjnnXauPO412XrrrWu6ipw4K9OZP/jBSJnbbrttFcNxIWmGNJTAUAJzbHpKJA4EAyimg4AqUBdlcxpGIHn0g5GCzm5LpuumJeywmt9uAgRMHI88HICtsqL86669ro6mJzy2Qj6OJM9aEpm+8IUvrB1VwP1Tn/pUPcbi1NNOrfULWzHxoEyLz/j1ohNrCubTTZkZ1eBFGteVyQECOc4PUPlu5IIsnAPF1e84Mq8/keGuu966VY52kImylKMNnrfFCc1mMpqij7vc9S7Fe0Zj1qja3d81PSjiz+hBu5761KfWllgyYxd2uAkUOF2yXXvtu5b+/vEf/7FGj7YMy/eiF72oggdbqcl+9XusXrvslPHYxz6223vvvUtUbIijyrbi2Sy/IW9DCawICcyphXC7XETMwEDkWKONNsqw68VUEwIoABpYAk5p73vf+xZQAGnngDRw4FCATaaajBJ+9etfVTmuASggpk7HALGj6R4L2wDFHcOJRNVnNOD69c0xKT+7fTgi1zkPvCDpMu2CZ/Ugu6qAvI91iloXqSsT/1OW6SzORhuRdvqQSwgQSgM8QwAan8qQXlQOeLOjSLrwaapOGeTCMdEDCu/k0y8raaUh01//auRGvquvudqpkomjshDZ4M9aApmRS9YY8Pz7Jj+yv+bqa6ruTCHJ67r1CyNK9/CwBfwpW9uQ3+Qhre+CArxz9tqYJyhLq278SKsd+JBXuuj1T/87MoKUfkhDCazqErj9MY3mSiOxuqDdHPfpT3+6gAaoPKhtWwWUOr2OHRAW3T9gywfUYyM+8YlP1I19AHv33XbvbE11f8VNN95UUxpAw9bZs88+u3t6u8kPaHqkhNEH8P385z/fHXjggV17NlE9qG7hwoXdO9piOAARsdp6e4/mxCzSe4CfKSJTIiJ+94eY9lL3ySefXFt3jVpcv+rnV3Vf/OIXa0oE75wbwNIuzsbOqt/+7rcFZpvcb5Pu3uvee9IPYASgjgHw6Bb4AT3t4dQAqnN2DXn3RHu+UnfKu0/pvvWtb1XdcWzSAk1OxAL0Fxd+sR4s6F4HdXE25G+K0D0o97vf/apcDz6kK7IwzceRcH4ez2HqTORuas+owAYGMgbaeLG9mUOymywjCFNJ8nisy6K26QGfd22jiFcf/epW9sjTi+nNNmbyU48bMH+66KelY6M19+RoP76N+LbZZptuxx13LBvBu2vy7/OYfbqN521cosPzN1qdpjrpijyMTBw5jvXWXa/sQN1DGkrgr0ECc+optxQi+rUQqpOKEkWVABlocRgAOencNYzscgLI1j9s0wSo8gIkAKusjDakB4SiSeCC3Mvh7t9Me2UU4omoiTYrYfvnuUjuREeiZSMFZSvPZ1EDvHltHr4WyVtkX6OWNsIB4kA5PAOk1C+tFxIB0ukSh+CDtM9HmQHhseXg1QuMtA2feJbWd6QsZXA85HOPu4+8ewOo4tN1Ti78G1FwJvIgdSuL7FOW85GR78r2siTrFdJpr/z0lgjf3f2mJckNyEsXnk05GoEg1+k2pGx2gpw31Ynor6+zOtn+0fVNrQ25b0Y7OSP8qMcNiHbbZdqqr6+UMTwOJbAqSmDOOQ2dP+D585//vKJTU1UBYYDEeUhjBHGnFiF774aOLvIHBn/TgAlAAgCd3U6jgD+nFODjLACM8gNMAMacOxBLXQzDdBKHFQcjfXs6bpXLsSHgJ8KVD6gBPFNiY9ca8OR68vlumsg20skogGwqi5MBwPI43yf1G2G05//WluW0nTMAjAFAsiI7YMsxRPb4AdjaHJBO+ZzALb+9pc6Tbx+QI1v1c9rq8p2DMZqJDpWl7l81oLa7TBplhT/X8YKy8UH0rzz1G53RT+6KT/6U3w882JDRnXz1SJq21sRZor5tkIF2k0PsDw9GiMpdY82RtxJWxuG/oQRWYQnMKaehc4pCdXCAGrCjH4BsegOYAaREgByH74AzoJWIVDmDBq63tc5fUzbN0QAF4MBZBKSAh3L9BpKAIgvLeAKSAfjYSsoAWMDFVAxQA44BMeXgK2AMALVBFJu2uSZ9P2pOHWOP6gSunAXiMPwOcSYp1znp8eC8+1UALcKHkZXRm7vk79hGCIAyIJnRB/kprz0+vFtv/fVq2gafuU5eAVl1BYzVQV+2IFtziEPWTufVRQ7aYb1AeeSMOEM8K9u9NRxu5JeRZyVs/+jZiCh5jC44dSNBvMsbPeWYvDniTZsiRyMOvNnIoG0oekye4XEogVVZAnPKaUQRAQlTKDo00AMAAQLpPKvJ/HpGBOn05sztxjHPbqvm2CgceIj+7XAyNSEKdgNhwNb1ROIBclEoQEzUCvxM1cijfA4p9bimTKBjRMShJepO+8aCEMAMsCbNeMc4ibRVGvVl5OG+D9F0IuWxZaQd8vTLkC6ydbRN2XXpkO8pE6/ex444HfLHuzZra38aUBplkENkRL744FxR0qsX72QTpxSgN2U1r035aadRBl7w1HdSaRv+6EW9bOHe92qjz5anFtZtpW78rrFGG4X2RmiRf39EqD1Gf0as+NDG8FyMD/8NJbCKSmBOOQ2dV+SpkwaMAIjfCIi7r8KURh9kRZwAJJ08gMj5iBw9ZgTQyV/bL1uZ5YwaQPXBEYCJMgOQRg+mm/zuj2jwieJo8IJH6YBVItRK1P6Jmj0CXEQvupZPHvXJYxQTnpNnukcga2dZf00kI4Zci7Ppg6z68UoO6vYJ8KpbG8ks8hHBkwXHRCfaAOiN5DyeJdNYyjBtBJg9juXWW2+ru7s5VXIAvL7HWQN05+JIHcnaVKN2ICOIyNo5TsiUo9ETh4wfZRhpAn46FxD0y9Tevl7IXrl9R5ERalXa/skT+eTc8DiUwKougTnlNCgjc9hAC+jk3dBAGYCZRhLlJ6IGIiJe6xIhYKHDA5OMADJ6kEbZv7jhF6OL6s6lfCAOiJQrcnbe7qgswHMkvidCBoSmpZQZYFMekgYPPqE+GAfUXEs5STfeEcgjEXef4hRcN8KJY+qnyXdrCaaMQnj4za/bwnfbVBAe+s4j6ciD7ONc7F7T3oA2h8QRcPb9doVnsnAt037ycZb0okz55ct1cnLzJKBXhg/HxRmEv+ggbZKHIwH0HJoAhDMxJUaX6jLiUU/41744h7RVPXScep3nmMfqN+mHx6EEViUJ/OUK6SxvGYDOQjIgFK3q0MgoAliMRL4jO42AlI4dhwE0gAUCNhwGAFBuouyadmhgFycADJFyOQz5gVmAHghLm3KTDxghDgONByjSpJxKtDidulAcmu8ph1MCbggYIiCHb/l81NX/KMd5wKYNrpFLn8gA9R2G3/JmY4A1hD6RTeQvulcH3gK4nAxZka20dlOFyAvf4Vk6dWW6xxZf1+OIlOs60A/l3hx1Iw7DKEJ9HEFkq010z2bYSZXVRknk7zyHgdgEhyJ/X1/KCZ+O7uhHHBueyK6fvi6O809d2hSb4tSiS8nps68XbQn1z+fc2CM+6CPl57q808mPtz7pT8gR7/hFKUt97E598saGpCGb2IbfRnn9ttJ/yjGtOxso/UmbIgttTzvwqx3IBg8kbc75nTbaUh+KPiKfpFGu75Gr9MpLfcnvSP6zhebcSIPgKMF9BIAGEfTtWmfOM4QoAgDodO6itnhenX0xkFNSACVHispUg+u/uP4X3aabbTpavigYUbwn4dpV5Lty/R4LtpV4Of9jyECK8eLXd0btd2QxVZWMjzxqDaFNhQFhwKys6ZB6Mx1ED576q24OAS+RExn6Lg25Xn7Z5d097zWyIQEoc159wpcNBfLgRb6JRkTKlh/fdGyqCgGijB781pk5vIxOyYm+UGQJKP53MeDFeVSCcf5JGxtzuV/eOMnHPcU22Zw24iEjPzohFxQQMlrOepo2JxAZt+B2MnbvOt7oI3VNh9fogI6z6zDySn5Blk0SeMzWd/0vevddnXQ+djoPX2SYvkLH9KgfkYM+OxuIHDIixaO+ol3snIz91r7wj2fy6Y/EtSWycl1+aehQOtPRfVsS5CiT7HxC5JWNKDm3so9zymkwQkBh5ECYt7Rtlr4z7IAQhbt5TKd0rm+IAAa4Ja3OEYOnKB3TdXl1uHTifB9r8IwgnSP3LcykQjNlg2/tNN8eoMhxsvoTPWlfn5yfzvSKdOr2eBRrEeSTOX8gYpRA3u6LASxkime8ZrQifzoFsMiWY7LUCckTqct159XnuV1GFIA9+nCN7qPDnHfjoU0QnIhz6vY9vCo/W4H7Hd/5yUgZ1nHwn7rlx4Pf4X2iMlKn6/iSd6wD9ewrGzSQ9qdMtpsRc10c55/0eAHAytZXYsOuRe7jZJ3wFFlufN+NayRFx9E5WdgQgT+6shbo2m1Nv5xCX97KsK1ZWnLSdjr1ZOGl4WlCZpfxgv4vILIOl9GpKfA4udgXe85aG0zwKmT9h33Fvtm9EXff5sJeyvHbKItNl2wWT3Hiw67F1Jt8s+U4p5yGV3W+9rWvrehyUbtJjqCPOuqoehXrbQ3E7rj6iKdO1KOjXHDBBd3rX//6zl3hpjw4Bc8bEjVQljuW58+f3+23337lTBg+Q/YEXW/msx5iasgNZS95yUtqgdXOKrx4HtQBBxzQ3XOde05remJZlc7YAD5g+MIXvtB97Wtfq87qzYPamnZPVE8/WmX4/cXxAO9EeZ0HDuo3ReYBjSKpx7RH0W+/ww4lW85YOcCK87jwwgvrjmug4fW5mTIit913333UeWsP/ukT2NUoqNWD/EbK7nc2vHBO89quqRNOOKGmjE47/bSOXRx66KHds5/97LomL7DjOPB2+umndx/4wAdqHcoI5e/+7u+6I444ouwiACvPZBQHHcfh6DPWGY9XhnbGAXh6gLdKRh7KwIMjWWXzwPHHH193x3uu1lSk/H7UTk5+J1CaLH/sS3rluA/HawUe85jH1JMNEoAZNRqFS0/HZOru+5e//OVlG16BbCPC6q0/uheIXbrj35MclMH528wgnelmPIq8ZytI4s9uTE+I+Nd//deyT88nO/BpB3Z77rVntYltodgQHZoNMcr1WmK28dWvfrUemGmaVPrMDnzlK1/p3vrWt5beX9deLc2mUw7nO9vuAfrLkHMyi5oF10yFWHQ2xKMQigEwjFwEyAnoHBUJNLA3baTjbbrppgW08jBWToEhRzHKlS9Rgk6NGLg1CueBF+dh+gMPzgEPEbVnMQGmmSb8AlZtxjNDBNDaY1fXVOT+D0Ru+NfpgQOayuFIoz6ORz6yJPc7t3UOT/AlP53LaJDcGLtHdCDORZ3ToeiznForzxSVj7K1U/14Bzw6FxIM0D++OHkf10SBOifnqH5t9JvT23qrkSfcAi12Q5dTkfLwoX6EF0SG03UY0ktLdt5TTo52+6k/wONNkHEY0vuO56mIjdJDwB1fRgB2tJHnVNS3L33MY1z0F2Ui/UIEnWlb6dmdeulDXfrLDb+4ofoWJ8BeEfnjC0/yaLey1KNfWZ9c2URG7BZf+KRfv+nLSMl5esK/9ggktYke2ZYPWUmj3doVuUvHSVj7Up40bAnd+JuRZ6NJY5TJztWLjFSkN6U1a6g1fk5Rezf3oEWSgzZUH7z4xS8etA5c/DcjrGMDjkGb8hi0Tjnark98/BODBg6DJvxBiy4H7flFda0pbrBgwYJBe3PeoL23YbDLLrsMWiepa01Jg5e+9KWD9p7vQQOVQYuiBu1ZUXVN+e1ZRIP2SJJBi5gHT3jCE0brmskv+G2R6eBNb3rToHXOQXvy6+DII48ctDvPR+UwVf2tMwyasY4mUyaZTYfIpI3MBm10xwNU+9tzowZkr4yU2xzHoE2zDNp7R+qz/377Dy666KKqol8X3eEdyRsd+u38LTff7GtRrpG9tK7T8Rve8IbBe97znsHHPvaxwbe//e1BGwGVbbQIedBGN8k+YDfHHHPM4M1vfvOgPe9q0N77Pmgvtxq0Uc6gjShH0032RftR2um39jQwGT03WX7X2v1Bg/b49rK3z33uc5WvRaOj2Row13dlk88l371k0ACodD6aaIIvdIk3+cJbkjYAzNdJj3hp77cfnHLKKYM2wqk+EzmSPSLnBpSDRYsWDdpLzwZt1D0488wzBw972MMG7RlhdYxu8dSe6zVoj7YvneFLvvO/cf5gjz32GLSAon737WJSBmfwIrsN+a6vILy2kUXZGixg+805lO3gO7YJH9iCNsur3TvttNOgOY/KA3fajbBlM8pvMwXVl5qTqOvKJY9QZOh3H89yfWUdRx7AM2tc2OSMGLI3Qdbzo0Q9ohRTG87x0k2I5aVTSutAdX39+6xfQ23eXzQnMsrHe709ztwirB0PRhEiKN7dHHKNJNownff3PbRDm5KR1vBchHXB+Rd0O+28Uy7PyBH/HoBoSqyBZEUlIjyjn/HmTscy0Yx5NAoVyVh81S7lkpU2T0bkYirFFF8D32r/mi1CjOzpwn0y5GR6SDoyMg1DliI1dfiIyNTrg2wTFt25hiftoU88Z7qrAU5Fa+pJe0XhT3rSk0bb9aAHPahrgFdRotGYaQSRIDkpx2PtHVuAUPWxIe9JOfaYY0fLnEgGIkU8ql9bjFDYkTLwOhWZijrooIO6Jz/5yfVgxD333LNs1zQZ+SuLjJVNpj+78mfdZz77ma4FJaPtm6wOeZEdYtl9Rn5Gb3QxFYmsjRR8jKq+39ZXWlBS7a1yW5TcQLIjY4+qt27kTZie64Z376TRv0z1nvPZc+oBkSJr04jKtrgsGidHH1OszRF1t9x8S7f6xn9e/J2Kz5m6Tp9mDEwf+W5qyVQmG/OuGm2hMyMwIw8jjhZ0di2wrHyeisB+86w7r2QwPY7Yuz5gmpROrr3m2nqiweMf//ia3qs1ofbqabZAVojO6BKxudlCc8ppUCThMjik81MGMgVy56ZEOxIQ5Ulr9wkFB3h0yHmLpzUYsM7K6ej0lAoAKIuSgI6O4BrQYTSZH9cRAZ46dPAtHrBF1TuT/7QJrzo1HoEoPgO8U9WtY+OVw/jSl79UALjr3+1aQOXaVOUAc+kMubUfeUUqIIm8TbW0EWA9ufY73/5O3UtBX+QcJ+87HvpztWQrHfkCZrohf0+W1eYtt9yya5Fs1UmHbshEHCi+BBGmA+Q1PdUivG7fJ+xb18jLOgc+1R05kp1yUZxQ/Zjgn7I9ZdfNiT9tQPik9qTk37cy2aVpnH5QMV4RAIYTNfff35KJHzLVDm0jBzL0cE1ODxADmqmIbqQj57bpung1j04nwClOZaJyMn3puh07pu70Lw4IKZ/M6MP6nmnDvHZAOn3Ftmf1e5gjneKHzL3gyroG3XiSdBtl1dOhPdLFR9npy1XZSvjHJoE6PSNtecZBzygnwlaR10fTFR1a36BzDlY+ZLODp12zE2npso1ECn8SsOqD7E6wx8bJBt3Y/mANGbN/dPNvR3aGzqb1njnlNAiREgA1gGO8iBIpj4EySkbLUHlphmuHQgFVUx5ioLbUuoHPW/FEci857CX1qG0di9JECyIKHdrvchA94zjppJPKuCxgAQIgHkCqStq/AKOy8O04GTEY86TS9svSPqQt6VgxLunw3E/vmndWpAMwWjKJIdr1AuQY7F4tckLaiMgQeGk3Em3pPGQWJ23DAR1Ip66AERkBQ4vkzn/4vz9c5VrAVZ7o1Fw+0LB5wHekLPLzEEU8q0sH4+yVR6ccgs6p85R+28ikdjKtNrLO4d4JgYNNDxyEN+8pA3EagEBUa0cLeUanQBVAI2m0gd5yc6ioT33ItUVtoV0Z+MKLnTMoaxDkl4BC/WRO72zVgrb32j/lKU8p+YtCvf/dK4nJWHq6/2KLwEXzZGZE6zHz5IkCrmOPfT6NyPGsXuftyFJn+FGONrInbTLK893aD2dDPuysTQGO1iuPIEU72Q75xmZiK9qoPo5vzz32LFsii1133bU2G9A/5259hk7fs+A9iv0/W3PTNvXou+yLbsjd6Jjd4Nl7bNRl9C3qB8bLQgIH/UhwQS740FfI0rnYud2Z+NL+hz70oWUH9JObaiMPsxjSuKasNdpIYkSuI++k13+UmzUe/QuxGTqgE/1ittHk8xGzjdsp+GE0iZYYJYUDGkqjcIqjIIZrSopSGTWDtCPKglQMQwTV5h3LwJVL2aIvJBr2W4Spg3JYDMWH0THkMrIWnTjHGNylbjvfZB91A3gdr08iEgY0FWkHYGCod7v73cqwGX8tyLWO5jy+dG4dgTyAHnloDyIPPJMbYAFmiGOcitS92aabVXnaQhb0wPCBobLJwojOVkZ1eqGSTkLW5Kte+ZzTHgBRTqst5gJpoEyfN918U7VHZKctpj7wbXgPLLVVO7VRByQHoGAakixdpyfp5VeuNJ5HJV0cmmt4Sr3ZWi2f9tolVNcXByR+KxvFlixEaxPba7dfVh13bG0Pj6X3JusAxJ9am935DuylYQ9GHeXMWj71ZXGbw0X4lC52qS2IDBG9kykgDiABLeWzr+kQh4EnbZeP7bMdRM5sW/naWdtxmyyAq3rjOLVRHroxDaQtyo2zUZY2kBee2Qv50C3y/W5r361b+24jN43iA+V6/VjKf2kLWSJ85Lt67QJE+pP6HE3HInJmV+xE8KI9eONoydlMhScY0CE7TsClTteUP1dozo00phIsQ2SQjDOGBKyAgOE2ELNdlqEu/OLC2vLYFuQqWmH4FA1MgBwCWIbntguKroCnuWkGY17fy5nk01nk0XEYmnKAG6NYuHBhXbeFdzKSTzRq3h1lKoyBAVU8T0aAQtuBgqNIHemYnAOgAYjS4Y8sOMSR+y5GpuicRwxbGdqmA3OM2jMZMfxzPndOycHc/Wte85paS7JmADxsPRT1t0XxbkGbqkGJ1E036aQ+5O+IT3oj83nz5lV6ssAXx6Ojijx1UnI2v+4VvT/+8Y8L2O670X27fR67zyggAbt0TnmA2Qc/+MFuwRkLSg7aKo32Sud3omtgQDYcBQcFLKRhb5EVBsu5L8ZgdodXaeXx/YCnZ5/cSwAAEypJREFUHVAvAKMje/1NHSFbyenDO1W0wW+kPqNPO6oyRfLb5qDIgS4BNMIr+yE7u9n+pk0dCaAAr7Q+5KUN5TQb37nGZtUT2VSB4/zDM5lqh/LYu/sy2AV9ffBDHyx9HXbYYcULnVj3MLL4t3/7t64tsFc/8zIyo3gjD3ZF3nivYKCBre/67kc/+tHumGOOKd2a+jKNoy9yJEAZbdwePmrbvdHaspLRajAj5Wsn3dsSrC2cpmPbfNGZbbBDkPMUQKIT33RivWxNHmtp8uMX3+R1a3thmJGKIICzcF0fjHNf1jasiPyrnNOI8VN+/2Yqncq+c2Q6KnPZbfdT98AHPbB7+9vfXsZx7lfP7XbYcYfREYZIjlF4099ee+5VN7DV+kbrmI5IhwE2IcYfUABuj3zkIwvw3Q8wGQF3AIR0aFMkOp6odCqHIY96OUvA8KffjbyC1AhHmfaZAwdDetNSQAhwXnrJpQ242wipDfdF4W2XSwEPAGHQiOymQ+SgTOkt9gJBfOtAOknb6VRyPfXUU7uTTzq5gFQdOgwApLsffP8HxaM2OK88sgAyOiHCG0AGuEAjTo0Tbzt7as/7We3tjOrfbffd6kYpafGFR7qxwCmfBfBttt2mgJCTcj3O2ndgwAkh/HlFrcV/evGk5AK8BjaAgE1FZs6zQW2wJZtuOKl73XPE8ZM1uRx++OHdscce27XdXeUA3HMCdDkrQCMPh4t/5QlO+ramHu1S1uWXX14jVTYA9Iya5AXywI7MtIETM9+ON2VqN+eT0VU1dpx/nM3t//f21UblA3cyUp5ROpkARvca9AMvC/rH/etxnYVhusSLNN6cyC6vu/a66oNZU4xTOuTgQ7rnPfd51eeUVyPmpjsOmH30dRXdjsP2tE+Vw2+pyZQsyFEdKHo944wz6jcb5vQQHbEpAYi1HrLhsNmDtvhwDAI/Dgfh17lyJO06/aWuSjCL/61yTkMniIJFbE956lNKaRRCuRyAoTKFLmrz01tvs3XXtobWXLi8XmdqF5ROpJNFkQwdsFEuZcew/XY3qLuhdUh1JJoLH5kyY1iT0R1a50UABi/KQuoKkNWJCf6pF9joXDo03kTCyNyr66a/UKbW3JSlg/jg12tSRXXuccmIhAyUNVUkqlN4Ta70XqWLBzKRT0S54QYb1sJp2zJc7/AWQcdR6mgXX3xxLY7qUHgJvzqv3WLkoOz999+/AMprYqUhK7I16rAW4LW80iiTDE0JAMgaubR05339vNI//XLoSLmRXxY1nacLAEtuvmtL5NG2mdaIRzCi83PE6jDds3pba0F4JwdlA1Uv8ELKkYe86Augcggcq5vl2Kk0HJ/8yhV0sL1zzjmnInbnEX58lAd4fVcWGYpyBT5eV+s8+5APWM9rozdy0y4BEB6nInzQQ9LS+X3Wv0/3lre8pfuXf/mX0oUyyD1rVS/9p5d2j3vc48oJGrnTu1E72bvpE5+7z9+9eCE7/CAgfrs/jawpcqDpP9qR+ith++fcspLyc8MrOaJyIO1819Sprxgpk+mjHvmosm1tdI6D/sb53+gOOfSQsjV6M7MRYgcPf/jDa31KoMoJCqj0O7IXVOkrc4FWqTUNSg/QAh7Gx7hqQbwBhI6o03nfNAXlwXOUxkgYiE6FdA5KjXFuvvnmBXCUjRg6Ul7buV/pAg5ACsjGyM1lKltEP9lHnXgWjaVeYIf6QFYnJvknv/rwNjrn3vhJWc4jYKuz+ZABngECPoxO8MBZyZc8k1Rb8lr7rmtXhxANIjK3ywZPFtCV46NuPJpq4TjITseiP+fxgi/n+1Ek+eiorikD0aURid94lobDCHH22oV+9etfFRCbYjTiio60XxrgpL4QfTuPJ3LBl+s++A3hhxPq53UNP+bg2RdgCM/Slw229rE5340gOHPTOeRATup0jRw5F/xJ58Op+CAOiU3ilcNAwC27zHxXT2SfdtMTniOfyjjBP7LQHrLGH1noI0aApkI90BIIql8gJQ3wVLcNFZxaRm3kSSb0pL1ls60faYM240l9WVxWV410miPBQ0igsDyJXtgPitzZjz5gtIsP7bPjC68cQ61TtCCTPWivMrTZtGqmHzlXbSQvOnNkC8rVVvY3V2iVGmkwIIZlaoLSNp63cenhzne5cylHh6QcIw2RN4OkNMabTiefcwxi0aJFZaA6qk6bqSNGYm5SPpTzlM9gGBlSjg5hDUU0+spXvrLOT/RPJ/NIkBe84AWVBE+pQ6fG02QkDWBhnBaYPVTxz8/IaduPF/Olo3784x+vDmydhbHriIn6AYqFZnWLjIH+dEmkBhwAsqkRUSWA0FGAAPCw2wXo6TSOQMhziLbbbrtu0RVXlDzxQJ8nnnhiXd9rr70qWtVGu3pCZExuPqNA2IDLHLe09EbvriNTKbZEeoSFvIg+L/r2RbVTiYylkQfAkoG26OTSexwNHRt5kp1z2gZofIBmQA3oGLF6UGNABHjIAxjlM6W03777dVtsvkXt3rPF2DXlkBe+TzvttLJbdrGo2eR9WrTO1gCYMqTHp9+pGy+ieG3Fg3Ul8tE/2L+NHvSdh+YFqEsgE/yjL/zLqy6yBYoL3rOge9GLXjSai07pWXo7nmw/Pfjgg8tp0b367Z4zhWk6kZy0A8XO5TXisq1VPaJ5fSmBGdmgeW20ZGrPfUHLSsEP/KiHTNLnrMPRjT5MjnhiB3br2QHHXtiIqUVt0QdhjfUbbdEn/v7v/770qY2uc+gCWuXQ51yhVcppUI51DNMfFG7xDSDo/BRI0dJQsM5lBMAoOBlGAkyf8uSnVF4dGwBLZ2rCUUfhIHRI01GO8jAIHXCNNtcNINWlfkDB2A1Hfd/7EXtPahf4WW/dkceW4AsQBDzTqSYrQB71i3ilj9PBN36VxWC1FRiJihwXNSCa1zqftuW5Qp4OHFARNSo3gDQZD3ZPubnOFs999tmnhu2mu+Q9++yzS/Zvbtuc6YSMdf4sspMnR4fH6rC3H7kvhBy0JZRRlwjXs5F0RmVZjzEyMi152IsPqx1kXimrg0pLJke+4hXdwYcc0r3/P99fjtyNnyJHcnAfCH4AofKAB5nq1AhPdBvgz7s9yAaxLWAfJ+u8cxaPgTW5uNFxlxawKEu5wMiamkdzqBPwIHWYulKfkZUFV/PhHjNBFnSlHiOFOHvAo9wEL7YYkyn9B4yVDfT1C7Iu+27frZ9NRWTkIy+5rHOPdbon7v/Emlr67sXf7TxDyWhK/V9rz0UDqGTw/Oc/v3t3a7sb48ha/Ujb2QlnQNbkoVx2akRumlGfITtRu+AGyLomDZ6d54jITtuXhfQbRF76CNkp3+uMBQjtSQLVJjaShXmbPfR/eZ7b1jjoBS9kL0izpd91fY1zsQbHRpxDHBW+M3quk7P835xyGhafzGNnNMCLmyfX8SnClIMIkuFSNhAQyVAckNJBdEJp3BSG3nfW+yqCtWOJMVjjQMo+5phjqtOLnIwAOBvA425i23UZLiNnXLZJMm4U4wUYCCCj7GaqH9P8p8yUqzO6v+QTZ3+iop6aBmh1e7aWqE2HVmfqBbZI2xGnlB04gDROgCGn0+W5QhmVVMbFAw1p3FuwcOHCkiNZ+u0Gyh3b5gFRK+eEF3VbK0IWPDnepz71qfV7t912ryMegKQOZxoNGCTKCxDKB/DSFvLONXndL0FPomnz5vPnz6/7QIArfunrijZ68ZBKcjFCuLBF3zqx64DKSNJ6CkpnpsPoMUfXOVD2YBGcjEbAd2Rk6XocjO8pK/oDnmzsee2oTnb65Cc9udvrEXuNykA+cmFrNjGoQxsAa/iILMo22n0VOe+oTfLjg659xy8b7VNfv/nOnpEdcOpwDwsdcwDykx/HLJgCgHRx9ifP7j7y0Y9UPv0yNmUXIJLf7iZrUnYaKmfnnXcue3jk3o+su8YrsGt2k7yRl2DCZ0URmZGBURASZLq5ErawIbzHsSSIsTaDyIJ84pwTSLhG5+RpZoOOpDEKZNtGLxwGJ8Um7ZqDW9Y/EPn1bapOruR/0593WMmMqp7wdaBEcM5de921JXyCpUiGK/oXCTjqfK7pPJQEXHwAsHLude97FaiagqA8BqzjUaK80gS0dBYAzIic82HoPgEIPM0UaYfIhDEzJu3DH37xPhUluicnBo7nGH+AZ7IypNF2eYCe8syT/78W7Vbk28rEF1mTCbAix8hefh3PuoJz+EZ0Cihcs8ML/bqVS9/K4BzImnNB7ufQuQUG+NAOZaV8nVP7/OaEAK40ylKOfBys30haC/dTEbkjtiMAIHuAixffpyLtyWNXyFE59ElWZJn7JcjDOaMI7eJc2OxUJIjQ5kTJRkL6g3MAaSoytYg22nCjkpH7EsiNbQFL5eKHPP1mB66jACr5+p761E1vcdLkpB/ii879dtTelU1lt23jCH7ohu1kMVsb6EDbEB2xSzoVxLAhbeE8kHSm4ea1gFHbyIquIx+jJnnSbn05GHb9dddXucpxDsWh14+V/a81bk5RG7YXv8146+FgYb4Zcn31IDvUwKyO0jWFjT5Qrim/zueffP0H4zkvD2rgUg8/bEPNStMUPlB/6/B13dE5lGP9mKF/HnaWun1H2oO/ZrBT1orHtFU5kZmMzfinzC9B6pFfvYi8fA8vzvnd1ioGrTP4WSRPm+vOz9EHveFL3pQtQcqmx+g056RLWkfX++eiY8fIq+3xrzpSuTwpt+18yekpj9rTQG/Q1j1G0/blOHpygi/kHB30k7DR8B2ecxzLez/feN/xSFbJn3aOl3bsObrs66yfNzYnT3h1fazt9NvXgLiqCC+pTx0pQ5qxZSTdyj5Gt/hnp470z95yDY/aoE39Pua8NNKjHH1vDt6hKOXoL2OJLJU5m2hOvU+j72BFAiIDEUuNPkSXbXqD524CrqNIQaTjg1xryq67bU3ViJLi6ZsBV7TXFFTlZqpHPud4fJFB61T1PWWZrkjE5PpMEt61W/uQdqet0603UztJn3aTlTZPRRUdt5sEM81lwd0ithFCX/7KiYzITGRKhqknehCp+46kk8engV5tFxaBI2lyTZtN3YjE+zxrC5koJxGf9lpraqDU2RARW6hCF/+Tr3X4KadCUj4+EJ7o330YGbUsLnLSA/49MsWNjezXJ2XKWCOXFvXHviODSQttF7VBWnyqIzasPPY+3XLUS47ysW0y9BIsIw1E52RqO3f6ROQqDztQhn7jOr2r2zl2YDTqqN0z3WeK4SX4l/6EV9/xiFd8Rh5jiyNv+iOzkH7ifGSmLCNgo0l9hc2wURjENumKXI3YjRjJy8iGLffLTfkr8zinnIZdNqaICDJgERCk0Bt+eUNt+6tHGDRHkU7N8C2QOmY4TegBYPckeOUnxadc1xi78m/fDCdgpCNYjAtorgyj1y71xsAnMubxDEu7dFrTBWRp2Azw0t7x8ow916+vn8/UHsBwTocIkOg8AQ3yM6XUIrbqRJlPH1uH3wEv39Xp0SP01O+IriEdT3uQfHTpQ1b9TsdpuevaOpjrFpxNM0yHtIOzinOMLWk324qjmqgs9mu+XH46YF+IvCxqA+Hw7bw2//o37RlibXrK7rup+MRHX57abopqOrypj9MhW7LUthYB17Z0th47J1ukrXgdS/TrWt8unJMvTix6xZ+pL1M10sdexpa5on6P5TP1Zqty9ItXNiQIEdxEvtqljNhF7J5e3Mypn8Guse3Uj+XNul7fNqTXV9QZuw9fK+s4p5xGhBRlMDqGHrDIdZ3NHbr2jdeNVs2IgaMdQXZcePSB6LgNrf9P9EmBFK/cRI/qATYxhtSTI8VK0wenXFueR44P/+rCSzrfeIY4Xr39jqwMQJBzcb7j5cs5aUSYiZacz3dPNe07XCCoM+kw4bMPaPIm+vJdWnole49ssLNHuwBrAEs6ukXS410Z6YTqIp+xkbs0InuvB87CKp5EkG3KoGTZf3pAVTDJv9gIfePHWkBeczpJttFLZC+qFIwgT83NaE1Zff6jJ/Vo82SkTeQnrVFYnAx+ffpynKwcdpYdatIpM8EFQCPv8EUH4Tfn5MELfZBR3+m41k8X+3N+NlBkp01GkRx52pxRMj77+ujLV5vZufYjW477eosTUCa52kRi84hRiHTKVSe5cFLKc308B10VrIR/c8ppABWKdDOdYRzjI3hRLGFbYCVoHtl53ynaMK/fYQKQMV5peHPlBKQoS/68I5hhSOec7yhgJW86zkzqUL1948lvBjodhyU9Y8Urpyji91uZ2tUve6p2kB3qy5UOOBHlkOPY8sgPn+qUT53yJHLv15m2pRORMWD2+lBlp73phBwAfbAR5SLX0i7lpWM6b3TJhhJd9+ue6Lu06q2bRVsHF5EDhbHOcKL86sWH6Yk+kIxNr80WTaNXAKJe7Z4uJS+eY9dT5RVRswl9R30cKpn6TpfpN2PLwa/2aJtPAC/pXNePOEnX6Yo+lan8FdV/ws9ER/Z5u8YTBx4cIEf8em5bwFv78MzWjJLG9n1t1DZHsqR3/UUQi/r2nrSuK9PISxAcbIpsg2cT8b4iz/9/bqbO4U/yEl4AAAAASUVORK5CYII="/>
          <p:cNvSpPr>
            <a:spLocks noChangeAspect="1" noChangeArrowheads="1"/>
          </p:cNvSpPr>
          <p:nvPr/>
        </p:nvSpPr>
        <p:spPr bwMode="auto">
          <a:xfrm>
            <a:off x="152400" y="152400"/>
            <a:ext cx="2895600" cy="2895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data:image/png;base64,iVBORw0KGgoAAAANSUhEUgAAArsAAADiCAYAAABOfQ+UAAABfGlDQ1BJQ0MgUHJvZmlsZQAAKJFjYGAqSSwoyGFhYGDIzSspCnJ3UoiIjFJgv8PAzcDDIMRgxSCemFxc4BgQ4MOAE3y7xsAIoi/rgsxK8/x506a1fP4WNq+ZclYlOrj1gQF3SmpxMgMDIweQnZxSnJwLZOcA2TrJBUUlQPYMIFu3vKQAxD4BZIsUAR0IZN8BsdMh7A8gdhKYzcQCVhMS5AxkSwDZAkkQtgaInQ5hW4DYyRmJKUC2B8guiBvAgNPDRcHcwFLXkYC7SQa5OaUwO0ChxZOaFxoMcgcQyzB4MLgwKDCYMxgwWDLoMjiWpFaUgBQ65xdUFmWmZ5QoOAJDNlXBOT+3oLQktUhHwTMvWU9HwcjA0ACkDhRnEKM/B4FNZxQ7jxDLX8jAYKnMwMDcgxBLmsbAsH0PA4PEKYSYyjwGBn5rBoZt5woSixLhDmf8xkKIX5xmbARh8zgxMLDe+///sxoDA/skBoa/E////73o//+/i4H2A+PsQA4AJHdp4IxrEg8AAAGdaVRYdFhNTDpjb20uYWRvYmUueG1wAAAAAAA8eDp4bXBtZXRhIHhtbG5zOng9ImFkb2JlOm5zOm1ldGEvIiB4OnhtcHRrPSJYTVAgQ29yZSA1LjQuMCI+CiAgIDxyZGY6UkRGIHhtbG5zOnJkZj0iaHR0cDovL3d3dy53My5vcmcvMTk5OS8wMi8yMi1yZGYtc3ludGF4LW5zIyI+CiAgICAgIDxyZGY6RGVzY3JpcHRpb24gcmRmOmFib3V0PSIiCiAgICAgICAgICAgIHhtbG5zOmV4aWY9Imh0dHA6Ly9ucy5hZG9iZS5jb20vZXhpZi8xLjAvIj4KICAgICAgICAgPGV4aWY6UGl4ZWxYRGltZW5zaW9uPjY5OTwvZXhpZjpQaXhlbFhEaW1lbnNpb24+CiAgICAgICAgIDxleGlmOlBpeGVsWURpbWVuc2lvbj4yMjY8L2V4aWY6UGl4ZWxZRGltZW5zaW9uPgogICAgICA8L3JkZjpEZXNjcmlwdGlvbj4KICAgPC9yZGY6UkRGPgo8L3g6eG1wbWV0YT4K2pJVNAAAQABJREFUeAHsvWeUXcd171n39u0INDIBkGAAmKMiKYpUoEhZybIk228clMayly1nWfazPQ5vbPn5PS976c0Xaz3bz+GD14ylGdtLwaOx9GRLVBajEkkxZ4AkMtDofNP8frtuNZoQGyTAgO7GKeD0OfeEql27dlX9a9euXbUuIVWh4kDFgYoDFQcqDlQcqDhQcaDiwDLkQH0Z5qnKUsWBigMVByoOVByoOFBxoOJAxYHgQAV2K0GoOFBxoOJAxYGKAxUHKg5UHFi2HKjA7rIt2ipjFQcqDlQcqDhQcaDiQMWBigMV2K1koOJAxYGKAxUHKg5UHKg4UHFg2XKgArvLtmirjFUcqDhQcaDiQMWBigMVByoOVGC3koGKAxUHKg5UHKg4UHGg4kDFgWXLgQrsLtuirTJWcaDiQMWBigMVByoOVByoOFCB3UoGKg5UHKg4UHGg4kDFgYoDFQeWLQcqsLtsi7bKWMWBigMVByoOVByoOFBxoOJABXYrGag4UHGg4kDFgYoDFQcqDlQcWLYcqMDusi3aKmMVByoOVByoOFBxoOJAxYGKAxXYrWSg4kDFgYoDFQcqDlQcqDhQcWDZcqACu8u2aKuMVRyoOFBxoOJAxYGKAxUHKg40lhwLut3E/9Rqt1K9Vk/8iiw0+shKbcnlpiK44kDFgWPhgNWdej4zM5MGBwdTu91OtVpt7uh2OqnN0Wg0aCdsK/iA//FOvWogjoXV1bsVB04EBzpt6jD1uq/R933JW497Xf73PVvWN3pNl+0ZrV20Z/PxTmnnFuJBjbYvvoV/zdlm8LbTayeDnydB07ikwG6r1YpKILC1MnTrdmTRk6X0/fVioXKv7lccqDiwRDkwOzub+vv70/T0dIDd0vg76LUj7NAe2E709eUGITqBXl7tJKpQcaDiwOLlgACs2WoGMKt368nfHtbdel896nVRcC3eXDz3lNWAOUWbF23dkW2ZUOgoo4BupxuYybaz0+0kedtsAnppJ0+WdnFJgd0iQo5S6nW0unRsanByJ9c5OUd8hSnVueLAycIBMKtaXeu/DbbB65GRkWgXbMDVDpV2omiDfCeuTxY+VfmsOLDUOABos2+P/h2Qa+irM3Clzlt3rcMnYzDXDtVL+yUfjpUXKgpmZ2bT4NBgsLC/0Z9ZeZLoAJacza5aGw9NGIrwq+V19FeFigMVB5Y3BxzcqtUtg11za6PvvVazNaetUHsxv0048vfy5lKVu4oDS5MDDlDnFFhoI6OPR2OZtbtLM0/PFdULaW7l0dNpZzX7CqDcA7YqCUobKn46GcKS0uzu3bs33XXnXTHNEQVMIRvCvgdtjoVXhYoDFQeWLweGh4bSoUOH0OwOhebWRtz6b91fs2ZN2rJlSzp186lh1lS0H/PPy5czVc4qDix9DtijdwC5mjIIcMNut6fMrVHHA7At/Wwecw6KFncu/zIKvsz/fTTAqxmDGl3fmZ6ZjgFFqIqD3/C5Z/Z1zIQtoQ+WFNi95ZZb0kc+8pFYnDI5ORkFpA2KnV0RhiXE+4rUigMVB46RA0692RGWxWlqdG3w165dm1avXp1+8zd/M23atCnu2bDbLoSN2kncUR4ji6vXKw6cOA6opQTIOXh19lYNpPXbfv5k7uNDrSdj5oUAt2HOwM0nP5r3Vr4U6ApoxUrTU9Np7bq1aWpyKtrS4eHh73t/Od5YUmB3CoC7atWqdPVVV4dWx0pg4TkCLFMfJ3OFWI4CWuWp4sCRHLC+e5QOsEMbcO9996Xrr78+HThwIDpF2376gQx21RBh97fQNOCR8Ve/Kw5UHDgxHLA/9xjoH0hP7HwiffrTn04PPfRQWrFiRYA1QbDPT8ZQ2j3z7iJ9td7incKPOS3vUzDH9wS7Hrt27Upr16xNt99xe7rqqqvSL/z8LzzFF8vv1pICuytWrEyveMUr0s//ws9HYYc7DdTzjmpilMO5MmVYfkJa5ajiQOGAMzp2fNrt27jbiAtsP/dv/xZg1w7BNsD7Xex2nQH1OjoKVyHzrAoVByoOLE4OWKc9nL0ZGxtL27dvTwMDA+lFL3pR3Lf+WpdPtqCGe2pqKq9XggdqY4cw6ZJX7RbgXwzE9dGCmtyVoyvTWWedFYOJf/joP0R7+P73vz+hRz/ap8vi2ZICu+1OHtEp/PrTtHDrjbxyMypA4F5LPZdNcUFkB6lwWFGmEZhBhMTV2royGT80HgJQwLK9o4KlFmiAqZMmnapxqzmOjpU0HR0Zt8H7scqRlY6DA4OpfyCvcCydcfgCprONTvbospiJrv5WHKg4sCAH1OZa7z1bLzOo7c4B4AJmfRbX1D3rqwNj9BoLxls9ODk5UAZCykoAB7SGyo4yU2Tp5OTMicl14bnlYhmsXLkybdu2Lb3lLW8JgsrzZ0NdaELp5+3/LWtB5MjwSPT7A4MDcc/4xQQzszMhByVdu/AAlbRBYgi1q/b14gDfETt4bRrmQbMr49DsamaaM+YE3o9B+wiDdvYLMPgND/jdDo8JIytG4n75c/DAwdDEPvrooxHXS17ykrR169Y5WovHivL+U50LDhLjaLf74f/24XgtsM9TfbDM7i0psBu8F9AiaLWeO5JSHlkAU3IRm6NBpzNL4Tryuejii8KWT4fzvqvA6Vx53/596b7770v79u0LQd20cVOanJoMYd24cWNavWp12nDKhvhdpk2feOKJdO+998YKcCuk4DtsCAXGxLthw4Z0+pbT09Dw0Jzw29lWoeJAxYFnxwHrWgnRATk4RQsU9b/XNli3PeIeL3suR/m2OlcckAN29MpRaZ2Vk/jNuQongAPWYcuFMrEcBKMeArS5QnoWZLlQy0WtakVtI7z2rF1/BpwukGMQzXtFFgSuenqxDxe8CpIFuH7nAFoMIJbwucotg8/FC1PTU3EupgbeD1/hxHNo/FAM0kt6gmKvVZgJpG3XNFfYvWd3uuOOO4K+M888M935vTvTww8/nM4444wA6qan20XpOFqQdvMkH82f9IesnyTYZOmB3aOUpgLlyMrRz7//+78HgL366qtDKAS+FnARckdk7dm8+9LXvva1dNdddwVI1YbFCuAUyle+8pW0Z8+edOWVV6Y3vuGNaIeHENyBSGPnEzvTPffeE6DaaQFXgfvdxMRECOI555yTXvPq16RNmzel2ebsMxLGo2StelRxoOJAxYGKA88hBwLkAC4EACopBL4BWABZPvMIcPAcpllFdeI4YHnan997371Rrjt37oxFrevWrYuzC1vLYFo5EHhqO/zYnsfSIw8/krW8LpoDhKqlHR4ZDpnZcvqWdNqppwVIFQgrM5MTk2nnrp2Rnoq39evWh2zt378/rRodTaeedlo69dRTQ8bELHsO7AmM4Ox1yCVgV+2umGb37gx2z952drruuusCX3znO9+JOE27+Bc/cZxdGikvK7DriMkFbKMIk4BXIdu2bVt6+ctfnqelEERHP67gHsJ1kYK9fv36ePf+++8PIOz0gCO8ifGJdNPQTSFYH/vYx9KLX/zidP7554cgGv/qNavTju070vjEeIDhK19xZYDaxx57LEZuH/3oR9PBgwfTe97znhDGqtFcGhWiorLiQMWBk4MDBdCaW4GNoVGjS1TzBTAyVO12sGFZ/dn+6Pb07e98O919993pJ3/yJyNvAkbxg5hAjFDKX1nQ1eE3v/nN9MUvfTHcG77+9a9Pp59+eii9brzpxrT707vTxZdcnN761remDes3pC7bnanguummm2KW+ZOf/GR697vfna644oowy3iQBXd//ud/nq5+1avS6173unTB+RekBx96MN12222hBX4vmOHbgNnPfe5z6U1velM65+xz0pvf/ObQAgumpUf6VNgFVkHB5u+TxavC8QrjsrJKVlBL4TuFoJpftb8C6KKWaNBow2LqgnkRVfgKtmYJamQvu+yydMopp4RAaoqgKyNHVgJY7XpimgNOa7JgePiRh+OsZtfR4ebNm8N8wUrz+OOPJ7W/apSlxbSqUHGg4kDFgYoDi4MDTjnb/ts2x+p2rtXoGQS5FdBdHOX0XFFheaqkOvOsM9M999wT4PZlL3tZOu+882JmVgWYslDKPUwO2HFM5ZamjQ888EDIy8UXXxxKNM0c1Qbffc/dAUzFCWpmxRnaGmtHqxLtoQcfSmecfkYo1i65+JJ0ySWXAFQb6TOf+Uz6whe+kB56+KHAJKb3EEB4koVkmmLeeuutgR1WrV6Vzj777GR6O3bsCGArthGrCHLFI0Uj/VzxajnGs6wQmA3X+Ph4CKWjHFdwqulV+IoAW4jzgacC+uCDD4bgK4QCYd9V8BTURx55JECwwqRpg8F3il2wUxEKvEDYBWra4Wg37G+FdG6UmBUF8X31p+JAxYGKAxUHTjAHwLW29fEPkFvafbdUjRXuJ5i8KvnnngP26yqmtHk999xzw5TAdTr27/39eaJbORAjFHeFKqucpdUE8qKLLgrQump0Vdq6dWtgDJ9rEuE7BhVkfu9aHzfBetGLX5Re/JIXp21bt6WJyYnwhlCAq+YIYgTxigBZhZlaYTGEdKhxVmGmNlegq1ZazCH4XYl3KpV40jUf0zz3XFseMS4rMwZHOQqFJgwKgJpanc2HHU2vMXNawmcKkuHhhx4OuxqFT2fLglsXq916y63ptttvS9r8vu997wshLMBVEPzlL3850lID7M5NPrvzrjvTJz7xiaQAOz3y4z/+4zH6qgRxeVSWKhcVByoOLC8OCExUhth+e9Z8zZk5Fxc/k0U/y4sbyzw3vVld7W+deRW4GvS8FAvgAKjaz4oNBLANwK+YYs9u7HxZkO5Mr1pdF61rTyvWuP322wNoXn755aF5ta938LRvbF8o0TRP+JVf+ZUA03piUPlmuPnmmwOoOvMsRlHDq+JN16q3ffe2AOMvuuxFbPzAYvlWtuMV9K7fsD6dc+45af++/WCVh9NprBVSTgueicirP0/JgWUFdi3wsYNjMQIShDr6UfgcqetSxOc2bp4Vahu3Xbt3hRbX912RqfbWUZVCqqC/9KUvTadhTK7wG2wIBcNqdo1L4/Ei8Gpz3/2ud6ef+qmfCqF2tGha2gg71WCDWoWKAxUHKg5UHFhEHJg369Zi8ZFumaLtVjNShWXDAUGt/f6t37w1+nzND7MXpfbcBg3zsYH9u4qxvfv2xvqfotTSO8L09ulQkml24Azyq65+VZhCGL9x6tNWMwTjE0MoT5pCqsH9ype/Ejx9Hfa6r8Ju13Tc4nzvnr1hUinucCGbIPhRcIaL2b7+9a+nG2+4MRbHqZ2+8MIL0zXXXBMzyOF2bNmU0vOXkeMAuxNQM86hBQSfdwGBHskzq1h77UM58yCHWvaRW28fP+DrNJkiaDFu6pCO6wlMi0NXdePj+rLD5gpaat2BtGnD6WnF0Gocgwxhj8UChFncjQ0cSOOzh3hvJA3VhtOhsan04D33pTW8t25wQ1o/wHRG32CqrxpMjSauSWYnU63FTiXkjZiJpJn62s108PEdafrA/rR6CM8Mhw6mu77zTYBzN5265fR0JiOtjZs2wwtWZI67HR8VRlugFvzSgwpskPY67JqC5uGVg2ny0EwaIc2De8fT6nUr0/REk8rYTCtX42uPd9E9sBK0yWgSH33GQeNs1lus2OQXAq9BPZcLhGbfNEUDyOdfHd7Vu7hL6VgOmaYY1c77llcilHNf31Ein/dddbk0OKAcjB0aC7Mbbcx0SeNgzs6gLNKwkV6MQb/Yo6tGo9M6sP9ATBXa+BucwbHjcIAbLoDIQuSDylFJ8GIsTWiiYKJ0yplbymf8fwFkUAVEaONIS5lZyxT3Gtry4pVhkXJtSZNVzAo1B/RQY6rrLq/VflqHtaG2LVI+/K0iKioxvx2MRHtFvdZFl2UlmDTMB6vGYfumEsoy9vtdO3ame++8J20+ZWNaOTSMqQJeF2qdND62N5sd1vCZW3eB2SRxz9Lf0i/veyhNT+5K687cmPqa02nvjkd43ky3AD53b38kvePtb0uvvPwlaaifdqeB9PLO/iewrZ0hjpmptH7FcFo3Mpj2HdgZYPXOu76dtm07Lf3Ij7wlbTltC4qxARRq6wC469OOxx5hpng198AhdbXMM5gx7MOk8nvp81/4DAAbE0lkdvPm92HOsJYcTwcOMI9HDU3WMzXp8+3b4UMDXDPQaaT+NrxpczPDs6eOog7v+wBfxxlokaPojutzgWT3iLwdQ9fUl5uSSPqIWJ4JOYIkBctzOVD39xooY4CX+U8hitWJeMuLLHdrfBMv+NKxhTqgrr+f6SaEvC26o1Hy1ODeqtWDjL4OpYdQ7Zva5lM3BTgMd7wItDzbi0C3QZtDgysRcN6iIuzCPchLX/KidN2116YLLz4vdfvQ9j6xN133+telj/zln6e/+pu/SK989RVp44ZTUmcap8+A5scf30e6felNb3hzevs73pYuZCUmkkmlbKXrv3A9Lsu+SsfbwDZoQ1TKt7/jh9NZp5+JZpcpDrLvodA1BhpMRxxI//zP/5weefSRtAIn0wcOHkj/5b/81zS4ohG+/fQosWHzhjRMZXYV56c+9S8x2hSg2Ajok8+zI8qFQqsxHRW6zmDEgUJf7xy/uY6eZd5ARdk3WEzyra9Go1OFZcMBG35lxrNaBDUD2pq/4+3vSFu3bc0AcZHm1h2ADo0dCg2J+7s7C1Ps8gW9dnZ2ptFRkgc7ReuGoKbMzizSrJ3cZNHOBMiFCzFAeQG5MZceNMQgqdf+vYAknFRJWc7WSeuotq/WV9uhFStXBB+sq7ZPESiTEsqgZL4Zojo2673xucjcOu57vuM5tbrZHz5tnLawU1Pj6YYbv4GHg7NZmHYOCqa90f2tWrs6FExjKLEcY61du4bZYPzkA8B37dqLQmAQrwkXpW1nnxfxqnkdXbUGoNmlzx4HitSwx0VpNYqyDdJ37dbf/+OA2NNpWyfTv37mc2nDlo3psccfS+eed35681t+MG09a2vQPoQm+NIXvTidd/6FgN0dYZbgojjDqpWYPUDPT73vp9O73vWeeF9/vOaz0T/IbzahaE4Fdjgq4IUVXUBrjQFdhDp+gsFAKsGMP/f2XtjrH3GO58dfKcSGxnpcYaEBb9A0P8ZC9/x7T74+drDb1RkzGsa5eL4vVaAmYY43Cq3bdrLhgrdhco+7nI8tNDvTaao5DiB1x5JsGzPFKG98bDK0Ojv3Mmp74I5Ua7TTKadiRztY4/1DeJ0nRZj2yX/5TDrv3LPT5S9dk5oA3X0I9p333pne/IY3patefXmq9c+GwK87dTS175pMk02M0kcG0oHpXamzbyadtu6sdBCt647dU2m2O5zOveiKdOoZF1IpVjGiQ1PLis1rX/+G9NH/+/9Jr/+B16f3vPfdaJ1b6W1ve0f60B99KL32ta9BlrIj64E+DOJHGAk2O+mu+29Pf/C//0EaxE5M+6CLLjs/3XX3nWlscn9av3kdxLNfeKeVbrvjW+kv/+oj6exztqV1a9fNdeg2DGVk+1QcbQHgBa3+8dTXQYvRK0DkvRcOj77mg10fNgIQl/eq81LngBoUG0Y7GKfV7HR0k3PBBReks7aetaizp029K5Ht4DRPKvQ7dWgHZ0dpXbejsxMtHalaniosbg5ET7JQ57a4Sa+oOwYOqIktA08BqG2RO4nNTsyGHatRWYddsOUCrPJu2djBXszvfMdvrdvz47RtUONr++aMq22E3zgD+uhj29MEgPfyKy9PI4DrEeJ3AwttYx+lbdHcUZvcNjPEU4emAN18WV9Jn3tJuuzFr0zrTjkd/7qD6dTTtzI7uxL88DBx7mXQPQmwPTUUB1O0rwcOzabJmW563XVvTq+46rV8M0RHii0vyq1169ZAV8LDwzQDdUGtmmk3fBjCPGF9cHIaP76aPdQbbkxl/74Kn794gmI22XwZBPj9A25qlTeLmOvK4+mT/9TqLLpEU1wHC4gD2r3fnRrgqO/plFliAxI/znAYWRxPBORKGufC/FyKKMvvcp6PRwWh0p3B6DH3AEbP+IC/OTwpid7tAFZBhMAW4+qejtx31bq6cWfWm5ezxPjUCBY+uzVw/2B/agFUBc+hreH3wOAavkvppltuSrff+b00MDyQNm85NQ0wJVJnRNdiOmJsbDzt3jmRrr5yWxoaWB+C8tDDt+H4eW9avxF3Y+tG0Zaz6QQVQ9+5Ox7fkR5jKmLVmtEQqFWrTkmP7WzjTmwsHRibSJtOPYPR2GV8i+CqJYbsQb6dnJogt1Q2CqgPPrcwfUBe0eaqhYZ7ZpFjbGIsRm2rVo+ilV6dhlYOpcF+fP8OubPKODu77WG15ap05z13pgvOu4Dv0cgymluxamX6kf/lP6S3M3WiJthO3WnA0EgEF77/DxM5vsGD/BcYwC9LUlJyqXjtVSnfUsbAhoS1sY+rsMw4IOg13PCNG9K3vvWtNOy0HmBxMQcXdBh063fGmWcwzdiNXYrs4OwctI8vW4D7ntOjdg52pl20PEcbFPp+FV5gDtAW5iE47Y+dOIfncjjrIJCpwvLggINPPSYJZK2LpZxdZCV4s/7Or6MOxItnDOVAcCvItQ+17/Mw2Jb5reDYNiz6Q94xTqfpNXEaY0HZjh0PBzh81auu4h6gmfjVCDdn2yxQb+HJ6VFcg7mwfZD+FdODvQfTE48fBFCPps2YHAyNDqN4Ah+CnEbXrUbxVk+79u9N9zx4f1q3aQ0KLGaNwY47mDEexHzhUrwwTGiCSD8/3ZxJ609ZjyLr3vTKV76SLYqHYsA+i8LuggsuTDfdeksaQwt88OB+/PhuQetaTwf4PQoo/+u/+5v0x3/0x7FZBZlOv/O7v5N+/Td+g8u+NAXtfWCjBrQsFKxCbTRcAr4uZhtaMXb4rami+OVo4TBCONpbCz9jri2Ua+JCkzq2M1gPUw7bCLHjMwkkE1jGMxIz98nhq7lbR78w4ygGc+Cc2aSiOsOkDGLn/y6wyU8keITDCEqnWs45yqP97dawK6xRQTg72mEHP1T5dXYzmWYl4xPpGzd+K93HSOt0OsEdO/bSwd1ORemk+x+4L91+2x1pGLvcRm1Tuv/efax2vD996fqvkgHsbmf72CCCaYfarnTfffcAqBvpi1/5evqxd74n/dTP/BT2MVvSOAbnY7P707fu/Gp6+PG7aYBT+u5d30wja/pxJXIGFVC72inAah2wjR3MAO7LKKRBrsex3Z2cbhMHJhQA8QFshtFNQ18jBG5ispX+4EN/knY8sgMb3uH0gV/7j2nNuk102lPp3PMvjYo9Q2fe1naFvK8cXYdt2WbMHLBzorIODY3EqDXzTt5aKofPmtzmcspjHJ9YLWoh5FmAOjEooZHgfjY48a0cy+ENWuNW9WeJcyA6EGYDymrzNUzZ2UHoS9IVv+4Tv1gBhj6xNVt430+/L33pS18Kza3FIf3mRw8oBmc7PNzJ8AMf+EDSUfsKOtgqLDIORMPEHwBMgBjI8xzbmdo+5WZokRG9eMiJAcI8cgoP591aVJeCU+uvg1PbGnco288Mq7My4Zu2N9i27urtQGCsuy7BrINx7/tdAF06YRU9fisINl7bthiwIzfyxp3O6sygugGD7cPNt96EpncoXX75y0LjK45YvXpNuvce/OHipeGNmCaqSQaXks5U+uL130jfvPW7bBx1Vdq67VysIrCjBVQ+wU5s/37959Ld930vvfrVr07nX3Q2YAQNMSYGO3ZuB4t8Ja3bsCZd+wOvTadsWkufSq86gMlBewZguy3d+u0b05vf9Mb0wO33oeTqZ/HZzenll784/U82kthy+iZyhTKvH7REvjrdWeI/J/3F33wkvfUH3xp5/Q2A7l//zX9PH/jVXw0Qzzwx4B2tWvT0Vhor1uGzvzrUK1fueO05I7Z8j1tHCc7Mq10t8c1/tdxb+NzArlh8ZHCccuxnEWOOP4PeI5uFnKcjn/WSygny99jBLjHIrBwEsmpvzUhmX2ahTzN5WYtbAC22gr1CUEgzcU8+H1lI81NzBDQ1OZ76qRAeBu13d1JZ7rrzDkZhu2OKocuU/w03fI2OEMN2hmGPbn80PXDfA+mDv/af06oVo+mO276THsR92M7HnwDIbsJl2B3pke0I3TAjuX170iEq14/9xH9Ir8Tt2CyVwaGImtZbvnVj+s4dt5Dj8XQK9riP7XwgbX98AwvSVoWWtR/BtExmGCH+8s9/MP3B732I0eJs+od/+Pv0A6+/Fo3tVJqaaVNp3b0NQMy7TaZjZlsz6b/96YdjEdqHP/xn6bf+t/8YC4j6UA1bjDPY5fQD6h249TEabbcwnHelG88a/O6nkuXfwZLeH4s6C7x2uubBO/4JgUP4ulTcGGpxO4uiQm2Kqv6zAPlJFZYXB9Sc2HmUjrKs5hVgaA6wWIGupVB8S3784x9Pb3jDG2IXJDtEO3nz5bV5C8BE22AHt20rszl0lFVYfBwIzR4tjkZp/i9BGey1WOVWdV6AA6UeL3agW8gXsKpN1bzANSn6uX3ooQfTv33u37CJ3RYgV8Cq1yO1tZ5vvunmkA/vC2h1G6a/WYP5VmNssP3y2hkdF6fpIkzwqo3tt9gF7XvfuyttwH2XPms7nR28P4z5wqPghZvoSwfTK664MlyIHTw4gZb3oXT7HbdHmyKYfvjRh1FOTbJAbga8cWf61ndugd4z06uvuRoMsCE1mUHehaeGR3c8mGawoz2N2eWHH30wNTCnXLN6bRqBtmbXdQW0Y+R9Fmxg/+2MbwsQ3I8t5BrMGvYf2BuL2q0Ds6RlxvvR4IL0U4eF6zMcTUy4xllk/Cg0rQGsD2F+UWbQgxFH/GFOi07ewQGacZ6FlhRFX9yPNVhHfPCkn/J2vinBkx4+7Y+MCUUWORzb2VYgw9T8Xa9dUD08L8Ynx3k4rWB2L91jBrsZrgq0DBnsmpn50OgwwGUKqgNwkrAeQu40JmjYnERXf3jk2ZieDH7ng+J+bEsG+oHLnXHMA1oxVWFHfeaWdXhfeE1605tfBXYT/PVsWNAMuP2jwmTy3enh0ASf8tqXpddfezkG32+JqYo6Nr51BQvQacU5yIhyZOUonhmGId0cd9LZZ56azjmTBWlvvw4AndLI0ErSgn7koIuqe3YaswVcLLQB1208L/zVf/8f6Z1ohvsZUR46hGkDnh2GB7Pt7cz0FBXQrf4G03B/hx1a+jCCfwB7HCrAzH4GiDNp3eoBKgCj2IldjHgx4kfY6l1XiE5wuF3goQC+RA8X2S4wtLRRKHN/elAXPtHRuw1mDEwgHtsdByf5UJBZpMRf7VssScd6dj+dUjFYjFeF5cUBOwBlXQ2LnY/XHos9jLJATTBrUPPjURaj2Aka1Pp4z8700ksvTW4BHr62l0D+IgMn0Z+QO/M7T/QEbwIW5VKQUaaqTyK2POOsxmABfkUHBw9rgKdFHSBVBZQaXcvXuqxnmM989rPpD//wD6M90hxJubDcBbvKgIf12/ZKDe7v//7vxxa87iJmW2Y8yozXBuu7tqzR78Mffd//f//6r5goTqJUaqU/+/D/gdJpJID0jTfeRB+8Kv3SL+EPd4iZ2MlD6cZbvhG7ovmdrsY++2//b7r9nlsB0DOxKNY8XHDRBemdP/nOdOkll0b6Dzz4YPrql7+abvnmLel7t30vfPi3mNF913vflV579TX0qPSsaH6dRe2jT+2yuK3N81nsHqZQhK3EBKONcm3DaoAzgNY0hjGFELT3sar9r/7ir9Mvvv+XI1+//du/zQzwB6K33oOWeXpiOgb2C5W9qKqO9wXUXmAyDk07OrhG5dCMVxSg5GTMcOQ5BGuhqJ/2fi2whzEfRwhQK3aRuqy0y9f8jsI9Ik5f85gfer+PGezCMgrKmIShxutIoQd2jTQWM0GURiGCpHlAV46qmZSYDJ8yLDa2cO3Fg3Lfe4epztT2ATydaI8zC7z0ftDsTVsMsTKxicazD2MaXXNMYfytHUuTKQDvjwxhiE4Fmh6bTkO49dAMYbXTmpT0oYP7cPM12gPPTIdgK0tVwcH4FHa1uC8jD23iofalYQxw1WG31NCyY5qrMC2Evt7uK+ZtJQvW2E8NN2XaF6W0hp1OptoHGM0C0hFi3dv08UBNmja9zZlmOm3TaWGSsJZR2uNqnDdtjCmYUWyApgHHDuyEoeZ/CNveQQRIrXYAFOLpg7aFguCVxIiAEnOpqI1jgONcgiFExCvAxfKHswMEyy4vAszvLhR7dX+pcUA7ttDmIjLatsW0H5nQvU/RkCzWPDm1aMvjauW/+9u/S9ded210gObB6U3PAl0PdzZ0V0QdsdtRhtbaCrkcQ6nKSy1vFse8PiIWKlFWlqVAzsVCLhqqwtNwQD4uBdGGRjdrELRaJ7ds2RI2uT/3cz+XLmSB7H/9kz9J3/72t0MTa9/mzIzBd63b+rp1BzQX05526mnRFignBRDbtpWBvN+4iFUPLq973evim//0n34vbPtH6deVtTauRG0X/K6BkmwYEy4Xsl173dWYLuRBsrQaf2Ad+11AunF7b/XqlYETRliA9tJLX5JO33RWetdP/K9hYuh3ulJbj23v7t370RivS4P1FeS/lnaO70dB1kp/+ZG/ZsA+nrZu3Zo+95nrwS70udQHYalKtho4qp806+3+9Bsf+M30xje+MX3qk/8ChoD+qTwoXL9mI9AExqq/OkoAJoBJcvffAA6IGMRygt+Muxb6WME6Zqh4ODJpM4qjBdsvw/z3yr14UPANL3j/Sc/ihbg1B2vyrSdl7JhzUGN1YgsbV/sMp9NrqN7VXtpJ1gCXkZhclWo0noGrYCb/w0i51u90ojnqvXMM5/7aKIXC6GcGv7ekWWPkM9gDeR1sc/vrw4DCzAzte0pgDVsOPIpVkcUhhD7AoHF0xcYQlFDwA/L6yZz+fEcbaG/BuALjGuBVAFgnv2H7ora4qVG4oJXPp8xRJx0c258OHjgIYN1FhZhKQ4DyLqBxeGBNuua1b0rfoSJ/5zvfZdXlBXhe2JvWrl+b9uw8lB5+cFdsI/jun/zZ9IrLr0zf+PrXGcGyKlSvDXV88WK+0W0DtPGV15p2VIjWWe0Hh5XVUeKCwUKIguCNGGUp2pYIIdhFBh2kMM1RgyeWIa4CaZBYyao3GOyPq7B8OFAWhsRAiWzZ6AfgPYoILZbcO7UXM0LIvSBo/fr10Xmp4XVxStEKut/97/3e76Xrrrsu7qlFUlNiu7Ecg5ogNWHm33K1o7VNLgC/lPWiyzsyJ3CwHSpyaVnqRH8z/spf8tKXLDqSFxNBS1HrrSwOjwwn/xnqAxnIXEtdtT/7rd/6rTAdsE1Sy1uArHIi2P3TP/1TPBy9LbSfIess3tEFp0EZKsHr+b81e6CpSyxRIB26PDSmui3VBFAA24e3BHtxp+xHVoA0MHnMvx1e8w9ftbU2hwlIcu/1gZXOXvObuE9Zg+/b0o7Oe2fjBrwqMaGqy1oXyvbXmNUdGk2/8cFfx5UivobXaG9LF8zzWbYxsJ3rH0SzjalDC2yD9QO4h+/giXsBpFZfGgScO04Er0dvLiZbKNQHnOWGMPCOpwYodwjQPciifLQc0W7MZahkrEQWg9GjRF7eW+gsVjvK58Gu+EMEvFdeFVeJqWoNTD8ibhkqrfJJ1V9+X/4I9lUkRhvIbddy6QnLmX21/IZjBrumEB8FccJDbkCU7juCi1IQfq24CWGOUny1BoXxSWxAwY1M6jGdBV9dwLbmAiaj5laQa1xWCOOXQQuFWtDFUz8mhM/f+WMavxUIE5FdYhSQ90IxCgAG9Ya5AN9rwmDeNGmgnpD/Lru3HUof+sM/xp7ntnT3Pbeliy/dlq684vK0Eg8KQ2mUiorD8jXrSd7vtCccxW3aVPra125I1+Gy7L6772Ek6lTMENsNvyd94d8/Dw11CrGNhplKRN4bdfwHskivzTSEeXbQpBlFZi60PlXAUXZUzrka2mNAnFjghwbb0ukiHCM0QjYIzgb1L/YpsafKa3VvWXNA0wTBkK6HXsbORF/84hej47MjVBuoJkht0U/8xE+ka6+9Flu2Qd5tRqe3FIHBMy3MMn0ryN25c2e655572DRkIF108cUBEJ5pPC/4e7RBduy2XwJ1ByXSf8cddwTgUYNnmVfh5OCA8iuAdeam2N57z7pr3XZwK4B14ZlngYz9oJpZ2wAHd0er58IUwZI4QU8GOYhdMN3jQQdUKfjN9q8ALWgRB7jAyoVpQNDAO2Ie4wi9XokFYBSYIfpVbgYg4SyYFEfwfHYmm431D2lYINjAjHEVHqbo9/12anYCG+LtKMdG0qbNm6kbzBSvHCDvbLbRxMxxEiDOrNXMzAQ7ruGxaYRZaOjqc8DA/wWD7rviyC910M7NzB6EZwcAjuMMOBwsSLhEl3MvNmd5YxOq3u9jPMXsNxhFzCzQPvIsa+SnZ+eXBTVSGe9x1wV64i051uVmV6UcCE1sFGajAJYBAHUddXUdEO+aLbPgYCGbUJjA8YBdPgrQCGWOhCyMJrauClGHDqiOk+Lw5eZ0OYXZVojimtEJJV5rnZ0JXyDjZvBJ/J73u43Q6CajxfCnKSikgENjAyMH1FjKSD6P4MW8b33QYBeQAJq994qlaja94Fsll0MmxiDP773Hf5XA+rTrlQj3cuQ8CmDYQsu9ZkN/+vO//GMK6w9Y2X4wCmlkGNcm0w+nqbGN6f/6h/+TrYR/Bv97rDSd1IsCu5pQILd88ztUUk0l2umMrVvSHRjRx65oIOmJqRk0vMMBeL0G6YdmWXtehdxd1NS2R4cRGT/iDwQ2mLvQAjczxCvyoThJPKGfKRhzowNuK2SThqQv1OH8jtqr6FWh4sCJ54AdksDOTk2tj2dNFrxnZ2fnpEZILY6doYNw33E6U5Mn/WouxyBfSjh48GDYKKrpPuusrYsb7EJ3gAzadO0Y3W1SjbQLlxy0LNiulcxW52XFgVde+cr0lre8JX34wx+O+quHBuVB4GudVqN72aWXhSY3ZqScbaUfVIas99b/owYeg52jK4yJXb7TJtagSVeAKMCWcEutYvSRIjT7S7FM3ySX/La+2daYnoM1vshrg3L6/o0a6XsiXc6zs6yCQQs8wYK7Xft24nJ0gIXxd7NI/tQ0pG0ui+q+9Pn/mX76Z96fXoEf4E9+8uMo81osdpvE5/7OtHP/rjTZvii97k2vSL/7u/8p3fLtr6Vf++AHMJtcEZjoaGYMDTS4Xfc4YGBgXmoAwhr7Feghom/QBX0HIw+Z6kJ9OYut/O74Qn2AGXd4Kz9KjHHmj6yVhf6OlVXirQC78DPeF7fkIy9jlY74Ou73yd8hec8gBdtnPUy1utN4vUDBQQE3aioXs7b/mHOQV/AzShANMjISbXdUBXKtkrXP3RXAUrqqAIZBkKRKLNd+MtC75o6ZMRx5znef4i/a+yTApeDMjGC1H7+0QjE3iVDm3KVsoQD07j2SkeU9LVoz7JVaD1LgryMKGaiFLvcsEUY3AmIrhPl1WtRpF3d2qzElIPIfnz4UQjTMKtCDE3hfoADc1OHbrOq8995H00f+x1+GDaGG8E2+38cq0bVMfRzCaN4OuY9plZUIvvlrwtDhVTiVpnKpEO+norSZB6kPM5Ib7sMeGUEdErgK0DktEOR/CBKU5zIx74c/mMb1WR0h6bAidBRgMNnamYbq7txCOessOGU/xgtEX92uOPCCccDBrZqcMkWvQ3nd8HzoQx+as9lVG/jyl7887JLLYpcAwdHQv2CkvqAJCQYMgn47fQGvGjGruUDgaUHAC0rt4cTUzBSgIiBw5szyNQ9q8orG+vAX1dVy5oBbgV/MbIQuA3ft2hWDHrW8xQb/Na95Da65GATR4dkWaL7DZufBEmXlaeXc+mB/D1gQJ83O0u/Rxw/gblStofJYo293kGxfr2zm/pW+Ew1jlwVqhgzQMKiKjjf3pbZJ+Vnvt8q9fAclIKiBfvvAgT1pFN/9n/y7j6f3/sy70vVfvR4FGDa+XbZOJu6R1cPpdW94NXbJa9P4DJtaMfhzM42h0cH0xJ2Pp2/c/DV89F6Z3vK2H0h34hHi4R0PhGcKccPR8i5leVsvBgf8a6IgnCV/6N3ABCj3AMywJcOCI8/clmfHG2bJl3bB6gcFt05EO14o5y680UagG0ylPGyvTI77Dj86mlhG8Bf/eM8n4mJ57meuN3ENlzbPdWzCQztv2RlPLoRskdCL6RmdOnW3nmVXMvy9ipi7ojA0lE0WYyXscWcFTSSMMw0Otbr5LKshKfUD0DIFzyi5J700jmuPQ6xmnBX8YeLSJDM6SDYzbuQQ/IEJCwWqRq/QHGX4niKgphPwyJVrNzsCSOLC0x4mE3hRaGEzBMAcaLALS99q0XykYxoWjsWkpnSCVaMWTt/QOjS0bF2IthWTXnZaY+Kjb2N6+VUXp0uuwO8uC9wE3QfRhg+7icSalfDM7wYwZu9Pew/sTh0A7CyL0lYMr468ykdzOMvIcozpi4PTk2mKNATaA5h0CGQVg4VClENQTf44C9ddPKgZhrlpjNBB8qQGMJ/B08PASvLet5cn+MeDEzhOWSjq6n7FgReUA4Igg66L1NhuPnVz+Ll0VbbuhTxfccUVoRW0o4pV33RmfrecgZP5s/M3z7GjlD0AoQwMCt/i5mL6A5nSVqaia/ZgBvIhWC8AIt+s/i53DmiC8Na34ksWmfibv/3b2OzGuu4sha4GHcRqruSsjYdBmRdz0GHNAZt48BR/fFctYN1+E1krg+c6WsA2poXiGfvSUN7yPdiXuHO03VDkaQ6Q0zG5nlosaDBOgVhIMH8yuLRvRknGN+MtF8dvTFPI9a//zu8BYnH1iPnANLRPotV9nI1yPsG2wsOr1qc/+rM/SzXWHe1jkypNNV961avTi668OuISYF/5mtenK15zXcyoj+MU2FbxaJtK9HVY6AceEeRCLHsACArXou1dzU6xLKYXLEOztAfQjEzwI+5h0xwenPh9HCE2hul9J+tEXvPPlklMnXufB3Iw/vXuhyvUIEy8ReDaMrFsXA+lVUEsqKcMde3Wh1JSReIUfBkd1M7Zj+BPPj3zvxYaOI6AxQkXNK1gvP6044lpphoAbcTsAi7dVgFtA71LZ+zDzDnArpk4jrDnwGjaO7aW3Upa2HE1yKzCqeYV+AbQNATjFoi7Xbdy+F4+AvT5LuT4uU9n2L53gB9rV47gF8/FYWwAgcbTzSm6rFbTXjYqjHGQ7xlGhgcOsssLvFCOZlRvMzJEUYuZx7rgz/gE3GAr4pEV2toyEIBuF7r1YVYxzWIzQx1Tgz5AdV9aldi0hXSH0qPsjDI8pMZaftbSE/uHSeNMnq9KD+2Q7D6+yWYdLpRbKGRfesElCyLiijzzR1vqBtMbDQYNs7M8YzvmC87ehDCxVSKmIYpXHjcvFHt1v+LAC8cBbfMEQNpx2unZOQpof/iHfzj9K66F3vSmNwX4dZbE99QIlbZBmbfaLscQGl3anWl8kduBW2+z1mNxZzi6rx6JuV3NfUMdsBO/j7OvWI5lfDLkKdxtUbdfxUYN2torw7feemu4G9O7igNc3ZEpN6Wvt01wwCRACnk6CqNaKHRURolbDIIrzRNnUXHu3TNOHwhwpE1RE8sYmX5f4QT8ouRSKdXkcKo8Hz7hua8gtm1BNM/9NtyRigXo6zWXcP1LHeXWvoP46YX+jRtWpcd37kunsPGEwH56Fv9N/WemX/jl/0y+Omn3PjaooC4P4Qe4yZqdsQmVW5o6Atrs86nj4p8B4g1NpzbF0rFQ0F0pmKSropDzwLCuVtdgIzyadu5uMSs/GXkpPJx/NoPto0a+UKL5Pk5Uw+uD2DEANWcHE7r/B/KE0tJ8WHpknjz6kHxxT2zSwSyhg4kl2cVshDg0ieC6yT3LoY+ZfgEvzR88m4mZcddHuQ3ys7LZdZyi3rPGkqvZtq63BGu1dMONj6QH7p+hENj2jxWLnS7PHNHIKK5CA8uvQZwyh2QcnT9P+XT79lrav29N+thHHyaDCCs5zgu4sMWlMELg5cICoQ24lOFhf8IILhsvOKLxCkCKgfPs1C5cj6V0/nmnpfPO3sDCMEZ8CklngucHSGcQjYOwWFdmjbR71zQ2to+lXbunyDd2hMxyuNNZh6MGuHbVqasFp2YeB+zyLZHFtMmA8TjCrLM14RqmHcfCyN5njoS0P3Qb4WnsEmMKhMK8/75JbGsuxB5vIO3Zc39oQ1xdri1iLBBcIN+OabrQ0w27ZvlmRYc+mFGLGoA2t8EmA+29AIfx9PM/98a0FpcqCg9ShxQtGHH1oOLAC8oBgZyH4M5pbjs8tbvvf//707Zt29IbfuANyR3hItAUOL1vHQtXa7l/e0HpfaESkyfm0yC4t3P2nmDhaG4JXyj6FkonNGGUoeWodtcQ5QUAKPlZ6Nvq/vLjgHJbBwWdsuGUdM0116Sbb745Zmx0uXXlK64M0wIHutqA2pcqI/aVDmojIEd0zAsypsuaIv/lmWcNFvnHXgD7Dkywdua2tP3RncSNvSR9JNWH9JwRGgRkY0vev4L5XhfDAQ4xn7B+BeAmPUGuyGMADwkDuBtzdkVtc1f1IzQ2BM88m5oaJ66RdEdnFwNTXCXWDyH3YgSwiYo7SJ9FyZUX6E3zLnnl20k2umrQ5rmHgO/qJi0vymNwG5hB5dnCDdwgu7GpsXZ/ghaauDXr1qRHHmUDntbB9LUbdrLh1RhPnecNyBl5CagUnAQDgZCOO+C3uCaviKDEOf+s2UK0z9zMpqGYqpGXAQY2A5gk6PZV5YV8EYzkzbaglbYtz3ojByoLwW8Hx3anc887K131qktjO+au6LiHXxbmzgI5c0SkprAOWMSjbYBH/Bmn793PDmO37sHWE4ciaFrq2LC2GW2okaT1DfFyCh2zlblghi3dcka0KPC5x993obuJVUwD7NjxRBS4DBoANLoLmY26gl9Ge/FxRMxVL842gC7YjSNlp/Fd7CY5jjIMXYRpz55dMGk4DYxsTmefgWYaVTgWPQBZNJ34xK0DEFtocwWPHSrFzl2tdMfdB9J9DzyYVq/Vfy584RgYHOUd9s3exUYQpNNNOMrei2EAJgj90Czd7ggnvQ8+8BBsgA/QP8oGEo4u9cl7cGw8BFoXGgNozFt4YDjvgpcj6COxA0zuFPTWYP57FS8y6yAg5ylnTHcpvYVpMTgh79RBHVh34V0ftrmOosYwrRgcnE3vZDyySveG8MXvQuU9L7rqcvFzIOqB5UdDaaNsLbMjEfy5I5E7jalRUFAee+wxZKjFgG1Xup+dBWOREA21dersbWcrBBHKYFJZPVFBQGRnV2xUo3Ekf67Sfuc73xkyq6cG86P7wQFmYqS718qcKLKf93TN7yBtivyxXfCwnCzDJzcGzzspx5SA8ukC29J++7HXyqwHDeQxxXciXpZOZWx+Hk4EHUslTdumNtpK2yOD/HPw6n3lWJCoL14XpDlTI5B10doll14S78RHNEHRZyLjIfNiDPrAkPt44an/uAhSzahKHE0WBamaL4wdnEJxNUb/twJA6ewtMggthgHWJw1jYjhI39wF8Aq81M7aT0tvtLW8Z/0bhFbbpzCZspk0Kc6IeRpDE7ZlIwosFtcLWEdHN0BvF0UXXiT4Vk8C/aQ1wwxrg7PwuYmpQz+8SLUNROTiOvMIBiFd9yzQDEJ0UapKtHOme0QY6DnYldexsI84zjvnnLRu/QZ2gx1Nm9Zjoml4irY9bJnBehHt/OdRNU09shhneSEILXctowOP7QAzueurPOcJB38iuUjStipyi/bW9ooy6sdExXIX9xjxJNrbKRfZ8V0f2t46ikRVlO65AEALjfcks/KP7GLwsGY6vZx7G1j0H/s69FI6ZrDL2ubUYJu5fogaQQctyS18ms2MrEuH2HP6lFWNdNFmnq07iMp/fwgTkBuoR+MFg/tnNpAtOh84p1Y2nw+XTmQ22CpgO3w/00vxAzbDawIpCw5tZPrq+MPNEcVZwTLiuMXlHFsHAJyMGutoZmVuq4+NJxB6NjbDvnYg7a6tTF+9qZt2H1iRJvs2pTWjPGgdwCYZyN6P7S6LxgbdhYQI25g2zNRwfF4fxT53U2qP7E+bzx9N205bmQYBnyt0i0bhHtL2d4AK3AL88m1KqNfNX2QNAesRp/1tudZuqNMdiYLv4EzaIIBONTVWvOeLPQ8X+WxDoUsTQC8VWGvwzAMjZ3jC6LLGKNhRnRp2O5gWK0OnmBqZHZ+lLBvpUHd92r6XPbmZ4plCfvTj7lgua3e5qMKS4oD1yIahgbmMGgCvnQLUbdc//uM/hsbE39ab3bt2h/bkEx//RPrSl76UG2pyq8ZEn5YbsYO1MtmRGM/318sXjjXRiZCctD9loF7Nt+cz/ydDKPywPbTc7NRWjCwBzxM0UXbeNEqh1Yl2kXtzcmYjvkiDgMM6Mc0GRm5Laz1TIyWIs/5ZFlX4fg5YtprbhDaWsg6+MUgTANu2zB84XHbZZWGve8YZZ8y9J88Nhb9Fq1vA8/enePhOgxnnhmA2OcUNqEZj22yCSwDbbZRga1avYkYVfFI/GP0pwzD6e/p9ut8G/l7tUYFAaIO8yLIZXhh40OhzB1bXM5Vnvp3fEW+swtdtgHF1bTwq361akwemRZ4azCaruS0gPlbaRMLEBn/m2l/jkCL+h80yqQnexVXaC6io8ls1kjHbw/02GMCNM/bv35d+7G0vDR6eueFQgOccd6Zdqk3SsspJ5HY/V0dxmE97zzn7rSDXPKhsiLKkXuvebd2Zas8dwKoRd7ZJxZzfGAFn3svRGaffeFi32GmWrAyhjBsHw0zwrTinwTqwLnhNM9lB7vWhaW9jbrq/uzZ9e/eGtLuxPs3wvBGafxU6WV6eRU8ApTA0OAKJQTQUb9iwMZ2BRnRk7UrA7jBAlPfocKYAYR1GK31TquIHES6nqZxeV4Pk92SEjPo7CisiVkQIPa4IkmVGMJp7FqzmDNHAUAFiRMVIJzPLQvfTfI5o0DYzoRC7iEhWm+jApGkYfDjL+SHsdh56jJWKU9gCylSYWXeEBcfraGl1M1JHu9zg2gLqcFBHEJguGucV6ZxzT0svvWhLGoEt1gdtTKZY0NfF7jYJWhE6Q09O4nxYaPKoLUaNNASaJiggChAlC1jtde5UUG7kIwCvI2TzyCiQxXRqeeVhLhsHI1RowGwLA/ip6QkM1NFOO1WEMLiVc41VdJ2pTto5OZyG2BhjEp+7vErame08Ja0sLFxUYSlwQPEglEbRTsFGyMOpf7eXvOGGG2K1s+/ZMaupuP6L10fdsvPxPTuRX/u1X4tFXzFaR3B9t3Q2fluFigMnKwesC7S80Z4WHugdYIhFyHoB0W1WFb6fA7ZLtknj7BzmVsEb0C7a5ni/n8FCk3bKmRsB6GZ8zbpjmoM5B3AeBeR+f8zP7o6a3HFmVN0NtdFguhqQq+Y1+9TXfrinaqIdDE8N0Q/TzposgKpFvyrC0DWrWKWcVT7523461uyALcB7fO2MG8AWLCSGUZtr2+r+AR4qmsQpxmYqsMe/xMszf8wL4gib/fwO/XVgM7GSABENMGhd//0Hx/Yhm5NgtC3w9a3w/wDt/ADtPwRJu9+RRgHRgpiiVMy4hSeRloTldwsZQCOzSshacxfWSW+eee/d97n80JC5d5YPOU0egnUyMOYez32C4zkW+sNfkusUm2uedVG2tqYZtOAqtY15yjhpOdAP8xG5ETw6zKfjA7s90Cb5wdQ4+4fOEO3nDGr++sQhCBgLsOsqxlmZTgHW3JoLe98GgLchOhflB5bKAiGzc+FCbPznjzHLWF/MP+MsKI5pCWCpGpz+Gv42BajxD+Eisxns5gxj9MCTIWhiapNnXWw8nNIYRqIaCNAauIJnQrsAAEAASURBVNHABUhregwnzxMgvtUIH5UQ2pNuR7SmVkD1Jcw3Lg6rubE0C9eaTQzAO1OYQKQ0YiOI5lSV/WAD0OpKxjAAj6zwPtFF3g6r9aNcqFwtzCXqbQzw0dLqQy7oJ0+MC3u8lgHlkB4OBLLDiA2UnjqzGHOrweXbAL1ykx1X2oy2ZmcOMUUC+Fagsd/tttAIg/JH+0f5hpwxnQPsCfqkp860QdYcV2C3V3JL40TZaeJjpS+dQ/ymkNV6vve9743O5GMf+1hoekPbQIHbiSg3ypydtTZzp512WsShE/fQftDZqHGoQsWBk50D1hfr1VDfUNQb64egzVDOJzuPFsq/oOSGG2+IxWc/9EM/lLZt2xYzEQJdgaTg1napHNEu0Qv6+/kKDl5mGPTPTDOzOgCIYla25uw1oI0r2kfaPZKPcqfsM+DMwFAXpdFx8kJNrw68H32zWCkApHQTF78FoPa3/tb+dICZXObtY2th49argtPvZjVwAX/in2dwhzxQ7rzOgftxefgME0lHaJAVhLqHdZtitzWeYWMLMYLu1lbgpUHFY3g8CJrFDdKoElJcgTaayAXqGVNk7BIQJBLlPpkJzXJobAXXanLBMpRlxEHawZvCB2kzAs6ZB2qg+cf34kFpC/7wnDlJ4tIDVyPNQFdTjNOaxGwBmjEj7Y5zPYGpaGNFOgTOsvyMOvgFL3uMCTY9h70WhKNpdNWh29K58MlDLWgwjOs6dq4NDKIbqKc1Jcjgk+/IhJpm3X/IUIn1Tz5x7v2OkYfSFk/5Y0EQi3tH9+P2gwmJsNETBGcH0ZHlXnwA2Q67j7kyEOCohjdGbjC0gWlDG11sn/HhhaAfMDvCFrlsWhIjFcEhxQnfpJWC4jnFD82KNAXZAUAKUIlFTXHdCgu4rMfIBfdlaFQHiUP7kiKe5kEByYfxECPq+Rqa4FoN8woKzi0MzXsNvuURl1+VIC3BmKDJ6QnpEJQH8C3846wo14h7mGkYzTaIFZMGTBgQwib2x5MMTmaaq8kagwHYokcXz5Fry00TiiosGQ4crkOIBK1GNI5UfO8rb+eeey77vl+ZPvvZz4btro2SjayddYvOup+Oxu9ezYroEaa8nDHxt8C5ArpLRgwqQp9nDoQ20q3UaYZjRrIHzqxnxazkeSZhSUZvW2Kb893vfjd97nOfYyfEl7H5yVmwURtV2h/aIdsZQa9tTlm05OIsNaDPX6AsA5BlkKcJQ80+GlrbaBRVatmBDzB7rNKgBo15Ftq+mEfRudsn89v/YoXooj0LUn0nm3AKaLlFP0/Pb5ocnn0ntLrG5T0xhrihF3co2cBYGQx7P2OcDHx9yQQ9a3KmXIohQCaAdtcISdjIMMov+v8x1gRp9jiM+Smc7X2X864Mw/qInwcEMhRBergfeclpN+URL4tBYm+CeFdsI2iFh5HHyECOgghCM04a0md8arybrI9qso4oK+vkC7zgixpKQN24YpILUGfWm4V9TT2BYd5Qx4SozmxKC+XgjG5xic+Za6jMrMgpxt/nUHKMngzCxCZTEF1sXjo1VvjRicom7UXdkm4FIK6h/wxGF10WRJmjYEPQBjA28/7jfqwi5hwjqHjP+1lYLAwZJqDWRHuQ5ywjw7WZ9wC7uq6YE5Kc4wZgvI+jwajAafw2Wtw6I4k69gx6JlD66oDFBmBWu2g1t2qqYSuVjzgZhTVaapAdMbg4zxGY+QbUcx5k5DSAprcfrw/1fm1OiKOf+KFRu9kG8YdQkn3HNo5imgDOGs9aXFNiaL5xo6JWV3MECtHKrp2xBX44KNAleM2BwLlJdh/f1LnOlTC/M8u0RVP/xLOcFUh41cG0oYOtkhhZGjodR9LaI5MfWOE4VWHVJVkVlhYHckNlPbJ6+dfGhEZEueCfLru2bt2a3vGOd6SPfvSjsT2rHYz2vILeGo375Zdfns477zwaI+U02x/aEfm8ChUHKg7QtltXqF+CtMNbz6b06KOPpi2nbalY9BQcKO2JA3DbJDW8LsAS/PpMkFsG1LZXhgEWkPg82rLcnD1FzM/+lk1l0RwHSKPvA1fmdAVs9Oe0hgGsOtNZQaAZpRtZWf4igeiLueIj7tk35/aSX3wnlvC+tAr0UCCAl+znvR4Y9N0M1IQjJTbf9zv5E0FCOeRHAElvhiLO+75Tvuyd+U7trUBSk4Ea/byAeiXuVUOLGoBTXpu22CGo40yOyIM4K5eFaZp0Tnsur6IZga2HOMY0eC82qpKeoEmyMm0Z3Eu7PMiYz+/kj+UcGFBsZSTkRSCsW7cWuDEPfgTEGljax1n3BPYuboS/fGPeDGECGswzHpSd8ffZ/pEBEYfbzk2mSe1eZvdj07ofO5ZslzsNsf0K7QBJMspokhndStR5bp70Gxd2gcSTt+DTXQcgDyES9FqolrULqPwt2yyEsM8l47rV6mDUDK8C2StRfArDfZbpq4P8FaewxY2C1CZHzS7aT1YrOrrJIynixX5GG5pUBwSuoGI2ZPA0YBZDCe7lTTWomNQGSENMNGTnO4WWQqQOkC+EQLtazAFcYKazYxmlO5IAmKy0DI8IED3JJhIuKfR+u7g24X4uXBaTTbqd31MHeSAPFZioEPzIYFdBdTQ0xSIKyoWymUGghDwdpk6amDC0ZhAMhk0TVIBZfP0xPgsfwbCEPBmPHKvCUuKAFV5Aq9cFbW/Xrl0bdcZGIRrz6W5yl7EPfvCD6etf/3p6/PHHQ86UHb9V5n70R380XXXVVWktO/lozxtaX+SxArxLSRIqWp9PDhTtYwwirXNMpx4cO5g+/elPp7e//e3p9NNPfz6TX5Jx06NEn2w7I/9iY4hee6W7LX/br9tPOpgQdNoeedh2PZ+DbfGFGspZXHOF9ySW1atBrbEgP2aQWbujWUPQxMvuM+B6mKyJ1iUYfb2kQ7u4BXK5BhPEb+IhL/mhOEagB1gROZDfDi+3UP4Fnokul4gEciAWgXT054JF4sp/hHly0/fERvmsG1USj2/lsXGInQSig9jmDoGTzJ+YQBdoxjuFl4hYWxVx2QcYIyiBaOpBG7+JN4A1D3Oq0Ex+MhAW5Iq9NOdUyyowzaYMeV8BAbA0Zi2zqj4gKfFJs7TKU3mv0YKg2+dBOXRzB43vNCBuCqPdJmawXd7TjKHDvSbmdjMzmC9g6jAO2Glhminmi0wYdfCLM+E5AbuS3CMtMq2nAnff6qpWdotdCO6irXQ3tYkZwKNFiOB02TJ3iM0hHPWYobAlgWCZmf9zFQUm7b0C5VGA3959hX+4hRAC3tpqNdHKei+PEMmgYJSRl3HW+zCf4PsuYBUxJU61r97PxxBTUg0XuKGNbTCVOzTiriqMfvopVPeRJh9M9mJL62IxgC4M59OIWzlRFhswepgKa66a7GmtF4QBtL4N0xSQU6otBM9NKmZwQTKDYbhTxy2cV1uhsyDCC0a8cV+hoXCnsSNeMJBulEH8gQ7yRI6C7xp7t2LBG7ZIVCYgOxWLfHHfWQ1MeNPUGPa8CH4bjxGidCtpDgxU+KIKS4sD1hUXod14440sGN0Q04Tr1q+LOqSM6R7HOmk9ue6669J9990XruxynWmETe8rrnhFLAwxLr+xE/K5trxl9fPS4kpFbcWB554DuruyLgnEplBYuIufA8irr7q6ArsLsBs0EB2WWryi0S02uoKn7IueGVLNqngnBun0qwULLBDts75tOepDN03bHzPFr2/9HthFLxo2rzX9ufbwhWcVmbP8mXUtDN8X7CLN0puBqqSJX8A2kQ+yDwu4A/YQLItFTJsZXbAKzW3vXb8TFGc85K9gnPwLUOh7PgNRkRanXvzcI/b5RzYRBVrO0YUDWTbTUJklj3O8fmOAbpIQhEtnOZdvfaOA2Oxhgdl8aNfEwIWFxmef4TbHcR11xG+8L7A1g8bCH4mOH8E5b+ZHvSvBdo24x7FhOIRmuoXNbmJGvg2ubHHU6I8agOAZwPY0WuJ2ewXfZ7qD+OBDRHacYFee9Ii1gONHjDpw6DE7xQiXhWmNcTiLvar3IXgWjezERDetHtlI8oBEAGpeWSdrESWA2CymDQK7QPmMAnyiQHjuJRe86Q+1afZeQBmHXeHoKuxs0WLpOzQLGYCaDRc0Ki9mEMPNCXY2xv4QP7VuB9yuY1eL71ohLOTEPtH6LZ6hQKZh7CSaV0d6U5R8hxGdy8S6gFLNHlQXNxUGGY5NLQg67gky9cUb7JB+3lFT69bG3rOwHYlMTMCnMC/IXhccEalBUyOXffjpRNkBgMLDiI/dQIgugiwvFSs3AD4gLYW+J8z+FljHQbxtwLOeGFCCA9yhCbqmpzgmqWQCbrJUF5CriXdwFTFSRiQmoF+KwbwHZ+CJwQoof+TpHXfckU479bR0ysZTAsSVZ/LT73xvKYeJ8Ynwmas8XXrppVEnsqzkXHltB+POYw8//HD6xCc+kQ6NHQr73F//9V9PZ55xZta68Lrg1obdcKKBrnJfND95BJ/rQrkv+LCTdGW1q4jNZylTvyvuibxXOtKSt8jgEv0Tsk6eDOZNfpjX6JBPpDzTVpXpaGl0wFSCNBqebfNivMZVyjHqb/T8OaWYzuzxRN4YfKe8n986vr/GUdI2b8qY7XdJ5/hiXR5fyZcii9rd2h8LRLwuhW45GFwXUPgnT6m18c/rw33a88sXweiMvnNdg4ONbgeTRudB62ARlWSdKabJUaZJawHnhb4MNnOfUfJk3jPt0m1+stzZp/qsPFcb2Y/Zo3FG3nkxg+Ks/aaFA6vktkx8E2YTPTnOPCa+0taZFPFbs0RN4bmBZ9Jhe+cTZ9QzwJae7MfXePKn+Sy+6Yh7LCqAi6BaeuOdXpkJWu1LlXfPmqSEZpd09CY1zb3y2/jlSzlKWiXOiJg/hS/+9t06hzPvE2ijJ8BkbdZGaWoq0PWoA7D71FTjWWqGOt9mLZiL8TJi7OWlF/nhlqd345mcMpDjzYirx6RgI3vWs1vGwc5+OsUJTAEm0WJCLER0mNJvwpzmkL4IgbcUGhgznouutCVV4zmDKtwRgS5c5gtNoUtNrIbqFpoMtbAmUcnPqgKncBSYaNzIbjT2MQWQCwkPcAiw2lhNJhAgSHfkIJjroHWdZLGW2/06uJvCm8KE+JJ3ZrGlCWHQ5oVn+ntwO8AmEai5VmMbann+kkBoTY08uytDyBCUtip8BMd8TVJAE3h7UEiaaryJa5I9sKcmp3B9cgjQn6cCmuEujLwxaqxh6zxfEMy/nb3bagqwFe0Au9HIU9TQkQUL4XbcABh3FOebiFDQ0mK05DaJXQB/hykZIiOf0Kt5sLwR3wjil2iwzJTODNMy2DUr2qbecsst6YorrohpehsQeVX4Wyr+Es12kB31gwGUID4aUGWTYIdiXr3vof9Kp1y/9rWvRf6vvfZafE2uTitWHvbROh+gCCRPdIhSpWBdOJq7kEyR97PMa1eHNhoB9ncIAdkv5eo9OyfbCbta71v2L1Sn+nzwL/igsBNKXkL+e51YfvLC/7VMigwGPbZLNISWgXRGP/BsyLKOH5FH07O/KR5JLP9wz9irAyW5Uu7l97Ge/V6ZMb0SzFfUl1zdyu2T8jyfv1He9HOeo/7CkSKnFOBcGZZ7RS7o4V4w3gkGD42NISsAqD52VmKhOJ1jBrtS7Xofmj9pK/JrWUf7iixLu/dDm4lMRF64x0XkwRnpMNfsyY035ZHfi1tWrFhB38u6Ixe/8czvVdY5U+u37qBmeoLtbk8BUd5TKef7glti7fGzIAMwjIN/n/BOF6xlU2HaUUZcK8eC8BLiyuc9HMGLvhT5K3kU4Lo50ZxyTsDrLLWKO64D33gNzvGbpwrSpN2zz4u8lHbYPPEg9nSYdCYcWjRjdQ2UuFJedtDs6o1hFlOTKQZTLfztGpcAvcf2uWSPGexm5vJ95gYXCi/giQceTcDqDGrnfjZS0M7DTkVN7ABGw2xoQW+L5mWQve1XNtIIu5LEHugWFHaj7rrWopHqsMquC3rXzsRksma2d0Zb0Q13X/xmit00ujhznu2Mp6kmYK0+BNjkPv8Em/3Y2Lo7mJVmnOmJ2MYXE4sh3FZ0mJIQ6PTDGFf6NamMLjrrAgrVCRpLHSBrl0oqXBOXB5pcy97DTAsQpcZr3Xc1KZgOwJgb2PoaJ4VAxfHZNL5wNSeY7eLzFvA9g7uyDhpkRALtb74v6Pef+awNYKNMTO6eNl9zK0/kXdZk99KHTpLMnQkX0ZFzFkxHhfE5vOhgn+tudA1MM/o4Yt9raIdtYasc2fIPwQq0VMORtJffOoE/cOBANEpLNW/PBd2Out1lTM2vu49p9vDTP/3T7Kqz/rmI/nmJwzIsIMbG0eC9Iw8bTAe73RiQ9gAIFcl2oensEd8I3I1BPvi+8S7VYP2WHzpzN9iB2umqbTFvJypIk0fpwILhEKN2T5rz6vpeY3McRBYtWWj5530f6ZKYPBjArZPlHkMbkgrZOIE8mUfmsr2U//Ycng1qdQUhGYhkWfU6ygJZjfLymxPY3zhoCT+7gt0GyrqaO66KMQS8yHDs4CUmyPRr2lWArnJmO+JhnVNhF7bccqHXhUYeAWzKvfksv90tzhmzWQCi8ZTZs8IrPxfolvSc8W23R+c0wcZTNLgCuqjvvfiNw+cG68r83yoOiwaZC8jMddXX/SYvGstKEb9Xy2ocglnNLCcmJkJxZJ6lWxO3uZlpt/cFB8pT7xcajOfIIIAvz+fXzcg/oMQNzNiuA0QkBqJ9ozxUcjZp61rwTLtd1DppZmAFJqe5/cssBwGJzcib4ZjBrh+p7SSWONSuCHLLMRCuilayP7TOmWdxBQbIZThUYzVgGzQ+vBoXYTg4HgD5NiAsA1o9GKBOH4QwBL/ZHEgDegpw0wPiLoUHR7IAWTCmSUZkUnR0aD67dYQAehzVW3QaibMqDBCNRhPA6eimLhBH7Z0aqC+1xeW9JgwMxqGlFeySYNwXLcZIKZhljHSgZNv8k2wcASjJfPyWI1xoD+uopMMoZIajibmEwFozglnU8LOAWmmt4QoM+wJoBnRCSx9TGQ3UsK5GbMArR1V1tModPEC02xjJQ1c0BlF2udPvA7jm0RzCHOmiteMci/2gRboa5LfL0fR57568GcRm2kHALPyaZP9vTTqKjZHfRRFHWlwvwTDXcJoX8lEaJrgSlVP+nozBBsjDRkb7OB23/+zP/mwsZLvwwgsDHCxWvkh3NIjU06IhjPYBgktDHloQ8ua7UYcAvcqyefXdAITIQ4Ag5YJ7yr0yslRD6Sw8lzZxTitzAjNlHZTn0XHZbtPBqoSwgzdYF58N26PtNwb+W942eN6zTO0kBMH+jkUzdMq2lQ5yvFf4dALZs2yTjnoHr6POUQYOPKMHtVx6zW7hv/dL3S11+UQxJuQJGmPWlDNigrw6Iwo2AG4JshAiZGgADWt2yyhodHHaBAvz7TeVQ80VNWHMjcrhcwalGUvoYaD0x36nVlSb4dipjd8CSEMo++CR/Vdu/3Daih9g2yzpMS2f2Z5Lv2larwKUBVgjPW8L0iKYvjTluiGuyYvbbUNtP6xGzv4ZN3ikNzBt80CaZplxdi8FQX0Ae/Iu3vBdn02hTBIQq3QMPvRoygUfhJD24bNl7+8CviUx0+BFLy8+ty4jPqoihbTGkJ9mOsMmGDMTaTd3EUqW+XHMYDcnQCJSczjKIMrIh1eMYjs7zYj9AAI+A9BlARlb8nURiFnmx1fg483Gpk+Np4UNIyUunCSjddRout/Fayw4s+Cy8PtuwErOuTHnQikgs/mZTNWvrXYGjuEdscSOZ6BTXYjpBkO7F9X4ForOq+ELxZy1qC1AaQdAbP6iWhK/ciJjweEB1BG/yLJ0m7yrAYHWxMlvNdL+Mh2ufafForvxGTTO3UOMCil40tSI20Vo2TaZSEiX2KERYdZrA30uCzxD6Gpow8MAnY6hm0Z7vJDLhqwtCW0UeSrCJh9i0YRCy7/gEPlSe2snH77wcsYA1kzBoKl21DrLO+Bv+GZnkVPwr7A/i9Xhe0vlKld8OGWjw/8sLRn02jhEYS+VzDyHdNq4FO2oPFJj4G5Pr33ta2NBm4BksQYbW/eRj7JTNA29s/myPbHNmANYtCkGO13rvUEtk0GTovwu9X4R5zmIfZo/alfs7EKueTfKmEH+idZWlzbctkfAo6mWGp91a9fFYKUAnqfJ3oKP5+o4bVgpX8u0TKO6ZbLtYDzrNWzBG+q/aVfhueeAfLUPsrzltfwv155LhS3aeAeti6EslJusPaV9REEXm0bRH/YxC9zHbrC69+of0GXXSrSvwzFjrRJNGdSOdnh4BXUQfMO3zZ7SKmtOlTOBJZwAM+Q+1pkXzcxIi28Fz541NRT7BejkHO1TAFkXCOMulfeNw6asAxjlL799L3/XYlZZi8SShgAyP7Pts120F3QgKJ4SX6gAE1jzvIdnvJ9BtPUmHwJ3y7IAXEG5z0RI0sD0edAnjf39tqsqG3wHBSe8CpSKHHDB4Vk5kAYHOmC24CO/wG0BVnnFc005YiZcrEXLznNTBNvxGwuP1EAjrua3hmepJnEI2pSnSKNX3/kR4ZjBrl/l7sMric5/SVuRBtQhJE4bscmDZ1d+rxgZRYuJBtFRC+7B+jANaEBYFAJA0cKNjDPiH6BzUnikMzMA4mGqnZX33FovtJZ8ERqZqDx5NJVHJQI8gS7aA4BcQzpkEoemFH4jENVzg+YDbnTRJt02ZhMJE4g+GOUYTpDnDmZ9oWUVTPI+7i1itMIqr7b2RwDyXEmt0MRJcai9bgJgu3ikmGGx3jirOsfbY2i4MyAtKn81vy4So5zJehbI4Av0uoisDUP9B4G8QDoaY5Mnhd+gMHudO7cskPHcyom0C7rlRLxLBe2jEvaRT4w3oE/hRqM9w4gU3sf0jIKJUb7G+KboEWUQY6jjEpNIezH8kROW05yWbzEQdQJpcLCp/Lk1tTLmbwv8nHPO6V3zw8JfhCHqRI80G1+PGgPn3OE4WEWuAX52WqWuFBAU+eb96ECoO95XLuyAS2dbwNMizPqCJEm7tnPmW3s+8+A92wYP81lA8IKRPI8PSplZ/7bv2J62P7o9XX7F5QEani1dlr/laZ5Ludoh79ixIz3xxBPpkksuSav7V0fulAnfd8B0ogcBzyO7T3jUyp6DG+tb1Cvqq2W/a9dO+sxuzCDl+prrXcy0QPWJbnGUnyEUczW0W27qpJ9cqg+zzgDb+gr6UBb1YnqpbW3YmVKvyJaddfB8YMCdYTWZsn2lY7WPDgCWi0QwK/izsRXb6IpLkGlT6wyt9/1WTsg3PTU4++QsiOBbkMvtOIzH2eh+MEHUd6IVhYRih3SNMwNdlFmk5T4HvhEzHjGwB9AKZKkPfqP9a5SACai4i3qCUhDFnDQKIG1HtNO1nfG5YDeD01xyAt0BFBHS5nPBquYc2iDngY188t0nn+2fcxshjvFb0gvGwgPiccYZ0kP56MZl4QBAJQZHg4y6uQeOv8gj+C2cB5i2+RArZdq4OHbNrh9lYiX4cAiwS7wyPKaKyGCfU+MwwKMfH28DwySOzaqbJIA3eZffLu4iI2ocLUztYo1ZBlBcwWQLoolRbWaCLj7U3JJRMumIqIGmRuGRoRZyPENQ+vt4xv3Y25rYatjiqJHuAHSxMAlh7uBqLEYN2M7W8NIguKV7wPqBBhGGu8GEwLMVKwDhKGpXAaKuL/JogxwD4BE93sFMAUCc2mxhh9uxGY6pFisVuVfv0glpluEGFgDLLg1ul3zViEdQXSdeRDqEVwsVGRQFFixWyBVGuULeLUAEOsoh8iun8jN5E6YhCIzXEYfTMALj3kFsmDUo4ESD244+bKWztprFcuFzIhLlj1pnK8nSBrvyS+4UfuaK+GT5LTk+Gc52LtPMMFh/5IngYHDIhZ3IITISlWiRMqJoYKVVWzAbYL2wCGSs9wY1trt37w43UKtZbHfKKXjc6C302LVrV4CdjRs35jphb0bwy/x1/FxSfyzDxx57LD3yyCPp1FNPDVs+MyA/BJPK+7MFlc+KIdFGZe7u2b0n3X7H7enCiy4M0PCs4uVj8x5HT3aVX2Vi+/bt6d57740B3KpVq4IXtgPaFE4wMNiATJxQnjzbjC/i75U76+AQ/3K/gwkh2vzv3Xln1El3bxQwxnodyk8g5Te2yMpqtEEnIH/Kw1AMFsUwmgk40wrA7R9OQ/0Z4KpsE9TZ1DhLLG5UaWfjoYTrwUBwSba4j8SBSex7vOE1E//RzuoNwcVnyqp5Nj5jKHl3MOY7gkfp8nmbvlqMRNcOCBUk0zejwKoxGw5a4NvMO9OND0xbpRx1gwVAwVGSA3OIpeA754wXfM67UZfEAg4IQSH6r+U4DG7FYWqjxQTkFbArLR4qDLKyTe9X0Bs0W+NQcPba3vjoiD9m27bbtKVHMwjNPdFdkwXbL9ou4gNFQrg4hjyioGSpEXYfYBdO6gPb8GvarY9nVLQGM3nCgzjy72NGMX6WxVIGxQ+133EJXwGBchMCHKHA7Gk60nqaTMPcG2DF4SDTAXobmMYnYR5NKBRkZF4w07kgTEBmMgIKoRDAZW2MgHrArRqHKGRsTwd62ikLOUCdDIFFfRSygqc2WICohjYWqFhAJEtXAP3qcrGrBdgKhvtA324TyCMYKSQnAsCvTo/DHjeALt8BDHs55zqDTLetQ2XKiAaQy7WLzbQh7rB4roEmWJOBmt4PwJFtVazEnvOP0CI8jmTC1gftrGA4Koo8QGhcVBONgrR5yGcKtlSGMCinkbGhCZuZ4Jl0Zlse6ZAHMVAiD+02xc/gYpDNPhgWMHrkZ1QYs0WOoF3PFUs1KENWN4VfO0FD/I5KZAMCA0/C4DT+MPVQOZEHRQNjw1tsKRctW6zLyKYugvSqYRlbf4p2Wq2dWpX77rsvPG64C9zrrrkmtAuT7KN+Jx2uCxQve9Flaf269THlmGeNcruxaPN9FMLkh7t23XTjTem8889LF110Ubzt/eiEjmhfjxLV8/KodGQOruwfdItXFuGE5odO/XiDZa8Mz7Iw2rrtbls0eLF4xk1VsgLEDtwFLc3YLfDgwYN4G1mZVo2uOt5kq++OwgHLQ5M9y8Fr+yhX5N99993h5rDMIPmsBMuxyEnuD8uTF+4sGNUEQQVcACtwgbtxiS30lqDWlVtBp9pORIq+t0c3bY69i5kWkObAuddeZTyj96MMdpXV7BYVLOA/wKdfhUkHHwmgQ4EXfMlpSp8zugbjU+sq+PLdqOsBkHN9CABOjMYrcBVwqlXPM8qkB73GFOXDe4HhwBQBfsEh1suwzZ1Gk0u9MZhGaI57+TP/AaR5Zj0Lynr3pDVmTxwHUM7+Wyg4eMgAWwRL+03egh9+Ak0dF7rpaECzLEB07BDLO4G56LPEo7YtoEtMGtRkPxlPlnSPuZUxQ0IIisJcRBZE1rHhgh0Ph9vf1tSMuvDKQgT0zUyySxh+dn3X0YHMNISAkyFjCoGHcM9F+2Tn5TsGC0jnxQJdAVpjBt9qTcaPHO6+YifuqGJwcBggnIHorHtaEzTybmt8S1xqwNX2dvDrqzG1cLY5uCLNrKYxbgxjY4uKvn+IxWW8BzOnJils7IgTW+rWAIhdFotpctCH2rzexlSiq/kDRwsV/jSR47/Wc5tFduQGevvRpOl1YTIKMgiCnjrmBWFrC6/crhhIH9rhJiYQLac4uD9DI6Hhug1GdOwUtt/EVJz5jcqQK5qyEZWFPOZrBR0AA+l8buzQg4j40ApN/oDgnNtpBXY13QNGgMbc96GnUaPj4JulGixzK01UbHgirwQ2drSZb1mujpY/tZ5W1gBTvBiVHf5ZFla8uUD8MSVkOlQ2449CmHth8VxIWzmkMRoq6LZxKg2F+Swal/md0vzrE5EjwXjQQNF96lOfSt/4xjfSr/7KrwBeXxQdkmUywwJQAY1a3I2nbAygG2VIZzWGayFBslVAIGgeo6z4bTtzovN3XDyFF7YH7t7lCunSXjp48brkb8G4+V6f3/JOLYvARK25Hbz2dsXMQ97YbvuefCvyb3te6ofXdjxxD36r0TPOQoPypWbIOlm+X5CuZ/jAPIbsWp69AVupt/Kl1EfL/q677kpf/tKX0y/+0i9Gn6GcF34VGh+4/4H09W98PWThmtdek84484x4p9R9203fNQ0PtcVlpqCffke+m+dnFKBdEGKc8tQgX+R10MaD+WXodfm9mGV1BM1tbluoaeTFPGlq46Yb8kv+2IYalBdDyAN8OGrwOVEqo2IG+3y/kyfGLx9Xjq6MKIzfuJWJ+Aw6aPl60dOvBXCUhnzPPlY5ntE1E99qWWAZuBiry8LyoWHkjJh0CVo8DURkRF7Kzt/KhocyrnxIr/lVFh1o+zvyyruaKThA8/2wbTVX0OFs9QD4wPVLof2Ndiq3UQ4YO9DgNy0Wr8+CK6yrsZbB/lrzTfr33JaLNqEFuq139n/yStnxn3QHriAubvEWIBcbWTdImaQN0PNDPI96mzW7c3mXqQTYH98ZV02HAOCsJu5SZ+UjQR6ap5BXvgmFKOcyEG+Bd8R7piNtxi/fovyIuQ8l4wxYstWXTUtqYLomysAWs+GD4hSVeSg1+wTN4BddwcqbrlPwihb5MmQpy9fH9LeXz7mIIj4I7WcE0U/u3eo3NKyOWiDW0cUsjIalYfdhZsyYh0GhVCBkSAcmFSfFpcIrKDagpTHtJlTWCLH+E/tA/PqxVd1NmWTZ7cm08kwq3IPC3qGyUrG3rnXdgo5CalJAMzot5lVugfkQMs/+hm7p0w1ZHDKXQ2BNLgP4Cp7JKgCXP/jobRFXCzDdIrE2nhiyyp/CJEIL2RFkqaQWqgJdx7xDN2kWDk0gQqHg6Zw5Oyk371GI8Mxv5FeJw/uG0sHJR9NScNwxzax3zDivdUnf6QCYz+FAA/5TZgp/jBSNiEfyKDPTG0svmD3LTt7Ip6jcarcJ8rLI3kI587nlXmxbLQeBcqm0NmZxDds827gg7RGvFT83NgvFfuLvK4clSH+UPzfMd8mP96w/ylvkleflXL59Ic9zacNzp+3dHGR/z42cDX48D7HObYu0lzpix2jech3MgELayzcvZD6e07R68hd5s+z4Zyi/nzYtXrc+aOeq0kB+3H777enMM89MW7dujc6p1CEBtXVgmMNgO22HXdqwkB3Sl+eSkVeSH64f3nf62voRbZ4Ntm3eswzSLI0RJ2fL2Hum02NHgA0HA0/sfCLyW5IMfkGCtJuPPXv3BChWnvTFzYPMS2SpvOu3YwfHkL/b0140yC7utK3glYjDuJ4u+I70FtrpSYJu+7rgI/QbgpfGa1vNPY/FHoIXEtmjVZrNk4c8tqy8NnhtiHw9TdYESr5n36ci6O477k6rVq9KmqrcfPPNSbOliy++OGxvrfvSoRJi/kA+ErOg5o58x9+Fxrj2jR7fHeTNhKbORea4CAW/lL5WWbNsTCvkuyeHAvIZNKOFDuN2ECmg9j1/W5dG+ee9Foq0eEZ/rUbZqqFnpjDftOwls8cfv1WRI3Zx2+K5vAB4/M7fuQzIADgl4qC/8pwD38BHv7SIvG+cAYjR5M4yO92MGWrsc0nDYH7lg7PG3ittQqbFfs8BLGulaGcFydlFWgbIfl/k1vL3G7+ff89r+RJYDzBvGl3fIS9wIQ6/y2YYYBgyquMBbnDWvESnBqZkmLvIP/l73GB3LoYjLiwsfcJJdBhWg9jbjoSowC6aCtV4z8hZwj0MMkDWaztow6tAmekiFN5zROjZRsh0DINoWw0yKgSFdAsDS2HEc1kG47SzMUS6XnpAguYR+rlzFBgh7vUuuXb0HQ233/NfqiU9pgb4ZUFnEwcKCIDlakU1sixTC9djDcwGDH4evKFiSK95Nu9OFUiv4MyKVEZgIWDyjndiVBiR5AbC93OcuQH0Hd93lGT+bBiiUqJZbiCEXbw9hHN16TcbEKOWPEaB8G3ZhZJH8ik/oqEJjX/O+9PlV01B2a/dMrfcbDTlsUDRszycKwdGFJpLeD8E5OkSWKTPpd98FtsnG/PIT4+fi4Fs66lthO2BDXBpRxYDbUuNBrVtTjF//t8/nzZt3hR2v//0T/+UrrrqqvSDb/nBuKec65vazUf0cHDpZZfOaTOVE9sc64fvlY5QObIvsF3y8Jn1yBD1ht9FxvLdF/6v7W+M6UlaGYp2FpBi3ZdG79nWG3w33jcPHBOTE+mr8EN76fPPPz9t2bIl8u67xvNMgm1HpCE4t/2gXTHdMnUcPJMA0jNOeXwyB/ll2Thzc+utt6a///u/D7vsd7z9HemrX/1qDNA2bdqUTt9yevBRGbStyOYJcK4U5lMw0UeWhTzXhKCvZ9LnrKtB06kma47ma3aLzETZ0GaKXywjga6H943P64Jr7PfFMCV4XeTAb50dyP6nMz1KYElHGcn0QRMEByCEZkOhXSWj8QUOQInn/RL8di4urn1P0FiUj0Wp6DmuwSXBQ/IR3wmYwTrGE7SSF58bStwORMyr/W3Jt3w4ko5CUzkHLdJNfEG7GSS/AnGNYdu6Z0X8XVMVpiKyoFdelm9W/uV6J880pYiK00vgOQe7jtpltpVT4hkP9Cp+1rCMTx+KjJh+jDzIj8BOxsqs4ZG8mtjn/i6HmZIBatmMt7xfmOhzhSgAZK8QQ3vKKMPg8w7XrTDyjjtxPyQmtHECTl1cWJC9R5xNP97m+4iDgjBtQ4tCcPVgCAPPzbPvaGZgAUWhkf/QOqNmz3HlPAkmFBbvCZBs5PxtfhQ8hcVQ0hQ4O7VQKo8Fmwu3lz9Hl9ASAsq7fmf6xqO2OHZ5k8SSuR69/m6wkLDBnI3XvBLh8GsKTe/mEjtF3kLbwgKexx9PDz74YDr77LPn+DbHi6PkSz6GvCGjNkpWIjuioQZmKyHnPebIOC6N85nEe5QkT/ijkDnkkJz06i4NTA/8+mxR5E+hnBPWHt+h1/KpwrFxwHJW4/m9O78XHfq6detCa37BBRcwdYtrnx5g1SzkC5//PJq01Ww8si7c1NmG28aEloX6oHyEtpf2ybbI59afUi9sv2yXDPYViylIp21wtMsQJq1k6ElyBqvmgnlzIZzeJezUzaNxeD++nXvzqS8KT+STZiT2b9GHAXZKuyNgME41gEW05V+AoXm0PHUKy++uPJMXypzKr/vvvz/aZftPAfDevXtD7vwt30LDz9lys0y4uyBTZKff9NcxK8AUwOn46BH1bgQuKH2rs6WmbzlYTh7G7focgary8/+z92Y/nl3Xvd/51a/m6pmjSIqDBkqUZcnytWTpWrJ9fT0Ejl8UxIiBvCTIs1/yZuSvCJAEgYG8+DpxENwAF7iwAhgxLNmKriVLlChKFElJnMSx2WQ3u6trrl/l8/nus359utld3c1ukt0t7qrzO+fsca2111p77fFYl6kneCHvxDVOBp94thz9K6136942vQzh4qfgYTnyY6/3jC8/qO98Fh6dvGc+Y+KaHtNm6swnfvgU7LV5TNiklf52DoRffH2Pn2XjYh9BFeVd+C3Pq9IVrGWnJV/gMy9x9904Va55irNweRledE554JcBQExcR7Ln2EyPBnG1JXZTo6nHnHniw4T2eTyuFQOkxlA+T17N8Hq6pvSYqqJxDKIQK5vLYBbUSKvcvmeQcoXHSsF5t+JCDAho+uQBkiEGwGe9Cv5WRjGLaSSQzkZZBtDJ8FaEzspwQbib0AwlSVwrW4axLDfstHSu5/E55YZiMgIVDpUDE4TOFAIZwSZtgTcJrATdNH/SpjdGgH/tvzXKYVjimp9OvMVJHHT6h9n6ezGf4Vkagb9xwmDAICP67lV5B/5WLEUr6MAo7hTpm7RyGnKLJRojpmnERbxvBScddNLtueeey6iUgvXAAw+kYwCq+zp3DNvYqFwdTfC9aBu6Ule6KAk6NypS68IZgMtkvW+573egMiOvFj+JU43ASUuV6fvtpH81aOdk9P2G6uYs37p1SlhjQX6XnvJ5jfaUHKlTXj9xAl5oBoM8Yhx5ohroGL7KAJd8pOFrevXahY2acmM8tdD74cQTFKIrxS08BTzRwcpAL8fqyApXNTqbJ+7KQfmLa+mGanP2w0maSTvpZsOvbpEMlmUduL7Y81w9Pk1D2iUlxhGmwL1f5rdwmPwknXTqWXVz1UPC9KcOqwmTt7U7dLal6oxLubTZJHQppvtsPEnAQatcGre+08bKt9Z11bf5yQ8z2czGXiL3FVCuvKEznvXtuzAKn7Ign2gvVX2Kh5fhlbdh+pm/to84JK804pRLOcbXbwhTlR0AACM06XnHeOYjHsaT3y0HjBSGzFBXWUM4jBtYoVHpXvM1vcsg/XYBUVpZPVyFi7xuh9pRcWEWf3m/9IJ3nfpDXIQv+OBHlwX7iozNXEpYfo+L8FiGM0iezDXjxxN0xs3Ibnv197qP7Jqpm8PmYcJdFhBvOxILQK5/FRGRlGhRkkw/Cmwhb1j1UKpyCmnjyRxWfCoHghWhTKcLcQaGtOWkgiCQLufcYdC5f09rr+1s1CCimmVi0xIeU5S00DtT/6lgYgFCk7NG88Bela1XG+klUQSkGZzSO7gQQebSFVx1D9ww4LQccLvQFf7mVaMo+vmusiwFW0xfeUkjz9d1FEU6U3jKF19hGyPU6Y1O6F151Bj+OnHVCWNPvuZxE/3KO6Eb9FHJvMLornf9VGBQYl9spK0NjUdbuSZM2rozd9v0dHxMHyEtWlm/6lLC316D+xZ14wWCQHrv8lvf+RLIGn16vwBWVnThy/7us3Wtgi6+T6QPfq6IAmlk+8ZH40F9Ks/L/0Vnnw1TBkrvyuT652xfSrIhsx6MZz3JP8ffON498eMnshTCTqbx1VXWk/Lj3/stK+IYvvLeP/teuAc+4NWpMRKfNkNcpYX6MzoFnTBMlwSX+FFnj5fa4I8jhdJVA9ep+b/7u7/Lxso//dM/7X7+zM+7UydP5eQIjV81i2XeAhrmEpTZ37va+pOnTrKMZC10l6e8jh49Gt5NHZCNI5TyWnQ071fKZ23TGx0Zj0yinl36GPtAXu2fo2/I33qwXfWyfc/yEwrKKCyp5RXTCJ91rN3jYFX4TZhIZ1jsml7PlhFqukorDp4sZXrTOlts3kNbgOzCoMHftoj/ysO7zrAqW9kTj+QDDAknT8u3fUs5hOucxWyaN69v/+lhlchJTzk6cdNFZvCT1wuWqhttvsKzyiy6kTBphVW/XObXcoV+5wYI0wm3/MRLhPN+rruxa0GeDXfo0GFGdNfzTWMWsnQbILS6fjbHjxlHpLynQWV5gQrSqwHao0K4lSFmDmVbXcUYKlgVsgyuEtC/lIDPRUjzN6Gb1/bsrfUblBq5GiO6wDlMrQFoIb6xOawtUaDSrS+s9RGb7EY1sku+LuWpy4ZWQ2qDdT0zMKTrdhtTgWPwBYmGFjiezzbFkMIq3DK+Qp2dmtzNp/ApRvEuDTIyQBrDq6MQOvTMJ/1GTMOY98hve7sxDUAc+reeFjlD0OUeMzsi2SPP0/TRjXc3qSslJz/UYfv6yWMeCl60vBR6TpNVHtL20Ucf7T796U9nqsw08p5rekNb6D3k3UvleTP4H3/teLe8stwO/YdO8p9KXbffyMh7iVvRenqHpy9Xn+8lfDdTWeoIG2LvNqZ28NxY43M6h33dywO+G0/DVn2mriqXYwvRF4Z56sGvfPpXMiPy6Pcf7VwSobyU3jcv68u/qWKsjN7juzwUF3jao8bK1H8KZWtsm14HauWCNL57ldErLS/HixpPxlN3qGOKjst8gla94znRLm3QAD7++vEYUcbTmPKegYv3mE43QnHyn/jLg9Xmq5vlWWl1++23J8xwOxQ668a4w077xXChKmMneArC/FwbWdzlXPwJBqlfY/VY0W3yTd3anMM3ZawWTMULWc4JnK3cNpIr7Lbr1nWNasr9nqKwTFseURAwPIsvbNfNo/ip8iu9Z/TAEd7tO5CxNzCIsUlcIhleIU9hky5liJuXafWv/BOHdMYrXAKSxOlxrjJ91xlPJw1ip2DPFZy+e4mv8fQ377JxqmOcdH29+qzBHDoA3wy2FLWXeih9oQ0V+SM/DfFWJwEwsAQ0fyRw7667sasQuyvO4z8muweZHgcYSjzLTnbI1+2oJDN1o8A2ICVAIS/BSlnoHwfQCrlE0EAzjmvJNDSOHDmSu/FE2DDz8jJ+iA4MIj3he7ht0bIMoheV5PC4A+X2lIAwF2tv3JWYr6yxKNoh9D0YAA+O27XXA1OR5S7HYWRTGqk0xjfZvbhJz2UMrH64wp4lapBKbgavFSjt94BRJ0PrUcwaeJlmcbfjJjTaWtzqlnYQApxxZBjx8VmnAafwmC4jBeSbMmT8/pLBQCfCykoFcKFhA5/ZMUeVcKzQyjwf0uAMuxk20IVhYtkneyK3cvu3m+4mrYI/9NKgbwLBYRk04kWf/ZCy4dnjuJk3TrzRPf3Tp7u//uu/7r761a/m+Bw7WJ/huCuFNfUCvZXPOOnGX8rbr4AbNMx1iEeOHglvyV916oT4KFfvpyudICwlBz47WqI8qX8+cFdHAekoXYtffVefqVfSSaSxdxOgjWbpafnb00kMtxFXDtRBNmRvvvlG941//EZ39FgzboXGvExrHZm/DXHqb9AYXR3U1ye2MHiJe/GWbYjGSvSzxRSMvXwHbrydOjVNBhnIw8GXar8qr0tBGZ6lDOOro+wgrJ3lI0Tsy9DPqfDodehmeVU/0lrjyGMrfxmdulYnL5UBJX2kvX7qgarL6pg7G+Ucdoy+0tEXIx484EkCCwsebdo6OxOOFp1w/Jcfl9jcQsczU50ykAUHvqoeS1aEyfrTWa/aMl4+KyPaLHXXTxvITtIS8JuXl3lZ3yUz+hnXS2eYOA/9wpO9LaG/8uVIcDnDlU1h0RU/Gdewyq/upo/90pc5zMdnYSpnGmXFEXH9lQdpMLxsR3SWqy6xbpwldUDPeslMkvZQ78xT51G2bu7XbtulDZ/lK3ZIJmOP+DF4ObYeuNLiigdPghboksc5OK+7sSsjuLZob7IaQ9DPBc9gBYypUA3DM/S+gnAv5MZ3B6NMUr0eBV/GVbBr2H6eReOGVyUZX8aRIYoJfB4SuN4lms51JTLaHGfT7awzEsvOyjGGnzD4KUDYE6XDUSEM11p5KnyNXD/GsMPxaVjcEJ544OGxYNusD4FVMCBdpkEDgb+VoqL0WadxvoVRnKUcxsWvcMhoNWl9t3KLEf34hjSs3pU4GVb0ML74SyOZKzjDaJj4HSeydfOcAzz1Jy3WLbwAzEKLsbuH4M5g7M7wYQF7TObnGYPFwOoGbPZuQcYy/U3sxK2EX3opZH4SUnpLX8PlSxvqJjSthyqt5TdpYsfNd0cPFOSqK+ukhJiI5N0MMNP4dyM7aRI4gTXGbF//rk3+26/9bfeHf/CHWSdoPBveUj7FI+8XbsJRcBcs+jXJer+guvHLlVdt9POlPHmfZ2mmfEcGkAXlQTlQb0pb/YvWNsjhdxqnkg11qa7qQZY3P0/ceeaZZ2IIu07PfFNHlGucyvdqqGY7IFyrZ1bDjxrZwiO8+4manX952vjCJhyWb1qfder/C/lHvh92nIoOxi+9axzzEC6IkBHZ0NB3nGHib8e45M1yTV8u5ZCPesTzVutIN/2FVy1S7Z5psm53P4Qr45v0XjQVd500tO6ts9BD3dpfVFrCfa+6tM4qnn6GmdYrdbAP7bIxC3vg0MHD1AVtK59aWltb5eNQ6nntF4zQbfKiDbEOrXfv1o98KA+Vv7BbZsHgXbkxXB7RHT1yNEeleVxaydI0DaX757sGoWnsXPquk69rKYPvxhU/T5QqWkiHhlNbWy8tdMYTFtNkyQb8b7smb+ovvSOzxDUPy5rSjiym9E9u7SeyAlrGE0btk7SzpDVP89df/tWZp2XbtrhEUFpapjBM5s8Z4A4wzjGySK45TUs7xg3383wdVxtmyfac83Vn0UXzh451869ja4GPp08ZF4MnsmmZ193YjYFIxVp5ex2I8bU0D0DWkPCkBQ1OLXvXbohcEcYDlUVcv1QKMBomc1TlSUjDrQDzV4F5+VwVaRrDVWAXVorvrtsFiG7PYyx2iMOIbhMaynW9rqO4GLeahrsYiVbStksaGB61l2FljLB7dyDiJiPFW47gSlTwk65+DMIPUWhA+LEGPwtMDt288PCnQDQ4WiNTMIrXEE/9xV3cxMlyZQiZyLv+Cxr/PS2MK5N6PJlCIY2Fy/usPSCWcYzEHabxFDSPVskoNz0kDfIZpmuotsAAKkDa80hrD+SVW8eJ3MBJX2lv/RSdpfEvq5MW/t3o7oJqvNHBfV/hk5/Vi+ozXenV1LWCf6XuIkQ3L130F1nZBlSjpx6zbAcPfC6nrF2pM1/1mNP7nv+rznc50bSjeYmMbFAdKdXYVK7Nw4ZX1o7R2MMTnTyAx4EJaaVeuFYXPUJ54mB+RatL53sFdLmCKJfO/wYP6Wl15vQZNkO+nnq67bbbwkNpe/u6eTewsM5XGGFNezjyfFxMBXh3j8/xMlqXAbE5vtqqn6PwWVJCu26depne9tm7cTSAbYOte+0BB0sShn/sFman7eBo9MkbyofhdYqUz5EbGmRPS1ocsQ+KTqq2UzR0L7eRpZ4n9IqdRDzj7s5iHGK3RDbBxzDpqL1Rbo9TJyqNdy/jV76ILs/aB1LkfJd4wF3yLB7C7aitNopiVTabg5gFt+mkmfQqHWG6GOF+jIvw5MUg51zsK2ghPbDRrI4ZTkMajVnGSY7zzEzPks/EwSntsIITuJol02B+V1p0lzE4LD8eH+TUANft4jS0sMh35lsPonoPBqVXC6AiL+ISJ8qJSpHwOv1Fot6NK8NILImik8Ek2PAynX+NeBh4EMNPGTulj6ltTeRyGYNrdzV47RHYI9pmyYLE3+RDzDLtHHF2Nnj2e9FYtlsYkZtbyxkZBMDEcUfiiNFgK1lG1R/7uTn9+BM+GVp4jSeMwUFGpRyf9TOeONpACYc0EY+kB3/TV1zLkia6dBpg9BK0g0v0VAmbuF6XkV0/mCEB9vYQNL8Cxyf2xltt9M5RbVmkJ6lPZvlL4eQtFYRKShpPheaXAvsPkLxVKVB601HG5zmVxFNp/CqYU4fDTvY7xV8dpD5XZhz10qiMUa3e41Iv6f9OnXKpPvS0iB/+8IcZCfrYRz+W6fz9OmWW6TI3DZOXX3m502iyrdFIUZeqU20/dNLIy3JKXb9TeCudeZm/xon62QET9wqIj+VLrw/c+RSwzjzX9hcv/qL7+te/nvr77a/8dnfPvfe09vL86Nf1TT49DL8sLvEl1F02vzEWODNixlne5Tz/yd4CM7bzWUJ5duls+EcArGNHMbUtzMN6Lf7ybn1r7NpeuzzAu50t5c+08mTabhjPttvwaoOkh/JlnvorV7br3sOr8GzZEJFzhuksc2sGedSIlp7yNPGUda+h7TVx0M91yeRpJ9X2T3gjD0iCtsAIg35opIpzrCrwjcyfMxYMCpzOTitH4iV+2QcwsGGMV2GGa+foxFF/4Qwd8JtsrEEP8kFveRzcHHbMHkZwxxdeF4FhxaNTl1a6Lcp0VDfreUMXjatkm5/rbuwuMkLrCO78vCOwbb0fHAJmEJ4vhOwAsMTU6veuszJCNO51CLnIhkkGcSpu4kNgj5qQOaoyJZIEKgNQf6+kA2v99yAOhUFVjEb+3IimkTtBERWRWn4wBmXvwKROF/jnprNdviE82cRoZznDBgT3oGlPYYD83JlGQJGOeXdBu6PLAISRjHFNfBlGgRBXYXVqsBnErZKDL+XtzDgU34zXokEx6JBm4jVNA/xiGmbRmBdv/7nPz2DQ8uIIs0wd18Nnj3Ge5QyzHJvS8lZimaYvAABAAElEQVThm45Y10vrtxJv2F/xth7SEVKxifsH7gMK3CIUkL81QP14xA8eeywNrBsQbWAu1lhdLdo2jOoK84o+Qsd4z7o/ntV1hpUuTv69brpcWcmHtiCfh6ftEIe0DX3jHB17CXm10X/iiSe6n/70p/m61l/8xV8EjhgFwCdcjv4O5T3l0eCbNnhdDsB9wmt5kHnOOS2OUrU87+rpa81/n6Jv6iBp5Hm5j8Grd9xxR/fZz362u/vuu0O383joOmNpJ1AjdHERO2WHWdOMUmHDbMPXLH3c3FqnwZ1lM9lyjFE7TTqNtbJnbEc0MK1bDVmNUvlVnLKGnfbdcI1j+a/sAflBl/ZbecF2MEx80zbBpL5rBJsueVLGhXxavG252hC5yMNTRkyjHbHN5XGw5itvGkfj1byqI1gwO1tN6uBjHOEp/q0N9Ka33LrUBXvzjc+FNctz+kE787VM81An1BVaiOvA7pEWC1wHsB23sVO0HbXVZvaAn+npXeyqOTqSWYy5wPcZYuw2WLTHzhNsaSuBr6c7ePBQd2CF0xFGfKMdpFKJrMkFKwYVWcvhgmSQKleVIxEKviKoRJkS0AQSkT8JFCLCZDKaDCAjxPU4WjHtvxmZLRAvy+ZqZWh8kicMqNPYhZu5TMMTMO2yLldTViNx4tKLbSCA+WElvgqM+QjD7xImUyRNlDDvTuVldJVvRDO27aoTPylclRsmpGKlj/BrNIsvk23ZQUnxceJR+BpeNFGR2piEbvJAT9O6V3rvrndWbt0ol+9F89Km6mAWDs+e5/KUCmmtG1TPNN8E3GI/0lYlZA3PsAlBJ/2KDrcYuh+g80tKAXlaHWJD9yaftnWvQ81gqE+juK6BNsqLHXd1k42szvIsNw1pr1CGcnUxPXUxEIzXLnSny896HWW+l3PC41ff/KT0t771reBsXsJWcKrXa8mbdEDDJlvLqbIuV86lwm0bbJ+Ew3Klvx/mkP62kbZPH7jzKWB75iW9NL4kkYYkr6kz28srqfvzc72yN8t0VnqOAbSZGZcLagTCEdx3NuEZPjrlqLO8Hn6nDVZ+hu2zPFRGqrBqp2hHyLbyr7gJv/7BQ38M2+CFMWKcwtH2KQTgZlvfOkrNIHaTYtkCFzN4LUceFzbLMS9nGPzYQ5ZBlBxhkxnuVbSPbUF630sGvBvH/ITPQUZ5W4Nef8OFxzTSMXBDduP7Lr7Wo/G8Ekd5067q01UZNcqb+iAP6SelMzPt0lDtHsTUAcdF8l+EFiPW7W5PeYPyyTvXoOqvu7G7sIghyk7RQmqWChTRkYoqpwKcI64VILISKBWG4SEhiwBVmWQWkO2dmG8IjoGYYXoILWFDvODX4sqE7b+9m4FpzUsj3FFb7+aZ/GPsNUWXuITZ+9nxxAUrBIMIDwhvca0CzTn5kIfrX2Xy5gejuZlpc51lHKuM1K4zBO8RX/10RdLB9DBaGAecxUH4iuGkR9bcyOTCOHC+5+rhD500ZFP6OVqYRBovztLr4W+O5QrbbF7b1djFAB6PV9jSxka4jR7vHFPSyiLrW99FJqg7/oqmHuiuEOf0hupA3fqU+ADDW5gC8nd0EzrCZ/m7Bgeib1Rq1+BK93pk3am3TmXKshpzdbWu5Mtn4yN6V+SMa2NqAmEdOnWn+V7KOXLlel2XMpiHm/PMYwhT8u4zKP1pWfoXXpfK/3L+0kDnYIZwOir9jW98I5+y/fjDH+/8rO0H7nwKZBST5Y7SXpoN21c3HRn+bjr50oEgmIR6oxG0XeeEohHGncsO9vyymrzBn/xi22uzm9ZXeOEv4TaO9+DRG2G+u2fJtaexiZQDLkdINR7NS94snjTPqaSYN3Ja4bW8ocKrrCrXd22IMnilWd4dnOthnNK4lwnLz9XbZDWbbF6BHTw0sjO4CGSW5aUcCkfZcuZvPRnWDP1Gh7z3hoVlW5Yw6YRTY146GE9nmXM8L9MO79AJ8ZphCQOLRLDGXBLSRnbnSDdxFr135u3VV0x0h0HX3dg1U2gVQME/SGtUWkl86a2bzcaoxijG9QzYnJOGYghyvYIoAhtHZmq3RrQpMgMmk1D+tYjTpx7p8m4EzgkLVEirXCpGQCutfQh3/8FYVsAWZ+tthulhtDAJletUN8PqMwiBJaZkswiBm5C6dncDw2lnZo3NcAy7QxSPM3H6QmaQkexBBXeWfkgf8cpIAP6un7F8mcF4lhG8gTXlwQg6/czPeNJMnIbO8J3tVEiMXEEshWE6hqtpRRpdkn/PaGbjBVi3rBNf6W7PWlqsswHmJCNB7g51h+wH7gMK3BIUQOZtjGpZwbTR6dWeuvOaHMlt6H7y5E/y+dx7PnRP0/t9I9n0rHq111nqWxVR3OXLLn2lvGokCG82u/T5XQp2YXJk1w6sZbvBrWBRzw4bVf1L11YDbHnX4kyvXrEB1505c6b7wQ9+EN3/oXs+9IGxexHiZlSU0VPry3qwnYwh1Ld/F0lyHb1oWQc81Z41XDHs4LsxBsxofG7wyfr1knfSlgJJtdnFO8qdfBiDsOcnebg6QpZhG2S4aYc8aZj5ND/uvaFf5YWXydt4FTcwKeuOgOIvXOFnxKyWKJjOeIaXbSERkx9h8ecuPLFTeNaVzMQwp9yaWRb2GN9YUuJimcGJpR/G8Xi14NDDYDm2ubFpgNVBSweXVAumK7hNMwftJ6z1Nc/d0NpU2EQ+e/yY9OFyCamnZun0My/tTgrWJ/7X3dg1fz/GYMYx5FKQhTVF5af4iphRssBClUKm5iTE0BXg+jmFEAJR6eZt1oYHN362WZfm+bjGuZjLMgXyGPGBiAnriKlyCKZCouLoMfDG2XTAbXrgiMHJkWOO8LK2IEsRLNR1vwrA2LwoqJVGqTIn7zGeZUDy8IxelxBocM71ux7t7XiWrr2CXUZahWsCTDn+y7zpEHgkmsP2VqCnQ7jwOrQQMfIrHPUrYZFxhbkpbYx5YNBprxpnwY9qsNB7B1zEew8jF25ML8ll1daCsFsDBPd4mcOt6YqeCqp009D9xS9+0T34wIMZDboQa+tXV+kuDL/R3oXTP+H2r3HrOSiVtaFyNb5+hee5mDyJusx9k7jIR6uuq2PkHs9KKrrnnpt8hwznPN8ZRS6gZcv5yrO6IPm+CcMH1K31av162Xj4bkPjNeWNQcbF5+EfeWhwVYHlZ8Oo7DzzzDMZAUsZzIQZXjzlc8qpMqCheqbKPsejrSzLKEPcOGn8MBQ0iGy4L+eE3yUD3tMg02bYYNdAg/DoLMMPOLgBTt1ZxnGFX66cS4U7M+eUsSOCOmFwo4541FTtpdK+6/60Oe/YQU/dxXi2xCJtCHHQJpGfnNhJk+19P1f8YhzrSjqVYWjd1MjofnlcdVhganAGft7lCUeVbQ1n9lxq6MAWlgFtsfwsUh6BJW+VDrWN9b2uKf/AZ/URo+JheaHkUHiNW/n4nLRFTMLTCQAa/StdybDpq0zlJDYHcFRc6eZzxffZ+DqxrnjiFL++DNN5aVeQbeArWTYvw5R76yfypTHex9OYde/RLLQTL68yrM1DWumEwzDTC7v/5qlr/ugn42n/JA2Dk+Fd6gNmangTgfqKvdXjlrzMZOCuu7HroKejosAcImrpeVCzlrdn7tb6WJHd04DMKOo55VuVMIBx+mgPwQ1VoYlGpLTxksYwIWY0PQzKbbwYQoB7mEMCTzgzbHGezVpnYLRNNpMtLrNrcdyd2VplBNfz6da6FU5bWIGIcyyC9qMRE+FXQs2UymPjYipxhCJbYHfmDBvc/PMrK7p5TnBYYF0v+9hYUA3Juc/my2scej1aAUaM220aAUzMMcsaHJJ3LfDcDArRzFnaoGORRuAHZWLwIQRoKlPqrEiZX2aQXsXEGm2uzy1BaoyAogdvjdjx7hL4zHVr8/SW9za72bNOaSA8c8e6s9tn25KGXXaZSlNOjVOmY/k2kFL2rfgjXRXYF3/xYj7V+Wd/9mfdhyYfCn3Ft5SBdy/p7nVDO1gl9Q+fRGFRmb6XslL+XL+VTZLgogFg4+IO9YozxE8/RxbM40Z1pbi9t/8mL8Jbdbcv7Oeiu2gpDbP38kbSkCP0ATxgR7cJCHxQEVR+V+pMMyDljnI89LggH81RXZVQ90EWF6Q4/9V6c/pRPvfZkRQb9NDKqH1G1rG00lWDdF4nGj5Q35STt9Q3TsUa33fpYR6OaCknPquz8myJvMeIpczip+hnGlX12nC5Wo0eCZ886iUOGpCmLVgLnuHdMPm5GubSk1mi1Jetn2WfOHGi+6d/+qfEFx9dwTbM82qe7UQssPZTJywaALVu8Wryue5xbcto7+L6eq/6v5KykAAMKiUB+udqqYp/5R4/yAkHtHWWxNmgaTvLzv+NucZblypHmtdlHDsM0s7Ru1EZRJdKfKX+2AqtYRMWnqWB/ADENuN5jX0hdrzrlwseRm7kP51wxShmFFUnL1nH4wWQLdeqP2/KmnLgvzwnniWPFZ0oUm0az7iWYzrvlqHzrqyZR8mdeV7ojFNpKmzYdtWzd+MFJ8uB7hqdZaAKV3tHB/Yybd62GYGFgUbX78b2gL9c/qksm59wBQfejVMO1KanWBinYDUPcSp8PfJ1hkE6l4o6MBjbB7txJ/SwO9XzDHDptD9beb5bSnPX3diVKdoIZTMIVLCe5uWIq8iMAVgnMHX5XsPaRXz93u6scgrw34JEk7tn46bSISbsSCMlcfs4NEr2zkYKOHcZbgJzqoh9gyzJJ6O+PisIjKzaO2rPprOs3qVc3xUN8agAodHbMCpFPOs5ca1MF4fTMCxogKosKB9jeYvNaWPWk1mJwm9O6Z1xH7GEAu9uHsN46Bre4t4akVLQJMnUwZTBCB+5WHoA5zCfD55vQQpQ1/K3rvjDuyNWflLT0aXbOYZpmZ3Hypth8ofyuL/83QS0Kj4HJfEKbjxfkaEeMih7TVykoNm1LJVWZVb9QAQlVcHkrqrQOVHSzFE9fBneDTvfWU45FXaT/LenbKVUzLff++LfHnCFPuqKaUPXY1ug2djJSzbKLsGqhq6P1uh7heVcLJpl6+S9LLNwiglXBoX19wZfZBM+4/puQ1zpEvkafsIfpHeJgSPTGtPHjh0LPBV2DdnfmEmh4Z6jQuWqsnm/FC8Zpbg5PN+LQcX3XvybbAnX9tA009/Ei7zwvYBby0EY+STrfLnv59AUCTb+MI3+0S69EekAoPJQLvGJU+nkfcMjD/grNy7RUUbsdDqAobFo/Kt1VUZskaRvcFheyuzLnb73sAS1nhbiU/lYfuL2HeuCyXt0MjrUu7PY+gm3eBQjqnH9YsN2jF0Ha4gPSDssYZjJyK4FXBmW193YVXe5LKApIyoFyDRkpxUIQUReV3fDJdaQQJcCv9Ikbk/Uam3yUQgxF4iWoZnyBCE1bWmVNC5tnFgBkj/UPCm4YnwCt4ayafm1YXPawi+k5d1KsYXKuxDqjyjLnD7j34xcDQhFnAu/LJUgr6z/5QssC4zeegqCtNlmzeze9ka3sHyQSjc6wHF57m+OQ2NcV/LM8bWQME1Pu5RO3tJhSBOfZRYvnw2fYGSziMckH7hfAgrIuXGyEvUf+YMfVYivvPxKDmsfP/IIX4Y7eI53ZD7it1Ev+fomdcpQ/1cYlNyUnJT/2+/qgSb5jYLSoadlmmwbJUZA9IWuNnBKeVHLI9PPvZWv9/ZcOeHxNqcG0fyoHIb3ilw51rv3/fIcxtvvOY0njdF5Tr2BHvWUmOeffz7r2Gt6MQ1pDH3KH+ij89Jf4UvVjXk6SmQZdtw9F9xRs1dfebV7/EePJ+zjH/94cpW/5evrgXx19hyI0eDV2HXpw63sbKt2nCHFDWvd5+F7IvQ/8p5h3t0QJN/rYXM1dYNnjqZ3zIg65G4zyMz0AQaTl2mKbhYnrrJZ9EkeigoNg+LBdAAJ9z1+V4BgxR3GjywhTzWzUbJVcVzGqdO/2ndlQd5VbpQXlw6MOZarjN3K43IgGa9gGg54WKWGeakPYlvY2eRjFeWXtFKpESv0ygwRzCHtMtobm0x6tngld3knjngIszjUQI0w53PBLk1l0NQZ7hF8SyzGIV0PTDhhV2rbXHdjF5pABO1NDV6G0OF0e5GuOfWjEiKjKwJOrXt6NZfrHVWaVPmUsSQnjveE8xLDFoKk5UqovZyoSGOGmRp8rcI0dzWPXbLQGjuTauRyj795Es7VDF/fLNdKas94NL9INrgq6eA0YRNbpiCBz0rcpnKgDJUWdUGFmWtbZxxDl3W9jkK7CHvEByAc2bVJLSYpGvSleWthQtMbLMIVZiMXmWprss50hE30B+6XgQJDBSK/lLMhd8POa6+9Nv0UsErSUbQoGvnlaqbiK+Mb7T4USdUANLiy0UAnYpU3XTNko896n9bEK/PKY68betyV5pm+MTJtc/29j1u+52qkj2ZaLsPrMo7P3uuZx6kb5jF8nka4iofwC7qjdIxJpZmNqLMBX+dw//vuu6+76852eoCNVxrEay2YcqphLX3s504t008Oq8/k1e98+zvdkaNHAkM14tXwXgu/mofEzZrlvj0xfy/Dqq26ClLeRFFb+zMEuHhv6OdzVbPhzaUlrJd2N1JdPI5s56WpFopFcZ93eaBLAm8CFyj7n5KL1tafD3ybjW04VbzzY1z8zbi6ulcs5U7aOdPcdE9Rv8U1vnHkTe86DVBn0O0tK08xGOHfC/OuMi567+vONNoO5qMdEUdY4CKsljTN80Eq/UpuK8+kMRlXyuduJ7ZgNZ7++es7zOaRd/zT46/MvMeYdc2xVhOOMoMj7dQ4a6Zlriuzba67sasN5zl1NqA7fG7XUd49PuAgHv5QRVPEQ1D8vNez+FzKmUcjWiMW2pCoXKkoA3mVEbh7puyUgFI+JcMIGt+8STjlMaM0hNuAeUl2Ddrs9su7aUxNbvrz4p+1aXzLr7SO8DaOo+8h01kWFwsRiO6z6YniOz2UKs+RN/pK9gWi4IU/DBuDu5USxYv/sNcTMJJfjx2GdQ9a8pkyrYT7wP1SUSCKBoyjjFAUxStu7FGGbNDljzTqvsOD4a2en252Yol/dEpvxInvUOFeHD+lv7XOblRFQCGgsoNc9TTcY/rMV+mZoIFosSTx7c7wAU2jS/AbeCWN0Zye07+ynN55qOdE5mdY1PC5wq/mXrSSXrqik7xhB8lP9Gr4eoRXwgAyfEX4dPnU1RQ4iJtGG6wt22eX1nhcmAhbpvczq2cyNTtIlkZXfnXG8G3EGUa8zLN5+MEf8dFpNBSvnKdrL5PPzRQsL4W/C+gLmRF/45S3PFvv3m3HlZQ85jdeMEWlMA7PJhy6vF/gNwy/kZ4Bs9kP4tba/ouBNwwr+blYvPIz/tBd+K58+RdS8jwdzcUvZZG44vjus7ybgS7CfHYPke/CU7Pmxd/DsofPladtQtJyt4r1n1Y+j7WGPv7CAqDmLcy6QG+agVOeDK4yBkHnPQpv0SP5k8aNaZ6EsQPvtKWofV0kP2T2grLOy/CCl+tu7LrhSdeUIDvsIEZDMpRLWKs0gO4bokIw9DqfFxJ/+HMBr4SI09ZH9kx6mcAKoMJTU+SgoHEawR67A+Oy9AAFm64EcPr9YJ9pzPTLInyT+VwVLnOZH3f/zpVrKTYU7WqhMov5N8Wwp3GLUmUJO40kxi3lb3vsGoywwBIF3ydR3IwDQ0K3wqh+C4cco8E7Ho35chMWvIAvFwkbXEY0qP21tw9+f6koEDZtyrA6SsUrbhJwbZfyJ/+V/DmzEl6/iQk1hD96RlkVL4VKkd3HKT3Ke5OagaA1QUz6UZSredmYkBl5xkzSyyTlqqxBNgkyHg96vy16H2Y849QV9cPLhbaD8YZ5+P5OXdHK9EVDGz6f68gudbrvadxs5NCxbhi+XEO6H0zyoEi4hMDlEo4C+Ww5Nn6WWbBZjgZwGdh13y///cKqcTXf4CShcZZn3obfik4sh3xzIZbynRG8y3PF1/HHz82UkSeeeUw8KizL7Srj1B8Jk544nmC0xWgOq/huKlf4yRNiOqRb8WUZiC3O1aE3TONzjEcGudRBFjalsz4BRv/W3vte6Yt/vUdu6LRFj/XydTmorC+LtIjIBekqb8Na2Rbd5L/yA5LIznky1MM3jWPeOOOmnCLigBcKlyqz4guL7dUOduUY2W8d0GhcyoXn+rxTwGV+rruxe/bsRnf27Hq3fPDc0HIRMswCcEEMYoaofYVVHCtoP1eVn5qRaNaOaTAU8w3nGm5hCYDO0dT257PfUxZlmdZpAivUSmaYnTW0Ew4pbkauRi87LgmaED9147l1mKCQN+lTZmClXCXay5Dc+OHBuDageQa+vGNM77KmZod1uzk6gx273cizd1mDQsMxwhg3jcsfdonrOmRHhrPEIwUQ3b+eGaVlBMQRiuAasANLGEPgg0C8Pvj5JaFA5Alcozwaawbz8pc3fK5G3amwoeF7s5LJhqdcptxQkI5O1nrTCrvYnQUdiEokFnmz66uu6kdNSo54j0D1smazZBCv/AwEbUhzC+O9qeimKio7g3Se7jDtmDev6W9lZfa9mpmGXZjPNOAqHuSDumy0dOpmlwhERwO8fOIV/gGgjNYQr+In0Tv8MQ+XK3z9H77erRxYySdi5UddRne5W7bO8h2tChzxubafwls5EVfLa+sfmz69ttxv3NRtM2XYMkDKY0P2lV+njucBZ4eP5Xtd+4VnSJxnfpSIXdZ0OlMpO3nf5guV61ybN90yKREKUsE27S08WC5tbs875XdNd4oKIS3C5yqqvzd9bkCT0TzwU3xc/iW7vjsaeznX9J54ahO1K2mqXF60O3Qle4Glf6/yK2wY78Ln2C7m1tswynqVmTzVRyaaOvVTa694aOlQhC3NNNJlH667sbu2dpaRgLns+J6d3WUjVpsqtdsnqQJgT7SCTgIFyT68ekoJB+tUBBUQA5VfR4/lN9NAgzDExsYWfpTA1Y6bmbD2a607dvQo02CrOa/v+Jk3uqMrx7ozr57mqK+Vbo31IBsM+Z9Z3cCMZbc676dPrZHHMabJxpy7epLvLpv2QMr2mLF1jmuaZVnG3tpud2j5UI5S27XHwaJt8dtc3+RIMjaecRSHMLrzfX7O9bcatXxycMszHW2Az6TBOHpsoTu1tdYdPbrSvf7aie7YbcdIu94dOrIEHBztMUuvhqPJqnGRJmE6CgudpIGKZtAK2tuRptXbErDQF3hkfM9+3CFv+wMjN8rxl4YMzSSNybLRV9JKZwu9Rd15jXVPJ/2KH4M2NNCVXwS692sh7+2v5bsG1bWGugvhGr6LS3hBQUldtinbHClDz9i4hlcdN0X03uJzPUuTl8UpePHsqOSTTz4ZObznnnv2LYoTUPkMeKQrxxjOIlcaQGPok/He0Eki2rjbEY60UEqjn7TTFWtEHfUlNskyxJke6s86RBbdyOqpDosY2kh06iH1R9344QRzm2O0s+XcYCtRn5YzLbEv7IJb6l+rA+dzXFU4L3nEv8KKfjF0VQb8G2anusLqrn/gbble9W/yJQ8bvLdOv5XlCo7umqedlDSEACAsbp6cnq8OzTRMpYhyYOetncjZQFBfhvcd/dFw59IFVvHxhZ/Abx5OlxLHNOZbX+4y2jt1RZtqzOUT86fQwG247zHeAww81Tfq10LTwAtu5lV4W455eonbJjy8Q3s2C86MYYMzbQz3WeggfJ5nqysell6hGXe7ZROOz6w47s3RuHLzd/bmIBeb5LfAMZ9u2nRL5w7ZbUP33aswdgNvL1NZlugz/++qgz7WiwUVvtLDF4Kg6dQ38UJXrHn/rN8kGsA4rEefzbvlfxEs+ryDN3HN+8K49V55VS7lb327hDSdQ+Ed5CGM/seJhq+U46VTvnTKnc48lKMyloMf/okvHshWOcsJ7r1HwVN0qTKqvLLxfA8NeziKX51BC+zYZNpSjuw2XDxSgL8mRj38FC3pB/QLnnnvEQWu627savjp2kgKyojPyynsOY4MRi+kBUzgh0iHEECp4Ehk3yWof3kGyabomXaKoeZygIbM+jpmKx9uGDM6ejZfytnt3njjRHYRe7/99tvZ2XuiW7rnEDvSX+8+dOdStwGsa3whbe0M37xmWncDwp46eRqq3AUUc91Z/He6zW5p8ShMDl4U6uaJ+XmMVkawj6wo9jgo790zfEEqSkDWz/nCfh/dL69g6M6MPZNuq9tY46tsWxjBKPUjh+/q3ji12h1cubt75aU3YbhlRsbPcPzNbQxW+9W1efA605gXXM+xV8+oQBoDBcKksq10lE3RV9pXIj+csMkZwBuc/rDL9tjxLmcGquCBfw78VYL+qY8kqzKgjVTyIaq3kpPHhgIrzeQzeTdC2r9LQN/LGe/8mqiQ9+4e2XHpC3VWcPusU9nppxMfecAOoDCrwPRTxgol00mLip+Kz9vN95O66XEH3Xwo4Jvf/CZfx1vvfud3f2dfhDQt6erCE8gDEr1A4+rHXaSM68XmoREU582r8UDjA81Xp3cdCzbk3MVj3l2Tv4P+eJURzDf5pO6HMLxXljnMGn9MMW6MnjLcZt3MWY71Zn2Cyyz3nO6iPIYNGy9atpCY974OgKSLxk+NlFqOznvLe/DeM0Z0b09LeSjGUz94oS6xYZJviu/2heESgeZRl/kUXJYnH7vcRpfzn4E/dEZvp3MObMJRz8ar9PX5VVGptqTCK456c2ydkU/r5CEXPU7eK57p3okruVKfuBbYcsQrPCom/NuhmVlU4frPH3GGdHgn5ZrGvCwregsa2Dmu0b5tPpR0Zm89bfKZMxvdc888w6DKbPfIw58koTxnu9zoLr2Hl3nPwYQTBm1m5xu8tovOW9q2eRauuI7iZ/etZWBn0cEo0LusC9/1hpS0OHXyVPfC7Atpy103Xrrqshm9gwiWZ33N+KU0jPdRBhSUUa6mIluuIBJcgiBeio+4cS+ayz/FQ3U3sWWEBy4gRkueDIyW/Ixn1mQ0TeO7+VU+Bld+2hTKg/xb4daHslsucQFW20taGldkFvmAh/phb621gy4fkIccsEuavk4sW91kmCc/WI42hGUU7tWBm+I9qPfImrTxj3vKBzjvXvoVPpKonZt7DkeN323K3mVAktN3IYZ1IQzKlni2vNtzYf0uGLtmLYApXCJwZeNF/C5iNACooIVR+IkyHxDmHKjtKR+WwNhEx5G3ImbP3Sk2RwNahc3Y00fYxnMc4r280N12x9Fuifu9997b3X709m7rzk3OjFzujiwtdJP1090SBube7AofhFjpDh083Z3Z5Oib+SW+YX4/O0iX27E7u6sYxHzOd3EFaDn5bf5gt7K03B3gcPNlPve7MVnK8113HuwWVt/sjiqUm6QZ3Ybwe1A/H6CYwRjmoxKLi3N8YIPz8Bi1XSC/Qwd9prwPfyQN4MRGj37I0tJBDN1NFD7lgc+Frpg29DMQwtexJdJdZlRwJxjcu1uMPvMhDTrk3YTDDmUo/4xngzHp1zLHX/5Rom5xFwrIetCtrqmgwVcKfkaZVAYVb9Cbfb/II4zVmFt/BbPwqCyq7kEh7s033oSPHK1qBsuUX1rw9FcamNb7zeikg/jL917qBkd2/TKWndSzZ8/ui5ZngMr3NspOvfqVcE9YyOCSJIlyKurV3SyJjJM1fEpU7+ZlAM7zxX1+/tnnum/+p291//pf/1b3r379N+h0Sm+MHn8c5SWO8ooqw5hAr9nCUictp1ZO+8Wr921Pl/61cZllOZY0yagl99CDWbh8nCEIXjq9ISUf0vS9dMKukWb56YRSQd5PvH6iu+vuuzIquh88NrpDni7ZmPI46JRfRtqpwZox2y/fKw2TS6oBN408KpNZZnDr+bXieLf8KXxXWtAF8SzHMtyslA5uX8eBh7CR5dOGPvf0z7q/+Zv/vfvYAw91v/bxR/jWBB9e4sx3xln6jlXjvNR6z3icbsU+k5gZ3S51Mc+G9F2OqPNulAnG0cG5hW57g7PG+MjS3Owis4kM3LAsb959KZdx8lh0FTBqaD319FPdj378o+4Tn/hE97lf+xxtObOe74KT5n7ZdBNDfjTi7PsZjHeMfpcy+Wd9iaA4tuWRfX0OYCkdVPWZIIgnTvopPsbRoNc4rHr2noEXMo+MSXDLUolYoC6VwJ305cwrZcIzftHNDqIGrPkp7z7X56pNo//UMCVtGbvySM2o5KxeRnlNb37qDC+Vk2VN89HApI6MV5c4KXN1wknxsjgVrsmgfsgudOFd3owTxj5fHmI/OrLvtxp26aiNOK7VpaCeuWt54rNDZ05e925aiZUvrg1odd1HdgVWAOxJ7u0BFL2K1BZ+jl7kOb+gBvOkkq1otbvI+txfeFzgiE+U7NAj7h6nPSiVmSgRaWLPMxIKqchj0i2tYFxiaR88wu5efO+4DaOXno8H6m+sTboDK8vdGb4cdvDgCo2No7IHeD7QndmwR7zX3cbh4rN+8IEKn8UwHSNkS8uMtG4htIv0KljXu0TvZ4FDnGfWadBIddidxJtnYvhOOGxwfv4wSx1WMShJTx7y+yxG+IRz4sZsmKMY4rBUAXodPsQIMr3JNZZCaMi7BGSbUVjPnEQSLqBFUCJ5SUCyCu3CKORnozA1djF2Jiged5OHYQEk9cTIgj19DWydnQmKbfJ0LuuE3Wo/afgRDCeJS2l4VwHUe+EsTSOsjUyN2BX4Xt+pl1IGKinh9b1gFE4ViA2Gxp6NhZ/dvOuuu6YjvEOQww94RO5uAGN+CNs7fXY0Q0Utbhr6kYMowUvnuERH0LFW0xh1F5mzKz6e1eBqo7ZNIfej4Gh/9UQ5msM8+us1lFiVtfsKZkYL3bM/fwF5x2hD5g4cPtg98OEH0BtwobrBRsvJGBR4OrjUpQZvPyRQRV3V3XqVN+QJ+UUD4plnnsl05cc/9rHL5hW+v0AnRz56fC+bwTVEEO6URZ14l9c9Pu/b3/l29/DDD3eevYtWvmQJ0XE0xja6TtMWLaa83stzfWpUlGLUXDLHqwwgP2HWhY793TpwFtQPAIhjOXG8HmS1LA0Q67zoVsbUHIbqws5899RPn+y+/Z/+uXvyhz/plmjLNGKdwBw78EFDG9L4kwchlNedKerDZGlhZ3Q8H4uiTGcw9zBK8sUreH4EH8/Qto8xIOeZVZyhbd3PhUbkK8w+O/L94osvdi+99FI6Zp/9zGf3S35NYZYpvfYgQpM9DSeuMna1X7An0kZS0rDtLTUgZczDOm95NdlTGdR7vjmgvePAk3/QUFzl1XR3KWaaN8/m6XtocxEMNS7rS5jVHlQ0eV4jdpg25amPyNu0dianm5ahgTbU3CbGLrjLQ6a1rfSuTrWMqp/Kt+Crd8N1Uzx4Lr/4k1fuwCFdiNjiclfrlvHMg41d3h3R1didoX5K14rLDoMD2uK7KM62kT+ZJf/hz3U3dkXW4WQblxks8G0aHY/fGts7F381Oi4brjwqq73Gr35CIGlB/CGx8q6/uMg85DU763qjNoIj/Q4d4lvoGtEQcYER1PX11W6Oz/dt0suc5WygLQzRBd7XVteo6KxWghkQYAhJVoRBkgnG5q5GJgYwVLTnMJqhl0R5C4wGu6JlhZHfyTqMAV6zlDfCSJ1FKBYxZEcwywbKZHm8zAckWB/LqOoGC5ZmOO9lltFhudxRaHuM62unKf9QKmyWqZMtRnJfP/4qivwBlKHT6Y0QMqX4F+OHBlKnmMa7/9xlFEdrq0e2x3spVAVVQUw/SGN4w97/AcJbr9wpTSHss80zr7emA9EIGndpJs8Oz2NVqHXSroTeelBoVUzvmyu4qW/lKD1bG5iSLepYpSRujuC98MILaSg8LL/wKNhLafku7xQ/VfjNdBd2aZGGBrnUSQOVtx9HuJzzM8BvvPBi97Of/aw7yYkAM4xw7S2w/wAZXveT3nQYqHzErOWdhi1KreWMlPEQ6VEUo++KS7bhFz+Z/rOf/7x7+a317tSzL3Yntr7Jhz0OdF/80k73+c98uluhLBW9U8qzGNhjjQVgyjID7u/UDeniV9A0tH4OHN5dx2xHaD8nj0Qv5O5zu94L5ZCGGdytxzIg1s6udT/4wQ8ilw888EBAFyZd8e/w7rNtgpf5mVdkmySmM1/1om6K2yCvBLzTH2FHLm3HAgflKYNvvPFGDAzpX8aDRZSefqfFDdOlfewN7dJrrms+TQf4mz96rPvR4z/snvr5s90q031n/aQ9M5Uj2qpN2tMF2jFZu/g4dzL3vgNvepfkk3nMMwacZplt3do62y0ww7pHQ6pd6JreWfaEzDCo4/r2LNPpT2sawjl8tt32zzrRaXC5hOXNN9+MLruuHZFhwcNnkMvaXPW+/NIbuxqp2qhVj5XE91zArfGa4/D6QLiuok15M7waAhLU52d6nbj7n2f9/KfQyl//YZ7mFWOVgbShK54qmdEWsO2Kv/ZRX17yI48sf9BWw99njV/tOPnRMlI+YaavQQT91LfG8ZKvs5RAW6WJU+wwcRLmyBZlV5nezaPyV30ad5ifHac9YN+BP5O/8Jgf+cvfHm27S4doV1uS5rrxB2VYDHHDpDIq7vobuz2w2wCosbtDz8JlBvbwLHjG+UGcjYAqQCIUIQvp9i7mPcWSQsLwIIFpOPLZOIhqZToq2tYkip/DIubuNCajOhiuY9Z27E7oSfO8xdTd0ugAoLihjXVLY6YqOoZlGRbH1IUhXK8DYbj73HH51Y72dTbWKymECPs80LvYfl4lTEmoSxQExrBhjACvselsQm95fRP8wHmGHgkWMXkz5QNtUhvAub6+y7QRSyhcmuH3yjn1YX0NAx2F4ZmoFA069pRbD10a6VQK0iHKAZpM/3yWRgMGTKWTJsZQz7iZJgIOp5c8B1k3zVsBi5DpmaBb8kfeKaWakT+EVWEpP2mY556eEqHqQRrfEC71Kb9TVcB+5vSZjOZq5MIUcT6XgtKj5M27de7freKkgcaMTuWo811cVfj7ut317vEf/Kfu//j3/1f3M0aTsALZRY4MW/+OwDkyyMiVczjkCiGR+tJRkZfzPw9VdnDr5KNilHca7oUjh7v77767Wz12tDvBJtqzTz/dLd9+tPvVD9/bjelEM8/SbQHrAopoCX0RIbyMkbAfXtZx0cSqlq/lifDIfgn7sPAIdC39oHf4/z2QAcs8j0+hs3Ws8bPp6GhfxxfjYdPaOOvE2VFC4+tXNNDQN5708a7/xfJKJlf5Y54aTfmsdC+Ldk5rtNLlRa7bPgw/KJ+WnYEV4lyrm+Le46S+L7328onj3f/2t/+B2U32nRw51G1T/mu0Oz9hQ/bEQR+MCNs5+VbNouHqvYxfJwG3bZNQMAsatm7KNg6zkOPTzKj6aXvalbuO3MZyh8XgFBUDLIsL+3esxLvqw2dp0nTwOXnW/91w8sZZ7AMt2hF7Wmb8Ghlnpbl+14Ew+dAZ46Ex2/xaWyxMkCHxio9sl8tFZozT12/dK9z3pNfDZFzqDJcypH0fylufrWmkj3cNzR0u32PYsqwkro9r2+WShpKJgt1S5VUvwzV03aSmvoyxj7/O+BVP/Er2ZqSRaZEr9eWYu8umkgbIzV/4Km2zQ1p+xim9XDjGtlEWIg8Y0NhB7VCCKdItb+CZ9Mawp2kNy7AmrKuh66kx9Lq2ZwvUOZzsXwiamsOToKpw4xjeju3yrYXFeGOqQLRaTglqP6Ynf0cZEi9EtMevEaLJaTg/LhLGGNze2UAx0nBAEKxN0lmBbEZjHc4co7wb26sYmcK4QWGk31sj3zV6pAtMC9i7xOAlfA4D1mZTozWjuFTmiCkZ1yjNaoSCq+wwBjavBdYM2zN2M5jTIY7izs55Z8qckd0NRo1nwgzsWmXEWZ6cFU6NW9IvLzmxzuJ4huVnuNoocGPooq8F5jB0aDh0xcB1T1jPI/q5SWaLEyW2MPzn7M0zrcoP/xCOS8pDOphLfIc535rPESjqT/znEXIFdpXTO+oTqYcOHUJIm/IwzpB/3zeKyN7KF3VZSqVGP771rW9lQ4fr0+0sLc8sB8ypQky6Xi7hh+DTC5r4hQ/eN8SurWBhV8mrPFXW0kilUHV8udx3xmvds2892z36wo+6Z19+rdvCwN1Clpf5cth9n/hMNz54mG+4u0zKE0wQWjqzIzrJU4N35PY2XE/PMg68u48A8NgDwDq4w4e7jbvv7NbYNHuGzWrPnTjR7f5//9C9zBrUh9gn8BFGKw8vegIMeoc6Ml2ulvtV/6ZeMRClgw1U6IS+1MCS36+Gp43rZV42rG5wfTedDaTlhS+hgzNWNsa+u6FmCjthcdS3bYOu8JzCrOHAnx3b5557rju7erb71K98imVo5Ef8iqcONG3KTE7v7Mf00juzmMLjH/g4y/DKK68k7OFPPMwMJHrHRqx316Ns68dOgc5n61lauqzpOWYOnxptdItHl7qFh+7p1l5/qXvsrde6/+Gv/pJJTWYw3KyM0SsVNXTtz6WV8dkMMYyxbJE1NmU7k0mbuvXqK90d8O+JX7zcOmkYH//tf/3fdF/83BfgEfQmSVaNd0F7ZXZDl84qBU7rgroXbmliR+DddOoNz3ge08Gc5QSlMcZuNtYzbT7HAn6NXA1KnTCFGNAktAa++FHHgd3BKNr74iHD5CtdagWazLjnSFtHmep5NhF896/379/6tKROPbRw82/lJhhewx6yvULflM6vOPKAfsP48qT/+kl7z80uY7dOQzFP5a7ysSRx9spzP7orrxcexvUSB535exVMwU38+vCeNKFp8O3DrPM9eFHJjQSRJ4mie3YYHBwx0BnKUkzLM8Vd9Oe6G7sSRiQDW4psSEvIQl4Ci1C9TyETYLGeAt4ruWkEsiVvK7MR2yki3lHaS2wUqwqpsj1iy5HkTZYGOC3okWH21lB3MTBXWa9LUow7Rm8DMj0ZDWT+xhifdE/TqxvP6k+PF+m2vBH3vU17e+AKsPYuvDvF4VIHl2y4lvfs7lmYjncaxzQKyIdLKHaZJqLUCM4uCmAMw6+vvwWjyIizbG6jt20vGXh3OcJlno0qVqRwxXkb0Mhn3ZRx2ut5v4YpqI4YbYDj9h5HzbA2SwHYFScJoCMveZjocb1ve7nVfoNrE9hq+N3E5BejfvjYY92/+b3fS0Oo8LsmShqmN0u6ocJ4z8lCpcgLfRVNZcKG7IknnuheffXVbOIQXuGsuwmqnpUf/b30y5935PRmduoAN6Q5wm1dOTJiIyaO8vp+bocO8Knx2e7UDKOtS4wE0k9Aarrdew50d3z5M93cbXeyLIvlS8wATfboJMbYdaNOa/hGM2eSfTrcPHmPscCzs2waOjlcH710FjqvAtPWeKVbJ6vXXnm1+/rX/6H7R9jxt7/85e4Pfvv3uiXW8G8Qd8XNt/sBfgVh0qHq3wap+Nik1WhdKht5pOlbeAa+Ma3T4kVXG7B301l2NZSWbXnClPpVWeGKr32uNsRn4SweV8Y1AjRyH/3eo91RRtYf+shDLT/T9XhWfNNfi1OmIme2E7QLVqJwamxvcHqQnVE7qeJB0c0Rx/Lb2sN3Xrp5DHWU7bJlPfXUU92//PCxbuehD3VLdzG7QIfh0Bc/222eOt09jyk6cvPyHjOMHq9J8eFfYRpcs7RZqENmazEIoS+jJ92T3/tO9+tf+VL35E8ex+B9tVvB2P3tf/v73a93X2TYxjrjFCBGg0e0Zfs56SPs1ptOHKRjoOnpt1/6awmzrjLDh1FLUYFDHp9x7xHHqGJ2QAcgsX64+CGWMaETRlno3V4Dr3HEJzhwt559Vw8kfw2G3mkYK5fBs/fzOXJbkbz3+Q+9rFvjOeA36+wynSd53XKVFfVewVL0rXdHeyNPlG0+prG9k1fMo+TH0b7ADvwBQzy4TKNMlSFddp5xLEOamn/lXf6GNb5vtBR+/Yb4V9zIEOVQoF7Jc5uBuk2W3MzDg7HDUh3n9BSlB74k6H/257xhzP5Z3eISgp0ZR0PXyXIew2mlW9480h1kDesMywU2xhtMa8Ac24wckG4JSdk7vcOatCUaEdKDmESZYZREgpmnm87sUYWBQGzP3p2SJmMESQxQX7kYHEHQ6FFiRgqL51Aeve2Obo2PWfjhCP3d4DE7Ys0slT+DEemu0Z2dpTyvj17pJnOc3LBxDD82p3EA9h4nMuzsHeZaZQ2IZzzOdFvANIfQzjldqex5ogJd1O3ubLeL0E5GRyIE7FfsZjcWu8Uddp0y3ThDozm7st4t7dD4uVRwd6XbZP2vDZ4bAOY5lcFdn7tM9SxDE8uagcFGHF3mEWhHmdpaZ3T5IKcxjHbm2MjimYVWgAzRmChD9NIx7KGg2JgBpEyPEGlAu9ZIvx1o4nTaBAbZ40SGBYxcxhKwzMmbnvn6/Klu4zRpNu/JoDhLr7r5OzTcqWNw61jTezO7JiKNbpCLh4aNU3vlFHIFXMF0zaa92s989rPdgw8+OBUawxS88O/FtE5l9h7cMyXF7EAprVI4ykoUtnByGa6LYSC/EO6lfylh47mTd6qMCb9RnZvN7HhYPzEewUN89BcncTl58mT3/R98P9P0Rzlnu+hh/e3n5pCXMSNWaHjyhDfoIKNpum3WJW6z/p99qegEgvFDyhjVRW5d0oB+wBs9oSKbshfwSGfiCt+WYUz7ssRpxE51YbczPsupMAfmj3QLG9vdYeT8lWdf6P7q3/1Vd/9d93V3ff6LkUfF2MucUzXqkcDBCAe+9p1tKKWDdeqHGUKT3sives2+CWhkhwDAmKJshqB0cwCh+ELdnIaoF5TKVwic1nSt7/HXj+dMcNecSnMHAUxjoydvlniY1kZTmTHcuvBuHA0Jw3ThU/EAFtPUUV3JG5z09xK/wMazYV46/WOYcHfELPVgHMod1rvx9Hvt+Gs519elHK5lNx/zr/KMJxz7uYLDOD5bfsHvXWce6l4HLaqOjCsMFcd0vpfTMJA/GqwNJsMKP5/7/cQ+hvcCKUVqP2mYmnbTembpzVmMNdvNUzvr3beeeaJ74vgr3aHf+EKW6WxK63vYiH03PADR3Cy93evBYEC6hknL1/L2bNuRgAmnDS15ZAn7Tma+91h38CP3d+Onn+4mL7/KDOIOR3bSfjKoMkv7O2FD5lH01ToGirDppLU41XMe+NG41Ukfr8LbepSGOp/Dxzw3fmm6uWiaSJf6kUBZjiTNoXXyMB8TWC9c/LlZPOFhUf0b3FXvjsZbT7qUK2hctsVwsYjEtfqED6h33RRG4iprHn+XuiadNDF/89ENaRX/5k19tnLJDJ9z+lx58jSFyGHPQyaRRl7m572cz8KjPAqLeAu/9DUv9ewMH8Ba4sQp8TG98c2/lgVFdqiXGnkfwmw5xg9/Q+5hmHVpWtNZtk4crW/vyZe0oRfB3j2RYYLe3IafPHos6UMCdGzPS+bT0pBogOtVG7shMT+7jJByQi3T4ZzZx9DE3lmMwnVHOdYxANnghZCNdmiMxcGGA76Zo9EAvQAwJjznv+GTKROAgr4AyQURdjHSJlQoNltfUeSDVp/BwzW0Ni+ZsqQAp+VPvnEyo5ZW0IKGKIvix7QQDtCOqKwJjc2ED0l0jNpsMQIzQkjH3d2UvUxZLG9gbdHWhPDRQQqiEcCI99zMTQzEeUcHXI4nY7McgVX8WIOctSuj0OObZYmEDOGU5paCAm32xnzycrzaKncXY5PTGGyhXJKwAKJ7m2dpoDFi2TAizqusn1o+yCHcVPLaBkcCHVruTq+uY6zTWGBwuxzCCqwLHuFZRpU+LqeAftBmwvoi1zDbUdDYbYvrabA5Z8amcQ+6ztpRgLZbGLub0GFjbhWasAp5+37ad6awIuMssQDGZUaib3YHieJUohFmfnUKukJdCkBhkX9Onz4dIXKUV6GW5oYV7RO/F85k9D78BHYMFJVIKaxqCAo334VZV4rD58jLmyczZXeA00NMrzPuMF48b7CfoVFQeLt+87nnnu0+ufRI4H+Zndvf//73+VDL0e5u1sZa71eCl439InKw6FQe2mEbfWPDN2Kt5wz1nx3nyI0zISErZHOaMzpGuS5ah+TEMR5x0vCxgcTg3XW/06YBtNstUX/uMFYXbnIO8I9++MNM2X3ld36vu+OuOxm52OgOcTZ3ZpMUeNLFsmlV2vLl1zEB+dYGwvOEnYrVqPRYMUdpwq+mBR5p5rujQDXa4ocapKs00pmXTn4o2fCeT0yT/vXXX+++973vpTzPL1+kDA264rUk5sc0Ov0LDstw5P3//Ju/gb473Ve/+tXuvvvuSxxls+IXX/tuPuZhIyz85uHdS2djafySZXdlBxeyM07Skj7x+rTG1XmXbnZ0gyMDJ6aJUd6PLibiRX5sf3LqBzrCpRB1dJP5KWON5I3eoU0DN+VYbtHbu+He8wwdzKM6BhZduPpsnF34rvz6bC1u6qwPCupOs0F7hjbm+Opb3f/0v/7P3eM/frz71B/8UffU+ADtnR0TuJ4Ol5TfxLDZot1kWjLwTDO74GGGdXc5sYD2bGHRUoEfHmbzSftoBJ3EbQZVxrRJtj9+HVDrfME6g6bSWnzlG3lUuscW6PFPPWJ86S+OGrXSQx08NGgEy3w8ncPzqy8MuwDswStwaOQis5KJIuIsdwkc2r6ixs/alMqfO/7tSYxpj9Wrob34mJg8qDlu7c+KzxM82dpoIrR/AQ7MA2DyaD7F582j1bmQxgkH9LDujZtyCbCejSEdvOKPR+VnWtPoTK8bhpmm/PRPHsRTB7iZVR7Ur+oikfmpEd/qMCt/SQs0gaGPOHxOOUKb/3b3WVopS4FFOg1gMjxX8msyIi94WhXS2wLFG3kInNLGuA0tn6buqo1dOzvSbgZjbw7B2GPN5xyM6SkDczI+o6RbbOraws/1rmsYfnALoxkc17XAih2GNrNLM0PfMLCAsxgcsyNAWh8CK6yCLbP4B3+ZDQIkknsIKkJEK7OCsIj0idcRIhoHFi1w2TNyegiFo3GMcbqyPNudYpPYNutldzEIac8QUIRIo5pR3j2mWYTFL4vZgfOM3pEG+4RekiPQ5sonfccQeTKDcqdMvxizjaL1O2y7jHRvgevuEjHBe5tlDluLwCkoHLvi2YOOEM8x0qzxvz1hZIo1JzMogTGj4cucs3sYGFdZw3vmxKvd0Y/c061jbC1gcK8ggDt8sU0eaAwhg3P5zp/MLNOHIa14DTM/Qg7pY+jPrtEB0UCHccERzqDegB9a7kKfLZdxgP8IurjGOfsLyNcdkMuUfdM7mUkH/1iP5RTEoTCWkCVqL/jStBStjaUK0etmdhorjz/+eBTEI488kt34Gj4a9o7a3chOGG3UvFt3KuOf/vSnMaD8UMMi/Hoc/FzKYX1adzmWZ6MZTPvhpkyjqNArTKM4aovcuuzgILMgR1AKe8jmNkK36wGl6JdRljFgMBBXrmLcKtk36SSKckYIkols2vFHj/E8y8jLGiOKyuwKOmaVxnqHg/M/RV08cN/93R/81r/p7rvtbozitsbS+7KzPipAr56F5UKbMUSY/Np64YOcRhMetSOEXtDwlVbVcAFM6JYGwwYKxep64nKuV9cYNdy4iUc+mVamXPM6wRrjpxnBu40jHDMijIy0I6Y8KhGjAGfdSH9lRj+n7TUGrR/h+udvfzvrR//zP/7jxBNm0yhvhqeOmem7nKzZKNvQpp55tizTJy/bJfIofnH2IzARbjnikhEy8KzRMONm1i16sqhy8bv1oSG2iWG7selHjeALnHgeOnwI+jX+sxzxEEYvyxaOwtf2UL+8wzPedd6Hl7D6bh7q7z5a4l7447rgeUfj4JBt2kXb6Hvvvac78cbr0J3ZSz6INGLwyaVPfv1zmdHtNdqjMbw9Cx3r41AX5uv7PO2eG65HtBttBhZewc/lfZp8sytsstw8nZmQDYBcZapwDsN6N7sNBgAAQABJREFUnTaG0ZN0DNTDtrfy549//OPuoYceyoyEdPGSHtKs6FI0Ce+TjXVsuHFfevGlLD3LbM9+RLkYMgM/62llZQWeaR/gsew5/KxnO6UuYRhnSVGrH8uO4/Vte48I87hBOKDVNT3SlmpQ4OCxz6llBw7ia323I1mxR7AdtFHILDI/SBr+L7oFpmFmRDQv6ZXBD5VF7/T3Tyh1KROcdcbdmW+DP+G3HlfjpAxx9s886up1k+GGJR+fCdflXkQw/cC/nqvekxYYHPBs+7RIEDBbeWZvGXbU1bIx54XR/Pt8pVWu/v2qjV2n09T19n6c+Iiyo7gJxtsW0yTbALjOyOHyaBGh5+gjNnm5HkUmGbNZZjI560pYmIcNZAEeUB1VRHipzdbTBF6DhDtOmHlwI9guyM/a+8bYnjAyubq5xwjo6WwoWUCRHqKJ0OrfcFSGJQUjjFlTLzLa+xbLLNY3aHT4ctgsI7EzE4xIxnAcwdWAXeCzwE5RbvG5XjeLdSOmA2mY3MTlDtV5DF+2l4EjDBGmEHbKYXR0FyNxlTI3aCzn51i2MDnI8gAVIcP92zQ2dAbER2UgI/mNJoCDNigWlhXsAM/Z9Ul3+uwmihPaIBx+6GFjg2F7jVdGnUOuEOT8n+pVZtcmFezIxhaHYm/QGG9iSK+jVLZodGzAyQg4zJs64H2TY2cMt2GecIi2Z+7u8LlkqSaT2zg39j+/zJvhLUIJoCXMQ5gNUwHYiCtoUZzUS7nyKyHUX6WnQlSp2ijerO4Uu65P8FVBj7168MEHY4BIIxXNje6sJ6eehVX+tB6eY7ORG37+5E/+JPpIQVEvGTf6ifo1/rAuL4anH4sZI/OTHWY91hgZPcQXhNAx68+/2n3v3/17jiFjc5pLRyIRyhIGhz1jR65w6WRHyuU5/ChX31zqt2hkBsDuuKP78Kd+pbv7wx/ujj/7Cwze2e6Pv/i73Wfvu707yobIY8sHs6nnLYzgA4wIz7mGyYaknPjwbJ3F4OVdAysNGnwtb3vwvtOMGn+GGdfwMgzTIJFOY23keeU4aeSZpsc4X1y6xpBEb0g33x2RMw/palyvMiBF07WCxot/b4hYR8qM61OjT0zf141x3WTmWaCmMVxnecEFmC/nqiyjipOGj8sS9Nf5yXdH/s1TOHTmbdnBQ4OYkUqf9RMGZ72kWcVPoov8GFddXnrBPMxbmjuyK/TC1PJsOBkubJYV44PwGmVP400ewmpe0l9jXWe6jF7bRpLe0fxLOQdB5khnC31wwbZII3vS/Zd//F90n/nkZ7r/5T/+392pu27vjjHr4Uc//WT87s5ZPsDETINLGBzoGRhFF5Yz72wEM7rUWDcrzdgTo1HhEVG2Ly51cVMRTRox4FA+oOSM5xmM4zMY1PKJS3isl2effbb72te+1n3sYx/r7vnQPcG5iQ4Igod466RH+JhypIP+0ta7usx8pPu1OOnusoSMilOGs6XSOkan8ieP8ZcOEgVZtuGmE2bDSq5S79ge2dTW4+Do/6UdaeUlM8JVnmSZPPWzPGkrP/lsmHTP3TR9Wm+mT+eo1xvBzRjiKLw60/dOeIeucLGclDWIV3S3HoKnctCnr3d74JVjwngZ5uNz+Ve5eS/Yoat4mMcU3kTsaQz36W+4eW3DjxmorEITVzx7XHm6amPXEVHp565+iojRplqxd+pHE/Y0sJjC2Ny5HaFR0FAsEGUGQ3Fng1MQDvrpORClYmdoVKJoooRaZSukQzesA6fp52HAHdbUThzxRWl6duXsyri759OPsPFgrntrZomRWISML5xF8Njotbbm2llgWr+dtLdBHZZcCPPeQxiaGOAYhqhqlK6nNKwgWEw1IvAL9EIX91hjxwiPSy3mM6KL4NFwjef4tB6bS+YYLR2xvna8wKYy8jqDMT0/9tzcjzDGjFHEaMIuo7kT4q1jRG9v0JNGOdCXJkzlDr12D7DOl6+lMYbUHUQJLd/bre4d6OYPUAb4bTBK63nFQ1f8ql89w3NUPBfabhvFsoYCW6NXvbt7FILA/DBEGuT0WCCPSxtYd32W5RI7LDmZwWjfYzTcU46cupldoQEFKuv3ZnURoIsAX/7nCf85uUgK49Slh4pNl0ZuyJjxvXl+bFx3aNQ02sUvSgN5VC/cDLip3ITZu3Xi6JQGsI2hDV6MDwwYjRVVrjgFL3Hcx+2wDOm3vvz73aHb7+leP32KDiMzUxoKGETzB5azBjJGbPKQWdBBkq03dicYwnBJ34igiCOYwClhMaC8fvrU090Pf/BYd/LR73av/uM3+ODNke5P/qs/677wyY939zES54bWnCvJDNPKEkcSUlczGIOZubE88rQ4S8ckCSSOIDkiH5qAqye8OHr/k5/8hHXnn+kefPDB1LPGUxpvaOZzDDr0ijyg8SXt/DLZy7e/nHePYVrfWE++rulTZ0tH83D62dFQecjju8xDg8TzYx0ZrnfryDR+5lUYhU1Dx3SWN4WbeKbRmY+X4abdz2lUird1/saJN1he8d3uE5/8ZEaUPY/3MTaa1hr88EBfhuVrvLuRURh/9vOfxdB36UvWHFNowXOp8gMn+l16BAbg0HDXX76TXmWgGa7hKk9Ke106Hv1SCeOHVvCbOAmfdHTE2A55wW4882ockGwu+gNE4c0d8nE0XUNgh5nHj3/koe7Ln/9C983vf7fbffb57gFmExwkci2kekG3B032k5Rl5GRMezhylpb8tzizPjx6GoOZzh8LAdgLgkFLXcMx1A2boGlHXKL3ar8ERtpa9y5BsH6ciXFKfN5Zld4VTeRNZVyeNn6++gd+0kSaySfKv8/X4pQxR7Sz/E8x9p0yHDyq/UXWaVlNPhvH+veey/DWTKSePDEntOTHTW77uRiPxK68TChOvguH/FoyYefR+HWqkzpIGSj5TocS3my8on2GbmrqYurX1iYDEeU4gmxZxq8y9SfX+Ok/hUskCCvn7I3wJR/w9zkc2tOl6kUY67nyKhrqPy23z7j5mVcDfJomZTcAxEFZ2WAWetO9SdB76pSTHmf9zregprEu/aBy14i05+cxFTOO4GJ0yiCuqXrtlZOMFK7xcQdGRhZY+O6RX/DgDJ/TxbTtRkePp5ImjCBqsM5RIY76uhhcpnbaIA0KZTRILVCIGxNgjfFqLw8jlFGXM+yszZeOiOaRYq6B1aDbRaGin3HkyzTOLOWceZHpCAzfvb1XaSjoc1JJO0yv7M6e7SZ8n3z52N3dG68ep7EBNwy/RT4wsYzxvMASgC1GSTzgfQxD+QUarNyMxm7i7xTiaeB4+menurdYvjCadToTQdwBtwnKk+8yzYw4F3LtjW7j7Gl6vU6BysRUPgzRsbZ3Mn6TkaRj3eKBg/jvdN//0Ut87c3zDltDtOP2V1wxb17qR2GgkmU6aVfCty0ToFB23iItII1QUDMw4tiyWWqyjaG7ObvabS+8hXHMyM06+LKpQBKr9haoC9i4Srkp70WvqcBAoRKsGmHyLos5JaIbCp3P5mEj5T1CTZxqsJLgJvspY0J88sc9ihNOjR/vN6qT/vJ31VGMNmRR/hd2lXYZMuoT/cRXJ477OWdSPnw/I0z3PpjOorF3Vd6wxRYzJDk+LBk0RatOCqWSL+NcozpDVD4ClsFlpxUN1v3z8oHuZT6IcBhj8Td+93e7Y7ff0X324Ye7h5D7FUd/zRBD3c0s86zX3XGmBSmUN0sTNi5tUTOzSSJpcvjQYeBtI6/Sx5M5/HhENRLG0UkT6eja9C2muw8wEmocdYW6rIwHP9zw0Y9+NIaGNFxcwoyR9ugZ8xDWLG8gT9OfIT+npF3Hq1GSstCX1kMaQNLYSD/91FPo7dUYwJYV3iNfDUPrzqvkLZns82O9SxjhO33mdPfkk091d9xxZ2itUf3C8y/EkNJAkiY6YXU9/ssvv9z9y3f/JR/W8HQGT2G5g1F3ecrpddPs58xHZ74aIo6SW8em1YA7zBFzrkcWd+NmE5B0w0lHaehd2PMOrXR2MDT+XGpkHbk8IvHQU1V3eFiRiV8/aZv7F2m4yMkhGrvS2LX5c0u0rZTxGx/7VDf/H/6jROsOHr69O0kH55VnnqFt5NhNZnvc3L2frMwyrDwDzh6L6UkFE86UX//pC93TjJKcYqZi4+Tp7ijLAXZOnk17s8JeGbeynz29yrr0xzFM3wo+0qSWtQh2Oqc9TQsn7/KlMzePPvpo96UvfSnr8OU96e5VNKz6Haa9qmeq0xp1oMfjJnVb0G7ErPUCxntmP5H17KEhZtEoskDclE+1OJqb9gYYG4d4ZwCKvC7looepG/OQLt5rrXKWAiE30sHZGstVpmJ4V4aU5UiutMiF8RO+Sie78ZtRzXt6NQ994dEm06a1bHHKmbuMwkvrpMHfMHWMiLlPyTKER30ljgX7njxNHuZjmuQpVXhPfnYU+viCUXGGxm/0Bh29DFlgK03hpjxtJ3tz+hnPAdZtVxEIm47gXHlpP1dt7AIWWMJgDp8ykrGFkbqBgbfDmbWjvTPdmZMnUDpvoLj4Mtgs00cU7lQf+/monBHH+jyDnciSBtI3uGRWRxda70BaUACXQIdluOnZcyKWWCpGQ5tvbtsxnmOBvWm2UDhRKMTJeboYaqhaLtaeorgWVmkU2UHqejv6nlTWm1QcCtjNZJyru/3CcZibswcOHGV7Gl9NQtGMZ08xkisINCLCLN7kuI1i8xxfD5w+yHTn+LVT3UvPP9+xTh7jm54uiXa3wGv7COmPdLPLrwMTa+FQDFji2eitXDvNs8eIsdOl88uu4xvRuJxmjbFLJ+g5U66bWTzYnmLPOV5Dk95HJnIKRopZ4TYC2RVKuuVtFndwqsMMxBpj1Laze1GCGLvbY2DC2F3fYmp471B35233wlxskgPOPc4Nnc9o+pFz5d5kT41kVmADvIRRGtkYqlCcipVuoV9jwAhRaIq/QqkSUNlkShS/5WP7N4Q3MplsCFW8NsKlsIVX2jgydSM74XazkyM5ulKe4uQnRe+8884YY9av+FhvZUz4vJ/zgy/M7ajW0BiOGDFaKv8zy8NcbJ5lI5qi/BpL3mixlb3zeQLNRpjxVdQ0nDRYx3j/9Yc+0n3hN7/U/SYN9wK60M+BL6OH+JAjZbiMyqlhpsIZiZuz806DFXEnH52lNy0kW2PMc2kouHb5a//P17o/+sM/ivFVDYHGkmxtfZfh5SjZ8ePHu1/91V/tHvnkI6GRYTYc0tS7I8MarxqGNkLSz6saKTuJTklLa+Of7o08NwUGTvyFy5Ff68t68KSMf/nud5PP5z//+cBpep3lP/fsc8nLkbyqtwRe4iedTukGzJZ1ZvVM5FrYhFXjWth8No40kZji9Mwzz2Qjo2EvvfwSuvu1jEwbz5HowuMSRccoNz/L1VB3mlrj1M17f/mXf9n9+Z//Oetk701y+bbqQzx1vld9WKZweAmvdSN80iAjmYQbR5dBDfjEv0s5B31sDw/RuZJLXYc88aLMX7n3w93/+Of/ffcP//hP3b/8v/8UGD7Np8T/O/z2HH0m28ZvF8/ds58NV1PYvs7bdq+z5MZlLGxqnmewaAGe/uiHH+oOss9ltImN8PrJbsyJI6fguyewFX7zN38zeBYtxE06lks9mT/+0kO+Uf/Kt+WsY+N5Saf9jMlKs99d8mbAgwefRVK+37UN5q4uCFyGwbJVdhGr3qdxiCb8eTdJz+c8vs212jxnGEoX8fby2U6lz/Kz+RXfVN5m2GqllVn5qU8EN/zPk/HV+eelw8+ZvoQBY8FpGusk79BCmyLlChMdHXHzMlx+yLKJ3q/SCpdwm3f+uBe9DKs8fNYVDoEFA9zyMk8CzJaTJTLBwXwstTlHdAmt13avsiQA7hx3tffL/zpcaiYiCWiOdN52eNT9q8/d393/4b3uxOod3cnTbA5hPeysa3RRtKgdntmYwNqw7UNHusOsCTvEyQM2AjlzlrxcohDYzsFPGfnvfyjW3kAIa6WhHIAFUxoCzKCo3kSgJ6w3O4TxyRos8tveoKd5kmk1Ljs4B3bvYNSWUQzgmbNX2nFIPGl3Gd3cY5MaNjsj0nei6I519987z3o5NnVh/c66Vo9Kb0KO8AEH6p0Nd1137z1Hus997mPdRz76UDfLdJBflnHU2k8Rr57e6s6cgk5b4D7PmluMS0dVPWTb7zvnqyCOdnMs2TbrplDJ2fzxFob27/0+xw5Rjpck2e6/chby8FN3K8xnd4Uj7/T8dpn+Os0oy1thMke0F7dZfwbt6aOwdIM8HQ5iUyAmNOXyWdQDThGtcRj4/d2vfvqh7uEHmIpitIyuDIs7ek6xoJvMKUjNhVp5jNBBAwXHBs8NOT4PRxhKAPUvY1BjSoXraJCNtxuBblYnDaqBVil5RZGgWErZ3Ki4qTitK+tIPGzgHFVzJNFNU24wEQeNDw0h8SpDo6n9S2Nm+AadHzfsLDGTssRSJTd7Tqj7MWWNFDCHz2Sr3JFtntUnpp2Ffi2wlZHNJbIecQBDM7r7/Kc+1d3O0YJ33/2h7oEjR1tDQBS6/+gEO8jsIsDgcNe35UXn9Hl4KyM3JeihAzYbBctxBOzV116NsSatbIAcodEVXwurRoPXi794sXvg/gdCSw2GakSlsQaqfC+vOBjhJjPDp/xCA+Oz+TpNanplSoMvG31IpxOOWkfrFL31oTGrf03z66d85Zxo4M9IKeGXcxo85mM9m5e4tXfoAX2EN7Tp4TCedNJP/CzHZ+86DaqaKo/HPj/yl3BrJMt7GqXqE2lgPbiOVBcZox686yg+NMtmQPS0tDCtcBS/Coe0ry+8SWPDkocZ9M5H2SB3fmp01/bAzchjjN5dRu89I/4Azxs8r7Bc5ssfebg78NZa9/I/f6f7ER2aX7vjru4PWUfu2aWWs8g626EblkOTBPyt4E2WWczRsCzTITx96o3uyMFl1ruvdyuum6b93WXt+4z6cn65O0i5u4TtHnQfTDNuq25SL2apnBGmv5c8Jc6GSxPrNjocIByk0BlPv2t2IsVlWfxSLnXnCCkP0vM8x2uNQkp8+e48I7L3M6ycsnhJZzxQEA/Lr0t8C2fTFu7n4dunSxjpcw9X9HleAItwGEeYAx/PO9BZuutv2d6lazpWPBfs+g/hTBzi62JYa9tAL+vNpa0WYJz9nOXqvOepf1eP2znLH0VYtvZf/ISDyCnLitLQNX0u4+LVfsyZ650Yu6bKdBsjq/btMO7G453uK19ZYcpo1D3/MuuMtg5BJOLBkO4CXabH5/IEFg4xVf/RAKXyFFC/1uIRJTp7T46ISiOSxQlvYObNuzwnbizRMHsagxbvxF1stsI2PcZXYRaX6B0zQusGtcnOMsrnMEbgZrfG8oFJzhADcXDwC2QeDL/NebxOQM2wBndx/jDLL/iE4wqKdt3TEDByN0AGo3jb9RgU7Le/5VtW9GG0j7tPf/oQBrcNAkzDdKeGuGt8184Qg88n7noaA8shxlx7wLF1lqO+UK75MhcjaTaKB+gAbNCT2bh/oXvyide7L3z8II0tjSDlOHK+zWH3F7oe9Xhbtr0bR703WTe8uurB0AZJNNbhAs/2Oms0MYYzUkT8bTYLbHI6xcYeH79wyGnrZPef/e4j3QrlzkEfmnvYpDFyCrnJfqKMxB9XAmej7Mjg6pnV7jvf+U4243wKA8RwaVgGkg28l42ZfgqRn/d0avcrX/lKePf9JIdKKLMY1JCwCavvKhgbfWUripp38dI1RdDWFU6NCYJc2+gIXcLNj78b1ZVRIKziGFjBQQPl5ZdeRhY/nfpNg0Ucnc86lbHO0ZEa+bPem8JE6RCcjT10VNU/rGTCT7py99mHGLm8EBcxD3dFlfc0TgBRDeefH39pmFEYfl3x7jvu7m4/cjtZ0Rjo14+k0/dOZu4HCG45tYU6JK3n9LrMSJ3lAIN8XdOsjtYJiDhoNGkQeFVda+j6XLwt759cOxm+1tgzro100avSDRvYoKHSBRX5TJorF+kgwoc2bIZZvryn029IW8uyDHlSf+HQlZw5wi2ML7zwQozQ2znpQZc6Bn5lUN1mHNPrXj/uqRt8uevOO5KPZTpbIwwaiuJlI20elu1lHO/mY9k645qnuFc8n8tJC9OJg3k7+1EwaNiK99///d9nVqEMYOP59cXAQd5uxEue8KpT4zqN+29zKoXrhB1JrhMhCgbL9BJ+4c2d+g8trFPyKCi9D0CGJxhdpcMiUxk/MalCDV3Xkh/DmP3ovXd1n3vkE93Jl37RHcRY9et+fppe2TDF0Jl/lee4C2NJcXvyF1zpEr/5A3xtEnrPLSIz26Qgzpj9LMTO9LtGo2dTVz2Ik/hJF2cfHMm2U+QljxXO4t3qn/XM1JXx5aMARO5VV3VvkL2DX+DRNb5olFXPzrK53TbTdc1aPcKvs7zQxXQ8CKf4N388WhZT+DTaLunMgvzEWYNOJ22ExfLkwfKjlZ/ybuL3cAvN9E/Y0HdtZLcZ4obphvD5LFglj1UnlhcdQKB+ObUKOMLPPXz6m144lQd1ifCWDtAoNfvLueIH45lGOpqHeXm8qwOH8qVlGNcypbP2n67JyDm6tZkwCiafIQBN2luaK/o1/3Y5uAyjshwA065j/wZG4mmO0HoTQTkZhaxhOM/ygGWstjkNRBjnANYbOiiKSKA8vmw2jQj5AptHizXgbcjwA3n+e6fyMi3GCwjPMvLS1vsSjw0lniV72xLrhJmH2dhmuQDrUscLe92h/5+8O/v17brqRP/b7WndxXFs48SJQxoqQEEITQXCrSAhLkiAQIDqBRHEE1LVP1AXHuuqrkBCQohXhC5Ql0e4ELpEVEhCgCI3gYQKaWzjOHEaJ+6OT7vb+/2MucZvL2+f3k6dc8Lce/3WWrMZc3RzzDHnmmuufBzB2qWnd/OIay+rh/LhCDhkwUCYl/rTWPey/mQ1L6qtZ5uyjXw+2Fa6u3kktr06tiGJyi8uBL98Mib9XwyjZz2uU+eRrK1bMXtSziaYWfeWJQ4Wyq4EB3si7sahjohSd+rfzQsccTLXs0ZwcyN7HMYJ3j37dB79HFt8YzbmXt86ubh9NcsLsn7uWJYzrOyeDt8uM8sRVHSAUc/i61ZmpI9snqmdGPBuK47yhdBWs8mxVKuhuXiax0u7cc43s0NGbFAYki3P8v2ITHJnJitHZpsnRk38v8VO4Us1/ugKY6pz8VjWVlTW1X36M5+uR5U2xvf4WyPSmHVqGtpjjz1Wj9tQTQ85SZwqeXom6EZwpIyPzpleZRaS4WcEGIPayi/XnYfBQhd68KLy0dOpA2dYOLoGAZ/7/OeKnFoHeSMIu4o64duOBrpCUh3oIh9OmOCenORFexnOpHW6jyLIb32pNPK0RGk119aaReIFp+CnnZbR5N3m38mm/lyuPjilWSSVmCTUMZ2qDFjiY5ICe3O2d3XRUGnyTLMtnNfcKjpw0RbZQzCSUPil7sgxhCZTlhPEeexZQDSjHa3O9N76UbqAL+h1dliHe/xY9jrtTnqCPezu6OjgyCY7uh2AjWd0T5wAnryD0oEqdANlmSZvO+PKyF9xgQUmHOFMj8m6aSj5xGhbKsDJ1n7/7M//rPB/Y9Y8o19eATxwwSJjcMw0c5iU1ZHiUePbZZqOogEd04FfgrJgoUdd4KHF8hk4f1NejHvzm99cecGy5Ilj7CVt+ZTRZqWxMdbkcu7ZnwcffDCmNpMjcZzL2Qxs9b8g5LZnbidNqOTORQpVZIgjdTHqg8d1kXjSQftului87tUPLP7DT/3E4lWvyNPW6EeMQp7oeQpLznT5UJgqtSZ1QK4akykJoWktfbmwElsyAjsUnchYaDXrhS/kOs8Ss4/10BnyaXl/8lOfXDz6L48WH37sx36sQIJBRqUPybvUUVSEUHKAUvNppnmj+mv8HRNF1uZzuOZcTR25r5fAqsYBeOAw9G1ZVRdbRlz9RetfTYKlGHrs9LRPF1yHx2R3kG9IQQ3iDO7YBEvzXrDOe9I5+eC85NekX0VHyoPBjwCn2k70Fe/prnv5uo0lc836gikoV3oV/OQtW8FRK9WYFHJkvezvkn1TkaIrOkA2dAHAYRO1w9H/7aWNe0qeFj1oaFoO1dRaeSj60rcMsCqjwvkNs8OA+PVxErmDp7N+Jx9syBv9iPcS1nqQ3AgDjpSCQ/iJYTiXTKe0cXDTwIYhCdRcYxbCSgBBXvBlsPUIbjc9jVnbfS+XZS2q7YBWV59Mp50RSiYWyHAtj+ftkbaWMkfW80W3KPCZPFJZ8QGJ7EpgFlnGVW/wJf++few4DhlBZCo36+uCf15s26m1Kakro4udvBSnIZhfqa+ehGaNIq5GLdbeDdMX+QRx1k8sVuOormbUv5qtxLzwdn4z64PjjO5eyKOzrexzmE8uZggcvuXltSz3uPf+12bd7OnFI//ygTgdjyz+t+97TcrFMd55Jp8PPhojeKDYxYzZj4ZQo6jUE3YHdpyb7HSxmxfkgnmWVsTx3zlbg410+2m4iQ2Z5LSSQcFGbrwguJKX5I5hu5ClGBFCLjqiYm+pH6NyakqvTmc2/XOf+1x1kozBV776lXrUqEMSNOQxAxLxpZF7q/wv/uIvFj/ywz9SW3RpwOA49wzMjWRGj9g5G/Dqo2nRoYtjILqTqCY7Ia1FoZNxRLsXk6w1nDsNN5K+l1p3O2boH7ZkdJzt9H4460a9tPOOd7xjce+r7i09scm8ttzBCynaVhmURLJ9TJFhp4M74KwEA3x82cknokPKDOA5DTM27kXPQoqPdOcqIxE+46ZmlNQUu8U+VruO/NQbE1SPz9tW0mNydG8rsT//8z9f2E+Zg1gOavRCx9QdWTmEkx5VrZO9dU035MVH1wK9akfPvXr63Nfu6Sj0u6xyQneG5CLOsgfLALTPcghTjzQHB9Nsvnxgt766/lg+wmFN7Lt+7l3ZYGd0dPCSRv8dynMg0ersU8FepLs9zp10NJWMC7Pxoy7xjS/8HRUvS9Lwl+3gtOKpM/nelhcNuw3BRft0r36yavzwwCDEYd9isO1WoN8skS91ZYbYocuL9QiKpZpSNY4xnX1RSJxdjUxAven1D+U9jVcUz47kvmTtE/bTEoEDZAAt6OkL4+ioZBlcazkDaTKyN/2evjptCKidk1lnb//5vPSNdvUI+Iy39NSnjD2Z8eRMPPlorw66MJdJFX6Zf8zc2v/6SCbn6uNVwQHJ1bdGKGTEeS/fhm4n0LWlzKb7SrjWn6pn0jG8DXvA9gRoM/Xyj7R5vBPwwtFBXnyUTh/d6+dMYlRfMeVtHoLX8eLkqyc8bMxUd8HLJBGYBmKWVYnTRjnTdgoRtLGVLLsSGo+S71CX4lslXuZHuRECJ5d0SF1o7t1I3Etc0p189j/eya4f9UW1WOORBx7JKr+R1sSm63J2wRnb7RjhRRBhUJaHJy4OXhxJGyDXVGEa7hqnMfvMqjBqnVFu3vgMY3uLMcjtZKS4EYfVLgcYDkGbZivTPICvqfSYg2zTlXxxNLeyRteemEeOnlwcu2M8ct7Jp4r5/PsbBG40kjyZpo3NWWyciXNsBACn4Fkbc2v0OrW0yL2k+S74fo0Ugmseie3YTULlEfR+1rn6CIS3tvfNCMepNHObQrnPTELW925fiAORvWu3z8XJjN+7lz1zObvba2dDu2138oGHXS/XmLkI7VG6zYymn3z2iSjnyuIt//abFvc9cEe2LctSh63nF6+4PbO+eRt0L07xpYMBQ0Y/oWMnDAvkceRe2Ms3Tvet2fWyQJx7h7fDrS3m0yodpsQYn46RC8+DZ8+sTCAuXfVNnEKXdGQaEgPAgX0ss7XekNbBMl5mfBhVgS5WB5V4a3OtxfOGt0fBYDC6zjrfLnMjyEdTNfhqU5SzmkrhxjAYiaMXvmhEl4MBcs849bW3e8X5HKTO2yNEeW/FwAibZdNxWhuKLp0kY42mNvR4Yz0lWt/61rcuZcumMKaDm7niLYTXNd7LJT9EjtFNj+vcLoPclw1DVBfPkqa6NOJTjnJWgo9WzFHajmzHdmZsYewK+cdu5TL2bTho9NPRs7zoxBNx4yMQwybQc3rsPDqmUU6+Ds0v9/hXaUkW7/qzeSGXs3ZX1h5jU5c9gDAgdX53rlsvXdNVT0vMctrBgNMoXmdMnt1xK6uce44j3MnV9lzdLjkdrqVXHxPa5BHogqUC9pZem9pFO9aNO/zV7ehQuEydfMUnzSCao4BuPMVrYTv9hZ0Uqv7UYRkDmm6Pnt2TJ0cBXDwCB67tbLNB6N2z9vXE2DXCcozrDfjfTm7pSCLmZ7zwPPNs1hdbNnjXHXmJOjTSt53QZjncZvA/CPjRPIke4sFB4pSm1x150tUkPffJ5zHhV7IP/uOff3zx+Je/sFjJbj90yQAc/ep14L01zM70EY/kox9C8T7n1rGKfJl/1Gd3kiCdY9ASdOLYpZ+MH+BxCxtQznz8lRrMJWf3M9Ap2aZQ6dISRgpdIaRElSGbpr1MUYq6N/hYy+TVYT7oC6r+5FF20DCeaNUAK3H423CdtY2CN8VXueiesg5txqF8vcSda3nQJL4HeNoP+yHAqydVXNd9ykwsuAL1I7k4TnfSb9MBuOCBemuQQRgdci3PbnD01H7X13rzOLr4XrgEUOVXZshyrtEN5rJnxeKGltDN6drnLU03gINYZgfNtq7Up3Hzlm70w9ra7SCykkbF8Ty7eDqzmVk3mT15BaMpyNhfbyOzp0ZRljIwWuIhj2LM20teDmy518mb5/5BJiPIo/bAzAcsMhPKEfXS3G5mYC0xiAua9W6js9hYsSUNHLOuLQ6dfWbB3oujWtuKBcdy+lKHeuxVa3Tkza5SxszU+jTvWupczQt3q3lsM+jPOQ1kP87qzlYc8eyLayeGrayd3d7OWq3UfyFbjwW7DAmCM7TJIjt672Xh/n6c9dUcJ4/fvvjEI59bfDnr0F71wIOLM3lr9dnPPZnZi1fnk77BAyuG3HJxEFrh42qnI87ILh6sj3lspYzsO2fz0s75THtbJ5LHapxde3nuZl3VTpwC/NpLI1/Ji3p5TzmyimKHJwYWypP3rRiGDoVl0Z3uEDm5XrQpfZoaN4OqYZn50ZjltRaPs8tQcA41amWkOzT0GxXooobOADW+3lLlCJih5dzYRomx4tB1Z1KGIBJFbxmTdGyMmW1jOABtvBitWzGQnzWQaLfR/IOvzZKg0MXxFdCFX4Jzy1anhXdr9QiX8T5oZMNpGA2P7RZYJp29WyndLD0hEixBuFw4gD7L1cBmUS7L366L1BN5rdUaSXY1DlfWEqbRxsGy+8tBKyVfHRIazWLa5stAb8w4jkf7ZE0f8Iej1W85d/V0vQ+dI10T6hEpuJklNnD84Ac/WB/zYIPmAexhu4eTCpZ7cMDTocHNOmtyMNDSNuHlkE4vyVQ83B3wrU4wlTV8VXdcyVsnnT86DlbPrHKmwNOezep3GbgJS3i5ltb73XJMtX+wBDPh8jrjNbhoMOOuHL5bbmGN/6//+q8v3va2ty1+7ud+btAVGcJHG24dBIuTDH7zvHGrCi/yM6niMoU+zgMVjFoPPT18TpoJqeNrdjNKO9D2s9e65QdjnW8yHAZYwCdN92SwWOanLurcau+T84pXv5Tzww9/evHX0ZOPfuTD6W/yJPFY9uCvQdrYJhDNrV+1G0wAoZ+OmXSQTj9qD+RuhIH7cgdyIOvRlkgIRUPO6+lPvewtvfQkZKPPvUk48odnpRViU74JSfHSrzbIX05fnKgux37hU9fTOiLvvH565ZDPYaDcOw3Jp43Q574G93yWV7IB2oxZW1/gY0P0lfqIwjxwtJ/uL+FioAde4+ssVL1w5VsEbsdfjP6mpziaOgwmTdpo/xUmtoGR5FFXtbO0tan/4qVUHakePO+BjW7sgOfs9jWFpSE3extoQS3lOVU2qPcoJ0iCnwoz6TpCLLb9/Tzy38nX1VbjEDtDype8KI0XvMZaUgRZ8PzCUQymrVobm/q28pKVLbqOZNN1Tue5M1uLxx77YhrQRh5J5mMMQc1njNeTf3eH0Quzg7itUexdyQpkYjezp3Fmy0GPgkdpfcYzm++m/ji75eplpGSWuTqi0Bjjxgr4hF0eAlYeXV+abEAmXxzubbPNllhQmpo9TlrW93IwbftFANYRb8ahhMumdcfZD9FyhlNPnc3a0Vcv7jxxd+payy4X9y4273plKYtGF+IvGlJb4sdhBGSrMmuuXKfidMo4nMKp2zppH50wR67DNJLXGLayZGM1a3c5u9m3Ivv+xjGI8bbs4aAbvWj1N21kNyKPYDRMjaGO8KrTdFRmll6VvTm7o5SXIWAwGDOdo/vR2GLQ/E2N+kYRD0ehDFnkBx+GitPmcbCzdYD3ZkshuKO32lt4wQnWsZq1NrNLc/pFGzCGPhX4W+oHTQYo3oRvRwLtZmLQxYaUoY+dcMYPhl4afhqweiKlmbEXHart1KxvNaFycjttfvbp1AopWjDyU+dEOo82Ok7jviLrx2PhWjcf7qt66eTSs0IlJaKL1u4KnJSNOCuJWnzxq08u3ve+99Weut2JFb2BGSKLF/RBJwWRduJ0ZuRe2/awkZNO44ugkwJHp6sddMArecyg43Xn7zM4jnknN08jh+1sQ/XlbK/18X/6eH3tTf6WiXLosH2WmVMDNm2wQ7dT9+QrcCDBVY9PI/sghusT2fminUhLDNDjENdlG7cClB+40J+nn3l6yVNlzCJ7mdUMsSDfkM3A48677qzZXPA4wnB473vfW3i8613vKicf/1tGysNDXWY5nbVNeMnzUgJpcRWc5weYJcp0Davhmc/4mmCyZGfTGsDJrsh3qWDSamiI33Elr6upBdTTTO/OiHvmy19ZfPYzjyyefCJ9dCapyA+taBda7q7xTSHtEi8effTRpW3qPZDl+1qFiG7ZV8C9+svM2NU+sukT8W6p1yG2dcC59ch1TdpNSFaeKyCMU8prZ9XeAkMQr75Kj37TC7qINw1XuT6UWeKX68arYCRf922tg92Wnb3H4YkuR5Mc1MHOdFn9KLk5wCUjeLmWx9Htq+5jN6zv7jYCt8uGMBwd6Fd/v5AKvqND5QmfdoKn+obP0/aGzwNO5z44X7OzW4jzb+NsDgHE2NSj/OxCsJKXqvJi1V4cxv282LWTxdVhW31BbPeI2aMYpfO+NJ9H92GCkbAAr0zS1xIBzYXyr+UrLbVIPDQiE4HaoRlR48adeNSr+RQvx27vXB7FnvX2aV7U2I6DljR/zntZQrDIut6NFFw/+lTWdmWElhfL1uPc7eXFtbU4u7Yf45nbScEWQx4nwcMssRfhosawWxytjoYRyuxtOblxgDi/cfZ9Uc6ndu2/W4JGd5ZULDa8oRgDvPeK+NGcdWv78qJE3n5dz8zwCjp38pnjfFBi9fSzi4++7++y+fazi9f8xI9mi7Y7Fs8++aW8hJGXMlRbjLjIOTAp4lqEv5XD2mOjo9XJkT2/9kz20s3yieC9nzp3bXMWJdnL/sK7q+Izs5UPgawssqYvA5a1lWwsbu9fPEh1MYG3ZogsNVhBY+lOj3wEDV6HbVcG6zY9ThQ0IDoocIaFbsRzI1EJN+BHW9AhjvYX3U0QB0eGyIyI2bPXvva1ZdzaWDBoKVSPgG1ab2cJL9S87qHXLWe70AfWrRjwA18Y4aI1RJA1evDFrhOcO4YUTzh7Zi2UKXkbpQ/VKN7yOAcvRMbh01K0wco0zTpMulSj2FpqhHcsRs6poznJihx4sGC8MKS1VjssVzuVkOpK9axTvrRlu0Oo32DVG/0beTJkwP54dPiv//qv65E5+ZX95DDFqe9OgjNoNpPT62UgM2UcLEfZ4SCK1j7wjT5pP+WQxa4J0sHnfLIxHFH81kHNg3rBwHdfTRMGL4dj6JqeGph98zd/c+EpruQ3OVxPPf3U4sTJE9UGOb1mnOCCRnBbV+FJ3miyP60XUNfzZK068GmgY9mDfNU2gr92rb7mzxx3eKvHrOLf//3fl42A16ls6Wjv3Tvz2B9fwOIg9pIK9XOI4QYuHqnToS74ijc7Js69s5l17wHs5CXk5tscn4tdt16VOs4yuO9DNKnQpfm5nnym/+EsmPGLD1WTQ7afsgYShCPTR4xy86KgX32RKz6rNF1yXr42kBxFj2Y3ouPpY9fOby1ORldKn8IjPMWXapvhiXv0k5u1zmwYPs+XqtC5r2kIPgKHb2U9vXzwqHeEEjf0ZTh18rT+0Bc4w11ch8P3HX+ps/wG5s6O5g8dUYf7+uTwJPTq23JtkNdlnOHQuHVd87iG13FlNzNrTQ6OTncWGg+wtX02Q1CegbOEqpcG4UPZvqTLf7Vhntc1etvpJ4uBE90IzNBbrljXoRplYoPkq4H5Raq+Pmc3gBjdkuv4SW0Yk8ZqVjSObrzDGOU8jjJ7Wq/2B/ksLTi6n21FMvNpbUGewAXvIRhrYcF0z9fUUOw7KUT0xdixKbbHQMfD9DinqdIs6h3H71i84XVvyMxF1ilmxnktnQSW1yxIGmbmVLNMIo7xSpzd4LOfCtaOBk7hR0ljDuIkn38+L5QxDRDImtwikCEn0zDTKAVka4pd6/6s6+PwxpXK44w8Hg4PIpo4zHm7Gx9W88g8jWZj+xXBKI8PQt/xdELH8tU4dY2XYLI/5dPPLR6894HFm97wTYunnvzy4q5jt2XNb/YwjJHYCE0awcSMF5xbDma69Y2pKnnHma7h4OpaHkPYYSI47mXG24t7K6FxN/v+ZjVrsA/8LNnI2otSsuhr8up8R/lR4S34S5fol8Y4GVYdjGuNUoPyUoTHpG984xuroaBS49LgdOTd4N0zBEIbhLq5AT9wgRc6qnHn3tfyOG86UunHjh8r54bD4xGpfIyTMoykDxA4zPy+9dvfunjlPWNXAh2R8jdzIDfhMJ7VEpPmLI1jx0FqeVvaYIkH2YsrB3eCU/ysIa02Gb0PCybzkxyjvljRMqrsXKpIYIBcSE/HXWP35l1slizJ6MW3yl9JfjpPZaifkTtteIpStsr7kT31VOfitmeack0Xn8mTCWmcL7OO6C55x4jilTzkKt4Sjz/90z8tHfDSmoBfHC4wHHjnAINOgSEdvzq+4MYB5qQpo83M5SLfueiiOukfGsDAe3Ac4MNL51kwcq+ca3rspTVreTmc2qK84IDhWj6h4nPmOH/2sc9WneLRTf7qMgP9X/7P/1KfD+acqlNdlwpwsx7ZzCL4HqHjL5iWCvky3a/+6q8u/vIv/7KcbDsqcG4NKuAHN+1MnPpd64w5/j7JXLu6ZHmN9wEMvrzsQycd6lPP9QZcmXqLAtE6NT9b8+2DUEeznPB86hewc9U2W7m+XO0cXSpdGuo8Z2Ouq09KH1LKHERMuhxN/7sfZ/dC6lzPo2904g0ZGIDa85mTgm/0CJ/6SYxH5ex2Lc+hS0FwKbtJB2DzcgV4eKRf29FHluRpQCdUvTOa3fdRfDjEC22ry7W+VsShH/nAQbtz1TnVPc/qRTB61MuJ5MVLs7L1Il344a/+J950nsbDvaPrEl+fpdYe86Rv6WskvvPCHU7q6qULdZ13PQxMpJMRXe/7prd5oJ6rDV2vsvAZuIasom/oieviLlrqGAORyislcfnJQaPjE9Xvtfww6DnMJAIy3MqsCd3LyHkvXyJj/JPGVTqSLPvW0MZZy4qrmmkwPVF70eYR/4n18ZYtwxIOFbPsClD71Mb5bYEXgSFM2fA7TpoXcOJSmh2O03guhuSxxx8tRvtU5NEw3aOW3ey8sJq3dDfyBqiWt7N9R0ZqeWM2RzEkuFIaDN0L7BN5eUFYCmlSiM7bTK+1w5M5QK/HgNYZn9wIH4rB6B4KBV5d1z6mUcwsedhMJ2T/4Y18XtSLZ9zjteMZwe4/vfj4J2IIn0nDv+vu7GARp3T9xOJsOrf9bJmm8XeAYyuf63p5L63TbPpWnNndnMeG9F60uz1KPD2KT6Ow53FWly1OnXsudWxW57Cxlr2R9/Ki3/pDpfAbmZ2P1S2D1HXeamd81/jIjzHtDlIHTefwTSekYzGL0Pm1DdfS8FgAQ+MWpLWOVMQN+Kl1tsGHRsDrXNZWfeADH1j81V/9VdEDX45Gj47nuOuQ3aOP4bJ+Dj905jr1G03b5dhJht7C95KhGR8Glox0hGVocw1/cTUDEQahjfNk9vOfP/HPi7d/79srHY/IHS/kb7q7lVWnUcgMM2m9/mQ3D1AcKnFw/6KrCVoDfVH6iHjhTFkyy+8x1izUvuCxAV6AfWU+zsPB9Jzs+PBVin66iW40zR0mtAo92CN7fJFf0EH1DApeKE9//viP/7ieELCT9nBuHuGnF7Dq88Jxlj70oQ/VoR76pe7/+J/+0+Kd73xntTvwOXXi25nrejikDbdxNgttplS7fTJLU9RHTw3iPvD+Dyw+8+nPFH7K9QyqbQU//P99uO7RZzD3+Sc+X3yRz6yvl+rQDU8DA/Gumw/NJ3k4YfSqcJr4hFecZU9G7F6CFrwSlFUG/8FtWsHGd/f/8ti/1Lpy6Zzp173udUu9ld558eZqQmvIYTUcLutlIESPjtu+KMEHhK4pzPqhi5XDO/vIr3N+7L6QfXefy57u29nbdzsvbGun6ORYkR3Zkl07v9LpUMum+eK+48W5dwjO1+JUxYU6kHm6Ou+o1KRXfBXv8NgGdCV+xla251zPk9AV23CmUa7Gr6DHe2ezrWpm9bs9FT4+BJM/tJUeRYQVM+GJL41z413I56fLdLp4cULbtRpQpt82gbF6YuzyYaabjVcfHOh94QLXtLkqm/rN4i/5M8FtmwdH+ZqndBpc+TsPPNQhHxydyQL9rudH01Y8SLmL0Y22PpZ1IHeKB6PaQNrBSg3EDbhNTI62uxp58L34oTSgBtVZ+kqGyvky7r42FDgdrt3Z7ZKXOTcRzkuCw2wEtGEoQgJjiHMAk78ZJabgcJ6Ds2ttTDqYZVCyHOBs1n5xju+///4oYV5ei4DN5hGUfHH/iinGutYCN3xn6/I4kIVjqtkzLZpA+O0kNA3y2Be3cAougmuCpCTOBadSxk8LUV1pmpXfdW1XFjzHBvIxU4mzjOC2208uvvlbHlg889R92cLmVLYpe35xNMbdYj5fd1Of0GfXSz4mreJHFklF6zxvRV7kh6IwPKU1SS8eUpQE5ZtnFXEL/TAO1s3pVMzgco6EuZyGPKIz9CZ8PpU8tgLS4G/WoPn2C0nETfcYYJ2GzpnBoxdk51pAs6PyRtbNA0bNrIX2xPErBzn5btbw0Y9+dPGbv/mbix/70R8r5xW9aJoHdLfeo5Ms0cWZf/xzjy++6ZlvqjfpzTTS+dLxVv45oFvlerKL6CB3MsUTjpeZ7Jb1xcjptl1nipUAjjJ0RycmgOdFN4//HdbCsuUGjjo8zh9HEq8d6uZcsstmPfFfHcrA0QGmgxMrSKeDztoqeZkBNcumDmXEf+rTnyonFh7Kw9cSFU9o3OtU1O9zx17MU8Y+snRFG+lOfVk/nKaZu+6f5AH3ckGedi7kgx9+gCFNm+K0w6fqjI6pkz0qfl8O+C2chv6N0E4POCQ1YMiAhk7hEb6WjsVJww+8cN/ykM8LUngrTZniX67N+Louxziw5Wn9dr6SzC7H1oCvuuiC/oC/EMsZ+WkYcJ6VntrKLKbqLgeMwCefRXrj1G1pWSbZln5GcFdMSE3LMiNmdM3KF98ykWWZp7bS5eUzAVLrWC2F4AjmD08cJ0/mYyLTPf7htUFmvbMUwrp9WSZBb+ehZdD8dV8ynhxdOImDHzgFKzwU33rv2oRcBzzme5EtWGCbTKw1w8EN/uXHTXBSfOmfgFF8SKRyITz5D/jcdRw+v+zOLqIdAkI6zIUi3lGyLSo618EZMQIGjW3OMtFo1rdmfiliRlpZf3q+XlazttILCcPYYNqKEYCGRFktSwBn6twO46guR+Pd9xjZh7Smp8sTCCejGvWEr/ytaJ3PeS+4RjRBJSNe52oNHG2xcBwG8ZHPfDozGU8svvu2exNxPh3MVxa3n8zWPpOkGje8adwaL3EU+lqDztHMTcMpvMO5vr9WeDdL/n7j95mnn6mtpjySNSujkWlgGjweMpgMss71E+kgPTrVkd60YaaLcKQTjAo9RE/TxfiUDKMSRuE6YulkLZCz6zJ8KS/4klV3/BVxk/1Yu2kW6Cd/8ifLofF4G501+A093eag7Rr9zi3n7kCt69ShFb8yKKrBTuzHrRqaRvSytc502gt7ZuuvFOhQB9fNr9YrPNZ26Ip17mZdhXqpKUW1LW2GHLQtfOaockLhJoDR1zrEvu/6nLVZuGuLn3s8+2KfzoeAAku9Oj9lOLXqcn3yxMmCacsu5QtW6Jdm0MqxRIOg7tZ16fJK6zLS5HG03lTBUfrg0lVolh9u80CPwHzu2ecW9nImA/IQNxyogQP4jq/HgJ/4Sw/wsrZ39PLbLMhTfI89EuibQ+iyrlse0lyXfuRc5SOE1iN5y4FK2ksJWkH3oeoLBks94T+EpCVOI33UVtcp3HTRj+X1hJD7Dp22pDtpa3Fe1d1pBWO695i+lG4CUPrDERyZKnY/27xtTnWAQef0Cc4hI/9jMNl9Hz6rnx7LVzrPAZ3sYOOBtuLt7ElT6W5Q6jbTS5QKRuqh8zXoji+mPkFdYIJnotF7WmOXriAXWI0LmEVX8sl7QPvgX3EicLyYJm9+kme0pZJDylQoXkzXiXjZnV1M4byptA5EVqVDSRA7V2b3JYZGsLAcPyNtKI2YKhuFWM2MrmUM+2Hk8cx8xleLAX4icMcXcorhcYp388KYOdVM2CVMM69TPSW8CFboevravaOEEwHBH8wa8Qx+j1FJ1g2341Qwkob5lIsT0XCqkjwCbZi7EVIFONYWZ5khyJKLs+e/mhHY/aHrnsxAnMmSgrFulCKuxWGHA8WZw20FmuM+gI9fFB6Ie55ycG3dWONbsWSSQi3Dg5y31hX88czgRweJV+JKVhMpDIA8HuebfTILZEZKPnp6U4aIBw1FHxqjE3Nj0zoCdx0+h+db1r+ldLN10BndeMKhsJ71sc8+Vp9evaLC3ECm2AqnN+FHJ2fCi0TaXbcFtNWRgeQ8kKeZC48B8U5+BlneWz00zegS0Eq+nMZX5FPkna5TmQf6n8QlD5RvGMoUj8InQTw+P/XVpxbPrj9bywCka19koU4zbuIEcZxQ5Vy3vrWD6F5a19FygBMb6qkMhxlMNtAML8eJg6Oc+thfSx36C4hgmP2r5Tmps+tWBg7uBflcw8F1p7l2iG/8qsAoVpdVPoycpxec6JuydNJODpYUwRFs9ZsEQZd7NLE3X48B/fbtJsfWBXyhO3OeNe3ykIU8+LN0vBLXuiGvsiXz+BjsQPWL4aV4+TjCLd+GfS1nTcNjcYdJqFprz+0qpyr9b/wq2xOq72J0dF0pEUDDeZvjA995QC+8nQXv0biuI/WXwzild3zlC18arjPVLNwbzpSOV8rJg6/OBlz1RCtzhQ0fTLPES7w5qqm3bar0otdFYNRJrVObKNxSWv4amFoCmdC0sbGVfVl2tD92Aw4CGAJqls52taeRXilT+coI24nHAbIsP/JVdSPb7Pdl780RYLYTc4rZqQwhCMds14jR4AX3Q1x1u8wz7sZvMyKZD4RajO7GwLAyfMNwlZCy5Zg92PbzQQbrbKz12B1e71JRh6IMiYHc9bSQaoa26hyGrZUVbfB3FE1hNmeRQqm7j+pIJ7i7eRkuXMj6ZTO7cfjziGRNI8qUbkotVrIGx0tv/5SteL765BOLf3/n67MPbx7Hnc/njm+7s/bFbSOvfrjCs/navBVfRzOQgrxASTrh4MwwgUNR0ayh1yT4FcodQLg5r5pHfW4etZx0pKdW84nrqUPG3w5msZn4474AAEAASURBVLpT7rib6jxsQ6FU7WcyPGhEBx2hrz4q4EUfDk/v5Wm2q2e85PPI93/+0/+sGVOfPMWvmzVwgJo2Z4/pDVDIyyNq9Hdgi1rWTRPjagcGsjXbXe34JXaSXd+NPKO79btpRZtr55icF4TOrxMibu1eEI+vjrZvZceTbjYVP9lKs6wG/+4d8iuLr91u3JctzMy5DpaeNm5dzn3Xqf6yaZFRwxPX+qx+hzyCerxA9jv/9+/UOuwepPbTCnngrh0o4yUe+KjTWXkDQS+2wUde58Ih+RtX+FUbA/BQkKdxpW+VN/kNMtRhCQe44uke+F3/IVBfN7fo84ePHF9OPV6jnZPf8m5eNf8woHnTeUpu4SMeCh6947MnM/QTbPIt/s5kVpmv8YeM4VKuEr10ZZbTkVAtJD/9+F2dFV95cz1uK65/0NOBPhTNtGkqOx7VHzj68pf+Ja/BXfXH0Rth4AanUb6cwtTZL9J22aoz1fY9eHhVEyKc3VxDFWbSBG3ZdemnHawS1KNMw+m4SsxP1TOdXSvbuDkv8U1trg1GyLGdWfU1jIaJtw6hnPE4ysp6B2sZCr2RRz0vCgP9F0W/7M4upfZIC0NbsVvIXTtipItHbBE4IX2YeGUOCLLOy8gvDMgetbbMOZvGZHH5HXfcHodzjEZqJBY8trbyJnF2GLCEYSxjMCMwZmMHA2eMCoMwV/1zBVvinAuNSrkaBeWRQSsKp5aD3/R0eY2yBbqXcmNxdQxv8En3kCUNKZfdJHZyf/r5p+J03ZfPer5l8fSrss3O7nPpvC8sbj8auqJEq3npjJLMlWi0viAG5zodSLn4mPirCWZ2mx8FCVtStDpAIGZsuhp4N0sevG/d64EC3NDqMNtLX63na6PZDVb8TRsijzYIhENm6KSfrYPoQ4PHzZxA93iATmsrOYk6Iu2QPj/7XBz/8KOckosZkJuEGZxa6yAZTQd5GbSY8dM2yBytne6620zbkUoP3fjBAAvacD9mvklIvSY0tPe2qegk+6V90qn4u4g9KJ5o34fa+Jxn+NUdlQGC+wuB7+wQJ4BPp3ScdAoMfYG68dZgi7zMusrX+BT8yEN+cS1D9w73DssnvHSmrKBezu5/+3/+WzlA1g13v2Mw122hYfa+nfKok+PsJTPrej0taFvR9VYll/gB0zEvY9kcuHQPvs0rDtpYUjdsj/rbQbsE+Fs6Gg8iueIBHvEDHK7RXWHqmvBaaJ53uzWA7WUrlSE/yto14GwG53iq/bZuKGfQXn1WF7iec9CBp6e5jsIr9ERjqonQZXHdFy+rSLmiZTrX9TJxXLRz2ucRi1Ojr601rfrdrj86RL/QCJ54oWE79zWeS9e+uoz7vpbeutk8poc9o3vu7Nh1pQeKyinfvgwcluGwTzDh3Li1f9d1OsfVHrtZoWGMHWJ0B8SmawnfxQQTfaO9jswjbxLDtIafTqt0pcsU3mCk7Dy87M4uJmG4CjEIY1sokJYGyRbSnFDXHT9wfSGytYVUPs4Q0xn46aTi/G1G4b15txtFvxAjOAxOhLydxxzlsHArKUtmdGJsi9dT/fO6ikFJnJ/hsFTM8JczrIF5FNpKrwHqWNDdAQy0o7WULzMbu9l6hQRXM7O7kb1ZfEUuY6YsY4gDn78jxz1eXV88/tmsh3vqy4t7X313XohLA8/LREdOZHF5YFJEODT/4KYTEaQH3HWFUuzM3FDslhVANbIKHV3HdQG/gYWqkUXnBHpYDTY8av651xmTUT/apqM6KR0qWd+sYam7syaCntY9MvV41yN+8fLXMpwQxKnVmYgz29XB/c0ua7Iya6bNkR3HVycnOKONQ48PJefqSkYH0XKvc2yAcKsP6AYRaauRMd1Fd9tZ8qTDL7BNMyMhXeiza+XnhzTlLQ2w/pa9ky5umRZ+k4l4cZzZXtMLJn4r96UvfqmWQMgHR3kbhjjBfcvJvXZLnuRqrfYnPvGJapvtTBvImdFVfznWgdNOULd58Kq+acao7+kSB9pgSf3avLYvb39+GT6XCo2z/IKXa+RXP3pdkws7Wk8dJ0DWxZ+bHPYp6uvqhB8mfwyqyc2X5FoH8aSWCkx6iIeO5rNrAw+DmqczYHHf9ss1m/aXf/nfa5mIfMqpj0yTOVCvsxMsCUSv01fvBPeVmiTjq0R/42tY0mBLtWjo+DMDmbrnwf08rq5TpnFaTlB0MbTB2ZG+l87QFbxylO+QM/rlOQy/6p7go7955Sw41w4r0xMHeVr39XcGsK272phQ+pr61N31YyncwWvY8vI/xHe+hl0wU8b3CuSpdf3Jr2zLEi36GnGu26lu2qvN4GfyeJF/NYObMCf5Bz/LoQ492vh+vpuQaqxUVYufi4brdnbJK1UPoE45mlHNFOcWAoLMGo0PNoz81KZDCXJ+P79OWYEja19buxnY8sayhLWNbNwdJnwp+yhihFk6ju2+ZQyUNnOoa3ZdSLlzZ70sMHBWn1A4TGjM8a60zjOdSyHXxybrDJr8nFGKgnbBbG4LjPK2IgSLsCjOchb+HIuSHfXWo/YZQfLbt2K0z51/Jp149q2LEMEoJz3KbxuX7IRSs0/i4UyhPMqBOppqWxKGdcIDLkVqMsjrgG/zvK5DV9NceM8aBdniEaVLEwHulgvNJ4i3bqKTXPDRmdPkQC9ZdYOV3zX6BXwSin+5lHajg9lIMoIbfMr45F4c+jgcZnB14P1Yld7KW0Yi5Z5LZ/SFL36hHAXlOIxzHbrRNB6u38wuPOFPXk2HTtWLhXA3U4f+antTe2z5O4t3VPvMAFIjYlCrMR2u8Ca5r/YaBDkK9Yn1rHFqW8Pwl12YZE++eNRyRgK6xTm6zYtjv7zAafDjPs1gqevuHfJ/MZ8w/+hHP1KOiPuavY0M6JVdDyyVwVN14mu3MfIBgy5yVD7xz5+o9tZwlVc3mB3YqsazHUf5OKYGb5zSejE49t2MPljyCa7hoTw4+NL8ENd5XDukc3Y7b9t12IAlnf2tiYbcN57Oys9hi5sfPeiSD3xBen3QJ7CUFaSry1lwXeGAJeP+FvntJ0V/+7d/Wx868cW+p9Mm8YDeIGvOp75GHtl+7B8/VlvIkXc7YcqSq8GOF//MyvvqZescOdkBong48Q1c92x7XV+Bf8k+5J02sepDWfEdNvLxDRD0AzW7G3jaW8uqz0C7nh9VHZFO+LDPcBHIuB081w47UJRNCp3ocYh37npcN13guO7QefosrY/WNXkbx9ZdcfrAKhdwaIUH3pMdnLt9NTxlyMShHNo4z5Uef8xXR9hUuz3k0zWyL/VaHnah8ajE8GkvW6y2HyMPVoG7Wj5f2kr5J8mdeEeXr6f1PU1cwKYf+WbhupzdQiQE1qOZnHUS4jCMcDDRfQkpiZDqEUZ3ToxHMWhilvyXmlWq+oK0qoy46yKEVLzqk+BQr4OTay/cUpztzOaG4cUwSx+Sr+HhA0GmNBKKhw1L2jxUfN5GtL2ZrxeBc7D902gMOg6PWfBhqZQBUjyPIuDNjq+scaDyfyHOSn1SOPvjHr87M73VMYwZYg7KzrnMUKW+20+aSR6baXNwAKRYRUvgt2IWD0M/XAWdIR73I6R+nI1HypAFhXYW4N0BLG/vk9OtGtCPNg2yeYN2chAnlPGle6U3o5Ocp891pXQghq5h3Ui+wIFxtN5ax+++/nJu+cMPLYLZNjrZMkav+8cee2zxvv/+vjLgvZ1UFbhJf8zetT6ToU5PoMf/+I//WHJFlz1g8YGRdm6ZuVau9ULLx6N5B3Yzkt7421qIsyRoz8+fer4chKIhtLUeO5eOhC8dR/acg9YJNsCLiR/6mw/VQAEP6ZCAR3iFl64ff/zxWv9tIOGeHKSZXXv3u99dL2PBR3Cmb+qX1yNnSwwsOfC1QryXBy6PPvJoOUSNE5jqda8856fxcC+9aQVbOvrAh784TyvIXd7mg7ICWK4bfqc3XPddP/zqcXri7pg+EazPA7/Lgdll1Q02vkoXD5Z7sNw3XuK7Ltc9Ky2fUPAnWVT/lDy3SqhZt/Dik5/85OL9739/7dOs3yR3Oti0N/0tC/Ho/+dP/nPpCV3TvjufpSn2ypbHp9BX7xv92JznBYsWTzIuPk7X5HMxn6j52iwGfy3bkPqaatkJb9kYEycDeI2P+/IcZj6IOEH9hwO+EGmncSprlnvKa5BADxwd6EzpUWrSn9F3NMJL3z6fjCl8Un/TLh+aTTJ2P974i6/rwNDmW/+U6WWZ2lPZhIkPRXcQs5ZYoMv9JMS1mVX5BYNQ+eFO5v1U0T28D/MJ7XB0SENDXQeG66o7k5iWru5N/R2nTRqOv4jbIuCZ/JUht9fl7KbcJQNEIQYJoY2nM0bO0w4DoTid/3BawQpIAg83SogBhtoozHBatuJs+tyhT/ythnm7qxmVFB5hCEVLWCrnrC55YNs4V8aL/KCtDdqANjKhiUFrp2OeD83RyIJdihRBRVw1W7o27dtbDmxAMaLr+YgExQEPbZZpoBeGo2mlZv5+/sTPg3rnB6UqykJc4THPnGt5BXU1zu4NTDjTo4oX1iH9VgloZhzQ07Q6a1hC66I4jZD8lenOybVGqwFr1M0jPG2n8UbyogxMxIMOuDaNcEJL0yTdta9I2afWTFbTYkbO/bd927fVrgxmTqtTuJGEXaZutDjgP6e3acYHtDrIzQBUfkFcl+m2vnRyb3I1h7eZIB1XDVxiB81yegGRk9+6u6Rr4o9ybbN89cvgBo8MGOgwB1QesHR40ppXYCmLb9oRp9W5HRbxXvCiV17y4ozo1JRpPjubxGibxnnh6IrXzp559pnl427wBM6G9IZRkZf4IVt4euwNFzDY8pdDh9HKyefQ+/S2be6+EFp19maam9eXQG1JA1zQTVbKNW4cFvyWZh/wxz/7eLVB9AtNf9nwS1XydRaPp9WGY7PJcq4T2rMlK/jjCW7rUbOg+rF0Wq0TLZ+2F53viufYAuZA+TpGL0ogiX+hoej+9YowkwHejdPyPKun/Ie08bm9QlO3N3Uo1/RwdLu9FrykLXFEQ/BtHtK1Cskjrp6Sj5j6lRd+6nJo6yYN6yW5iQ+tj9XAAl+d6hevfesj4VaOOBs98apmazN4kKZMfQArOLBlHde0zOmDWA8GxDtS1YCaC/Wa1WVf+Hxx6+u+ykFymblIfPmdXcRz3igB5mEspBBVSExILxEaeIxfesRSXSpM6buZqU01fMh0aOfiZI5ZgFaKzWwP4sW08zHeW5lpjchjYCJM63ASGh9nARPn57q5xI/ZVEwsOidBg6NujRHtHPIWTucLG8KLOLDBYWU3vMgLbj5H6OGIZQw1msu0/8rKyfBqvGWa5ffZSthMRXgYXa2GpXq49dn1xDM8bppq9DQbSYrvtKE0BzIpI5H0dgLJrJxd1ST+Vg1wR5sRIpq74bdukg0d1fkYaMiDh62rGq0OzwyFTkpeoRvzDeNL5A3XNmCNb58bx6YXDzi01jzaDqkdG/msqzN79Za3vGU4h8kL9s0aWj49O3BYr8mUPJ09Nn/4kYfLCLt/Qd4YD3SKm/PtZqWbo1vtf0KQnXnsXx6rF6y8ZNWybvy7o0GfwKF6ItszkjcnAY84cWbeOM/WPs/50TqgPN4V/Ni15iPdA5OjDZ5lJMr0TI/8Qp/ZlobVMtSeLG/wCeO2n12mdbuAXOan2yRnt+liL+HSaZcpftkkOMEPr5w5CNoPHrD10q8U4MC2P/zww/WFQwMD5R3SwGFfLDeyHOS+++4rvhafZ8BbHrOor8vL1tea9Zy1T/TjN3tMX13PBxz0BT8NXss26PVNjMWULdv3VZq1ajuaTeqsnYnGYt3qd+dt8Fplcjh/3acOZ+2ELtQSpUmy4ltX5sLGo3latydxZSc89ucETs5lT6aBgQWVbzqLE8ThH77Cw7XQvKsyySOov3GQT5pABtpKn4ejos6RDhZ6tE/l5B0f1hr04AFYTQ+YVbLqG/QERH0ZzdfR6jo5lNvrLSnUNuETJgCxDC/7zO5EV1VYyBup2I82f82wPi+xuMqL0RCixMWsrGXNFhmnsw7XLgz1eC8MVOf5THdvZyeGC7WuN28N17MLW6Jh3WgMRgNLhzCxcGoBXwwddRNCGe0wsZxawslfC7Ecq+AADqE2na6jRonLFH7O+ym/fSEzvHk2srKeUVE+o/jcqTMRPodTpzxGgfbWxU/O2nreVusOrPErmebH7hOlgDMeK9gKqdxc+cEcvDygG47JVqGV0w0abtVADmabdMpCNa40MLNPRqItc2ePzLwQoaELGqx8HInPZ9bqtjwWZ2iXA4Ok37AQObX80NjGpXQgykOWrX/ipDvk5RAwaO5btq7l46h03A2j7QoVN92tq/PscEd3L3Mw02fm2vZPPTPffCkdn1S72tUL7eIc7E1xzV7pyNgGP2jVmXtxjM6676MQntEjvmQfe0iHBfcGQBytV77ylYs3v/nNy/bBVnTALzxn47SfPovj4HLQOB/gdT5l2OGWlesecCrvELQlMMwuK2O9uCcLgjzKw73hVMKhH+XI28BG8Angi+nGoWJXdQsHOLZNsHyN08qmWCaDrssF/IIfnhtkeKrCaRa0OfA5bD7z7QmSuNe85jXFg9EmDyYv2Ox/DYGsW8/62n3pUHSMPrinN2bd8U8+fDZTWG2gOriDvqv1p9rP1ShHtZ2he+DueXwemPU3a2cN17mvLycj7artTs1k8lvSt2s7fJryH/gU00DcvXih2zB8qq7og/bvWl9GX+Tpp8t45MAKdY2XtwZ2jWu3Q+X0C3hcdebsWr4+iq/JJ9SEX3S34oIrlsrvgB/8nbsNjzKj3VcZXJj4WL5JYCnbQZ1wL/xCo9ndATfn/CmbiIrDH0s9d3fiF2ZXq728xyV9Zv4a7Ms/s7sWo2waspEnXMhDQFxfF0JTvLirCnhdTBqzpxzcEk5kWVLNrzq2di7kZbTTmdU9F8GE6Tl2MyXvKxtAqG9+KI3pvdTB/aXCbjZMprQUSF1Nh/zuKS5notOkO7YJIYJaz367yN3JSGQ1SrGR75P7fridJI4dv73yEuyY4ofti8NgA4Ua9Rt9VghcTjgcli/ihS4KQvrwgBf4znjHkFuEbu/RbljdSJTJ/y0bzJZ88IMfLMPIOFaDmeThWmNy4Ndn0ol5RMbpJT/xGtl73vOeekz73d/93cUHPGw4N5Ixy3YUHF3DqR0ZeLXeSev7upjS0KcMI4l+Tks/xlb2VgzdpuFPtx0cE18QQxtnCq2C9l4dz7ipuJv6JyLRkaGx2meQZSM8gemO7mJy6zh5OIXrUydC9gZzdN1Bd9gC8GtGLPBdy6c+cFw7sx06WLzE39abzi+fa3XKK5+zsg738nTbA0O6OE6f+pSX92oCXOCPHjDViyYwXkpQPxh9uOcUGDz3mvDLwYdLH2g2uMBjcc0H5TnCnHzrUPES7hVm6Mtf+IyUr//f7tImGbYsnelJP2nDT4MtMsEf93SpZVaMAiu81N61+8uGJHce8NS1b9JJCJy6T38rTeh6Gr+KvNSPqsGYfIfa73vqe+lH26y+ptOlx3DOf8fDoYO2Qu+7rYFR71JpB56mZGJtjlvhO8HreLTQ66a38cBHvg4Y0g7TXDiEHulwg1fPIhucCz0AQTMnWKD/8IZzDeLnvITbFArXyJvcMI5PswoP9cSnK1mAmzibFLBb+9MMb9VUcA/gvezTU4VWKuk1IRiGMMF1PyqHfzNPWjPe9aXCYPgwkuVTc2TDOKEYHSaUIWEsK3YIuhY1r2ba3M4Hh+qV39GMrWKX+FF/4RngpQRTw1O3+IbVxrpxUo7Qd7OnbsVFOTZS53q2I/NSWq07yb1GG10txVlfz9rJPI7wN3jm7dAE+OcPHC+qUKAe4akHjymr6wrBlRNLGR0ajzTXbbgZiFZ2ZSgh+D5yAbdbNdjqyGwKWtDXOta8Ia/WzcfT4Xw+zrFH+ngor8b1kY98pPiFp/2IVlrDuJG8QRf8nRlGj6Vdty42js59NL59j1YdhyUOZvhu9sCYorHx7zO8ybN1Vx4HPedAeIGJDrhXpge2rm+V0C+kwrfo606znaOJkNZzt+hrXtR17umyQJ/xy72BHofBulT3h23iHIZ05TiZ9IfuuQffoawO2LXBIwdWefGFQ67pbdtJMhGk13EN7Qut7diqs2BFpM5zPlQF1/gDVzDaRrQThJargd046Cu87Cso1/xtHrhvmHTUgQ/ydj1svuD3oPuuqK+rn9aPppd+Cc0f180vaXiMV5axyGNttfWmAt6BA2Y0q+Ku5ifFiscpVo5pLWVIcf2Ba/WAWXAnGWmbrR+XqqPL9Mwn3Dm8ns4YyNJjtDnYLO3RRBRbpa0pr69Wf+sHHUJvO6R4Ip+A/m5PPfnVuHWevm+Y4vkL6u1Z4tbBzttlC3Z4DwflBdebO9kpZsJjbmeHMzoGHIV/OIYXZrdrtjjlyQusLr+WtsN3qq3fCEaeIm/wX96d8OvChTzpzztQu7vajEyBnb4igDGiyr3szm6PRghSIKQeYWBS/U3nKylHAZj9NJPtEceZXvVxiTAbY87l84Fb3k4/djz74OZrIHEcfcQh8xSpn8GKAUy76VlQAmSgvQBmy5K5wGZVvugSDsq2AqgbrQ7X8Cn80hG10MRvrNrQP0sugiPBHsmM7tE4tCtrefEpyB3JWafwzNM+d+lR4/jWOwUxW96T/M2/Vi5nCuMb03BrfCBOSQSNQUNy9CyMBqUxcXTEm/lEk1FTf4kuwlrSWYBusR8NrUf6UCcbPMKzlrezTv/85PBLk8/hmpPECeRkKVvyDyx8vqEhsiH3tXwQBC7kytkly3Y0Gj+00HUHGbeTgnbX6DTr5JOrN3togwlnsjgcOh5tHfAHffQdb16g1y8G0cVuqrOZEbu/tN0hU7S0k3kxZFvX+6zNu27d7ms2m7OLT9bu4mHZghl/xSmHr9LYO/al89IjugcmnNxre9aHy//617++ysKzcZcXTgJaWnY65pUJh6a3Ml3kR13qbbzUqd03vhcpctVR6ga38epZdADEXW3QmfOe0N28d0a7o5fd9PpgNhlvmnbXy+By9N3LqK/3i+Y1ngntW3Sf64mNJQ30t2Z88Tt8wj+8q2Nad3slXpVPknLFY2VjY71cg+Xg7JmwystWS5kkb89+XkkuLU/66brvlSvYk863nhT+IaRwmurveud52EQPb8Vpd8rhmaPpWTqToUGcLVyXcFNHz8gWTojFghmO5WNwHMOOmqUFJ+nahzbIx1O3dtx2CT7yiJcP7uD4Iyu7CYlrOAU7OJOrA/77Ka/9eKdmyD3xnkLHHm5dGP3e+bSX58/sLs4Eve3dMaFJVZAxD9fu7GpsgnMQDaaDiERouEalOl5EYAJDyvmzsXALqpiI1V0WE8C6mpB8vPz1vIR2JJ78TvabXF3PV3mOZ9eCPG44ciyMDVx77a7XWuGcy/hlxrOmuVUChhFDjjwGXIug7N07DNvAw/XG9GUxqBXjJwd2XA84rgnOLhCuU3Wdx84QYz/XyplZ0s3gs70Z3COII3mkuJnNc1dW4+xm3e6JLGE4emR1ceJoZlVPbC6ysiFoxikrLY4yQytHKSidC1IDj4pURcWJx1dBOkUxQtMJ9Po+afJVnPgc5FbwkqZ0wVAPXlWMUrdW6IbYfCInwdkh3qFRytvBdesj3mhkNQLPtVAz6uGfcp2vYZbBib7jW81CkmHgaRs65Vo7CkhkJB6fGxftxT2cBIbBYx5tyKx/B/nlU4fgGo7anTPj0vHOTb80R+GconPau+OFExqEps11j9BVCZ+jR4+UzsOhHRXw0NDl4CW477i+l7f5wmnSDuXRcVxW3VJ/wRqkF/w5TLyBv2NOi/rQiDfVOaSQPPBvAwxff9KldVszWIRf04MHVS74zkOnd7llmnwTL5Zx13hRnU1gqLfl1iDwvGluPjvDp3UBj4smNObAG7oguG+HUZzZWLwSD07z1H3DaPkpL4+j8eJw0BHlrJtWxrVDvV1G/i6jfAfXygjqvFxoHZIHLPnR0PV0+ca77+f1dZry8yAvnMGbXys7Lz8vM79uGkpfZmUaB3nlaRrwyqSD4PPeLQPtq+rPbA17YNbNTHE/Kq4CN9EPPpodRJdBJvzZUbrYky3owcM+Nz+VbTl2evOx88xlK0187w9Oj8sGhenyzXld1wdqdlGOkfeZ07aw8xKn5STRxX2+RexmzQ9HH9M3r2RZYj35zAetwK3ryxouoMoyDBsX9d6LE12Oc7qllcBZZFbSC2pgqXLvaGjIktDRAqLXecfnSHyFwqna86i76IKDI/yoe2a07tPuozOWLwnIL3hJG5BST2i237o80ve9OZ/6970nlHz6O/IzXpC+rmzq4R9tRA+VI+NjR48vjm0ei5+Tbwhk8m4jT65X+D215av6Q29ByGVoxmuyK5zx01/y726lbzaRmWtl1M93Ox/n2MYDOxeyF3x8v9Nnt2tww9k9fXZ3cTZ07qweTZHADHG6knm4ZmeXse3gqhgW4IJGiCkOASGMHkbUBxDCJHHducgz79zEXy6kOAn6D4PC9Di8G1GQ1bWNbEVycnE0XyHbzIcW9jP62swuBnvHjsahVQeBpgHGAa7C4ATz6jpSZdGUsxlUM7/+OMCEqZPwAhgS1evc60+6YaLJ+lkwaxY2daEbH+QtGNsqihBXTyRf8kYRViOYOsw8b9i3Ml/wWbsjm6JmC499ezNm5LMWJ2knn3UNHYXnhHluipe5DV6Dr/CBYN9zdOEAP4qlE3emXA5GnEHtAYpr8W1swOlr9dxqAa2NPx6gtx0DtDSfGOamWxlB/g74Y+bAWRlGlOGmr+ArSx7Fr8j+wt5Y+whG19HXZWJK/wb0eT2dByyygKusDDg46lGnzzu7F8Dr64rIDzgNq+uf53ENxm5Gxu3kgI0/ztLn+cGdw0Ssz8XK40mADgxPig/Ji4eNf3dMxdfgZdmOUHyLNSq4gedemM84VMSlfkJ+8XKWDpYAj+703MOznb6iSzbyyp+zU51zrf7GbTu7p3THmRxJlFkYvB/Xl/9tnK6+xMXhwVuntYSXe3jia/EwuJU8prM08fCvEARaPtLIxdnBPguuOVteGJuvcZcGDv3o+jq/c/HUxRTMEuO/vOBYM90yKToiH0Gce4e8znP65HEv/lIBztVOkoetK1oiJnFzewZO09u0i1OvvK77UFfzqvHTf4hz0KWuc46zcmDMg/seKLqGg+DcZdmVDgYKAjq8XKkuj+bRYsB9ZMUgM3ppgkancDOGsEDfg15PxiwNa7rxW0B7xzUf+ozHZNS87PNhUuflG644vFOGjLou9+BXOz8MaLpPlvA2/svWmfD2+TwhJq/o5ZHMlm6kj0i+/fgDHN0Mz3MfGVgjGh+kHNlJny8BPr4AJ2zoMofRLkycWvA2VqJTObSb7bzXs54nwZ4GH90cn1mGf9Mb4obZCgx84l8IfI22Z83DTlcCjPKxUg4WJYOUAZdTXcs9Q++FjUzwZIDfZcqW2g5qCsqBi78FP9dH86TahIyvy9byzPBnBYHpr9A31ZjYKYxmUHj4mIQnOatZZhrvI3YmPE+Z9dzb4Nj2ZzvwyqTdTp6O75oRji9nQrE+H33uTD4yln4oPtXukfhP2mqwD4e7tjofUPCC6Ku4CbcQXQqU7BhpWlrHp/G6byOiwRYTwpTdCGZnJZ1qGmoZjz5PHV8bhothMNa2MvohKp7/XrYgo+T7GQEot5kO3JfJdMBrud/fiVIWnoEWBuwkbiX1c36XZwzlBAfGqszYtNzaLEz3p1yxbxIIAAm1hif1lzDSEagXTQIl9fbueDEuVaSNK7W/ZolCcI7Y96Lpe3txmtLBHjmihpOZhc3byHuMWbJFwOsZIa2vpvGuXGabm4FOCiREJgIFxhuHToBcOOCODr2MwaiYzORVztFy7by34hkd9JBM0EMfr5U2+fHG9kg6Gdc6/YI76S6OMzS9lZONz5X7oR/6ocWP/uiPVv4//MM/rLeuGY4f/uEfXvzAD/xAGQdbGXkJjiy8BPcTP/ET9SjZjMh//b/+a8kN3r/2a79WNNAVMDz6vN5Azv3olD6gq41XDdDIn8bPjPeSb7Eflgz95//jP5eRve/++xa/+Iu/uLjrzrvqC1e/+7u/W4+u77///sX/Hvr/bfbv9bnQ97z3PfXlIzPbePL2f/f2Mqa//du/Xeuq0fgzP/MzFX8ks8bXG8hZZ4dHZCSo0wtFZiyFchIiNIM/Bl0ZRy9zqGVX0sOn5ot0PKjyZQ9GmYqYftQn3+FwsbjDea50D3bXD54DnnDsmdSljCZg7rvM5eB3HmeOSTlWE//ogLrb0QWndUeca/kbJ/oEhrTWK3AbDnzJ2r3rlxrUU09Lwg92rHY1SD+g7q4TbvI5w6XqT38T7hRtTb/88zLoPhrduZByno7RIe2STsBduuNiQbz6rjfgoZ1gwICviaTCLfqqP71pHd0QDE88wnN0sJniejDiWii+h319j9YuO+dr8xndrlteBeRl/OHYjs8450Ml6adNgmQ4FKfzWPrz4OaRbP7ZYIeZQ74BnHwpjJPHbl4yJCkaN5KBCry4uAVnPX7AZnZlYrfoFlz66TD4eNN86Hs6sJ6niGZWewJOPsfhUGVFBlYyVLLfcmjjkProhyfd6tZ2an/dtJV6Mhyn0nlJWwpWPROtZMbmsgXdtmtZpRbGmc7fxXAqJAqlwc8Ch6fxw1YyiKiy8LGeOT4M/dnJYRnDGlkk0LGzZ718nGWZoWsrfhKaKkyncZMBcF9c7XkQPMA1Ac6YyaFqx8k95aT0BAjhzd3xicsVi4i3c6Rc/Skf5RHqs52XQqaYHGUPbIwIW+K4xhgXnNxGaNGSMCoOTg5/WOIo5eTQOiIciklZjIpKaZPLGVhT5MtH0MmLBnWVUY9y12x0VUeYoUCh4L/b9KAqsAnsfGaZdyOcfTQHfo3sAjNQSDVHhnYJjOruVpQ9Dvr2hTSeLTNtSU5/sBb4a5fzbUI2XqKrZdFKi/eMjcM1hamQMq7R5CytGkT41jBGviGXUejW+sXrIbvwfZIjGgddV0cLHWZcPWK0npFDa+cCcBs2Q4FnePg//u5/LH7nd36nytj4/Md//MeLr3aF4AhqH2a63v72t5eB8EnN3/u936u32q3Z4yB7SciM2O///u9XfiPmX/mVX6nlQOrUwF9KUB4f4OzgLDjuvOPOarMVPw3oaiYgqqre5K425VPdv/Vbv1Uw3viGNy7e9a53Le65557a/ukP/uAPamDwhje8YfG6171u8R1ve1t9x/5P/uRPFn/0R39Um8E/9NBDi3e84x1V93vf897FH/6/f1i8eMu/+TeL7/zO71wEm+smD+7dDlrm5Ia+DvIcDmYyOI3yrh3XeYzZ9f6oSztP87LdXuiH9qYdebzsKVbNtkydwuG6rus+sNTD9ixxSJw66Y32LV2ao+xiZNxxl6tTnpJvytFhOioU/0wOpO3Is6Q3EwdlXQMfv+CAfnrlMGgoWxl4Oj/44L/O0LU0wbV6l22yYq/tp/FqeHD1cQYzPuDDq2x8rrUj9YlTTt4+4ODamcPe+TyuBQfu2qWAPvnQCs48yPtyBLDZHPDxV1/VM5a1hEFncrOGsAD/yL752bxlTwXxddCkXDff2Bu0t4xaP8R9rYM6zkS2K2vZxWnVMgbLELP0aSXO7oZ3IdJfxy7a4opzu2qGVx+eUO0hTl118rnLRcXOz1QjpI54M8Ic5jh2XsLil6S1lAPc9KuLmMGuF8VTuPQ9EPATLzfCY3zujz/o8yqv6gV8zqnMedmOCYf4FIFaWHqafer55wIzbT3LJNY3DUYhO2ygp3jz/X/FDzIGbHV4UriWp+nKlWpSz8mnC3FBoJARmUPpg3PVVdXhX5KSn4O8vZN6YyvqqbzJytho9snM7kqelJ87P56ga69nz15YnNYUj7EtgCSophCtu2t3dsEZAgvIqWE7OxjcNrzuGThnjbSdhjvymL4VneAo9RBaOohMZw4ndiB3+BcJHF1lOBh71rkE/u52RmTx7i032CgnMzhGSVcyOloN46iRkZIZ4GGcRqfdPJk0KjOxaWTTqEZnUQLM9D3HVIm1OMhmb8d+bgP3EkRgozMqGwQHXygj+GuZxd4OnqbowYjXPY7A95hiJV6svMePri3ObsWwnYtA83h5LwutY95Cg1nsjLwWBzOyh/kyNyx4QyEoQM3mZhauP2Gsk9GQmv9tUBjTMqiTYUdLOTkqyvUtG4K79UhG6+gTmvapmV6WNLzSQTrTGzzVAX3oQx+qTt5sC17pTHVGnl7QX/notLqsk6YHYMgLnrN7RoqxSsaD+5Qjv2PH7cwx5KVuMn7q6afqJTId70sJ9A2O4MKFw2KN4Bvf9Mbap1S6eAE99cgucXUfoyOgTfs2O9p7jiqjrQuuxwzpcDha1yqecY5c1EMO6HFfJnCqt4Bcxw+a8A9+QtmW8FRbUIcgj3S4OMSfOXtmvFsQZxXf2TLOLxo3w/vmSQ90G46yZKmMLbRO5iVTezKvHRmdYFX4MvzAE95MTOOsjdJr9c5pUl3POImX/3Kh86CRnjmLc7jHw3kcXafH9Oa7vuu7Fn/zN39T/FKHfHiibDs7eM1BJBfxgjh55cG76w1wUx6Nrun1n/zpn1QH6brCRH7T1vnhohxcGi/81If1bHm3fXCe/PLYscJspacVrWfN3z6PSl/abzkwk766Fuhe9T1pk9wUfzdj6DbRMiZn191OXONVy0N+cQ4kyS/IUwdKc90y+lrRDL/nnz8VP2Ss2V3NF1gta9APr2f5YR6kxM7TN26i9jHej1iP38JRHE+IIT7189MT435yrO1W/5/ZYs1gL4/ovfDmI1ljy6z4FMFhfDRrwN+LY82vGYPnMCcwyT3NMkfOmeH0RJod3Y1t3sVHT5E50vE5oMX3AKN8z4DA5r08Pd4v/4mdTLuPk0ubRtooLyUQE8e/abvJdiYhgZPa9pDIVuJryafuQKprPjM+uR8HJrABB+eRf9yD7V6deL+TPnYv7ZtsxlazsbVpo3h3+syYyLuQmecLyXcue+0eDega3KaGJaKuE655ZrdKTcS2AhabEqeDsEaHYaPIOjEGh3GpDjwGUgeoQ+RIasSIqMcFWYy9uTLeyK06LvJTo4YwT/7tOLj2VgP3wvmtxel0TF5IO5ZZFWzbz7S79R4WSJcU06DWM/KgAHCztpagCEd+gjAjrEFRODskrGbWVToHlzKtR6I7URpbWpRSlmKOjrMabjLLmSIDdhrBES/Q5X49tEm1MGIv07WBFhyORDDD2V2J8u2Epq18bGI7Tq9lFbX2JbPMWehbPITlxULxcDKMjLWOnQx6lr07bnKQhkaGxSyljrLz6Sw472TTM+1teC5W780ex4ieziwVnfT40T2dFUbTvjwFzSdnuoy3rn0aFR9L0AFBN8jATO6P/MiPLF559ysXJ287uXjrW98aIzKcnp/6qZ9aPPTQQ1U/B8EsEZ35d5nhPR4HiWyknzxxstoFB/KXf/mXl4YfppyLsx7V5vxSAh7A1xkOaHI9349WuxKaX9UR5R4P4fZLv/RLVfbee+8thxAM5S1p+MITTyzuDg++423fUXTd+6p7Fz/7sz+7+PZv//Zykszeqhesn//5n1983/d9Xz2m/f7v//6CVRVf5w884U5vOar2L0Wr9tABrgIcihcZ5JLtieMn6kVaNquPplte1/5ad7oTb1rI0AxLp3d9ylXcUL2OvqazulpmYLmGCx56CsCmtqzQJ7/7pvVylcnrAKvLya8s2hxCrzdUd9t0H3HAZ/xVHh7o7TL4yv740poPP7hm94vvaEjelxLAqrYYIGQNPucbfPHSm7a2AfDVnuHc9aNVGXIXp4zy6ODY+/KZD3Aoh3ZLYkoGl8C/4b4U2uCj/uaVgafrq5HpS6n3pZal5nDEH0fLYK5b6HCPPnnpjrPJCUEZadoyXsovvBx8LUAX+YGrtsTZXV07Hfy8CJj+dyc6tJ+nAnlha5H+Wj+5m6fUO/rsnL2su1kTHboEffcEvHTDvYi0Jb6Iq8jRbgI+x2u20tnsqqUCfBvpQi2zKkcztJcDqN8eOlDLMD3uj4NZzig3J9XYhsvL8rWkMvzr944MUA2Ag2DQw29ONbuUIx5xnctJTRZOeviN45aD8puqVJ5Om+sY8iC7IT+48utGPhWQFxpwI5MPcVqX9g8rAJ6dx8B8RNtxBo2c/J1MWJ47f3Zx4Ux2jYpfdPZMPhR2Pl/MzbGX9cBnzviewpjIKj8wqwWOBC56ChqdUdcUrsvZZWSFIiCEcYz8nc8sIsfJqJgiQ4CSUo5ypKLMvoXOKFlbBUwtF0g8YfQM2YTbi05GP/AnIoGnz6MnYAyOOCtFHjswcHQZaPNH5LxhoXmEUo1OXnmUmPDfrOl7HTpH18yUBjkaLgH7M+owogJ1NTO9a8G9G2CdCap0lVKauZAvzj2n1YguTm7cjECiYBQw0YFpTYpy1t8YKaLQi3aEPtYSJ+ISgZFggJXZtmh7koOGy/iTiWt53DMsghkKBl+H5BDAEpqmurlFf9CC9s9//vNFq46Mo1a0YdYVQutsG2nl6DOj2DOYQBg0adRH80Lk937v9y7elkf3PYNbxjwWgiPHyZPXziQN8zvf9p21Vlc+8gED3trIL/zCL1S7gbd0nfRzzz53BayvnNx09P6nPYPpbNbaJvc6c3jgQT1ajHGEA7x1+O/6uXeVI29bNnnEP/ANDyx++qd/uvSrWkjiwDRLbXnGO9/5zsqHd03/D/7gD1Y8/cMz8dcbyMbReIJnUEHn0SJeetPvGs+9+NOz0NLMtreT3DMX7QjOceu6aiZhqrc69tiyDuClsUdJOuZlOEd3dYpdP31sfqqPvNw7qv4rVCkfvPFIUAav0KwOTp92RM7u5RVHZuyHvPg4r0s+AQxl+7PCrgVl9A9wfylBefWqT11wM4gHv+mHN/y8OEf3LLlxhos8QtMFhvbmHmxlDeLYEE91fGlOHjqljjnNTUfj0/fXc1Y3HMjENTzdO/r6euD+ryjDYcEbuApoIBdxlgUVXbGJHL1ul0VnZPRUZtXXY3/oV5eV1rAq8mv0g89mdher59KXZivOOLtHY6s9XV1fPR5nTlM+VpMThVvuanAbMocejUHcpdDzUDcKUzrjSTM9qvWo2kGuawItZx15zRQnL8eltgJNUfnpVtmk0oXwtuAN21bLAZKPs1wOc5qzL4rxrbosWJzqC+F1+U2BY60u2slIejkS4uOHODbD/1o66pyjHO5kImd1ctTRr7x0A5bkKlprZjovoBXMizImcDLDPCYJYhf4SaFpOzaZDjx/+vnFmfgpp+LsPnvaB1fiv2Q3hv08cT+bdbraoaf6W1uWOCjKhg0ex9nL9dBBVV+fs0sICQh0ZUbUBcG1YZTeDhSD4RCMrglMx405DHOe9A9B541Hs4qXCrVkIMSsRessKYi7W+XtnHBbZrs0pqNHMwIjr1pTk0YWYcByP53D7rTmppCNgwlnuPQRtQjsMDwO6kjLqMtyiAg+uSLE4Bp4doFYMfuZsiXcSQlc73BQ05Aph0AxOcf74U0KJCL4G42RQWgfjymCY+o9Hqdg5c7bFxtnw59N+8hp8IzemFkB75IBLYEJTyNCxp3jSwaMuk5JHOUonoeO7myafg5Kjf5SSdFmGFcNb3QIl6z7Jk2gnxo5nUO/69LZSeZXQltePKNXOkBBnIA/QhuJmIW65yT1Pst0POIoeZRu5o1VhqfT6dXxE8cHzOSTR1CHNDO5pXupqwxRhNH5u/4qcI0/6lEe7g56yzHEn/e9732lF2bDpXEK6NOSzokX2qk4+GnzynuxjO7TIXwTT8cE7Z/jqT0wZNLbLqij679GUl6QvXmCVwK4HHOPpfG0ZSfNtfzdBjjky/TQ5BpfpIPnXvvw3/WAg35x0itP7qX3Qf7dpuS/3rCENwHQzskRjS1P9cuno2tcrqa+bhfyohkMugsGvXcvjzSH6w7kJp94ofXVNbzkpSdk4LphSVeu87i/ngA2GaufrPADXPHiXJMfOthBOuiTvHB55JFHqv45ziXPIKIcWMpa4sOBZjuls6l0Fy1fqwD35o16DKiqvpdJn75WeIPbdgHv0IAW7R3+e4kTDDDPmaWb7IA4e53bl9kTADZbOaFl4h4MsvlaBPDZrN2959OGTsVWxQnN5MOR9RNZZng+Twnj3K1nDXhooBvlhJJNaFyPPsCrnMVLILc32cuYC2YhdQxnuRxdbWOKq/SkodUMLS4M2ElJJ9+DCWcB3s0b9/KarIMnvOiq9IKReNeNA06qF97gid9Wb3BtXksXurzloIJ0H8rKhcSBb67RBY4gyU3fV+ShH/W2Mx3lqWtLD/XZJkvOnclXC/P0/vnnz8QnOpM1u2mHmUA8d34MOs9mcm9ry0t2oS39D/8GbkHqBTUNzXtB1JVvEM2RwjTBWledHyNAWYzYUl1V2HFnTo81cadWT5Uh7U6E0iDUzgU+7sAolbBSR82YpOOsTib1cBRI/oAYLw4cC4H2xjuTa53miQg6SyLiYNqm4mSUdSswFxtxGG4/sTibOAa6ZpxyFloRjHgorrWYjL1Giw6G0UcgarlF7uHXnXpuK48GOTrOwRv8ECevctmCIvvQHVmc23rO15QjGPuVxpk4cqym4tfj3G5m3e7nnvpSbX1y9/nsLJHxQfzi8DFvFof2Uv7wyrk7XnX4K4ckQOGA59aKWqtbCnMq+9BFcc5GacQ1HLKS170GgX4zXGQArgXnaEfDrRjIlTEdchkjV3S0fqGbjJu30hjoGhAkzXXJetJzPMGPPstfOpqzpiVI84IS2NVBJQVvxS/5mJbfM4bihiyH0ZTPIdBF4Vh0vOPqhamKvfRP4402joCyLUdpcOsAt+YRPpF9L03goDz11acWD7z6gTLu1dkHW50UveE8eKmtOrfEc3arrizHkV4ORvTunMdkwQF8gwFGWJ3gO8y2swPywwd+nBJtUDmHODScyszLN37jNy5+4zd+o/CYp4PRtHBQXnHXK2oJC5rFC2BUG58cI/fwF1dyIo3YDgG+OuWt58YMJJmh+TUPvqbgqW8ZwlIw0G1nCjIt/csglwzUow1KF6QbuEjrQBfYJXnLtgamNulaOctk5IFnw5SGPmfl8APvnOW77777auuqE+G7Gc0HX/Ng4U6WAnhgSWMXlbM04e6771587GMfqyU7ZjTNita67je+sWSBN8179aL9G77hG0o24D766KPLGVSyU97nu+EkVLtL3fCGAxrA6eCpg1lUPLbt3wMPPFA4fc/3fM/iU5/6VD19kBdseKDh9a9/feEBJt2RDz99pAd8cejER/jKLy+ZevKl/qYFTDhqC+wkfrnv+uAsT+sWfgjsJ5h0ms4pI6gPjnhMlofprUyHftTVQT80lpFczm3o3Df2jDflAwR/dLesm6fo98Iq/tCHbpuw9rRRIAf5hT437yvya/ADr6985cvhtKcPnlhYrpMZ3SxdMLO7b1Yu24KhDy5keSwyhT8928/kBLm2bjhXSF752zkly5r9jJ6gUBmHPHObp2zR7CK8aD4o0061dIHOCWyrQ+j86nLdeUsXg7u9/jufNEfpf2CZaQVzLOGsbIUrPOjhgWZWRcuyYMw19CDvwL950/WNnvMAmnp7VtcSxDNpd+dzPPXMqcVT8fG2LmSyLluxcrjPnsvkXdrtVl6Y3tozGEw/W+3SdbAIrNrfbaB/7TO71XjhNlGEcShvBSgGEWYqYgCqwwvSRWQc13YEavbTDCiGToym+IQib22nQXCBL86hDKduM46nl0a2efHxfhmYY8dPJj6zxXnBZNP0uzJhyEpmgTeOZeQVZ3Ena26O5SMOlgXcecftNdW+mfRzcQA5Jsc2jlYj3chyBvfH84UzjxYoZ6Atz3BwryPSAcJNnDUs8rbSyGNWpxyi3SigGZcjJyOYrAnK7PE5gkucmeKnnvny4q7bMxN1PCPGbGa9mRdc8vrJEG4eo9hrF6+KbymTxKUMmjfwqQ46fDfLTnEZHYaaQXfWMOVvnve1cxmdyBWMkgXcr2ZWeVKmm+1Ej1p/ml48EapRR4ekS8NbcX2ts2X8wJCGP4L0vnZfs3bSEt9BmQqJLh2Yys7Ldd6DuGFEOn5+rkFeR0yw+vZiZ3SQJVzJkgHlNDDOQqehT5BP0EHbMqydMrx5Lm/petylbZUhTj74KKseDhubAL52GIKLP5tZq45vltR4FIafJY+0K2fGXTCwNHhVljMAF7B1HvWJ1bASjxzg0WG6+fGPf7zycJ7ptjTl0Qu2WXFtUefJ4ZMOX3CkO6MP7tI63SO9JBYe0uAjn5cPy/GdHq+ZnZ8HdQlVR9pNhYkX4sxUwZ0jacBi5sJSETLxmBw+6mIv4Xc88Qy3MmjCX/TBRXAGF974STbKu8cPa/GVMTBw/4EPfrDy3/8N95cNtqxAfrrASQWbUwumOjmE+CweD+nGPa+8p3gAb3ng3rwmM3qj/je96U01iFHvl/OE4J58mQ8eZMqphFfXjZbG23kuZ7xo2Znx4zD7LOy3fuu3Fk3wwgd1Wz4EL7OCnFPOse39PvCBDwxeBLaBFV7SRcE9/MXhw5yP7g0a6Jd8cJHu6KBeAc/wqp7qZKALJhzQCQ4n364r+Is/AjovFw6n4w29FA6nXQ7OjUgrGU59lOuWK1zQT0+899D3+IdneOu6Q9HcNzl/rem2tICc0wpTG3kbIJs4yzre7MjgEfTqmqVdXrgfs/7swEo+OAE3+uDpL//Ck2d5azlC2YbuR6I/kWVyFWUrsYdatKe3R6I75axJCTziJnY4VD9SdsWVmPxJy89yJlWBxKdwjg7jvpKqTvon3RkO4ERGoZ2jWWt5Y+vayW0cxvKAqWZ1Vl52c/SZYA55JU9VP/KGoPDCtXT5g0+WZtrFauDAruuvTDp4gXUs6Tx/biytPJ9Ju+ejL6dOPZdzbKGn3bteUDPpMvwbs934bZ/iwe8iqziRq2UYPc7y9iou4Jo/RgbbdVQem9lObN6QWzGd59cYIl+tKQm9lBxWOtA25PITUSt7GxmfAcai8+kgz2dmmSO3EiLtR/fVvB1rVncj+9uunMgC8gDIg6DF6exusJEZyv14/rt7o9MgVE53jSIy67oeuEY/2znMMKuPAnmz0fpZeIxOCDPjFKYTpOzbKavvGQoR9Q0tTcPoKKNQSdQgMq7PzGo68MzkbmdEwinf3c8OElnPggevfu2Di+eeOr84lU7kq08+sbj31XfHeKbx52W2MrChp/hYOoKHg+8kVvxqvuJtHwYHoYkT7NxH5+97hlqAhzQv6lRa6OM06/Bu1YB3rUdN75yW4mkinJsPrjt+nvdWukZLtdHQ4qxDN7NPN3TC4pofdNW1TsjjWo6ZuNtvG/uKGmHfGXjVVvEqPOX8nd+YPhiTtNLRiUFdb9flKQcdYi8MCsnDYFacw4zwiZPDAVEvWBwbjqHBlvwtE3Rx1Dg6cLZeSz1w00YFzgznDIzhoA8HFxz3nDD5fR6Zw8YxxhNwkiV1DdvjXr3l1MUZ5+yaJfxqHKrXPPhg1TXHDT7aescZ5K5ujqUAz+fpirXaXkA0QGKUPY06/fzpgg9n5XWYcDO4AMc9B9Gjd7xibzvI74Aj5xMdcMU3DrTt31y///3vL57iK6dTHgc+iMMH5TmK6qYH4Kq/aeEQ3/OqexZ/93d/V84fOcnrrKyA/5y8c7nHe3DEmdFSL/zpFticQLDpinPLnXwd9LXfM8Cnzz7+2cpH7hzbdkLBJDvw/+Ef/qHKKG/d+UMPPVQzs3QaPLxsesjWgEBeoWWNH/Bzj3fO+IQOdUoXJ7jue/wLt6SHAABAAElEQVSELyeO7rV+qs9yCQ6zdb9Npzr+NQb8QHu3VXpAf+nBjQ/sPl3Q/tmCoaf05nyeZp0+Ex8lSyGPpX88Xn1jJvR8ECGTaLXuNU5HemUrFUNPaIozuZYXqSyLdLebF9rMdJZDGz+T7xLHIxdsTibkYlPdxD/Mr0k0eOAK+5f72I1E5bp+JSQlGSabpZT6jTOWZfKUW93xBBIFcNp11vFGCnW/POdlfmtn10Nzla9yqWeqk9zggi/1RbO0p/0ccTGqTnW7esG5lorGL5SSH3LfCb9s51Y7Qdi9AU4574q3K0Xy8cHOxcc7l6ULZ/ICGht5Jn0X22Jmd2+bnTcBGLiBOQYLJlDY3tGWoWOTgWJicgvX7Oz22+UavFFAjSqK+VkpwKlLBYTRh3sGoc+j3IHj1cYbM2tqH7YJxFqzoilv1kf5s5gR4o5nFvdkFO60t/OidJtxcO+774FyVhf5VN1+PHxLInaytVeNPILPdnUSmSL3VClK9typs4sTGbk/HeN7Tx5VbW/HYAfPjXzubisG/EicUjMRr7jrZBiftwmzRmQReN6iTA8WAUaJMxMs2PID1hZJB0TxpTqrKDIlPXs+Sh5n26eBL0RYu5mp3eGI2qcvTu8FX20JPmt5VPLAA2ah0uFldvnCVkYxmZpnZPezQwPelXENL5pXQwnDu6Th+ZzX1TiirDoEiiad0W+DA3fXHfDYPRkrK+jQbtWAJ46iKbQ1f5zRJU3nozPrL/00rRqWfLdiaDqHcRk7DXAEHn744eqQ0ayTIW98cFT7ipNidkx5TgA9aP6NR6jDoakZqwyCwGke4bG8AlgahLh6CuIt3uif0PlzUdc9yOUYMlD0V16Og3Ppe+CCCQezbZwGsDkYHC1pdFwZuJmVFDhbHEB4oRE8HddHPvKRcgY9locPB1geT2nUV4YyP9WWghf7A88jab8e/XFoHsxXrQTlit5cw0lZtC/XzSZCx45Xr7r3VYVDDXDD37tecVc5hXTt+LHjJRP4ae/wUj+864M8OYPP4YaHdPfqbz6xV/jx7ne/u2Y20ce5rFny8AW8Rx5+pGhRZ9GcOHwzG6teX+3CN+UE+Chnxh8d7dhyzrUbegSOsq7BNRkAhmvyEOSFr3s2qOnrMxqkO6vHtXqdv/LVr9QgDBzy50jip3rhZ5ePZ55+ZqnbcFFW/Q9mUGIXBXFdRh2uya2dXbDV1faRw0p38K55BVeHoG4H+SjHcf6zP/uzcnTlF8BShzblgCv64dbtrzL+K/rBv+YZvgn4ITRP+74i/5f+jPYEL39D0uVOFhZeiNfHW6fKWbP1qYNLsM8ZjcNa79ekoMfsY2svnswUz+2rPGjWvkefzWCY6R0v4IcX2BJ4hUfNgFZEGBTA4RWIrYfJNOyV/jqXhYvs5WIOh5lTPTZHAFNaIVj11eP+gmdmPfHwqPNwsIdoyKcKll1biRPFR4+nExgO9SjbQd5RB3j1NDr+V5pd8c7ZZJ33qMDl/Mo3eBJcV8Hkq+i7LCEz+Ez+gNV2a7cs9WUgwX/UlvfX4t/kCfkYpMAdCvlxnsL1eTKpdCjEcIZaOW+7/bZ67MRYUVz8MWPDMDI2DIiDwaoReRw9HSqEh2AHvHGNYaMB5DWaYvKxdErHTh6JwfWyQYxqeOVltXN5U++JL3xxcTwzUXe/KmtgM9O7spHHjjtGXGOWtxgUBlazys/Odkg/G4O1n21zzsT45SMOq8FlIx3bSspcuJBlD/mqyfNJ26VkeSybfibHeORyLuttdZKMFqEQNiHa11cD4MyWYmV0QzF2k/+VWQf31DN5DJtvSG9t5fHuRmZiTt4VQ/6lxW2Z8Xnu6SzQ//wXY2CzZmjl7sWRzFRfOBunN3W0gcCTWrQe4PhU9zm3oehOQzxDTjbiBIaXYkBMWSMoa69P5FE0SPKBo0zLtNeWFoBb7KfpcEZ7N0gdkw6p781offjDH64OWSeN16W/txi9c3TpJXmikczNLrVM8UKaeId7afSZztAN9JeuBKhZ2AAq8J6u0BUGrC5y3XwEo3XSYKnrk95pc0Pd7V56NLLsQC8LUjdYBXuoea6H4eTkog+OHFvOGmdKHeyMGTmPjDkX8jSt6JTPrB/5c9zUIV6+GuBp6oljJA3ePQHqgR9cHPUWc3HjhT/SiuaUxZ+iObaN0+MJCb2qumKH4ORaWrdT+R1wabydOUjO+N38/f/Ze/MoO4/rwK9ev9crugE0AZAgQIIAF3EVKVJcRHHRasuWrViyZMmWF2k8iWdOjvVHkpPMmdhJjudYdiYn8skcZ2yNx2Nbc2zHZxyvYrRYEqmF2kVRIkWKOykSIEGCWHtf3uv8frdevX5ooLE0CWLhV8Dr+r76arl161bVrVu3blmy6SzTb4VhN0+lqqaRgfUCFJ3lGV+d/dLuvhvuIkimbuvWrWE6zz7gtrvmtoTZ+I7bSkiFr4T5XGAXLttEvPq94Mo4PpcwYfHddtIvzLPP5qEE/Lme54wWdTBPv5Wx1vYzL9/NQ8ZXlQVhVL1BV5h75yFpwHwLDZjGPA0XV34L3JLOcozn3KSVEb9JW9bBuH4zrvH0/S4sOhcH9957b7yLA+GzbY1neaa1TUzj79XsCs7Eg3gVv7pTAS/uuGiXlt4FXLmPaZ1FOD0In1UYGCcb7o4ZJzOy+o0Ikx5sX+kZOuFxPvgQxzLrmpnKTEfGpV/LlRCXGTqeIa8cRj752XfpMzO65u1POsxlZU+yyvRlnjmOfmaipXXT8AnXTYIHjckBR8Tgj3QuvebxyPLMX2Yfso78usvJsBSYFv24Y0BJNzhkyCFtZl6LPzeXmXBhs47ybOJSIaZnpebpSwP9nD+xTASewY5x8KnZZKyEERbbLQScdSTj4jfwTD6BfBl3QcHlnpqfj/lvqCCYGCKQUEWAuncOfA6KdnQZMjEro+vgYZg/KyxyTWM++gITUhWkJx3CB8mlnBhYeB+bZZWNKYqh4RHsmGJSCL0OeM80CKN43gVbYTDh8llljCFJnWkp7kYyhJ6N5bvd0MMhsR4bDzwMDbDVdGA8rRs9N+184fk05AG0GeIkpA7qJDIRrsJW6q5dYzCl+Uo+BywJRh3bJjedWR7Cbfw8aGo3V10SJUHjiN3FMWQSuodNdHbZcSUuExTxe2HGbaReGN6e+lDatfuFtOnsrak128uW5WYYdybw8V0w3Ewu/JtDdC/eItN2SxXiE2f+ugdj33MHrYcUy0Hewb8wEeLdQdifccWRrpvw/aazXU9HZ72KK7hxcn3ggQdiknQyMo4Tmj/pTJp2UnJSFX+no7ONraf0YduVttY3zPpZb+vvpG988ePPZ+OIC+OIg9hWYgKXRtyCs28bx19x0Y95sR9HOVIS382j/CT47j5dVBrMo5MXWQqXY0VJV/KW9jVdqBNu6yFN62w3f44/0q3Mh7BbH5+tW6m3vv1B3zh54sl1sSzfdUpzhUHYok74wqZd5PLegdv41tVBFhe5tetb6iFclue7ZZiHcMVAQALbSpgMk/78btz+VXkREtJl8FLKNC/rbDzbW8Zf5s+8Zbhk+nSlPsIuPsStCwbjlLqpE+si0L7hoSxN5T355JPBLMv8FjqxvO6+IqzBsAKDuBf+Ur55G9938a0vrMYxT12pi2E629M6GE9VDP0Co+n9iSd/hruwkQkXPg+kWY71ND+Z9YJrw0zru2nLs+Hi0Z9liR/z8EDfXuhGHIor0/nNOD7rWzed/cLngiPnvFIv8WN8fzrf/WZ883g1uoLH7voXfBX/ZOBFmhnlUGvieuBazX6G1Q3aaXgQ3W0ET4MIhVat8uCsuuqeUXAn2x/jCEwWCenL0AZzvnxCzP50byWV6qkODLLYYWiRJ5BvcEGs9DfHdaHFuGoqsonxwz9BIplOmqoWQDuxy4YfDhrKUeSXMmNqGSbUTCpsCnm5kCdWwCYswggtyzUKa4gASQTMYR3KR8NNIo/WyY/4lGvfCSsMpKt52t4I1rettrDUt76Fv1PKrZg56h+XasC/0b9mZzhvxA53WLxiDB0Ax6tXrw2JdB3J7zRIaSJ86GfHuzWPOhf5yJ7U7HswvIxqqTm0nnfbzvrh6Gs0Dg8ZV8fN7Irs8iud3gHKgdwTvOvOWhe3EVmW8ez4EpGDSQwiMr9YSLCzl0EgGpDBQCbRwaANW6Q3HzuFk2Qvktc+JiB1wuaaEzCCkFcviOIQzM6dL9CGIMKLGiBA6g9xjsQA3hhgyw092VEG411IfM7mwMqOZ58PZnaWVcUMxog9NBLNDkLdNlszwoldGNFGXw3GdRz9RQbR+RlMnI3EVuLgqtWhhxXXg2K/V8J1sBPOOUxjlMHMuo3TkEP9a9KPnuFE87pVad/+A2nT5vPT7L4xJmIV4cERzDctxWTzg3T+eRvSQmMcmFSVwCQURKlOUMG7vjgpvzKQyqga5mDuhOazA4uw+G472E6GS7A++xPnTpTGsw5K241bcB8Pp+GfUn/rmjto3iJVyukkZ10L7Vk96U+9SuOa9nR19kd1BO1zMjQ629Z321tGo5uW/Oav0JF1N268g4Y8KGeaMbzjHEP4Lo0VyaX5iD/TyhRLW5GGeDK3WiaRvkr+lmWcksa8hFnGKQ52tscbv+v0B1iYynBJ5zIj5lXUFbTAsOPZHRHXPzKN++ayuUPTWr7b+6YxD2lAnMRgbB+LLbw85hS4hFF8+S5sjnPCafmmM1xnnOKrp+o0ZJ90MBdmac7nUhffZZTUWRaOwBllCY94tE7uggUDnbMOurTOSsWNV9pRGAw3XWEs3Tpfs3pNlCm8lqEzX+NIBz7LVIqLsnB44oknAi7TWHfrKTMs3gqM4i9gA2eO8e6OAEzEV+3CegmT+Deez0Xa7U6B7SsuLFO4zdc8Lc86GF/fn/U0XCdzaz2ETfyZ3sWMF7hoPcI6l/YyreNaoQ2ZcvMyjXHMRxj8FfyIT9/dPpXpNr71L+ULg01hPL8Jg8+2qfDrG+7PMdR0/oTFcvWta6EB83s1OXFR6l5ot+BIvBjm+8lwXgxxzsZzaR8XgY6RSv9RA3QHlvm7F5oeQIWyrqAKXmNBqa7SXXgG7ffLj8hDZBdUwiP1YcwJ11ZzzDeEuePGvBRMomMFB67YoTZ+xou4yMm68eG3bpe37Q2xXL8dzjcvw11wObcZz/E0v5tOKWtJ7/esnuA4aLzMYCvoyPnzl3HPunumolyKEd8CPsrq8pUOe/4pQKDcAot1BsGhstnE4lRgAXxr17iPxcDAELt37pDBd82gsgDjCKPLjhBx6VH0JxaS9DPFdC1UQOcHz04HBrzSmz4X08Uio0vgyiS7HeS3CdcGcIC4/LLL47CDHVqCVq9U3VW/O3jJcPns4Chh6xwgHGiM73efOxOPCON/pzNQiX6Y3YbERhmzXNu3UGNAQey96bzxdPc3vpl++OCD6dzN5wWyzzlnIG1HvWFqajbtfO7ZdPvNt8IEPJouvuSKdOcXvpje9Ka3pB3PvcChERhNCHefkwOD6UMPPZZuuvENHETZF4Pyc889CXw9wTjXzu0N6dJ6TiY/9eQzMZiuZkJxQJ+exjQG9zY/j6T4kotfkxkACOL553ekLRvPSU8+8UwaXXc1MBxIF2yFeZ45kJ6FSV+3TjuOe9JFW65OG8/dnG5+4+vS0JoxcMXKsrYmRPX1mnb/ILCuyTjUGSAkcVSc+HWgFZ/izUNJTrq+h7k4qEDc+zO9yua2lwOz27suRJwEbC8nahmT09nJFJT6SmvSWGEAncSspzSnM16L+7bFm3FPVycNOAnrrFOpi+HWWd/wQivWXzxIIzp93/1Jzx4w0w6t8aN/kjaknrxLW8aT5vwuLXXKI55OfMroGse40rBxjO+7TIDjhzTooVPpz4Nc5l2cMAmz/ex1174u3XXXXcFIFaZKZs2tZ1Wpdt+/O+opLEr9LMfybHvzcfyx3MIodzMlBS+WK7ya8DOti+F4Bzb1V8WDuNQFbJRhOQXmeKbeOvO3H8n4yeRZtgurAyx6zVsGLlRF6G/Sq+bVZNpUowh8klarBMIt7e7hm/02JKrkL8ya1DKNeBSfOplZx2SZVPFgXsLuwcPtO7ZHOuvgATXx+tRTTwWDZ5j0I5zCbjlKSa+66qpQeRBmy7EuprWu4qO0habphKG82/7Gkal/cfeLaTWw3nrrrdEeXmJi3EKv4lJnfv6EQXhKXuLQ8s1P53cZ8QvQodaUmNJdv/m7/PLLwxKCeDBNWQTYjsIuE2zehodZxoXMjBouPOK6lGs50o/OVhXnfjOeeNU3zAWacS1Pv9CtcXSWZ7h1M86rzZW26fbFhzTiTxzqnwznYXQPZ4f5LpkupLsyu9rZHehjBxa1Sw+Wh+Qw4HUcLaoJLtSUjEIbMU8zvsJM5rrkRdwMzGzo6TqHE6/UM9QToFfxIFnnX+4HBQ8lbnnXD0luu7+YqJyrML0uM6r65WzFwXnSe0hm5KDoSJNhMYSxu90mi2W3MyamqgJan8pqm/IXzqHl+8G+wkedfSHnJW7l/cSlVixcVCf6lzsoecHoQiDj1sU0Z7Tm4Cf7mGMWNAUHY47awiTGBxYYm+yVPX3s6A2claa50a6Us+B9CXkKivKPW7Jrqu5O6nM5XLLtwm1p27Zti3UWh6XeUVz+kxHcFeDjMnGXxIrXnGWZWPLbeux9XrT5bYHMvALJRHfb1RsDoQsLr40J5aqLbw/4L/7I+2OQWljwu9mS38LmiHvrDedFHBtAWG+4ZgN+JtxgNhe2RvgtNxDff8TxZ3or4kpGZqDUaaF1YXSAW295Jx3JVf355N+Trrj4ItJcGGlbC5cEfFdf8voou1ZjOyVcQaArlmN04rLtyuQbryW8ZGlgF96vvPLKgEUpVLTbaT4WY6iKAcrVMp2quS7ae2oClZv5URYRDEDYfK7VvcoQyQ04mW+w7au5mRZmZlhdinE7Tj9tJh6n1bMmbm/ciAfTyB5RDdUYnXRgx9JnxwrHwNJYOrgYfpyOLafs2o1me/lzYFRiUGcApcBaayr1NNGXxHwLS0JgifUuk6s6TA5EroZhgtQpZ4ktc+WBALfO1q8/N136mivYtViXrn3dzenJxx/gQORM2vnMU9QX6dz+PVzlnZlEr8xmyk6j6OKrNP+jx56KQWkEBspDoSzhoWkGJSZ3TQCOogq0j+3xpx9/LL6vgcmoIz136e1FK2ycpBlUkw7wLnNRB7fD7MR43XIvA5qHhp1BGq7swW0vN+xMHphI69acFdYMpjBFM8ih0np/I205b1O6/5Gvp94R2ngSk1T8sNgLfDBOWj6Bydm65QIGVU/rP5uac6hoTMKoIfDU1B/DaUw4TjqOazKYM+BhEjuOhWmRuZNxkRHVKdH2qnLtQSpNt++YXmbdhaPMjQyjjLjMtQxpSCvo/55nML4TvPt1e/buhiFspIvPuRAcqs6RJYQvPP8Ch+KexrqClhSQdoK+Gc4sUEvKAIEsiqcZ+AlIk+MuaIY4uDuXnnhye5pGIHARbXv51ZjDmsHSxoHtSGEfTRML0slaFtzrWMicn668ZjSdv/WCqMMk7TAtU+2hL9qmxg7Trr170p1f+mJYPbjqddfAcO8BJ830yBOPYw/3QgQBSnZ7OCx2NXU9Kxjjhx56NCaq1yBcGF27IV180aXo5HJmoeE18vmsg2cu5mj7efKqQ6sKHaaB3fMNWqjZuBl9XL7v/TYWQtj7fO0116TRDevTJbXL0l7MEU1OYR6Psxff/f796dxNG9Lbf/K2kJbten5f2v3CBDcOcpCx/5ywfDM5xW4A3WL3vh+l1aOb021vvQJ8TKZnntqd9iMQkR62XbgJ8p5B0PE0u4Qs9mZGWOisoQ+xozg/mSbZCUzgdxZ66p0fYyyAQIGrvx6dElplgUBcaZUBhomZ/oegZB4YB7TVCq2pmNYLEzVTR4IYVERsHtxpTnNs3TZHoER29gZRSSFI3HDuH1Pt6B+3GMsYrJzHS9p2FqeMJ/1L02chxHGB5GLDfuAiw3D70olyF13knJqZZhcUZZFRFl+z9LNJ+nR/f7b+MsPhWZtrH+N9a3hN2ssWebPpLZubwDmCtNimp8OpI0ojoSYac2Rgv2b75YWljZHb40itYgMf6ftKsGKexb3ceZd8j+Q73h/p+0q/mS/zMGelGgu5PUISrAoG1QyzshbM2L7AnNdAylvnt6pvIZ2LEYAGC4vJWRa4tFdZU66I2T0E/DaOY9A+5OMxBqygnYLBaGdv8h4HyyVOpfJu52pB54SXXXfB+ZuMaLdbmkf5tjTesoTcZhqLseeC/Hz6seSWyyzwHZpXN5wlzTJ+V9RuHC0TuxPcab+u9J2Pp+GDjFwrVrVMFphckVl1UkGpg47k4gUGgYmkae/RuTq1AzmiwVxNNdnKchWOGom6W95Go07THDpELQbNHnS34QYjSaxY251eO4syxwuUuXLXzixA4w/wZCjbtCmI/IueH0DwnYlVfXK302Y9vRnlO7H4jO8PBw/KM6wvOupNDk/s3Pk8TMg38oTOgHHuxmH0RLFwsnlTlCHj5xaftqFJyA+9SyS962HiTO9s4aQS9Y6JmYGHeICTVq1R1y0vnnI/sl6mYULke/8Q+qPktYbFqvQ3w0FOdeGUJkdj0R4yobaDlz3sH9+fHnr0YZjGF8kHJlVJC1GNPwuT5K+F5RO2fkCNDL2DnZINpPW8MP+xZQ8DO8G2M5ZbBgaR3jTUF9MesOpV2X6mDKpSVtWSbFt/4kHpSVlMW76TuLtBIzDxSlDFg1LbWOwaAWc+5qf6Q+TFu846WWcXyi0WCG4HSn6Gie9BLDSIKiWKO3c+G8yl5al2MAyjPDLyVORnnRbm3TJnocatT7Yt2q8wGTVMdm2HccMSwBzqLD1IUJFeznPbkKTPQzowuy999etfTl/9BubGYEZM2Ut50nvY3YQ1a8J0A2Da8cwOJL+oHACvDIw7Q8PUu0U/mRhXH7mGxP2LwNGKeNZrfr43ff0bX0v33HMPOas6MIsa19707HM7qCftxFjrgd44MU5Dau+T5uYykz0wR/PpwR9mSa1l1mmbB+5/IP3w4UfR3UOCY7tYU0wTPTOxl128J9GnJkvymWaim5swP3c20HseAM/oYs6Ch50796Yxpeow8R5inpqESFjg9qNT6bby5IQmj9iF4ICy5K7VIaV2DRavLpxqMMEJZre9qo168aft7CP8YnFmct8P5+zTzkFO4eRrpS0sfvZRhSdZ2hc04sIU01WaGe1B4jg0AD6Wy/pwxb2CYfYBbTK/853vjAWjEnCl5+7Y+O1EMrv2Qc3k2VcnoNEaOxDRb9v9TMGA53ggfvALLPSBQS6j2rxxCJN216VLLr0EGoDhhdENZtfNb8cS/AX6VcvFTeVeQQzY11S/sk8pdLKPxATG4pBFDW1SYz7uo13QEeDM00TasnkDY7G3KtKt+RV+i5asXIWBMxUDMrtM1D2Yp8Im7AKmXuAhQhd6EklLD5Y4YGOZNOhM3IyjxDMRhrY3P9VjmBAZnJUQ2GP6YTSUPsrwKoaBl4o+yKgZE38ZxHtQq9HlqTgeV/BHXVs7tg5fSbQdHsbSCdSpkZqF5EhmaorJfZYtnIk5Jbown/ZwRRakCu5BKWmkQgrMU1NmmEz6UAlSmipjIaMlk+OiIKTYcMVKJ3W5LqjCwEnDd8QEUu9lwoVhyEgA18CBwgI4E1YhlJnjx6GCRZfrJAOhVHaSn4sGcSozOjCUcedkpJPRXUBqlheBSEzXyrBwW+JQnjT7vQKcMl1Y7HxhZxwCXZilDCRwbrXBbgGsJ3b5BxOEMQIFcTBwg0jXViElBdLGXqSGWBqobSYvpDi42K2B4WCjLt6X/llsa7fy8s+J/HAuGPXAevurILedzK95eTDDkyniZY4t8aJD59aqxtZlbkN3lyF9iAMzzf5skucAh2ybSKd6Wujc19iGH9iHBB2pI2Q8zS2Mc9D53lBlkkuCIcUmqIc8emGka0zizSb5UKaLFti5gHKeBYf/ihtC0i4ctu8EktBO3WHqJ8dhnslj9Yh9phbSYHEngy6Db1yZYM0oSguDLG6gsuhTUW/qH5JKzlq4E4A4P0u0YbD378kH7NR/th82WIxIPeY/M4kkln7ZRz1YGkA/1AEmGwE7eESPFmbTdD29MpJ5mzxxOLje5KIgaH0fKmfZsYhDFS4WTVR5goUQpy/4pMk528Ny7EPgDWa31RonPhI9FlDwnoQW127UWDhLM5nOcwSfD6YjmWrr3RNMMbTpGAScMQSB+xpjlQstKVALQV573y+dYbdZJvdUZXTFhrrOqols3bo1mF31pnXdktYIOAF/ZKilO123WVRpRocIAyrHPjjPjoQ1GnFhYSStZty57nUbaSZMf/LNX271RZ+uQ/rKvZIYcGkxWxvuFLnY3wjixV7ldOwOIRfQpjkXVMwXgw3UkFB5qtWU4Gd6OPzo3Mm6eqgwcPpiQGbHLeN59qkXlMRK7fQO5JkuEsNah5Mie/bMTQ5vOCbKBd+1tME96Jqj81DT1DwGrWEv51lFOp+16FCzSuMcMhlIzcbNRpkXJyiZPktauSvDqt35UOcUvoDOkwdqHbRb3PAzsGoD2//rYAZRzXAmJnzxt5iPAjUlFHXq0KdpLZhiTerJzPSznd8Pg+vW8gR44y2YIQeWBpLd6SZX+jKZuLUcSIwpoZRD3cUFpYKJYGCZTiJ/pX2hp0jhSlrE3RwMapNbhqa5EWcS/PaA9z6krflks2MZLeWEH3mKV7bpYZomkMKuGVmbdnuzlfek872P+s7ug5lj1JPJcVoKRtsZioWJqedhgvfslhuiDWH85tMYcOyFwehlcMTCgluZigKWcZaj05fBLc42t9Ju3wqk37t/xjPfUI+g/sH8mhfpQtKL7wJBKw9ut2qndiYY3rywmOIA7llIc3O9cqmmc1L37MBlSKOmx9ZTTyyKuJOFBLeOLd56je0/tsRtqh4YtSa3MDaZGViiAB84Av/SupJqpdHCbL7qA3veQmf7yTT0ITnXSLtm13zvR6Ju31igf5nPHIdvQiVmXbZ2YMqoC/GVRrsQmGGloWRXRngIaX7YLcWeo/QX0ktLg6nLanHAYluAJnEnXIYrMXdxpw64TkshMoKN3lHoykUTizaScayOZgcXwGZdrJMqAD01rquWBqGLGr7mi2wXJf/z9hvoUSneKg4iC7Nb7zp1EweG6uk8pEack0HlB9WnGbdZF+mAWMTMNBKJgvGN1PHa/cc+EovXYJ9M4xgEt822bUh8a9B1HZUGYNmwQfvM0oS0zq6UaRxwuorqzvtkP9u+0o34U/9ZJx6lB3W9u/vOyw2rhyPFi+XZP0pZsbCSZsBxHQJxKqgz5rdYDKU51CxQhWpAh1AJo47jR5Yi8jWc7ZVlvSWk/aHyTigG6M0sT1x4S+zOLbZN23ccjvZCX55+71K9gQpS4p6CGuPFADq+dXZzirPNK1dh4IzEgPqQqwY5PYvk0m3HhhJXJz4GOeZqOgUTB9LQWg8TDZIU+g0+fxYOwNmhF8lk3tOgQ7FkDCYAhqqG5KknJJqqC8BgwagFo+BER390qJSZJvOXiFMniSPMZhbHT4Ggc+oatu+uvf5W6rWGCR2msa4u2ZL0MfkCf4iFlFLBoPCTEc2nb4GeCeGsjevSxZdeitSWwzTUaEHmDYZCpHgSuY4kzJrOU05mDmFQkJrGbWeEy0bqZGJ0olVgs7k90lGeKg2rkfjIWMv8DqBMqeTSWww1Mt5RA6Bc07uQcALtY7Jssg2vNFLmbGCEQ0LoWw70Yz91fiI1J9CLBNQaDF8TRq7l4gWJaWqhP9tAX5hJbW6eyW3VfiwMYdqvZzdMt+oa6HR7WcMSnNnu3c4yl7pgEskhVC/aH01XfgaZr/U0bicHnsuhErFUDul1l+FkPTKSD2l5WDBP3pSFJPSiCy/hcp3VMGBb4ZXOR52Drf/ak2zN72exg7Syvh4fyy7Uv8bCLWxUBjMITi0bhr8HCWWTyUEJZsAmfEt+XmRR4Ff6LmU7mcgWKomswUDKXFhf66iTLnxWZ9xISq4b7AL4LpOr9JqE/Jf28q15LobyggjpJYySLszTkVb6E1fSxzxSXxcHmgdzMaRkB2Eti1d3FGBkpUX6qFo30ndmktmGhjEVDg8bLyANl6mdd7UIDP39RIYRsk9Yl5wGOsOEZR0GGIV46Kc3bd60iWtL96HmgEWMGQ42h2Q2QG3/Ib+DSab7Y/s5M1ILsdCmnqozqH6CFQAe+PEdawB1pFNNpNGXXHRFSEi92t6FSYuFofqMsWA5TO4nO0i1BXEQOxGig8VJkeout/vxcsHswiUztrSpjC+u9MOgT4QCcV6DJnV86kMCYpoFzjt4ra3DnEtjm3CxGaV4KIt2qmNCtHKvHAY0mVZDKBN9gr4RbdJeRPKF3o56D7+WO458tf3owtF47gSRuANs1XIdVFQPZxoGtN1XY/t+EHMkraaMjHqNMm9IlwaU3PI+z3oQ02/qzRUpTTaNgmwI3VEH6gG2DuMzTJiGqwdgoOE7mFDRqSRPdWR7Q2xsx1IayaDpxE+yFTsnYV3b8zHULMoQTLi8uzcDqt+3cfOa9FM/87Z0E3pnDaRZNbb6FxMTOSRQ7cwcMWBAmIKYGGQckNQNMJCTj1vmCTM711x9DfXG/J4AWA/KacmcMEG3yMtBhY3eYCgiu2B9iIdzCCJGPFlKSBPFicyv5cKg8BZmBOttvVQLiW1bcK6ihrnoy1A5cskg12BU+jHRpzWWSbaxG0i2bdu5KZgPGN6hPvR+F7iOt8GipM52O8xLE3gXaPvU5JQ18edhflswwaGyr2QnmBWZNeiDSsFDHeS6Gc/yIWgIfOhMU5jDALWN4k5YSWTcqFcOMA9dd/4yh4VZzLH8KwOZcankVOfVmupmn7d5CxYILuYQ0NUcwtIkEt9hklo12p569XCwo9bEXA/MoMWBWtDMgxxq/AdY2pRlHZC5jY5rw++jbad0VaYg4AyYc4S8oCM7JpN5zAFlJoZQGAedMLuA6ug8gy/DzMeFipZhghlGEp+nK2ERTku1nrkc/xrD0Fg8BdxOcyU+fdyVKae0W/Rl11nwg1kdNhhpdTSpuOmUnIKbFnbOU8s+b8mStoy4qjKWQjwXB36j7jK7vdCT6lAt9KL7MAU5Rx+x79TFb9APiXTi9mguolhR/otP+7nPVrTNVBNIkItobGHPSBNebuIMzpkDcBrUYBueos562b7Rn1i0iNVu2i60fyLAtxzzVwBBEwZu3ZlzdyFUodDHjYumhA9aVA/c8U993Bj3GWfEvwug8G2coEd8+sFCPat1EXgYZ9x2odFK5OG4a17L+SVexy/p9VfiDgNDyXs5GEp4idepw8mEQSp3/5JZO9pEXBgW1O9LtK0eoiu6kTOOcwz1l8mV47VvxdhprJBf5Yfqb4WBMw0DF267OP3C+38l3Xrzj6FHhvF4tnUd3ObQzxwaVtJFf6FDqNfpVjZWqfHdUvUGOy4s6RtFJ5HT/ugZynqNT46H/WUHxtdfe31aM7iObqakiuiMrT3MWDWvhQaRznvHMvcti/MyZhnBDJ2o3ep0Cz6maMxXMVgvYI1Bhm1kpC9dd/1GmI2zY0u+H5vNMTDELMqjzjxxwd+Qp3OteSmLLT8Dp2bWwjy5xZuLVkI2M4POIDtCLSxQOL8HeAwkMr0+x4E/8CmowTC2y5InVC8xcM1HGREX6saLn9vIVo1wx6c+mB+ZbmHTZWwSU2mcYbN96ZrX3ghz0stBs/0cRFhH2+4Ladzw0GiaR7Jba7gF7El2bnKk4IWQnNGGDIhKeut9SH2Q1m8+9zKYF6W6HGJBEmgBpdwovPxpw+Lk7USq5KhM2DXop2yV5u1waAAEl1/J4iDf/PgJWziezTukvFYV7tT0OvVhzT+rdpgQPMTk68EruVdvqRzG+sI4OHBsV3rqNcjGlQnEo5jAMW1d74XZQ4LYdPEyxyJwHqaPXQ0ZZaWGBQZbRxgsW3hUcfEXDUmWqlT4PfIh/2CohQzcqN8rozuj7jcqGGvWYs1A/pJI05ySFkYPLAVoNHrgjTcZFWEgYuDXZ7e+Qw2Cuto2c0iZlRJ2VCOmdgMjW9BYH4nNGXDAmijgUlffhdE8FikCPt5T3/OMAexOqOJA763br1jEugjqCbUO6owOJ0faWOyq3qGaD/3OQ0oNdltQdamj1w+owEoW3S7ajMJz0/Gl3b4Sd3FWOmrOgyJp8otJ2TR2DA7AybGH1JeFtDr0tsn0FJdwLFAfmTj6dAPLDlGc2Z1iLmgfeg6LJdQLSgqVAsGUPkp/OVFgW15pAxdWPktbIfFF+q86VpMxQRU3TZkGHmkqqITx2/gyvy44bD9/NpojJQdyuxc3SytgGxrV4m1eCCR82v+IfoknQbXTh780/2N5Xw6GUsYxwPJywpDzatf/uGFgjKOL9Lo47XKiqDjIKcahHiZgccyEgaOvRjiPdj1xoseg3Z02h1Z/KwycARiQ4GeQ+DG3wqwpqfWkPCapmLuY7/g5wWXTMTUkfwsc8opBiR4R4w7S3/GxWZiJvG0/Po70kIMME5zWHhnmGkM6orutMoXO0TrLLM9dU1z+eBx/PYkd41Z0VgGS0UX3uM3sznNClWmQaVFJMgwGqgWxqQNX4cEjjnrFIGDvlxENToEYwUSRXRzegBuvxQSP/izbeJqy6gsGam2k8RDf4KBMjYed3GZH0loGkVKXGEgOHkKE3VHFT+Jx6aScb99xAsrxzFOcRTzSmVY8mqth3eknJubSZz/7mbjl6+mnn8bCAbqqxJQpGhocRXcVaXTfARiTF8AL28KoqrRaHGJi+1LpXa1OHWF0J7goZv36zemyy6+A8YURRqo2ALDUNmrmsFh+BvjsJL3cRH2kSbw7H1s12sBioq6L5Zh30B2VL3V2G16JuO9ekz7IroLMoQyjB9Nkuqa4MKdvleoaLNuYzNWnrXHgkkZm54IawVDFbp6MVJ1DX0h/YxZojUK87E5I9LFVaE0BiwaxPnwIdRJ1XjvMLc+CXvSHNVE2gAmE3KZZdUE9YJkMGTXrrh5trkMQc+Rr3sHs28jQpwysTF2RzBV8B/NLFA+jWW+Z3BKm/nCjF5WjkNzCiM6y8ISfNcv6MO3VC1OPjrkqLEp+a5rp6+E2PSI0kXg3gavWsB9pZUXGXikxURdWwQipVgP+ktdQe5udQGAO0l0CnHhn/ZUd32IBCoMUi4yQCvqpzbQ741K3yIO65j5IG6KNqBWIBWnUfogpsgXUb2yPBcp3IdKk/VCrp4D2JQeqMqhGpGpWzOSWc2o52041FVVRbM9oW2kbHHiALNQcANl4ujImie0Y9WyEFbooWzUUyvUXfcXGwjlGzM70YQ6PBSPk7fgdVhABQ5v9qtR4kVN2wpZ/tFwEzdIP5+ygxQWx8LLEh5TyPLJCf2l+pbjD+kvKLmlfdhhKOYcFoh1Y4rT9lwMGmd0BbOxmJHcVbuY6m8Mfry5ofVYAE2sWnuNcdjtqxeyCn8qdmRjQ2pITdQ1p1pzGVJnwnn5qipPcTHB9Q2nTReiNDmNCCelOg4l/dowrZFn1T3Ij7SoPEI+oQ7dSxwDZHsxXlIO2fsto4eQZkl2lPkpikZBxSEsVi34kVxbjDTVx7zpcTUjKGJTzPezopHGafA7rCw0mSreb8/e8bWt+8zAESrbqML8uBlT3yIOLExQMRBzy80CbRwDc6nd00TG6xMTuYFR+fssSR2Mcv3Nkao9Ox5nYw0Yzk0jkuEd9tqaFBRgoGJQfPTme9uzan7ZsXZPOOW9dLH5kHttzGaOj+PWUNgdaXhLsxwnwstHzJJtxmifaHFXceiuetAxTq/QdlYYpLr7owXxSAysLc1hS6EfPvMYiThmweoZM6TkrbUhjS3pBNQdxLLPLdn57Ls9FHOZvB1WAEi1Tmh+0SXvuasQHmLTAK0uw7IRdusjORVB2MhTtZxj22OJtfzler4Yljegntpt9xvtRcQssbBbqe9Cp53KOGtYr5jdgiQNahqlRGs0FmejjQ/cJ3W0taiOtnfGgkmbqOCQmA9oL49MTdrhhqEVSk4WV6lClGu16KyHUdJ39wTSZH7Le9rtsSs9dhTm4KxcpSuRb6EnXe1x0eI2yqhGkxyJDDyoTYQqxqb3dAcyicZkFZsYShylDF79P9Qvas7M65NNp6ELKyoKqLGBkUv254CkLqRNRLdT9D3KlKbt34Qwr4d19Ixt5WZJBV25+kfps+ZX6nXK78l3J40uB5VSAoeDPUyMDmEvMfRzI7FwKb/KAE360SBtod139Vxx7M8TMH+2ulaswcEZiQCZvYmwyDa1GIsbVg3s5rf/pz34p/f1/eQS7ruen3/g3P5muvp6JjZPPSnzqq5ik0ela4BCNNhhjm3GFmPEADxmsMLUDJox2GXUiGyaCYBZkRrEUzAGlGQ7HjY85ObN1jS6xZpjs2HVNbSEJDjupMnxMsANcVqAERTujmUNRsqHETubV7VIZXHVYPbCkREzGBdavoVSU3V8m8VmkMloGWLOWgzlRtzyhB9PrEC+zE+EORit0UUfTW2n9Y586QkIEz7N/mgNVmJobbKxLjzw8mf7v3/tkuuOTn06/8MEfT7/zsX8Ov2ieSuHMvw2r25PxTtBJdzZ8wa3AiAslg27HZ4npzAxqAtM1bg/ble6+++vp3G03pTfctIm2ZpEDo9dC/WFycgo95lGaJUtmgytVwtmucxjMl9HXdRjR/Nr9N5dOCGAtQBchxSW+6HLho3aDICo9DrIPOih1iE8wdDlHdXxN788teXm2nCh/P/6/MLguBP3JPIZOpWWr9gKO5l5Mc0hM683R9IP75tK3v7qbGzb70k/+zNlR7DRwtKaaXOfO5R/9MP8cVtXiStYWZ7FnpcNRQXAV9E39rBU9EjxbcZYTHMpSHUq1E62hxEKD+mV7wO4sediMxQfliCNz1fqDjF0P8frUlyfc7Ga4qGZ2nO1+1pLBPINXTQTajxdg5j2gyVnKLK3PwJ1ef4NIlI5Td4jI2+e0nCCuPZB4IpndpjseHSfx0RvAueqd0db60T684RPYcaq5NBQJH8XRXOFW6h8l++P6fDrDIOzuXS6gUugKM9qHkNwmue2ccQywqfKIuZTZNV7GQsXsgorKnZkYUP+zbxT9uz5MW83txrTTuvSr/+zn0hMPfCd99p/uTbt3IlmYX8fWFDqefftZMD7LLUdYMxhB57F/PR1IxiBP1kfzD8GgI6U9cKWu/iIpLdWOmhncYMB5Vi1hDmZnACkPPCy6lxyXYZZsTqvbSXRG73nKn4lDGAYgteWDZsYaSP3yZMvQAeMRDKKDRYBLHkymPWxp96p4S/HqaaImSTwO6nE4rK+XQ2Ah2mJoEbwYYtw/KpOAea1Msptx7CQDq0B52iFd9GE0InypvxgvBjwO8mgAoInEcnYOHbvpfn6XAd7D4Gltu02wk1rjZrCwp+w9eTA1bHUHrxt1sl6vsCu0skz5YZWAGXliYjqu+x3gkgTbwVvZPvOZz2IqboYbw16f3vim8/g+hdSXA3zYIJ6Te4IOBjRCabtRzwX0udVJbLFtv4BEW6cKzKFOoiANJERptDDb8rTLPIylE08cnGOhxEnPSCozHqTBN6ecqApZSEPSV7Y/Df3C0DTdmiQ8DtWFnuqhpeeQNgyUG7C0/UIXDQ4W2nCtxn58dBhipwF94NZa6ofmrZesIB2awjTat7++M/3uRz+drrvuknTN638inX8J1xc/O5++9+0n0jlrt6bLrhxFHQS1ASTmfdhf1gJIqBNREY+y1bTZjdQ3dHhRKWpi1k3JrWX2sx9uX1KlSKbUHZIpts1dZMro97CY7KX/2XenOTirVQvtA7sboXk022/Gw5O0w/zcYLr3u3vSjx7fztXYG9KFl4yk2jBlwP3OzblUyWUth7FTPVwVKtUZ8qEx8BArHsgUpldVg7Wj9NMT4qTKbLvZ7POiD9qBfjqMlP0giNgxSAoOKg5oeqTX2CuP1+rPK4EB+tY885Ht46iSfxbsfJPbhpGBL7ql7zm8tGDF7AaSqj9nIgYwyRoCH6YbJrB+Jh8YIZghTV61WsPp298aS2efN5/O2rSOG3+0yYhUB525ngEmFawUxMR28BzLhEcwveewfru72fGig5VetgLkqqGbu6pMCFJZGMgaNzrJ8NnPNZ+EYDaEz2579vYLmGa7goeAcefkOGoLfUiSVOHQ6oLbrTJ0Sq7cCupFcVk1BXU9zU+oPYzmLVsLTLwOLXWUnhpKrZB8zpFmnsldKxU9PFvP4IRiUnDwwQGLB+asesFD8eN7+08JO6xPYAxvB/lMSPG+1GcQbMdTbWGMreghGPLdz/WmZ5/clx6+b4rrcefTlvMvTJtRYYjIoRKiOS0nOdVFYNjK2PkS2qy7fi/tWWCoVLjse3XwACcENU9mO42NoaNMu1x15UXphutvSx/9tz9M93z3m+lb3/s/0nMv7E1bqesERtUXtEk8jCTe5jUr6pfbhgAWO/mWPw/EeUixfDvUFyKZv9gJ0BxfZCdDSH8pRt/bdLCIQhgJmD9NeTWkNVIpCVW6OwBDKROo2bGa6hVL3JFgWcyfRKgbIPcEfncmMuMOS8IzerDkPYYe/oIM/gy6zix25uc3prHpvjRG1AlsSz/8+NPpj/7DF1Jv6zIk/29ON902mjZf0JcmuXRChjXrl6o6AIzqxcuYyRzZkWB+tCnrzofwytTXsYPL9EyfU8d9hPJcUBsPU2H8U7rbQg9XM2wYDMTvQ/o8jR1vVCCwLKJ95Mcf3Zf+8A/uSF//yoPplz/0X6V//i/fwFkB+rb2Q9nRiTGA1KezC0ku9BK7FRCC1htcjPepRHsCXb7eV+qViuz/+vnZd7e9c2dZDCMgO+i151hNjx2NgJf7Xsp6Ofzlyjha+MtRdsnjaGUt972d3oWIm262UYnqzKMgJLdb/uub1oJ0+W95WnyrmN1AT/XnTMQAZnaxu4pkcsYTzTAKA8NMvI302uvOSV//1tnpr//mgfTYU3PpGlQZ3vqTF6RzNrPtO8ihivnR2K7VgknZ4jrEB2FKq+xKHX8JEg1fqZtBjzBsobZPjcduM/mFemkwCW3YCIsT8UyWMg4e+nJ7eMJtUGbhOAQGI6ut4WxayYN66vnKePBTkuvkDaAKLbxYrQnilL64aevFAdMwLAq1WjApfRwQmqX8g+stc+sQJItKvIKXY6x85EXcjk96txUPwflRwpVuj3GI8OEn96a/+YvH0ne+9qP07PYXOMQ2mP7lf/vj6b0/fwHMAswV3LEH+EJCRp7RgFH6MQL8ikYD2cCWD3vRNtSRJoaBy9JSD6mtWrUa5kp7uoPcGtSLSbJtMGtQ0GokjxwynOCQZe8ahvo2gq2yuXqtcgvmjOUP32h4nN90xS/PSixNE4sQmElpG6qIbWfO++S8Y7KxkEUnbfVh21j9cdYiWBWALkkPH0lfJD93HDzleRi3FAajlLCO74NFqq9Lu2rFgD2IqKALmcH65RDSQHps+xxXFu+JXQsPWvb0Az0So2tf/7p0+21D6d/9n3enAxPfSiPrb0wbt5wTOv3yoy4EUxomTydY6w17BEPqLsv0lBd7qGJAXagbBfHu4dC+uIFQdYReTJX1ssPETdBRf3ua9Q0swTi5IK9zfmCAQ5LTMMVzpOlrnJ1GVl1FGUirMW82PAKz3csFKvNjaCYrtSaYeh+Macs/DRyAawrMnQol4eowK9n1LIGSXZnfvKA7MXXxMKLttOjEooxUZnwzS5X7XI5TKM1Y0KlXkRdn0kJ/h/ONV5Ifj78031Le4fylcZe+v1wwlHwPB0MJK3GW+i8FBvKilwWtK9Qwa9vI5w5uzZ8PoeaHb5zotjnYr+EOP8qUr5VfYeA0xoAnMtVv6x0ZQQ8uW16AHUxv+gmkPPUb0//+0c+kT33qm+jx7k2PPvyOdMMbtKuLZBLLDWs43D2D3uvhGC4XlXaoMn4thyKHzJW6mV4PotGBlbg6wQKXsGi/N/SBYXZ6kEJ7Xe4ll2xMr7n0rDigNIPVhBpb3P3M1BxgZ5L18AxGczCa31FZIF8lTh7WcQJXMhXSKRldfhPzw+mhh5rp0ceeZNSYCKl4D9LPqWkYlQAqw+KA4rtbyoEQB6GocPdkcuwYCJxaV5KIO3M5Vl+wZNj2YR7uS59/MX3pC99DD3NtWr+hN9182zlpy6VIRlfLkYhLDfIr1SZ3pbwhOuiaxMzrlHK2tdJ3Jfcw60gDvZ5XIeM4u7Jr1w6nrVuvTC+88L105+cfSW97+yVAX0dnWckkPtyYzFbwojJwpINnjrZuSl+xECIJiLcpg767fXEB3dkWoizbW4b9o/FrwMT9FeEyo0BC88lBQREy6KHiQIsqLZWw/Q5/Fze+zbAA7bjlYFgmPC4e41uLRVjCZNgCZopcbOnQ/kSCO4iUfz790x0Pp2995wdcNz2WLr16fepD1aPObsggK4d+dN0H+rfS185JY5xFQ8gISdD/os/RP8CltCgCgtQFHiZNRlcXTHuUqeTW6sGw9g2k3bv34dfT8Cr2lgif5FwgF8fB4OV2Q7htM6FuATPMQtLDWhPjC+nRR3an7dtVk9iAdH4Q3Wu2/dHPr6PuYT91XBMewTjdnGhy4aBEXIn/888/n+793r3p+uuvT+swI+jXE+dgV9nRO9SJyTY2215WYVgSE6SH7ME4gnky/G6QThYMpVxhKc8nyl9SX1EeUl3L81ccH2J8I8w+Eq747deuUaYdUnkVBs4QDHjPQwMmz3+9dcwJ1fYh2duZ+kcb6S3v2pT+8R/WpdGRK9KTT+1Lf/fXP0p//omd8EsLTE7nwSSjF1vfxXjmFO70dah/aE9fRJyDpczBSt0UlyKEtAFGDPkHHZwpFy6kjqpCAya8F5NJrdbuNLq2kd7+tpvTT73rCkykYWliBnNhmEzr5Qa1s8/ekC7YysTO4Rb7/Sx2T72RRtuh3sBVR+o2fmA67Xxub9q9ayz0KN1e3DO5Jf3d3+1On/r0nVzJi01iTHr1oOfpRK7vDVhZn9bxXuwgA4YLcFNbCW+26L+ymmcJy6GYPZaxlL1qpGRjaeOGK9K2829Ma0Zb6S3vWJv+m1+/kkNbXLaAKTIsEsPpw2HILXjLnKbnYDQyw7symF+JVDK6bp8PDyvZ04QTh5cAe4CT+u/8ybekb983nf70T36Y/tff/BuYoQ+kCy+qpSfY1q/BHPfBmLWQGCrZr7mIYnvAlmqi7zo/jxQUWu0hbDkce9AxdEzh0lRDcPGkvvDQKi/16EuvvQIrBTGxSAdyhPpiBepwi5r4vvbBpHs73o4de9JzO3YTB+sEHKycRT1nqVsOlqXhfW7tU57MqVx3c9Zbzeh7vfQfgJiabMDoHkh/9f/cB7yN9Naf2Jb+9W/fStS9UC0HMRO63cA4jkk7Te09v3N3uu++nTDCHB7DPFkN/VlpPZR2lOq5UmjXUTNhSno9sLl160YksA0OcLqIaKF2wN4BZuK+850HgjsdwRbyxIR4hPRoj4kDPTDa/agITbFzMhMGBQe4gnhsvMFhyodhePelc895bdq2bVMaHFbySf+nPurnazrRC2XI5rRzLnrU1y2S3Ad/+GD62Mc+lv6X3/zNdPMb34jE/8RWqjavGtBhXNAr4a7efZbQ4k88+BKLvKYXt+BKlFfaj8Lbf17pskt5rzQMeU7JSHexGa747ddOGEAaRyqC1PI4JOC4itnNeKj+nokYgNjj1DISmF4Mz89gZaCPiWoWaeXwqmb67/77H0/bH2+lL31xV9r+9PNYaxhk8p/n0Nc6GCN0VFtaHViZYw6MyXZlqZVK2VlzL1WyFAy3HRxJK9bQSwAAQABJREFUJGw4vsb2LyBgLD359LPp43/0FFeY7sK2JVJcJHotGNIbXn9ruuWW0XT2plrachFSviFYdibMaSTXk/tbHIDpSd/77m4kK99K23c8huR2DEkUDEPrtUxI9bR1y7np4gsvDKnUNFuMDXC4amgNDAQHgYJbxHNCcPIPp48EWUP5K3XtgWklyb36dnTdbLrqisvTtdeczWGjVjpnyywMGdwBtl8H0EsRVPncXIxDIlwDOMmT3EsofCUAL5tGOITSBs8um4zLeHYQV5DpZ6X3qGan8zb1cNHJJTBUO9Kn7rgH/zGYrn0siKZZHKGXTT2DEQ1LHTK2Mq7D/Dj8RHG10GMupR3sB7MLEyIMqk94WYRuzZpRbBWfnX7x3e8NSGvaMca02WuuGsG0F+oWSE29rWxirDc98SgatZDNiy/uT9++52vphw99D3rD1FcfZsG0g7tCV8eMWtiKVhUD+7gL6OS6W9HCJJk7IDPYVd3x9Dh0cV56w82Xp/f+wqUwvWrgsgSGOe5lx2LrlmEOrWmS7gAHV7+TPvX5J7HFjEWGlpdueIARJ+HEDgAMvDavxdfsBAvBkXTxxVemN77x9nTdDevT2rNqaefzTaxk/Cgd2NdKf/wf/xImmvLXnJXGxzkEy/W/vXUOzaJW1URMONfcD2ON3nPD29pQFQEXY/sa6dJLX5/ecvvV6U1v7sc8Ir2fBUGLhaYT/6ohdlhUrj8NnSoLq1bRTrSNix+ZW3XL16xZG+pXXk3tGHTC3JHQZrezM+h1/i72QRf2/orLcUrcV84v5euf+TAo6snOukZ9/VPaMZqDP0sR0YlbPhAFoltsvZxn9bfCwBmKAUndnx0AyRZb+TNszb/44j4kTS9wI5cTZz645drQa1BPlqt7mxv/QkUAmJvtJa27zm7TzvPQj1Rt95796cEHn0iPP7GdSRUD+DAYnrjf8aMFJtsRDt5thdmdTB/48PnpDbefExKh55/uSXfdsT198XPj6cknxtPk7BOc+O5Jq0enmYBhDvsn0muvvCS99urLmMzZRsWuq1tDGolXulsP012Hx4xSsLonzFfqOozz8WdQ44DhqtX70ubNm9OGDRtiItWeZ+gGMqnq+zvTnELf73+vxaG1CRhID+Qplf8yJC7zxGFLpLE1OGL1tL3VSUY3D/rggoce4sVlCEdAjO3uDCMDi7gTpo009WEYlqH07P3XQTewjwMTGGZ4OL3/w5el2962jTZYlR747t70/a+NoVYynrjwDmnqPhagO9K6Dahj1GV2YUyBb6Uuy4ythzQHAwv9xTYnJdXpM71IsifG96aLLt6Y3vnTN6drr7uYRR/Mvvrt9nEOsG3fMZaeeHxP2rt3LH3724+gDpIvnpjF8sGCUnHyaSn5DusVSMbVbyasvr+eVg+sB3db0/ZndqVtWHe46Rb0bUevTB//97+HFHcYdRP6KTrClIREd1+axzpIa3YEZnooTcTlHlwIw2zuYqPFQVL1f9ePDmFG7rr0xpuvTRvP7mexRvVUW6JMmg8k2glZUJ6mtCzLUW7B++JdX0y/8Ru/kX7/938/Xff661ZKBlW6CgNHxcBLEMEcNe8qQoWBUxoD8EHoo3Jt7Ob16dyNbMU68bf5NHUcY/50HmYuDe5gOf+l1HKZPPuAw0/qxepCUtz25Tu8V8CD+fPNNeikboEhBXYmTfjRYEy/ctdj6RN/8p20a+e96clntqeBVVeiu/l21BqG0w+/O5v+8i++kR579Edp08Yt6Yqr1qdf/bWb0tWvH43tcdUk1rClOjSMZA4BlrwI524CFg6Op0HuIWDeDZgO8QWONCt27fquLL1i27bNThgBJ1QnVg/B6Hw+E5ldafaKK5D3z62CueNQGldG33DjZbQTOoq0G1oE0YbKhSXn2DCw/UQKTp7JxYzvon+p7+JKOjAfBYq2v/Ff2JXSjmd2p//tni/AZsJUz06mnTvvSX/xn+5LPXPvS29+yxXpH//y6fT5zzyI/upYGsWk1Obze9OPvfPS9K53vw7rA95YZcHtTicwbbcUBmE+hNaI5J0UEU46fZ2HOGM3mm+sceJg2OAgF0ms9mrtA6gCwJhzmxoKPfh96dxNDVR+zkWieEG69farWCA4LnCYDgGutm/tg67fAkyeoy/ir2KM8Ma2B+5P6Tf/53+HTvDT6Ut3bkv/9a+hGvXwvrTh3Jn0hx//jdCSmaW/nnduSvt2Axt4ZJ2d3FH3YJvMrubyRLyYGIK5xYgKtneFw0OAMMKof/SCq6BfM4iYma55qVyFgQoDR8GAXaxyFQZelRjoxQan+xrlAE2ctGYmk3lgh63DaJ4U5IQpKLfN2o6Z3Lncd/UlucWXSRSJEb/V3GK6Wt1eOJCwaUqcW9+8KQ2vviV991s701e/1Ej3f4dt3ekn043XX57uu/+pNIsE8MqrNqV3/MQV6Yqr16Urrx5Cx9X5diGtYqZVP9gJWQZCPV/LbVgeE7TMkT/dUl++siwYcoxX7q9QLiDxLlf3uu1enIdhZBSKTc8Sfkb4tEW9gSk1uDzrV4MZuuACDlWhICpjFu2oRJf6I48NOrLe0pPOEJmsQl+msd2LP8vKr9+LVoip+Tru3GMrHv1hdGA3jPanj/xPm1GSGEZNoZY+/cme9MAP70//9LffTz0TG9Jj9+1KMxNT6ZrLX5Nuf/O2dPHljXT5tSNp69Z5mElUSzA1pS5xhqMLhoCr/d4FS4Gp47P9Hzsgxm+rGcjsCr/Z5oWakGNtF8npXJOLJzBS722BRlLSPchhKU5M0ZcG0zlnW0+wQV/y8J6SY7ILXLjLEv/M3FjgZf+elC5/7UD6mXfflu74ux8h4d2XvvK5p9Ol296V3vdLQ+ks1ZkhQwTJpMCuA1oRcfjVxTQbRzMcIFWPV3vAql3EjY+U2Ev5DVcUmhMMk2NaEbHTMy55SBEmXXlx5SoMVBg4NgwszgbHFr+KVWHgjMRAnr7yhOSEIsO2gJSQJ35+fWVdT/JKV6dWHZO1W83x5LtMOhMjk3uLWb+OuK0RJqTaJqEIO2t9f7rlto3p0tcgtd6wLv3Vf74nffXLj6ZHfjCbxqcfS6+/cUt6589chWrDevQZMfujCIs8lTK1mhxsooxeD8Xw0yj/HIbwBUZD8E76bhd3GA4Ac/4v7zIfK3e5xovpfS81P5JPNKK6JS6zq+tmbDWB9ZLAihxP1T+2GyJGaRYczM9MpQEskLj1XUO02UvDqJ4jE5eZ3dI+mfHNLHDGWalhN6bRXoetQpoYjLTSSCSj5NmHPeo1g33pg7/wWoztY/4MU1ybRjelz3x6E7e6fSX92X96DhWCyXTd1VenX/rFG7BhixmttTBvXIvbQO1hFQw0VrlCylrK7fa7YViOCuaAzXgaNOuRqwRSF4Pxjw8N6w68qi30wVX2YcvWq4Bb3F6GEhMR1N6FNOhfTa7s7cVM2QL2dDVh5kFOVg6SVfunrnOwvlEiV9VwM2NPWr+uP334w9elZx7ZmJ5/7nvpm995KP3yB96RfuHne9I+TK2dtQ4JNpLl2ZneNMABpxbMdn8/7Ledhnfh9xCttXChItNrOzYRKas1otpQSHSNSLiSdqymncH0TN0qV2HgZcZAxey+zAitsjsdMOBMkZ2TiLeK+XMiUcqr3Vonmh4uoMgzSplZjuSXHI/Hb89eMd0dLu+Sl/H85b8+OTUWFzZxmcwL66Iuovxeg8NIWy7oTT/9rgvTC8/MpDv+Abuzzz2eLrtiFEnUtemWt6+FKZqkrlqrgAGgzn0wRzI23hblqf8aJi08HocYi1Ame/QFlRgih/Kt42f2QgmaUGRYC3zH7pvOLdrDucPh5+BylHz1DwwCIwxFMAwyDS4UXBBknd3D5XxGhIWlAJld6s5lCQssXuaxtVvXSL+MPuJO28Z2i/YBdbGTEaEycJnZFaMF0+LF9wFoQrNYTaTjvWx5uOBxQTEv04v0vIGVCw9Q9WNT9vrr1qdz1t+MisxX05fu/tt0DupBb37rbentP7Eq9Q1NYh2FA6JIWOsLXMagzVjsfNWgrVJWKbv4JXw5vzd2HawTtdIALS4Yw6hp7iVNDmQGDmSGoek0C06aSHO1xoFVE3tT6DOrC8tnr4WFZIJ2xJGw6LK/CNk8ds/64dbnsH97zsbVHLwCP6TtQUK8MC9OVqURbj7r49CeoDVqHAb0aFzPXuhRmfEAYeYcf6IELaSE2g3l6ryAQwY+L27zu6oXIeWNGNWfCgMVBo4FAxWzeyxYquKcQRhwEnHCylNXXMMaDBFsQEhxCGeOzMwbkp2T5ZgodWUaLPAa5u5mmCHia96azpKgiO3kLNNKJRq9c2zjTmFrdlX62fdtSdPjc+muLz6f3vSmc5HsrmMi5oatnv0wHzCJfdj05Ls31gxgI1Smdg6d19BshKHp47rTOKiDlQdt/yqUEo6OD1xKo8RbcAoCuiL3UrZmkZZpnkDYYMhlemQSfA8feDIjtCLATuFE4BwzWdZT1iwuacDSQGxzywTLudkubReMnCFthiraDIaquBKz46OsGhZBZKTnYukDPttMGbSQr9AlDo+hCoOUdHB4D7T1LMztPDeSNdPQGkx7Ye2jn5vU+onorWKqEiwoLfYGu7brlHms7yrtUrf426mPiYUr59ajhNYY9AvOX8KIeqkFzHYDZpuDYUrARZ6Mc05H7MBZBHcwF4sEo+jIDgu6+C4B0anlva9/O+b9MHE2eD6WXLbT916DmsYEevAH0mCvtzayANHaAAvMueYk5W2iHOAkswyC9dCmr5dOuDjL3wK6Nh2LZDAmgAFG9afCQIWBY8NAxeweG56qWGcEBsoE0Z6x4NSUhOk8jR62YtGVDb05JpOGV8meLJfBOrj0NvilFsHcUBUEbzH3OWEq0UUom5nQXvX8kDBRt/MuGEzv+/nN6bwtTa4Dfha7oqvT5gY3xVHPBaRHNRIOcAqtRiateW+cYxsXSRgqg5xYtwwkvIwWMlP+j7KFjueAR78NmNvIJ8OFFBfWwytq1S1VZ1c9ZsMLs3sy4HpFytTaPXy+wsuGp5toAn2bKgSWbV62tEz47RfjRMRlAJWmpAfzRrgb/UTGVn3xaa7gbjSQWLIDYHZ1Dp09/dyTaccL92L1YDLtG9ue/uFTf5muvWEruwznkpaEMMOmV00oqx4sMrvLgLB8sMBHBbJX6lcS2L1r6MOG4NpnHunY2XnqjAs1xI/AIzBFgm0kdbsJI9+c3+LfTv7iBDNifX2oJzR3YYliLv3sz23G+sLN6RvfeCpd/wZ2TRg+6qhKiL8GDH2NDrQwB7MKUMjD8bW4YkEwucGYy+xqEg5w4z3Y2oDFWALj4jKcfgeYdljlVRioMLAsBkq3XzZC9aHCwJmHgcVZQjuPi2aXPCzCLBITSZGWnpzaq7t3sMvSqzLDKejpApXgPG3GhEivDr0/pE6hd8y3PnQrr8GWqFLev/ir76FbOJouv+xcJmJukJIppNK9/UipWhx04oYxdVz9OeeG+S6BkQ9YOsMWVBafaMJ2Mpywqa6g5JnWK6gCNRm44p8M2E54mY7kckTBFWUSPqhMuSTQ0GmaDtdELBcDXe2X0xlg7OzHrWm892ARIExggVP1V2sNMc0NYSySanybntufPv7H/1fajroMNuiwXb0/fevb3+Y2vqfShrM3wQCiH45Jj0F8L/lQPzah0rBSF9JrQezAr3KNcPvjOb7xRy43OPQcUSY4aJtFQDEGoZC4hTIsR9P4RoTIw6xFqunwiWyMICm6qLrLvbxMzb6Q3vTWC9Lrrt3KxR5/nHY8/3kWAe8NtaAedmmUiKs/3KC+NWzsmiY1tSmGH//NPzsP2FkHP4UrzcB71Iw/7WZuR6i8CgMVBo6GgYrZPRqGqu9nIAbKLMI803mMaYT50O3YHJi3N30us81S/+VEzZK8NVwfE2wpo0y4Gbb4y5+ALl6UTDP1K8HjcgXM6cNMYKzeXGBIGqu8jKKZegfRm+R2qZwE3cKm5pdMq54ikjbS1jBeH1U2LRHrHhcvLhL6oQScOn7BoNLcpUz5Gc3o0gQL2j5uS2/Fg7+O45usm2LBxfCuWJ22NMyXQ30ZvAhHmis7WeLV0VmdmWYxxYUSE1wSMY6qwgMP/SDt2bubftTA3NcazI7tTv/+438EA7g7feD974fvVH0AxpJdFMXRebuexxU41SkKLAFfXI6hPqyLRZndAqvxWNi2LTYIgLsaTXVi2/VHGQFYTOcTfjC8mZYyw2tc1ThMYH4eOpsl9gQ678RAB/jFfdvT3d/8z1xScQ3WFH4GyfdsmhxrpnVrz4rs7E/TY1xTHMZzyUPwdG0Y9I0T9Iofn7v8XEfjE1i5CgMVBo4ZAxWze8yoqiKefhgoM4mQH25yWBpWJkbjywDmwytOmnlyW+qX+N3lmPZYneWXPJbm7aRb4MsT62Lcg/NXxpb3N81LhkZmdh+P6ipi3ygkZ+TVA3NRH8PX0gP5h+hIqa4TezmMR1nBhACPjIJxwjecsM57CV/ik5vs0MoceYXT7y57SRnLwRDcXpvja+f0avGawaTl2koFB7tMF4FTPuTv/j1yOxmj3RKH+FKkqfWb0hcLjH3jU+lf/at/nXY8txMVigFu6sP4M201Nrk/fefeb2J27KL0jrF3pLVr1nEtbhM1h2EYX6SowZiS0WHcUWEAwAyL9hhk6vVLnkpo7Uc6ayING5tn4FqocdCuraqUaVY23oN8mZ01ldgyZYemg3nOJfaij6uVB4P6ewfSc8/vSE898UR67PH70X9/If2LX9uX/vAPfh+mH+smbMPMTE+j10ufnF8D8tx+iYwthGcluWQU+evnsNxawmBYXmZEfA635Zrnt+pvhYEKA0fGQMXsHhk/1dfTHgNMEh3nDNJ2BsdrV1hMmyU+4ei75kgl8kp8y7OM40ub7Rw4xXmAR1+pFL5gFRAj6zbDEroD+aM2RReSV7q6RewtcG4Ty8wiLe5pM7syt4LVcbzIHPPzpihvdAqIDSaOUaPs8t7lRxZG6DhhihSH8Y203LeSSdtf8mrKDsx+O+S7jO5J1LMWvpPkZO+UPmZmTf9gLB8erCMvDJait/u9O391TLVisn/fnnTHP97BRQwsn1hXNfpWYWoLSx/cYrb/wL50x9//AxD2ss3/O5i1w2IIJCjcR7odtrtM69D93g2DSywxkH3rZcwSWxrOTGuHsY5PWSfWfI0r/tTUL+xzZueLNLzkV/KUOd0TKh399SHq35P++r/8Q/rLP/9bLtdY4Ba7Xen/u+Ozqf8/Dqb6GuHB6gTSbxneAcyfhXkGzI4tOuFTEm0Yv/Ctoe/FL8+mciEr0125CgMVBo4FAxWzeyxYquKcphhwkihTYlcVDNIVn2nG//mPE8rihLYYqUQ+Xt98jzeNE6yn6/MEbnK3XIUreNqSnUGxjUtAgGxE4Ze55aQ4tk+9OhjREt9NpAQXJthfj75SL8NN54TMT53EBWy2dkmRjGH+4efYhhz0HqAQlqffdp6HxIqAJSkN68655FTidvlRR96L3/UpPy774ZCYZ1qATJrsWmzVtytXsJH9guOXv+aDHErz4oPf+71/wyUJ42mof106MDOXBhuDXDSBVJOLH7Tf/PzzO9OD9/8gtvzDFBqLKvXCtR3SIQGBFdRj9okY8aG8WI0VBrDUV98+kSW2xc9FcGCsRAvsWag/+0L7Q2dlabjO8PxN7Z7p2enUmoFNxs712IH5dP/9j2JxAdkyVyBOY/rtd/7tR9P/+D98BIsMk5wHGESFqJ+FQBOTcKhDtE2uRbaRZ2ZmXbBkmIUmh+X3zLDn+NXfCgMVBo4HAxWzezzYquKehhgos1l7siqvS2sSE6WBZaIzos+m83mlPklXkDaM5HexjoJQQC9+zMNtJthSFuGUUaZry+jKxBbwI471aOMi3rv/lInVW6RyKaWsY/ezhOrQOneXcwRcBvPeHfd4nuE+lqva8WRzGsatHwVvxczYiaja5OQuLmuopScefRA9VZRoxieQ6A4je+xD35s9hplxNGm4wmFmJr34wovpe/d8L139OsxyDc5iQo8LHLDR23HHTmjtJO0E9t/y62TGQ6GH6Cwl8/YiT5yVoJLGPMIVP2d7cD6ZGfWgmZZHevtG0re++WC645P/BFOPdQfML8zNEocF5Te+eTc4+HWMPrgz43kA6ovUW5WFg4u2vLxc8dCdOzoCl3d4SsziC6DfK1dhoMLAsWKgYnaPFVNVvNMQA04O/hYnriNWohM1TzyZWZSB4kMww0fwj5jxMh9LeYfJe4GT7K3YyhR84AnJa86nTHMmzxJbJtb2tqey4KQ1guYqpFak83+5PzUkaNwgtcC3YITzdnfOR0nvDN+0Gcr9w8Ho5/KO56+oqi+Ky44nacbx8aU4OLZ44v+r0fWEnrU170IAbZHZpxLuN1u7K46fIiyoIN6O98/Q0AgqDM+ln/6pt6Qt529M60e3pb0vzqbPfPaudPXVN6TXXLoJiaa2devp7PXnwwj3oePK4a5ZrrBG33ewX1Wb5VyBdzm/qBrZK1ycurhbWj/zNoxfML3GzQwrF/bm8FgsHD5tzq7El1HOz635UW6r4za0VUPpoYce4/dDJNx8Bp/z2OxbhXWTnTu3pz/4D3+QPvTBX8X+7uo0vn8Cv58ujTUKYBWqxZr53oadwHjyY8TQ73LqHrejdoVWjxUGKgwsg4GK2V0GMVXwmYSBmDEOrVAJ7p40DCvvSkdLnKP5h+Z+9JAj5jnbLlpgysTmli8bmwQtsqlFFaHbR++2SK2iLkqILEydXKS+LZgLpWlmRLBf1NFNHGwLFYcF7O+uUHIUvESpFzkelyvpin9ciYncRtXxJjsT4tfUx16KAPFR6CC+tWsa3FsQRgkg6UqRntL+XWNpzfqz0s+++6fSB37uPVhmOCv98P7t6Wtf/Vp6y5tuSb/yofeRP/JKrDDUORS2atVwas56c98Uz+pYS7srdHGIVDqW0ZW+y/Nh8gt8EN6puuVK9wbY18WBfjtC8SIcLjbUDoyfmd3ZqREY9/5091e+zkG0j6fJyZnQ3e3xWjQWn9PzrfT4Y8+lL3/5y+lf/Oqvp5mpGa4XRhpMDnk9mC/o4DX6YPHbxebA5ZqlE8lUlaswUGHgaBiomN2jYaj6fhpjwAnQqUVXZq781glyMllu4ihJu5K8Uo+N0LtdCtwioGXDcxH4xa7sXF1j+zjMkPHsxNrjyXNtoXo5ACfga0iOm0z0PQ23VpUojaQJjDQMDKyDKVlUYzje+oYQ+ngTlfiL1Sshx+db72Ub8/iyOt1iLyx4On+payN0KV4Og+elm+pLczrS+9p1a2HWFpDq3oye6jQH0vrTwKr90NdsWj06kjadty2YuTAx1mbeWlgj6EMvvcebSkKqeqQSjvQNvXSdhNft57fFv506+9AeF8LsmPrChMV3/8TDYrp48rtp/BG/zZr2D9WRTk9zM9xE2vHs09w4eADmnUN5A/1p954J+N2eND43kx5+8Pn0p5/4f9OHfuWfBU8+ibmyoQEY/8j78H+iOoLSxtchsQ4H5iGRqoAKAxUGCgYWZ8gSUvkVBs4oDBxlVjjS5yN9O8E4WmRmj1ZQAbL4Zd5G+hScZ5uNYUJvNlGN4Dc/P5fmOS7vlbraFZ5lK7bRKzPMCXkkvuVWuaOVfCp+P+NvSlsG6Ye3I7zIKR0JL0Fri+SzTAnLBzf6ekMft69vENqaheEbSsMjq9Pk1GTcZqe5r0727YeebBA6Z9r5uHwZy3/pYhmPKx8jtxMcU7oSqfgJhnZXuvPOO9MXvvCFNDY2lkZHV0cf279/bxpduzZNTU0FXp599oX013/9N+nmm29JW7du5Wruvog/shqrDEdzi8UdLWb1vcJAhYEjYKBido+AnOpThYHTHgMwvAscmIl/+E1+vTC2MrkdJ1OMG2Z72fn/9JWOvhT5ZAcbp+XDkdvs6Hg5cvojo2R2llv32jTUByPns/Qlg+2VzWeqO+uss9IFWy5Ib3vb29JFF12U1q9fnx555JF09913pw9/6MNcyT3OLgn9zD4ILrbC6Cr59bnX7ZbKVRioMPCKYeDMHYleMRRWBVUYOLUwIGvTYjKVhY0b4ZCsGSYTIvOxf//+9LWvfS18t0nnkPQODgwg7W1GfCXAp6M7kvTydKzP8cBcmM3DpTkWvBwp/eHy7A4bGhoK2pLRVcI5Pz+fnn766dTf3x+MXXfcM+l5bm4ubd22NV1zzTXRv+qoA3333u9G3T/4ix8MlY5VQzC3/DOujK7SXp9jYXkmIaOqS4WBUxwDFbN7ijdQBV6FgZVgQAZHZjccD0ruZHSdcNesWZOeefqZYHY1k6STKdY0lO6lMD6RQfXnVYUBF0cycTK90pE7B9LQu9/97nTVVVedsbiwPyndtb7iwPfzzjsPXfl69DPxobNfjYyMBE4GWFT6vdFbTb1nLGFUFTslMVD1uFOyWSqgKgy8dAws3SiVERkcHEwf+chHYsJ1+9kwJ1+ZEyVyPp/O7tXKqB9NenskvBwt7dHowYXUfLN9QQTXBktXB9g92HD22We0GoPMbdjURVIrDr0gw7orudU159khYaHZ2+hNe3bvSaNnYapsLvexycnJWBwcDbfV9woDFQZeHgxUzO7Lg8cqlwoDpwwGZD6ceA+nqakUyom5MLoyu/6cuN2G1r1U5udkIuJITN3JhOtEl320NjsiXqCHpQuj44H3wIEDwfQptRzoHwj1heHhYXTFF0Li627CmeiUZsvIqr5Q94o43AQmTcS1TPDE5ERHouthNMOV6JYF5pmIk6pOFQZOVQxUzO6p2jIVXBUGVooB1RaQsBUORkZIxsPJNpgeOBuZXidp48n4KtWV4TWuk/Hp6o7G9J2u9Toa3NGuR4h0JLy4OII0VuxWr14ddBUMHsyetGSY0t6ylb/izE/hhO6S6FRTaLaasVg0TDUhGWGZfHExPj4ez3v27EkuAgxTn7moEJ3CVTwhoEmLSr2lWfGm9LtyFQZONAYqZvdEY7jKv8LAScBAh7Gl7FBN6NJOqNWR/HbsD2M5tC3RFcyjMU0noSrHVeTpDv9xVfY4Ip9IvJS8XSR1S3G76eo4QD2tosrUKtE+sP9ALCBlfJ966qn0nvd4uUbXNcinVa1OILAwuI5H0oq4k+HXooWL7jCN2LYWcwIhqLJ+lWKgxirrpexgvUrRVlW7wkCFgQoDFQZe1Rhg6pziEg2Z+t27d6cNGzbEYvGhhx5Kl1122asaNctVXnZjZnoG6fZc6kO67a6CJtrWYpe4icRbizAuHipXYeDlxkDF7L7cGK3yqzBQYaDCQIWBMx4DYb0EUVFff7YtbIU9gKb5tTVr14Te/BmPhBVUsLXAVcpT03GpjepUMr+GqUZVfivItkpSYeCIGKiY3SOip/pYYaDCQIWBCgMVBg6PAXXhtb6gdFf9U7fm3aIvdnUPn+pVHIpkV+ltX29fHKCV0R3ixr3OBjOLhzhv8CpGUVX1E4OBSmf3xOC1yrXCQIWBCgMVBs5gDKhv6mGz2bnZ1MuVyTK5Q4PYGuYabm8trGERpXIHY0AJLkjLOrocUhN3Ay0utCFMhlecloN/B6es3ioMvDQMVMzuS8NflbrCQIWBCgMVBl6FGFAqKWNbDuXJqCnR7e/pTzNYOHGLvnIHY0DDC+rqzs3OheqChxvFmz8tVFSuwsCJwkClxnCiMFvlW2GgwkCFgQoDZzYGPN4NB6f+rpLJwuDKxCnprdyhGBBPceNcnUs5kPSqCtJRYwCX6u1WrsLAy42BiqpeboxW+VUYqDBQYaDCwKsCAzJpMrb+imTS29Fk2Arj+6pAxHFUUlxpfkxG1wN9xUax4Up4K1dh4ERgoJLsngisVnlWGKgwUGGgwkCFgQoDFQYqDJwSGKj2WU6JZqiAqDBQYaDCQIWBCgMVBioMVBg4ERiomN0TgdUqzwoDFQYqDFQYqDBQYaDCQIWBUwIDFbN7SjRDBUSFgQoDFQYqDFQYqDBQYaDCwInAQMXsngisVnlWGKgwUGGgwkCFgQoDFQYqDJwSGKiY3VOiGSogKgxUGKgwUGGgwkCFgQoDFQZOBAYqZvdEYLXKs8JAhYEKAxUGKgxUGKgwUGHglMDAYZldjTzPcgOMV/j502C2rtwQEzeeNPOtJxqHPpxtPG+SKcajeYg4xXC0eZY0+panK3lFmGnaZXjbimmnp6eTNgx15m+4cPoreZu2XD1omL8CC5dxR7ndZZuX5Ta5urC4yAP7f5GWMiynOL918iOwZVp+uoAJuLQdaDzDC1x+L3AJR3GmKc76FWe6yLcNs+/mKU5sj1Km8cs3/fLrzscwnemJEM8lb8sv7Rsf+FNgEl6d6QpsJX/D/F7iRMRT9E+hZWG3rgFzuw0Kbkq9or7t9vR5bGysE79T13abRHt04aGTF2Gl7Usc34XD9hO/0k34xNWJX+lG2rA/GN+00U58jzbhW9BiG3bTlTLLc3k3j5I+8mr3Jb8brm99fA6f70td9Dvy8epTb4sqdGsa61Jcyav73Xp2YKGseBbu+PGH/7aFP79146LkY1ipv2E+W65+jBnkYRzhNw/z8rvPEafLL3kezjd+ye9w30+LsDYuCh5sI9tgemo6495KiPY2TgrexJPxZmcyXo1W6MO4nTYnXndbGb98M83U1FTn3XTxnXCf/ZlnaRPjB3yERR4Uo7MNokyfl6QzbcBqmiWuwFvixGfy7O6v1nd8fDzKta8VOinlmcZ8gr6YC7phKbDqC6948Ln0n+48zKfAqW98+7V9SBj8mdb+VOYJ8V9cKct38y39yL5Y6LzgRhhj3iJeaZvyreR3UnzqHPRA4cUXvtIe1nGi3RalHUrb6Zc6FBr1PXAtDdA2ptc5hvqtOMMD5+0A38t3w32PMa2NL6P5vaQpcfX9lXIsW1h0tpkwlDiGlbzLc3c+hulK2MTERLyLj1KuNFLysL8WGKPtbeNST2DSCU8nLe8lbXzs+l7KDLyT1Pp090vDy3vJL+I4xvIt8GW9xcdh+qblWYb5GNfffJvGDS+0a3hxhebL+yvpH3KpRADfzEyOlXj22WfTPffck5555pmAa82aNYFckeP3q6++Ol133XVpYGAgKm7F+vr6ch3aCPYmGZHX7PpmYy/egU3EBS8SzMgzb3/95GP7zgOPP9NoeNpB68knn0z79u1LF110URodHQ0j1X63LA16C5t1KbexSKzl3Tz279+fhoeHO0RsmA3qbTil4QMeKNH3ucm51NvojXJ8tyHrjXrAE43NOyQR7xrJrvXUAgbh8Xt/H1dItutsWT4Xo+PjY+Nxt/rOnTvTE48/nm677fYoR0brvu/fl2666UbKynUyjeWbr/WxYwhHqeejjz4abbFhw4b4blvYJn6fYZC/+6tfjbJvu/W2NDIyAsJFeuoM/sJqGvN2oPIqzCgH/O3Zsyc9/PDD6eyzz07btm1bbGcRdQq6QgPWX3zpWxfrG21FYxtH3Nj23tOuYXhR4iAc4cQ3zeTUZKSXzhvc/KMreZlAA+nRLrWeTtsbz+tEc+RFxixoDaPqpvc54HEwqedJq9CF+BeevXv3puFVw8EQW4+Z2ZkObA680lqhR7/XezDYbl3914Y/A5E6dCOsmMJPtQa0yMTb19+XHIj7B6g/acxDOq7zTxcG4OmDphM+41iG/cp38eW79REGBzXxF/UXoVaTNMLu96hHVx8wH9PGZAYuNTpvfJ1h0rhlB64pR3gavYvDl+3ouGCfNl1pC5+jbeczE9wn7JFr/hM4iKEn/nR9Ob0exav4c7LRWW9xKl56W7m9DBeXhSYLbqQfaaX0D8PFv4hqLuSFvPj0u87v4l8/mEPbBVdgMK54lSanpqfS0NBQfDe936SLaIQ2ys2rxvgvDNJNlE0K84/+EakP/uM36yadln5rDMsw3O9xcQHvgRfCyjfjRRz6XKGr0m+ESzikfeEXNz32aWnTcb2egRaP0rSu4ME8LMNyjS/+W/U2znLUzl/LiH/AGfhqgTHSFGeepY7iSxz1LOSxxDJK3JxLe84iDR+ijbv7RsnzlfTvuuuudN9990V/fPvb3562bd0W+GQmj7n7i1/8YvRX55oYc20v8HfOxo3pqquuivHhB/f/ID32+GNR1zImOqZa51tvvTWdf/75kdY5UPw4x87Nz6VvfvObaevWrWndunVBa47ZOttD5zjh81e+/OX0lre+NfBMluHbFrZjwa/v0opjseHCqm8fMtznaD/wbhppRlf6j/1DOinwF+bf8mP+Ja710UV7M8aWvB2Xe/t6F+GJ/JsBi7xIgs2yv0ij0afII8ojO+naegpH0E+tPR+0y3px14vpO/d8Jz311FMBm3zUTTfdFDCYxrqJT31pvbRRgbN7HJEehV1cRE34E3AQua+3L/Bjuuh/1K+3J1+j7btpXil3SEkCHQ1OB3c1aiNZ4e9///vB6Ai8yJDR/Pu///v0W7/1W+mTn/xkOnDggK0WaTvpqFgQgJ2TSvlsA4r8QniW1WwTiGX7M57ImqNc34XBwVPEBMIIN8yfjVDiC6fPwlHysRwHxOJ8N075fmD/gdxIls0/4dHp24nMq8Dq92C8KUdf5sAyg7AptsBnWvO3noYJu53Qjuo30/pdCUPAS9q77rwr/e7v/m76s098IuAoxFKnU/W0B0/hsjNJhDrzIOsOToTV/ITXcpSCF5z4/I1vfCN97GMfS3/2Z3+Wdu/ZHeU4KMrgiFedsBYprvgt4X77MoPDH/7BH6ZvfetbUa8SX/9UdAUXtoEMjzgJ2qMtfBZP3fULfHZVZN/efWn16tV50gOvDjAF5+LaNorJkDYSb+YVEzfPlukk7KLGn+0vPqVF4fLnQG+8eWmDdjAsaJBJtdBVTLTkZ3q/OfjpLMsyLb/bOQgZN+AgP/OXPkuZvvusM970zHQMrtYr/rXpwOcyUImrMmGYTtjKgsi66XqEnTyMq7RAuhWGKejOhUJItijPtOLdxabw61zUBXy8W67OSaGTH3g0OGCXMaMc621e/ixTN8ikJsyBG+CR+Yo2Bo5w5GGXKc58hNGgwMnBqCzRTn2fCjguSJ8z0GRnQqat49mx3Lo6zlJH6ypexJ14lI4Dp9IFeYnnQFQ7rggwjTQQachEWratShsODQ4hrctSK+NKc5ahm6YtbSPztZz4kdYw2yhoJto4M8+Ou+bhT2d8y+2WyBpu2X6LZ+KWMnw3XBi7n4XfOObrd9ve94jj+ODiri04KPlabozXwCueWsQRp8Y1rfNZgUNolTZad9NHv4uvGTbDIj/ytP+U+nXPT+LInzRcYPDZccv87BeO5X4Tv/6Ew7pOKbGm75V8o2In4Y/jiotO+QMXOsJjO4tb4RWP9957b8wnA/0ID6ibvxZ1Uoh19913RxqZNeM99thjgS9xVhYnd9xxB4KhJ2KOjrGRtI4zhv/2b/92+uGDD0bNLVuciUPxGjRJXOfQWWAJem7HKagybtAJbWd84fj0pz6d7vzCndEGQcfQi2mNZ7sY5nvxrSPJ8w/PfIqATZiiLqSzT0rXMvrmBZnFGCYs0b+Ia5zJicmoh/nEPAIuw1GG6RyHHUcjL74Jh3OHMAmfsBgmrRr/b//ub9OOHTs6uC99xTjCZtrZ9gLaeWxiciLTZJsu7RPCFTADiOVblu0o3KVfFLwX2pfWAx7SyKi/km5RNNIu1YYIgCEIh5Fzzjkn3XLLLSHhXbt2bXr/B96fHn7o4fTiiy+GRPUTMGffhIlyVeB3idEKttqEJOJEiJV0kLBBzNgK2zCW5QTtuwiRSOwgxrVhbRzzc5J3cDKeDbF169ZoFOOYXmYhGonGEulOrtBjXo1TJxuzEIX5KaG2LCVaNrAdopSpHw3p4Ed54kRfuIXB+CW8DEjWz2fjdv8sqw/YHYgcbB2MJB4HA+H0ewx2EKNS1KeffrpDNL5ff8MNHcK1iezY1lP4AhfAIj6UoMzX59PFF10cdWnQDsJhRzUfy5hgkLTDWebU5FR8F39+M6/AUb0ZhC3erWepUxC17QPsPgtDpBUvp6jbvn17+sxnPpP0lUa/4x3vSFuhG+sGutOf/OmfBl1bR+viToO48XnLli3pAx/4QHrkkUfSn//5nwe+TSSOot3AwabNm9N73vOetBFphLhq1GBY/QfenfSUbjgIvOXNb2ZBkQf1wlyaj2Xdj/TjBw88kH7sx34sJBEF325njaxG8o5bO7o2+s0AdGn+3fRnHgRF+9mGcy2YYgg/2g5fZkZ47Ge6Qpt+DwdN2wekJ8PcfRkcGMzfyHehSQRcSVf6UXkvY0WD+uiEf7Y5G/Tu4i4WuWYBDNKpzKgji/mUtJ/73OfSA+DA/njt665Nt952a0g9jG/94ke/0xfGTlsBs3BYpgyA+RUGpuC3fI8tT8EAH6Xupiu/+ZZSQiaDghcrc7o42sk2dAKy3tKn/fvF3S+mz372s0Hj4swFie0kHpV6veXNb0mXX3550Kq0U8ajGF/AjXiKdobAFmqZDsxHPBuuc1xutBBeMC65aC7hprWd7RMxFlNmjFe2qZMkY2tpf/OxHVrQq771ME+fo3zK0i/wlPjmQRExFil4cBHuuHrFFVdE3o5TpnOe0X/gBw+khx5+KL3//e8PWCzfOluOsNm3dGUSlpZ00qHOPObJM4QPxuV/wIAvbO6+yUCVMoPGmZfy2JnT+y3qReJC2+JbaVd5F8c+Ow8FTfOsC9wAr7A6rhR8WAfLKu+O0YONdh+OlK/wH9rk9ttvj7b48Ic+BFxZyui41AuOzt14bjrrrLOiH//SL/9S4Mu6+f1zn/9c7GZ+8IMfTNdee216/InH09atW9P73ve+qLf92Ln0ox/9aHpm+zPpoosv6tCR9RcPjgWxEwozJW4Ntw2kA9/7Geell7e97W2BU3EpzqVf44nPWBi16UvBnnBdcMEF6aff9dORJkESLi4dT4TbdtXFeIuUXhqy3NImtqfPwlAWAGXREn2PcssureULT9n5dnfFtPYb87EOASdlFMmv70GnwGVax1nHBMMLXQufY6y0ceedd6aPfOQj6cYbb4z6iDfTFYGO6eTlzFM4QvBHekcB2ypotSfTpel0ASPwmTbwjsDDPlK+xbjRDjCP8i3HOPF/D2F2rYQMmUgUAb7bGGVgmoUwvn/f96My733ve4OwZHIdZJ5CJP7444/HdrcIckC99NJLgwmWCHbt2hXSxd27d6cbYOIu3Pb/t3cfYJZVVb7ALyAiOUoWqhrJOShJocFAVIKiIog4gowJcQQzimOaUceIiaB8AqJEQcEE2oJgQlFAgig0SZKICE95ivjW739rlQUN8z7mPaSb7+7uW/fcc3ZYe+W19j7nTEu/GIWz9r0Z3xvc/b9qSb/GtTVhhXImMBhiQY56kEh53lp9YZxFF1l0sMiiiwTGq6++ejJ1bwxwr7vuunH+GFNZ3A022KCclOUnHMJhtPyjH/5o8NubflsELSe0lvaXWnKpwYYbbRhFDZY7/3Dn4Hvf+16YwfYA87W0PFZCeNNNNyVCwqCcnlVXXXWw8EILp3+wggFVh3APs72MABw/Yf4npJ9vfetbgfM1r37N4KDXHzTJNOag/w0L5jvuvCMOAVjgkrLAmNfMvCbwjo2PDZZfbvnBtdddm/aLVkZy3hqf0F5yySXJxMtScuJk4QkCJuXky/gyjuAhDNtvv32+GR3MfukVlwaORSpAYBzRAV9g7jDtI8+n/6MRzOWyX142+OrXvhoDuNlmmwVmeGOkZAw4pOGjmlsHIAa79ZZb4yBbakJ7Ti/awie8+XCg4fTpT3/6YGzlsTiGnVm99NJL4yTjiW222SZ40sYSFfmnPMjU9dffEPowDn4LBhk5tIhcFF3wkOP6k2CIMZs2bVpoFCVXdNCWM4NfFTJjjuikbdqXfvE7AFQdChEN9QE2+JKhw59gnKto/2A0RnPOuP57PDDqgxyAxTFlOfU8GLRxXQCmzkU/u2hw4YUXDn72s5+lLhpsutmm6TeyU8H/fPMMnSiwaCtrYLmeY4qWzvc8Gx/GUlcBk6yR/tQDf+uTBKnlyKlDkZv3nFga9/AHB3BPthm1H/zgB4OxsbHwrnk3jRj5JZdaMrrEnOEMLn1P/eCHqSV4ZauqHnzSEcbZeuutM7ZzMZS17A6WQnxorY9eosVr4dFKVDQt8IaMWzuZD4Snl7BDY7xZH04HXWqOn/vc56Lf6fzwTo3H6ej+Bfrkcu+9906CRLaxi7Gi7wrm8GzJ5y233BL5ps/hDG58FPPDK/pWXCcLfd25wFff6lml1K/5wad/frNl+uDIkOuec8Yyv6p3LxzXuKFrOY7DZIwEz9BBCQ3quv7on6kwVAf/9BK98PehHhIYKGBm28m960nA1DUwg1+B08yldGRkvOyP4twQR1YCyjeZwLNzjl33Mcb06dOT3cWjt9526+Dycy+Pbl5r7bUyFjnhm6AXfwGv0CVzV1t28Rc//0X4YKmllkpAwd7feuutA1sMjScwX2211aJ/2WGJFBnmu+6+K7aVz5JtlTUXvhAbI+GkP3bg1FNPDYzsxlW/uio6V+Ltl5f9MolFDj7/SoabbpOtlsBad73i6eqTrbKltBNn7D3nmT3gl1h9NcfNN9888LpG5sAeXFYAd8UVVyRZqS7/afU1Vg8cd/3xrkq8XBq/yxaU5ZdfPj6aMf0W0C633HKxg+DPSnXR8orLLy+a1j7sCiDiY224wWCF5VeoJOiPBrfcesvgyU9+cuAL7UsfdHKz9XMA+yf8mcXZJWxRVCU8lFGYrCbCCF82sTTAMG280cbJju60004RUM4AhNgLgvAMqclhIEqQ4MuyzSyHWF8+Fy1+0WDPPfeMw8zpsGRBCRJWiMBoonTtFfBQUIh1xhlnJCO5xwv2iFNtb8/nK1MHjvHx8YwtQ4UREdt5/RKAvV68V5y7JZZcIobWHh9OZZRRMT3m42wQBIx1+umnB17GgzFpZWJ/rPlxfDEYxsEwG2280WDxxYb7iOFv7hIKQimSI5Dzzzt/6l1eTHLxJRcPrr322jAfx0rf4MA4p512WoRl4403jkK/4IILBmeeeeZg7bXXTrad8rNURLj23XffKGeOs2gNzgj0zBIa9CJ4nDOCi8bgkZ2fUXunXCOQxlUwt0BmropQL/r5RYPzzjsv58BG6DnMMVTF6LNzIaxbT986e5PWWGONwYorrhh+JrTmInvAoDl+znOeE6WBXgITSzy26KA94/jud797sN9++w0WW3SxwfwLzB/DgzdkztB+7732Lp4t41W89uf/9ecoK9fxBDpQOuilb07G3yuTKKCkxARflJeAgyJmvGN4Cy5GEf8+fu5h9vXsc85O3bFyXih4/aGnvv9QNMSf1STtXVNcY1STZS1eVCbpVz/BR3HbF8wQ6beNENxoi/fBqISnCyZF382v6lLQfvsGl3mAJ4a/xnKt4VWf8gfnK1/5yvAxHiX3XQTB9AjnWjsfgZq2+nXdMVmnGxyDSVC40MJDWTUfsyZ7YNcuOKnjuR4/dPA4vfqeU4t5R8fUcmfPY+knLh1dQc+87GUvC37JPzraliYBwBg/bcunxdFivNrhaDol41+0ppd7xUD/HBe8ZusCw/cf//Efodv6668f3MK5gtcfVzTXNz7zodstX+M5md+mBfjDW2UrjJ+2EwFL86Sxs82h2jbvM7DuJZhZtoVuNBa9HB6ses23662/XhIjrumfjcIYcOdDjlv+JWYEuWyAD/51HYxkAS91Jo4s6U9pHjOmPul8x+ao/eMWGuKh68tAmpu6zhm/f7fTbz5woQ7ep5/xa4lYzusfDK7ffc/dcXoCzKP0p/mPDfOh0+iV0Lzo13zA7rBx8Ikn4JZN5RjSeY0/vOoaHOJD82UrOVTaCWjmnW+ob+gK7dgs+l5wc/349bH707eeHodNIkMChF2k1yWOJJY4fxxg+Mcj4JP9pZPYR/yvDXsruXHjb28cnP/98wdXX3N16IAH3cNkPzEnWADIN5AZXnCBBWM7r7v2ujiL7PQpp5wS3WblnP8hmWJ+P//5z9MOHsHC5pI390bhy+OPPz42gt1wHw05sNrOnoBBIedb1b0/ZFSfcI4O8KU/gZ+54O3VVl8tfg5fgj3b7tnblW9w22C5sp/wDrYf/PAH4U/4MbdNn7ppfCSJii996Uvpd2xsLGOznYsutmgSM/jfb3xNNntO88w1zBqjactCGj+Cf2ZxdgEFAAJmM36WoSYEEMIgl+BJ+WOqzjD95tfD5QaI5VByIkz0D3f+IdE2Y28vDqWLWS3XX1+fKK9SApw4ysAYFAYmQVhR1BabbxEhbyFyQxcljbGNISKmAJyjwCncbSrCu7lgOOrIo5IpElURkCOPPHKw8047hxj6w4jq267BGdcfhjAPjjaGx5j/9m//lvYyhVf9+qrBMksvMzjxxBNDKM6xNlfefWWWXWSaN5vY7A1XUUbFtIga41F44zCd9fWzBuecc04MBbxyyM0fXn20JazgtJQNRky88847D2QpOVOcgL8s+JcIPqHjOKOJNmh54YU/jaO14447RqmITOGKgiHgH//4x5M9ByPBIhCf/OQns9QHFwRWPwRAxAm/jITleLDGuXoEGfT/pWtzgQt0X64yrNlmU0YC3OZE0OFUvenFLx1swP3Xv/71BHdWJwQbZIIS40C7TomjuWxSjGEp5+oy/eLfddZeJzdP4s2vVmCGF2VvZcbhug01xUGZcEzwkfN479STTo3C3X333aOEbZf48pe/HAUJJzPLsBtj+x22D63x/llnnRXaCvbwCOOChqJ12X08Rq5F8uZMtvCYINWKh+wYeF6278vi9OBNN6iaqznt8tznDqatskrgA6clxh9cUFnD8bEoTrjcZJNNgp9vffNbgwUXWjDGQnBEtmOQC0/wb454y4eS37eCNd/wLKhGH2PM+O6MwTrrrhMck3d7ztVBS4ZorBQsmRLs6kugZ57wIeNulUbAZombshWc67edOo7vHF8mnHd89ad7h/oL/hZYcIHoMLRmhOngG2+4MattdJvMEv6mrxn6q0r/yND0asQq01aJ04FWHI5LLr4kWyMYQLwvUWGcD33oQ+GvT33qU7lp6IBXHBCdTD/iaVt0OAiSCuzEqqutOthiiy0GT5i3Vkkqg+pGGXoYTfEf+uDd666/LufJm5uRGNiVx1aOARawGpseM08rhZIlfp940omDW26+JUkH/BA9X/vvGXmGV+AbA1uOLjk6++yzAx/+sDfyzj/emfk4z5jLTG27zbYlL6tGR55T5y+99Jdx1vHYmmusGXuCL+lw9oL9gm88yoHb4/l7xDmif+luToXrO+24UzLZHA83gtPNEiVbbLlFaAdOupZtIj/shmQPWbF1kKzgbfIlKCeDva3v0eJr9DMP9KRv2uH1nazv44b32qAVe6Yu2dYODs3ZcffDOUU7fIcXOGpwiC5oS5Z9mzfdgjfZNjdd0YPa2oqGR+D8jj/cEfqoYyxJnztKZ/BB2EC8yQGmOwXe5ME33Y9eK6y4QuZx+WWXZ2WVTl/pSSsNvjvju+Ff7dASnYzPrnCWDznkkMF//ud/xnnGBz/5yU8GdPULX/DCzIf8/v7234c/waQOfDjmxK5UMoDn6eTbf3d75Ijvwkf5/vnfzzjb1g138EwWOenLLLtM8AEncEPfsRv45Lmlz7UHL37lZOubvnhebRuh8923Qmat9jpvyyrbCI/wCbfmqT+6lZySe/hDI3S1j5qcscX8BbRSzMXnn1VmcXYxE6aSUZJhgiQAmSjEPKvurMSEEOF81xfdy9ZiRAjjqEKuvhDMN4SuvdbaiUAQGaP33pY4bsX0+iME+o9wVFsZgBCqsGLstddZOxaYMEsAAEAASURBVEv7N9Y4fss8PamiOMv4xqUENqjlAI6Z6Gt8bDxGGKI/9rGPRXksPd/SgUsUiRGvv+76OOAIgfiWDhjRJgYDaqw/3vXHENJ+So6leWmvMAqUEQGyBFy6abgsV/Ap6ir6dEzBwxVDZH6EV0Rq76CxOFeUrfoczNVWXS3OEgMCTrjiWBO2FZ+0Yo4ZFOPLRBAe2zMoRowJPkLbcyFAlD9YOgKkNBkmhSOEBhh34002Dt0wNt6gxBT1jTc7FjgCn3n/taJ/ePRbthF+KTZzJ7Dwbt5wqp5gjTOoLTlQ4Jbjlj1axZM333RzFIpzthCgOV7Xx5NWelL6Y4w8AcOyFL7Cb8P6c4dXGVTbSDgflsDwEkcNPAyn85zcHXfYMbwgsjYGAwGOrbbeKvRk8GSh0QI/MdyUC1mS2WNczZPiNTfB05JF16sLrmOOOaYc2V0G519wfvriWMONlQTj4ZfMqRSZZUlKn5wz6rIMe+yxRxTa2NhY9AUHRgZappjCxT+UXrFN+sWbdAWYwYJP6QZ4N9bpXzk9vMbICAjBykGBJzC1I2F+PvDBuBxxxBGZrzlzfOgsssKRcx1uyQr44YFu62Js8LUi7vNzxHfpGXQnq+aMVvQJGpqjeeND5y67/LLBGmuuET3MGbBtRRBrZY3RhEu6QDt9Ml4M1fnFwzKd6G7v+BNqnOkVIKK189rBOZ0oQINf59EKX2+w/ga5rh/ZeNksPCzpIbuXzNaTV81yLvqQE4E+fY4mYEXLZct4L1C85FxNO/LM9uADjnuvVulXdlCgCi+CTkYajAw3+3J7ORGWWs1dW/pYe3gje2TWbzqPg7DSyisFF+ec853Br676Vfo1NpyvNt9qqQtmQScedN4WCMkR9wtwJqxI4jXyaEkYDmURG79oRA/J0nEgHMM52UYT2UrBaWfL6CQyAWZ7sMla25lHi3fRBqx0Z/yEEiznwMXBZOvJmi2KO+ywQ2B3DV7YO0kwtkcxf/zAaXQ9clrn6ZbJPal4YeJjXHiXgJBc4BOcfsbp4X8OGtnQH6dQAgCv31l0t82ETRBskRfbCTbZeJPQCMzwynbyPfA6ODjNjgU7Y6X7fnLhT8LvzukLTFac8Dl+gI9Vi8f19exnP3vwxS9+MbLxtKdtWfKySPwS89YvnsXD+sKD5mRPO33KLt335PsyBzCRMWMIrPA7+8GvaJ0KJwregrPF5108vKXtMtVfARo5pxvZim223WYykKBz+Tx8CGPTEewemMwDntCIfibT+hRYrLfuetlKga7shHmxvUrrJzhs2HLhEf7zD20/MVCYspBjI/7fyilw4xfgAL1QKZmVi6gmjnEAixgmcvLJJycS95iRAw44IIoC47obW5/q6YeGIpgIL1tgKcLyLUVmw7RxEI4zJSPDoBMMCpJRtHwDyUsVUm8q4w1Z9i4tXMwlwqdkKSB19WUsDiHm63lQ4r1vhKKlbMbHxwdvetObojgoN/PWnsKh8CkVfZq3TAXY/TbfHbbfoUAcOkjmKksXh3DuQm/5gfADbszG0ItEFfhr3FBeMgAcIvAsWEIoMsbk1LobRBipvfbaKxksyhhcHtMia2BOFHaiaTipDxjMGT7hnyHqaBZM+lb/jW98Y+qbD7owjODSVj2FUaN0weacCJ0iM6fZtaA93MGNLCOcmJfVCudcV+CFwZNR6e0D6toKgt5db1hnsdBGO4py//32r5sIN4nCqKHCN+o3beFs1113zZYJRokSYpgZYlk2hkugBY+COvQ/9NBDo2wOOfiQZEzDz/M/YfDcXZ47hKXG2W3X3WqZabnQ5IQTTkjk/7a3vS1zZNC/8IUvRA4pL7ziZjsyhn6MrsBqpTI2p9XSFXovu8yyifTJFp4AK4dZG7yJFz5VGf+nlwF5xzveEYVKvl0D+6FvP7Sy1zcnG4EvX/Oa12SuDBuHhfxlObvkSoFrTjVHlMLk2CqcHvDDD6fd9gbfAuPXv/71WXbUFz4WEDBaVjfILGeeASOTDBpnC6+SV84GxX3SSSeFZuiKxmAnG44trc2pJUvyBXx4vni89Qr+Zzg5U2jIAJqvlTkOlfkLOjh6eAIeGCVBjD44rvCGJ+geNFeX7FvVeMtb3pLtPm76kllkbOlMenjfffeNQUc7y5qcTDIje6U9p8INYzJc+BK/vXSffRKAoSPeY2DBC07OgXtAwDm0E/87zjoakxEyx9DjE3O2tIu/8AjjbJ6cjtiFSmT8tLKpHCE6VBLGvklzt99RVsqWJTdACTitLrAZH/jABwLnc577nIyHn8B62GGHhfcFpm+sDJ4x3Egly0UWwAiWXuqmEzgtdDMdAH6rj+QJjLKMcPW83Z8XB2xmBRzw0DLxs5/+LEECB8PHeAJDWUftHs0SR7+cPPDSifiIXVHwFd3S2dPc61B0swUJ/cB+zz1Dm4OX2SSyTD/Rj7am0A34gQ7Xd5d56jwZph8kFOA0+7KrX7wfx7uOFynHEl/pG4xs7XzF05xFBa/geUEa+PGBsWJHiwfYCHICXu3Bw6brn2yATf8+3/nucGVUfYk2foVjtpqM6HeRRRbNOORBNpevgf/e+pa3Jqiy1UubbAUpuZU4aNtNpyrk80krPin4i89QeNHGvLuAC4yKY9fKtYpeXqxkbYXCs/lYDVMav+rxXyThhm2GQQees8INHuOjHZr5fuLST0x7fYCHPMKXIsGJH2wV/VOdh/9/RpnF2c2ghShAuoNcpoXRsMQpqvT7qU/x3NfhTWtu6iLIY+NjUV6WHDAbo01xXFvRiSUaBm18fHzwmc98JkSZee3M1KN0F7h3gSgQWSQKDmK0BcOyKyw7JMwEUztPKXE8ZIVE0iJESmLmNTPjZDOWGJNQgYPB33qrrbM/kENpj8lL6y5RwsDI6sccjG9vjXEpxvO+f14YnlBgDo6LIrJxc520vczIlb+q/TJFeLBh4r4jXD+MDQZyzNFtghuPktLm+IqEbLw3PsMwo/CN2WfUflqwH/25oxOlUvJP2eQpqSfrwHBRGoIPzHPuBedOZikYDpHaBpY5ql9KVzbN8h7ayZ7Zz8oQiNZa8OCNQHA60JHxgrMTvnRClDJlbT4UtSVr7WbXQjAFQHAPP2jomBLAz6JR+Mc/9igTWEU7d24fe+yxZZhvLwEeGlsZTApMH/gK/3DsRO+EXPGdgKaUg35E8pwt/MI5Q7PmFUuyaHrD9TcEp62MnrjUE1OHE84JsLdYX7LzZAkPMchWETjMnDxONFriK/xJBvArxUMZ/fqqXw+WXmbpzJdDK1OGr63WwMX0baaHl8xNfTKBX/AAnjana8rgrlLwmqM+LBGDh5GwDYIsWm6FV+c4WLYugQnMAmiZ4dCheNDY8AmHAmn1yOO0VaYls2c+eBtdLC9z2gXH9l5ydtEHLSlN8yG7nh9tReSO39+RDJtx4/xWFk12l2PS+3zRy3wF1DFahWPznBMLo24u+ITOMW/HzssuyiRZATu/dKLz5AHvo6WARP0ll1gy2SX0hg98oK5gRT28S96XWHyJrBjJguFVTgGng9Mom2ZFjGOCJ2Q5XcNH5Iz9oFv1R8/gAboEDHQevr67dBPDT77wGdjQ39hkR3/g46yj/x9v/2NgN3/OMKdRAEQG6C7ZwwXK4LI/+FVbeg7/Z39ozVE9cwU/GO4qucMv9Gj6q/rs0q+u/FWyjPhMluzTn/50eBEc5iSQZfPg1++NNtwoWUY8hZ/JtPsDOG+cACtvZA1u9SEIM0dOu/tfODjkI3gvXNAB9m7q54YbbwivkxGwc6a0Nzd9P1pF4HXSySeF1rJ88AYXcEJuybMtR35/9ojPRkcJJMglXPAzfKuDBnhGltXqZbF26A9Hs5TiC0kobehNPAdf3ylfAQ9b2hc8wNExtZqFF2wx260COjqpE1ra0R/4Du45fxw0QckXT/hi+GON1dcY2OZzbelEWXfZzZt+e1O22TQNyRcdih7ox87KOFsphBd6G81twTJnjrx64emC3zYx7fU3s8YR0MOjZIW+4ZGMscl07+nznx7H27zMh72hF2VbybTivBVv/c0o/4K/hZ9mFj/xO+hgGWqBKXmSGacXTvvKaVldvunmm+IT2LYx9FVmRHbpCj4JP4zcgZMu7+QKmVXHdkq8iV99Hj/ffLOQ8ZE6MYuzSxGIzCDcZDlg0tAITQF5yQEnDdNRKAyNSdj/QWAtX/q27CCbYo8dprW1gDK0Z0WhRN75zneGqSgtjqMbgNpAM4LaM1wY+2/3DZEDNku/nF3nKR/KiCG0x8vYmAJzf/Mb30ykxemlaI479rgQhrML6RSpDJnMAubDFC960Yti9GUtOBJrlcPIIRFd6RPRMC9Y7WM9/ovHZ4+Yc5Tpfi9/efohKPa7cEhyh3ERn5OJ2RSw2++lP5k8BpkDzjhgUsGBbLko09IXB4LjxGHZfbfdw5BwwRnlXNsbbZmOIFDi5itq3qiuf62yBJwOipwjgZaU0dO3enqyMfYjU0gEC07e+573RpDQHxwcGJmGLbfYMrgQ9VLqMp/qzK6F0Se8ePpvE3jH185ZRmRsHctE4UeKhgAKdxk/vL9YKTEfhbE2bzTUTxtdgg0Pvp1D5/vuGT7cnkG05GYZlZCrw1E2NmNO2dgS0+NyTl++38vTz4EHHpgVDgrSmJSwD7rrl8Jzty7a6Q8MvmX08aM+zcs8ZKAoJ2PKlnIw8KA5g0smhPLk+IGRA8wp+ehHPxo+krH40pe/FDjAwunUFm7hD84oNrqgFbZsQAd4xopzVfUdG0NbhczbKwqnnA+K2RIvx8U5dembzK+CY0VGw2/4hhP11Xnyqk/OsT61Aw+lG0e78AEn4CCfjK0+ZFsUfc2pBZ7MCy4EZ3gkvFDz9MQF+gOvX1l6Eq3Mm3HFP/BtOXPH0sHqCOAtXcpo6UOyw5Iqg4wnfeMHN6XhZbyIrzJ2ObrowFZM4rdga1qFLlXHSpG+6Xk6x3lOs726MmWCw+nTp2dfon7wnD7B2vKjT/PEb8ZEP7zImWBT8BlHxZxsu5AhtIqBJzlk+Isep3Pt89WWjiUDclDg04dxyIixBM9gyXa2eZfImPgYr2226WaZC5mht8Hqph94tseYgwAGY4C3mDDzFhQKHOyBFlBz2NgwtFHgiE7n9OBz8zQmBwtc6N76g61puUrjR+GPubKXaGo/N3qBH39YzWHTrULRW+4ZURrXnLPtKjDjzJ9dWc7LKtmjnqcOuCHL3NHjoQqdNbMcOToP3uCbPUU7MD3/ec+PnyDDjC9OKhu7VdkxK9BowBGES/rxmc96ZnwWQQd6CUA8apWOFmDI9tvOYhUtDnklf3bbfbfoexlPdOH48RvQBC9xTumjE2qVggzRQ/yZ/fffP3OTlEN7KwTG4Wux5UcddVTsNhyCgzyyHXiAPef/4DkyZI+suXHC2Wg2yzhkC2efd+55cbzhmH5kXyQB+Elg5itI0NApdAd5NG905MNZzeQg225htUKiBU3YF785veRMMgTt2vnlX/FzjEln8I96Bf2h6Pn/8/wszi5CY0yThjD7RNsZksGi6CwJKwQcE8nuIiBBRRgMCekUzfj4eITeBEXMh3/i8CDPbwwjohO9ykJSnogJBsYao4qsKO+M9ad6Nmz9s2SmL8hXh6K1vMOx5rBRfs7JZpiD3whuuZ4SRADG3RzNx1IcZjX22NhY4N98s81rq8RSWerirL/xkDdGsbhZADOIol/1qldF+Vu+k80wpr2a9rRR5gIBfTq29OH5dhSpcc2PgHPUP/XJT2X5iXL00gYOLWGBD/BjJPOEJwVOOdHmIcsie4Nmr3jFK6JMKGN1jM15eN3rXpclSMIvQPG0DM4fJteOQjIOurm+2eabTcK34gorZnvHzZXpdXcmgZGFsUwRBRuIZs8/d9c8KS88cXkpkL771Vx9OHQElFKmCCmXnhMFRzBl1ikPNBAxdxaF8sD7FII7gf0WdGgvK/TzMliUrnaW90W8FBSaWRalTCkoUbkIn4HTN4Vl+WqbbbdJwMjAU0oUpbbGodwEIJQHPtbOeQoSDdGHUkJvClzQRsnqI0anDL1+8am+1b/g/AvSn6UwMiLLRuZk+MGkH2MIAs4686zaE79BFCQ+Ni9GlqFhZHzMyRI1Y8BZwuutdHkS+lYf/sElSKW4czNKZaaNa7lxu+2eHefC2GRe1kZwChccODoAfTvrwXCAxUtTZJEUihet8IL5ogX8oxV8+czpRWDRb+vKI9kKp/j6ouJZqzluNpQdo6voKXwLp/Qv3SKT9pMf/yQ6Cy48gmnLp20ZHYi/yIagX59W0NwMiyfgneFTBJD0KL3LCWOM6VdygDd9owW9JDFhu5dVuhuK/zgEjKJMkqznbxb+Tep4mD066RePjJV+xtcybeimLzLGqURfPCRDiH/8xgMygtqRN/O0N50h/vGPfpwAjjxKttAJt/3uttoed1OtEiwQmPAu/lffOOQKvzuv4GmBH+dZlpZt0BdHBo7tBxVEXld858k7ZOOc75wzWHeddQeLLzF0Vtk+xVzoGzxOfjgN5A0/43Ef+sIc6ABjwAud7AYld+x/69vfyv77dPgo/TEPztuBrz0wzhVHD60ELeQOL7GfpE5mj020EqAsXNesHrGRbzj44Mi3YMg9Ofr9v8nqM58xdFCNKckggHFTegdLaCEZcfRRR2dMvIVXVy24JJ3g1NgCC3wP9/MsO098B4ksT89YeaWV0x9YjEcHC6DY7/Fp47HTsqP4iVOvP/4OHWQMn49/4hPRgfSx5w7TY+qsuOIK2X4mGWcO42Pj2XIkkLJtDU95ggTZNRc24C1vfnPaqC8hI5igH+lY/KmYB99Fe1lbj1Z1nd8GBk6xBJ/rMrkKWYeHXXfZNf6V+ZBZW2U4wOhii44tcnwseFix/D62Q5+emX5PySI8gkcd/bE9aMmH6Xt/MuAj/GcWZ5cS4QzZU8d4t5HyMGiMacIUCMJgEswC8QgKsQwQpYCwHFOZQRPD6BxXxGOIIEoRBRrDdVENRIieMZK+IV//89Tn7/PW3p4anwNHiWJg9RAN0X208Vs7x+oo6nlYvXn8oYgI+ZgF0Shx80YI8IAfTAhm6UFxoxuYMZT+XTf/sbGxyfmDE/EIruXaxo36cKCtO32NI3uinvnaiwt29aZXNgPeKQBZW336mIe5q3NfvfhBIEHpCwTMDSzB7/h49teAmXNsns4LPoyvnn4ELoSes0KRx3Er2Jse2jOgf5/v76GriJtTYk5u1Mgbs4xRfcL17FhumNjaQgkxFBwhBby2YDAscIH2M2pJB0+jvXPaWPbijOEBNyEwVOhFWWsDlwqHoZeRZXHuqfaibzxCyTBcjK+lMXAw+PiXofLWL3QUHevbsWDHWPANHsrEq57hGh046bL4jhnNfWqfIwfQG34YPDwpS0RpeSyT/ZIMpOw/AwBemSnOPEd32TIIblyyrUXm6J677sk+dJlaDgjnkIJUn8ORm88WXijOQG+tACtnAm7IsjbmRy9wDn57428DF54S+HFuwNw4NHe8Fce0FCQaNEzzFY4pcUGZrBkc+u0uZjhmoOCX/jGfn/7sp5EXzpZHv1nt0AZcgkDyRI7AUioqx2TIZ04tZB1f0xN4hu6Cf8ZZtpvTtHIZo6duOnyIvABcVmWhSlxw9vA4+qEX3NhTymih50GvOyiPaiIvAn+66sV7vjjyw3HTJyeQc8Y2cJ7xJj1tC4FVBRkfK3V0kT7wBH2qT1l98nbtzGsHv7/j9wnC8Sc+9zQOziu74t4EsOENckVnCdjQ1mqT0jggT4KqXulj1OGDHpRJNWdBHXyBgX7GL+qBxTzIG5xw6smlLWTuK/HGUCtdivnR0x5zp46bPmXJ8CVceiOmLT0MvoAWfJ5UIpCzosNB8IQisjvjezPSJlnFkjUyqy/Ptse3dBG9QKeTF/wMj3670Y49gweJGg7Jo1XoObwT+1GyhjfJOdrlZt8SM4+7o6s4QHQpWrQMwpvjDqLwsycwsVVs539XzHtsfCx01Qca4k19aktPgcXjQR3DI1pxNmX68YPzvukJBV+AE++gn/P6ZuvpaokfNNCv8bQXdGWFpHQofqVLjdUOn7npp4N1/aI3HiI7+AUMfCj/JSE4q/wCzjHfAT7NKw586TK2mw4lf9V5YPeSk/mKt9n6ue8dPhqSQ+4pDbFjxqi58AdsiRzKVq0OVXvz0T8+RU/wmh/7QXdot9aaaw3uXa1WOotGgmwyP156GK3Ip9c/uzeEvjEP84QfyUHfgtkFHzdMngbgR/DPXDWBIVYmBukJ+WnilKYCsQoGxryAh3wElZLufVq+IRZC4vQVAkQ9HGhMC6mOZRfUNUaYpPo0hvGds//OOG5eo0jCRIUoRJgKI+IGruobc1AAHcVgYmOD0zxcQyBIRkTX/cZwucGjiKE/wgd242hj07hX+VKcYLN94T3vfU+co+6nnVnjhbGqX0rcnIwRJilGQWwfjM+5MgalbJlbgQuCsUgJF8K4DibtmwZggEv96BsMlIjfsslgiPNVtAKLOgr86Kt/m1vgnmBeA1rm0J/zlKzlv6YLenHEjWP8hgk+Z8dC2DhCFBF4zd05+/8oRfgw16n0iREt42qODLM5yjaiA2VpWccxnDRdzN05yo8S8EB0Szz4SntGHQV+VwYUHAJJCgQcaE1JUTzwSLHeUA4bPgc3WnNSFq8+jIFvGBMdUigyF9r8oXjz+jLK+sYDHZi5AVMWSLaNgwgmNxk5Z8uOpVVOsEKJ9qqNseCO0QcXebSsCh54oGBvu/W2KCsOAlmSAWu8cJo5F/rgYMti2TsaRNRY8EK5o4exKHny4Lcx9UMWzINsCkrpFEEnR5nRGBsbGjU4ZfTRDE1k5eDPXPVtv6a7rTlF6sAXYwQGvxXtfObUYi7gtzIjmIBL8+fEmi+dIIlgvjKBnAsF79MDHmVET+rDb/jVB7qiPz7lbKEPWukDPukLToA9g81zruu39YJgL05wZW29TfLGCnw4CYIxzq0MEho2X2kHdvxhXq6BiWNIL/lNxhzjC7zC0eYQGXf11euRelXfuHjIx1zggozicUZZO/Pu5AK84Qu8TTfQ98aFk8jwxJzIJ91MPskUXa2vww47bHBmbYk45eRTYrvATv5kY12jaxTwGAMt0Iv80wX6AAvcc2o4+eZoTmTddXaTDgAAZ5FjA18enVWsHv0jGNHu0Spwh0btE4CDHLInWXWohAB7Z/7qmSs60pHmAAfmDO/aKXDpnPr/XaFv4K/1OmcxW8jK/nv8I7wsVcEM2wzndCWepn87EEdz48ArvPvwH/C8vsCi4FF1jKc0vMb2sfXAYzzBjVeM8ZEPf2Sw7TO2zdzhCQ7MUdvmDzxK19J75NT14LNgbrxom+OSa4jDG36bC5l1HWz8J3IPx/yp5gs2jZySXzhyDQzhwQkfzriNR+35EvS/fo1l/vqDG799usAZGPiHxgAX+daeD8g+kkmlYeq2j9T3Qzq7Jo0QJoD4PiZJaQK+kQ+wJprrEKSNbxPridxbxPdGL0Q3SQyjvnH03QSCcHUg0LE+XOt+vS7wcRPt9EGgMIS6ir7ArQ9KBcNgUGMV2JPGFjHsGfFYI32riyBtWBHZMcGjXGTqegzMMTY+lj7BgImdC+OYezEGZ1mZeixAACsFx7DECBXcDXMzBMOSlxGU8tV/Bxhwab6UoxJmKgYCv2LO6AJOdGqGoyApTnOUeaTUcxdkOSGcYoYDHozVwtf9oZU51PTiULcSgJeuP5XJA8hs8qfxgofwGWUFVvNnYCkpOMRf5jKJz5rv32t+sAofzqMR/FGQ6MyhojDhI6Uq4zM418an8QIONPFbfbylP/CoZ6mHEeg2DbcH9lNUt5aSXr6WSilAMOCfP1VE3HuJzQ2Ppj/Ods23x7Z1w53be+2912D11VaPPNrv/s1vfTP71m0N0Kein+bxhhMs5rxYZYfvFIQVL+nbGPhCoKuN+WgfHq1vx+ajvb7gRZte0cCr2uhPG9f7m6z6hIdLTtDHmBwm/Gi8xlU7sM6RV/XIh291yBTaklGwoGXLNri6PkfaXJyb40rxXvMGpm09BN/4Ap8zTO0EtN6FB7htOpk3HDunDlw0bZ2LfpzQQfSBwjB3IOJbHf2hv4JHyIVAB1zO6xctmjfAqeBD5/SBLmDAJ77RlnPHYKKVPvSrkAcvCOo+8ZV6/RsO9OFjPmBo/gz9J+SxVy/pBm3xZvODPsDQ/E1/+92JG7h8z3vek61SZ3/77Cw5O8fhscWC08umtYOkHwUcYFJaB0VPTdgPupmubbjRgVw413Mwf3bFvOEQPo31aBVw4SM0gD+wwKe5O+c6GyewcAxP5uejnm90caz09cg8xpvgvQebH/voOr6hK/TTMuCFT+wyZ0u23pZDuOToGUtbyQowNd0dK+ppix76x0vadFIvsNVY5kXH6ceLbdxEqA96yrXp06dH17H95gUndFP7Iuri/9ZzxqYbW4fxIcABPufgKrAWqth4GdbfVzIkAVvZOfxiHPAq3a71gW+wu24ctMI/zk3lI/PEY40bfdKl+FhdxRw70agfY4WWhTCwNt2cN49OxKHRP6PM4uwa1EQQVQTsGzPIjgwfR1YOUSm4jgQa0DAqJ6H+aQ8JzkGScxACUV2/iYxhwoylDBkpCCTsjRjwcCRbuJvwmMWxEgVUjNow9VjGB0sTIzBi0EI8hIOnz1nu9Ygy19QHBwbwO/UrS0rBOUbIrtdOrn7SV+GAA6mPhgMOwIYRzJEBwDiYydxF4vDRigCOtMEMmALDmj+YfMBuzmBonGb8EkgGQHu/FUKqDUMEFy1Izdz6Vl9EbHxzawEAvzFaUNCqadHZ776WwWazP+A1Z/PzQWPOozkyDOaXazUrdIFXbWQkZX5cK9ZN9hJu/IYPdGNU4F6BU3i2B6nPwb+6Ps0H6jrWZ8uJ6zFgVV//9r/bAgPPeAbt9En5+Q6PFYyO8QjH3XzADQb9Kq77uEOYY2s7AgMAdvxmj5alKVlZbcGVPsBR//Q7qZQKHrwo0yUI+0vxtye1MA5kQjvwKeYD5/jCeX3hSf2Dr35mnq7hM8GX7EqXtCk8wAXYwRp8F26V0KS++5E1xmuedt2cW+ZdCxwlby0/5EZpuODTI3X0O3fJOPjmxGLe8NR6129zC/8UnRjINubwjhadxVeXPKNxjovn9INf8HnTEl6jd4rv4Al/wBs8K8bTnlFnbB2Ts+ZvddRFY20VtAMXfahwIJsG2upTmzhy5aSQU/3pwzV0bIeTc9EvOwIXeMHfOlPCJcu61d74+h3SvfRmrYy1ndI3foUTejOyUTxUXSbgowucax1iHLr93PPOHcysfcn2LuuXfbJdylaf6eXkGF8nxjYe/INNPxIaxtJOadjUNU8FPh03f/smP2jrHx53Do26nzT8J/8xp8ahex8s82eONRfwwQsHTz28Bc/oD2bt8LF6nEaakt+htK3Kj4f40/hsHmleVH1q//AIT+AyXrKzpTrpPedii4sv/W7dpR5cs8lwrQ450q/f+gQ/GHzwHlvPCaWjtdfGN7qGB0uW+At8Hm1j82vu5k+nklX12znGA64Zy3Vj93jg1Kc6bAOY4FfdzL94xH84yXzrJLvffWuvL0EfnJNNcBlfIgBPwpnz6jY9tOkxHPMPlZZV9eEC3OCBX/3SL/AJJ/+M8qDOroEhvpnDb8fK1POOFYLmv4I4EIKhTQziIQURerLqiQIgnDNtwtp4NI4uIQ6hKEEIpgSaUcDRiqDH1x8Y9I9ZMu6EggfWnyvypQQJlbaMq+gds4Ar49XYiABeyFcP4VxHLHV77o0XMDmH4TkmGHoqs4FFVszY5muflrkaw5g+lgbdjGa+ltQoBn1ygvXVAgO/4HONggOf/p3DePAHXgWz3V1bReBB9tG3a/ldQjBPFPiQ6TAkONDIY7YWqSBCvRqonLyKOiv7q9gbzBkg/G2cmidSYXb9U/Mo5g108A7mB4UbK0/wcNOnp9R0/+9+uza1X0pOO3RFqyiiwh986z/1a0AZAPhX0FIf6irad0lfxdNgbJ41RsOM99VhdBltY/itb/xridd5zoQx7XW0tK9+xqt+Kcg2uHhbn61QoyBtQ6jCecUvU2Wkug4s4KfEFPwOPvWUhpdhd56OMHbjp+edyvWn6WAeU3Gbvqace+D1/t3f6a/gM/+p/eQ6QOr/Y6Hcb75TJtTnp367PAsuJuRkar2pur1pPKXrBz1EZ3pO6b7uV3GCV/q6b+M8KH3AVLROkzp+sP76XPNXYK4+H9jfZD9N84eAAzzhiSnXc67+ZG5gClj/sJFwGftSepK8KeCil8kK3g6cLjxgHs4PTw9x5nhYdzhOLk7903BpB5YpJe0ecG7K5X/6Yctw8w746JW2V5x+djP442jWb/qNDYpenJhe6zP1rHixqfpS1znf9CdHVNKBvjImR44Obt1ibEUbRb99LY5a0Uk/xgaDMRS6EU8HpjrFDiocQ3o0MAhYqp395k337tP19nnYdnoVLMYGAx3I/5m39DPnt/Ur3wIfZ67VP8fZvARKHaAZq/FsfMd4UMbfiq35wLECDn1Nnb/rPR7/zYqGMdiq9uOaHsbk67SMGztzL/wrU/vu4/6ui/fjfeeVhiU/HsE/8xxW5cH6bwB897F6AIRMG/ff97735cYQN3ghmv0hkAQBfrdThqiQhSEVr6lcdrlhRimRaY1xy623JNqDeDdxGVMbjNrEbONojPRV35gJPBw89WXlCMO8ZdDvKqYCL0IjPoIipqhCG99uaMFM2nIE5i6Gtiew4cXklj1C4OqrGRScSjsFGAQsxoMHTgOBM45xLWfZp9ZOM/gjUOW4fv0bX8+jPXbaeaec04c2cMBZvmbmNYMPfvCDYUL71owJPjjWh7kZm/hqC09uTHlCwW1uChzKzLkL1tMF7PWSNTMOGlgWX7SyMeASCBC+ODrVljCbB+caTMYwnrGn8kYGmt3+FLxdwPqQ8P6j2ix1HtjmwX4/6LkJ5YhOkzgr5RXaFb/iEXj0gXf1fKMffEc2qg9tO8BwHUnVoXzxIX4QFIEBf1P4+gqNajxR+YKV0baUrL0lb9ljQZ3feFpb32hKoeWmhrpGlihYgSnF6251vI4/wr/Fh+DDg/rAZz4cWgEXGPx2vQNC9XwUffSnz02ll+MHnn/guQde79/9nf5quPv97n6n0D315uA/D5xfT6XPT/3u4wfW8buv5XsqfqYed8MH+e72U/u6X7Up/ajb40xtd7+2XadOPrDO1HpT+4o/O8Fjk2N3Pz1+f0/023BEkabjyZaTB5N1Jtqk2sQ45JncsTc+ZBLv4+/JehN1p85jEu7UGv6ZOs6U0xMXJ848cH51emq/s7R7FE5MwjOB654rx4+Ogx/nrBDFBpeuovfYfdc9AcfLROg82w6cY7fpFbjWBn7t75YJlsiaWdl1ts0qnu0Ussj0T6+S0pnaaJuxyyk0nnP0lnO+1RPAeMKGVwO7cZBtzJahoq/sp5UCc6AzbbNhI9G9/Ro36tKX//Iv/zLYeaedo7ONy673tgA319q/Xmo0e1npZHWiM2sMj351k6dn+9quwyfhW5TkhM8kF+hm+ptd0BZMAoLMJzX/sdqrX3W6rnmzG3wBOOV0m4vzbSPazwFzJ07YAJ92pLEX3HXp4/6ui7nUv333cbd5JL8f0tl9qEExm9IIdeegGxQQCHI7+sEUmAWyIJGjpY47bN/1rnfl8RjOIxTGtX8H8hHJzTAUh/baJN1diNEXpDOa6rqOkTm4iOO834w7ZlO/lyHUxQyMtgzmosWAMlTG5cxyCiHenfSW4MwPsRUMb96MuqJvezqLtBEo51zPXGoMN9RlW0AJH0b3SDQPH/dIEM++Ne8wWDG8xzMdXI9YIZzueIc3OLCnyE0RHpXkuajuLnaHpjtGCVNHfMYGf0qBh1m1B2s7xXBIuZxXd0R/ul7qIbL0mDhRLyFFG/uptdOGk6sNuvj2aVw0cybSLXyh06jMigH8iQcoETjDT2gDX841bzsHz343bvEpBYIuoU21JVsK5ULzo0cruCiboj3+o8jc/IY+6Il24d1qpQ15wD/OG9M1T0dRVz9+k+F7q73+yAn+ouDBGae3+lHP73aQ9YnnKGEwKF3X+VaIDaNz5hJlPBEUaNM4cDwqIwyMMPDYwwDdQR/GDpaTRiddUM94/chHPpKbEDlxsrOcQI+sc0Otp3GMj49Ht7DVsXHVj5VLOoPdp/M4rfwHPoDS9ssxHUr/OCexRU/RYc77TS9badUXvUZHnXzSyYNPHP6JJOdsR6HHvABHIk0/xqZXwcTf0Idsr6QAG+DcvvvuG7/Hm/2Ml/FL37L1Snyfcvbhw70gvo2tXtuMJKdq1VfSwzW6lc7l+8Almw4ndCpH2vyjnys763qhNEk88Khnfurqn2/gmF9z6223Zg6e9mRebIRinvrTln+gf/aH8wvOOaEM10sfBqSMkyjMBD2KqI0TBoZAxTnEUAfBMQjHzeOT3LHt6Qb2LzmPYF1iMCf2uEA0IrhjUN+NdIygf8SBfAyDgNp6dqxr6tiMzpnlbILLcrxrMsj2Y3Jb9Yl4znH8EP6eEoA2zK6nLUGq8cwl45bzqx3HxTYMS8GWLrTnGIAbTAQA87yqnFUZZHf3Yzr9cKBFgZ5Fx/H0GCZjmYe5y+D2csfHP/bxwXvf9948Esf4iiUGTG+uSuMnG+xLIMCHydWHP3iYXs/0Xa9ulEADbRWRsDZgJ6jadUYaTjhb5uK6fuBQv/PMP9zfmk5Gf2bBAB5qPoJr2X78SJlRFtmbW3SGT/XgVkF71xUy00VQgsdkNWQs/lwKDW280UeA8uZ61mLzugBJEKrgqfB5Vi08A/iuwVFHH5Xn7j7rmc8KD+aFDFVXfx6u/txddhnsWwracyXzVIPK0IJpMrAp1gFvlHJ9MyC2vKhjT696+NtzdBkqb8nynF/1++aNAFd/LIf5p4ATb8HBqIwwMMLAYxADQ1HPSmyyqZzdstve8Oi+AnojTwkonenxjJ5ZTEdaufVhk/ymf/gXjrX3+3FlT61Y0SF3lw2ui5OOq6wu34V9pYvbQfObL0JPOmcbIbvrCRts5x4v2KO+PclluErs3B8n7GR8gNJVbi6jk43BUZZN9vg6NpO+PeaYY/J4SLDS1fQ9m2BshXPPJ+B8tw6P/S7nk86XfJPV7S0MkhHg0D980JdW4ujg+B1PGD5FyjjmlXHLT5FQ046edS02X0Kj+nCeL9W2QACiHt9Ge9fhVX9/vre2SBS80efz1g2H5W9M2obZmGUftrPLWYMkrzj1rEHPXPUmMESCFG8n8ww52xwcT6s34bzhDW9I+v28Wg6w9QFTvfJVr4rT+cnDD68oboFkLmU4Fc4o483ha6OKoBhFwdyeWXh8vQXFA7m9HEEm1HMQZXc9HNlvzhsD7GUS+vJec89UBP9/1TM7z6nnPVrSRzR3pduO4dmqmMJcvG1lu+23m8zSegbo98/7fhz5r37tq3nszE477hSH0UP+Pf6IoIDPizi8MELEyKl1XqYPs4g855p/KLAYGBPFwSlFsP8r9s+LIt79nndHcMAB1+pwojlLlk48Z9VbTQiFx0p5VqNx3RBw7HHH5nmL2rgRafvtts+D1TG1+mCBV0tEH/7whwMT+oFPJEvoDjnkkNSRjSZA3uQSZ73wT1DBpfTenfwY/ZnEAFpQFnCFB2QqFphruBEfD1DKaNAOXitfPK6tOpShOvgYjyZIq/5cF1lf9POLcpe314/iaXRDY4pWO30UAOmHsvJ80c9//vNRxvidQnNzDxgoVGO/tR6C7skjeATsDIRMsWvz3FcRfJFd34pzjj2ebqEyDurr694/35tsseVHy3jb1otmzAUM5NOzFdV1Dh8xYhS4OY7KCAMjDDyGMVD6gy0X4NIdc80zVx4bd+ZZZ2Yrwlve+pascHqbKJ1GT9B/9NHhnzw8j3GzJUAATZ/QHzKMsq/0Fn2jf1lUOo7NZNsE5OyYF40c9q7DYm9XmbZKnlLjpVL0LweOzmQ3bVl42b4vG6y2+mrlyC6YFd+jjz46OvQlL3lJEn30rTidfrQ189Of+XQed8cf2beSBVa8XZMtBge9TT+DxUs3wB8c1BwkFrbd9hmTPg54zB3MtlF40YikmEfdeRmK67K6tjiw6T3eOw59R3Q6X8rNx0ms1bjw5BnlXi7T9sHbEL1ohvNvnzD/xlttzd+bN60oe3IPOGXe6Xu4lcjcvV6x7BGsVvzA8oR5/nGT8ezKvQ/f2a2ZIJYHt8sqeaj2DtvvEGRiNs6jyMbNVjKIslNX/fqqwUaLbJRngDJoPpCPkB65BJmW6WUUm9kQ0fvHx8fHJ7dGYH4Mo1/bITxHUbq937+uT88b9cxH/RjHQ7g90HyvvfaKIIgex8bGygEd7vfxJhxvX0Noz2qU3SJcyvfO/V6cCg9b/m29HefYY49NXy1E6jLells8tJ2ziHkxKQY1DseZw2CpAi5EfgRERjhLDRXJYi7PYjz5lJPzTFdtvADhGeUk2EeLucxN37fV3D1KChNSAIq3GGnvbXeXX3F5YCFglICHkgtG4E3UDCfwDj+caHj0rFaRng9nhkBoZ+lE0CBTaPuFwKUjOHP0AdeozIoBSkEWFo6shMjqehHH3yay7n/9G0d0GDgKGO75y/CpBvDfCgXf4C80Qy/8RQb0qw4HNf2XkraE5xhfDUJG+85qq0MpIjRCe8qKM6q94ljflt0oTnvVnTPGE5eqF7RUW89DxBeyD3+9b7iaECe1fqtL4cfouF6rDRQvx/6vtwyfrCJrkutT+aTm3byD9/WtDvjAQ3mOyggDIww89jBA7ukMNkiQy+ltx4495TvwLxYXfJd+oZfYe9v96D/Ph/W0C/bU6hXdcekvL42dYsPZSE6ewN4Y/fIGY9DBtmzxGyS9nve85+WeBL/5H/SahA57zjn1siVjuMYeclRlPyXa8mrp2lZI13mhx7fP/nbatR9j1cwqlxvJ+rnT9Jv5n3DCCfFL6GX6jx6/sJxZ891559rXW+fZBHjybGgvMZHE8lx09rhfaAIGOKNzrZYLAKxSwxkbLsklU8tm82184FIxRwkzjq8XVvBfONRJPNT4fCCvGxYcsAf2RMOJog2fSvIFfvkZc0L5Hzm7mO7q31wd5mOwERAiZHMxg6VLDvDBB79hcGotm8vA2m+65lpr5lV53s7j2YMyXsWrYabjjzt+cOKJJybi+tGPfpQIA2FEKC0MvkUqbvbiVIv+IJxzOzY2lrfteE2fx714woG9OJy8GTNm5C02x9RygjfgeF2fDeEvfvGLs31A1pKjLev1goqerqstB5xSWws8fN91ESMHUn+inn5YNGeas3nwGw6Oo0kQCMUZZ5wRZ8Crejmv7WxyEODLEo4i8iNkmOuaq68Jg33lK6flNcTe6b1gwWE/MgEgNBj288d8Po4zJ786q0zucWFumWkRpkzaJ+p1hJjwvO+fFzgoEBEuZ4JjLKNLWLw+VGRr/MUWHT5M3WZ42UKvH/a2I/DCMwfL5nUBinMcFMI6Kg+OAYr8d7+7bXBBBRSXlrK8o+RG4GLvF0VKYeMDAVhenVuKnELG46J4isSy/5W/ujIKT9BBeQnOnv2sZ2e14vnPf34UHoUv+vY2J5kFqwflNsdJbid0+vTpeRPckUcdGYXtlbB4a5fatuAZvJxar/N+ylOfkuwA+lK6YLNyAS6BniCUQSG7lvB++KMfZg6WHb3m0jej4bXe3l6GbyjTc84+Jy+FwMvmDh5ya4uRwK8zvQ+OzdHZEQZGGHgsYKDtOcdUEO/NhxxPNti9LbKqfypHTz2OFT3EZh1wwAHRUew3/cF2cfQ++9nPxhmjV+ka7Y4rm8gfYec4nZ4MQw9utdVW8TPsD1afHpOwY9sd06uC/pl1k5ssqmDf+M69vLKvEkBsOnt60EEHxYeR8b3+husH//7v/x6dTV9+4dgvxIexcsv+64N+Y//ZV2/VAye/QF+eh86hBh87TbeysZxbK8a98sb3siXSRwLvgx/4YDnKFwYHHFOr6HwwuJJZtr0CjvhLkl7u+eFXcbzth6af+Wf64PxajUeX0884PSvkz3rWszI+n8rqM/i1l2zTB5/EJ4my2Zw5H7azCxEIvv0O28fIWX7EEEsU83FwOareFw2xuXOvso+Mm4+ogVPF4cKUnrqAEUVgIi59q4cpMBdid9bLvlL7FhGu370uguEA2KJg/zAG5XxhIhGX9vqylO/tUDZgI9oHazvDG8o5veTSS8JYm2266eCMip5kXm+tcTkU9qFwSBxzfLcoI9+vZjQ/cCI8gou+OIVg4xQ6H+exIjZ7eEVohBoD26vpGaVwIAsHVtdFkJZwRLY23btuecE14xMWAtmvNCQkzvl0ZAUWeOz90uaADnCtjkwwOAgOZwi+4cvzZ70+UD0RHzraa0xRwAmGn7bKtGQZ0SDPRa0gR6CTT81rVO6PAbhEj8sqg0CJoRPeoNhkHWQo1ll3nSgm20koenKA1uSCHOWVpsWzAicZA8qLUuHU4kvKmeJRt+lKgV1ZwZd9t56+wIkkh4o6PgI3mQ1OMx44+eSTY2zcBCJTgCcpMEpTAAg2cOFvsDIir371qwe/qZWc40pRyhTjKfIoiBUoCbzIiPHIgmCYQnXOW9vMQ594VeageRk/wt2ojDAwwsBjDwPknx5hI/kDZL/tKJsmoKYLuh77R++x4ZJO9A87ph39wcbTL/qgU/RNh0gCsPUcR5lNjq7z7Bf/RdLLVofxsfE4ihJfdOlvfvPr0m9XDcbGx9Le87zp7d122y2JBM9y5vTFppaekiygX5lAY4OfLqRDwbTC8iukLjg5quChT9lVPo6+nLMtQEJQ4G8+Hg3JHvB16H6ZW31w0OGC3pSkMGfzGhsbi/Nrb6/tbY1Tfbi+Qs35x5W841cEt5VoNI6gwXXbGWTGD33HoZkHzhNMSIjxb9gybc3ROT6BpFpvbVR/di8P29m1HIpxGEkIQFxMx4Frp855TLBg/WPsMC+HSjZVXUzN2Du2fy8OU2FKn7+//fdp05FMDHVxkmVajqtlXQjGBL+89NK8e1yKXUYLERnZF+zxgkRYxiYUv7v9d8MHeP/t3kRu76k33by09tTYf8thWL6ECcNhJHttzQmzYk6C5a1tHr/lPCZyzo089ipaAvluObpeRWgfjg31ojHbI9QV2WG44KQMPkdWv+YX57dwSXAwnkybPdDgNhdLIJiZ0wGHmN1SuHMKZ1iwoR8OB/xwYu2/4VTBM+cFngkXXHI6RMt7v2Tv9HHYYYcNfrHpLwbr/X3d7Ltc+olLD7bYcou02ecl+wR+GXh4pXQoDk60cWUl0QOuRuX+GEAveLnyiitDr+mVxcSLeFz2gsO41tprRcFYPeA8Csa8unf5eq3q297+tsGral87WeNA2haD/hxKUbpMBznQH37juO6zzz7J6J9UzqvMAR5z3QePUWr2j+M/SosM4TtPC9luu+0CrzEirxPO92fq6R377bff4K1vfWvqyqLY1w7eq8rZFeGfeuqpyYJcUQ70CSd8KUrcfjjjGotjjRc57xS1d9Ubn1zZ1nHf3EP4jI3vR2WEgREGHrsYIOfk3zdbwt4pZJ8+8qE742vUNTaLDeRf0CPq9XYH/XAY3btjxZhjyi7efMvNcc7oMrpPO9u62MbWw/Sj+xaS3JrQkXmBBX8juqluBq+x2H0f49Kfgbvqg1Mfk/5PjcvOc2LpPrDp/893l502v/rnUY4cVffYqKseJ9ILdOhnFcHXq6d8COM4Byfqe+2yDQXwxjabG3jVszLodfLq8VPArd5XakuCFfBjanV75ZVWrtXr6+rV1memDpsiAyzhJuMN7rXXWnvwzne8c3DxJRfHCbdKl8ChcChguOnmmwbLLlN7guuxbeCSVJndy8N2dhHE+8zt9URUhlra3tuYLv7FxTG83/jmN8IAKz5pxcHMyrbay3vc8ccl7Y9pOZif+vSnEiH867/+a5jHXhU3lsmEctREcW6OQsgIxrzD10665sYXKXd7aUVcGMjy/oYbbpj9sRyDX1z8izibCICZEEt0oy8pfgYa44ponCMstiMceeSRYQ7MZX7uIl9zjTVDdNszMJ++LbUQPvtYt69lEONzLDkHvgmojB5GslRAOG3pEHFyTDB6O60YVVT5tTO/FqfUtV132TV4cd7Sgv7hccsttswG/isuvyIb9juy81QHjL3GmhXZ1bL4EUccEYb3BIwdamlZBAcO/YFJBvDNb3pzllrgkPBZbnnpPi9NxCs7t8uuuwT/nGQwtTPSAg9HFMmozIoB+22zJaH268K7gAx94EuWneMneyrAIhP2aKMLXhXJi6atalBC8I7vKFv0xsvNnxSt5bXX15LaH6qfNgaCT+38VrRV8Jq9XRxOMMiUgCvtStOic9cDC3jdZUzuBFJ+421wMFTaCaTw/HIlX28/9O0Zyzjq2uZjPmTeCowtPuZPGUf9V9BEGYPVeA1ngBj9GWFghIHHFAbIOX3DjxDc106ryL2EEOfMEj89aGsBPTPzmpnxKQTVdAZ9wu5aZbXSKXHDVxBQ2wqgf/qUHll3nXVz78GSSy0ZfRUdVo6x9hJDkjczql8ZSp+Z5avQuxxmWWE6zT5WK2fqG0NiQYKLbuP3WP2dXokMv72p0rZB8+Ob5Mkz5QhaHaObD6+b8Q96/UFxyiU8tFF8c1QllFZZZVp+0/fmwuewkterceZ1ZSVKJBHYdONLfPBdbGukQ91PpdjbPD4+Hr9IlvYrp30lq4p8Jw6rMa3k2kNsvubv5jtw24LHZ+vEBNwmOVm+lntQ2AnZXe9LYIvmhPKwoWTAMZO9m/YUQgCkceZsjrZfT7G1gWFj5DAX5Hj+GwPL4cPIGEhUALn2qnhxAoZHdPtxLaticAbVpw2ocRFJHzJnY+Njg8032zyRCQeZM4xwiICoL9nnJXEsPEZp0cUWTcaMY60fzoYCLkJmU7YIBmwYgCNoXNfMQT3X7bXFjMvW8r99jOoQBksRYLfdgEPqPCe1N5PrxzkG3hiYl5Nunq/Y/xWD17z2NXGw3/f+9yVCw1jqg9V8OJrwZ4O4jB+8EFQwUCAbbbhR5m6/LwUCryK5jhDBby+S8X3QyxIKZwxsCy64QLY+EGT087HRnQJo4YQvjhiYp55zflSGGJD1xh9oIoO654v2TFYcDd18Cdf4noISeFgVeFs9CQG+7QfHS7K68CwYwwMUGZoJKr3amuzpn8y4mUwdNAnfl7LEG47xmGtWR9QnO2Dj9CoyI+SQgtNe/c4iGFO2gQLHT/pEc+09FsexvsFCAeM7vG+rgmVK8mUfnH5kEuwPe87Ozxmsvc7aGdt5fdARxhYkGG9URhgYYeCxhwG6RUJLsSpohdSqqRvNN95o4+gS+smqT/RnJVrYHnqM7qODnlbOrcCa3mGLd99t98Epfz8lgbtkDvtmWyNHkA5iQ+k9+pYO1Be9aiXstEpA2eeqL84v3cz/WLU+d9bqFh+DLmQ/28llQ8HiN33I6XOOT+Gc8T2JCfz2HnOg6UTZUPWtokmq6ZsDLukhK73+eutHj/NZ5p0X3EOfybYL/gPcyaQ6pjO15YvBCV1ujnQw2DyzXx312Rp+gKQDx9hc1N+3Vrfhi+3ng2hrRVqSTx3jylzb1njSySfF4YYLSTH45R+1fZkTOPUhXxf8UMAzSBilDRLiQS4kQLbC+WUcRR4Irk5fdx4xOZ3aIVhnJzmTCIfxumhvTFkkN5zZ82pwe3gR0w0yltYh3Ri+tTcO5tC35QsCVbZ88qY1ywZ5I0v1a2nDuODRJziM6xlz+kwpA+ycfbaWJhjpCE7BYRzXjOvjWhvudnqT1T4nAAAKdUlEQVTUYdA5FpYzPLIDbHlCQs1LfWPDFZzow8d148GtPvoOffXiCNXyAbj1KQPrvH7A7Vi/cAIf5hO46hpHhaKQFbe/GXPrnwOueN7w4yryhlttwa1t4KzMHEWlJDofOSfBxdQ/+AGfu+lSIGjLgoIWFCwZOeh1B2Ufq6jZzQb2d1FelpI8/cMND966c/AhBw/2eP4e4RlZ0XPPOzfBjRslZQs4u24mRIsP/deHso/9/e97/2D9DdYPD+EP/MNplpl405veFEUrkHPuvHPPG7x8v5fniRv2sXu0j0z/nnvumb1tHFYBlT5m1M2esizuCJaN5pgf+NoDw0NumuDsutnESo9gTFaE4rd3/ILz68HxH/1IlOQLX/jCGm/leq7l0uG7P9a8bQsiE/hwVEYYGGHgsYcBepE+8v340iceo8lWsZvOxa7WsUJXqts2i41ii9hqzvB95YewT9rTi44V9ltbS/ySc/QJ3cWmzVfb/axMSyqox54vvsTiseW25hnDR5/68A0ux/ph8yUF1HHO823vLnutHl3a9td2wz+zmwXr9aVzOdIKB9d9SpyRO8p34QexBRzxMuEpxmE7+A5suTFzn0xdbdxx4sEBb+Bov8W3Aj42G+w+U30Cx8YAK5shqaIPv9XNtfI75i582E7Bb6GXHwcX1XfXmzpf+J3dy8N+g5oJYSDIjNNb07dkimCIgjEhBiIwAOL4OKdNnKnCGMcMUkUe9rAgLoI2siHYcTtTGBmS9YUptfXhwHGC44QVYSDdsqs9JASHcHjMGKaQFQWTDeKiKW1yvc4pXoMHrmYg/WMEvzGIb3322Opiav13AQ+m7X7tScZI5q5tmK6yV2DRnw+Y2sFWj+ASaOfgAc7sQ4IDOHEe7MFNDax/5xMpV/2GF0yudTGOjzHivJajL2hoWI2T8eGxhMCNUmD20b8x8zQGuC8aRGjqe1RmxUAUQsmGG/tkCziFlqNkckXdth7IAHhyQj/dwxKep4kcceQR2V/FoXzRni9KFP3ivV6cmxTc3GY/rm0mtiDYQys6t3qAdp6aIDD0Bh/ZBFkA/IB2eKGzAfbUckwtCx544GsHG1Rkb9uN/bvoauuFPVye2+hxdu9///uzdYnSduMimR0bGwv8b3/72zOuzIFnN3Jsbbtx45snmnCwBVZk01MZ9G15bnzatNyJjZ/pEPCFp4q/RmWEgREGHnsYYDvJOHtiNSo2uGyWZFQnWjigf6kEVNsdfkVsfdkhdol20Jbd5/SxkfwN/gh7rU9t23lsLBpXskjyi040nvaO47/UN73N9oKPPmr/JX3UOXZPfTqLLY0vUAMZ37HHOPp2XXvOYpzzgkniih+UBFh12O3B1Y66uWivLRiUdirpd3NTnw/Wq2DgibNf553jBOsbrsDPvmtH/+ofbsxTnXaY/TauYhx1tBvOaXjTP/8CvuBAX/rUrvV2Gs/Gf/5HmV0IVBDBvhbfPgpkyERiUMwGaSFOObMQk2dwVnvIglQI74ghDFLt26mDaAhX1M9bUMpJLC4oJ23olPa1dsZSuf4gBCbwjRja6w8MQyaoKLEYktOHUdxQB1ZzC5NW3WY88GvrHydVHyIx8zRumKa+1fPbvBw7n3MlhEPGxVpDHMnsqifCbOZy097SyyyduuBuPDcDw4XlYp0Ym3MOVxwJuHOdYBlXnw2bvswtQlFw+TZHdbpPOCGEnVVWx01vbrDTliKZdHALF0rmVLA4Pyr3x0DzAdxblhNg4SE8xQEVbFF8aKyOpS6rFJaI7IGlzK6/7vpkZ9HqmnJKZUH0a2sQvkIzz5/Ew+TPbzdm6Fcbjqlj/GBsbQRNaI5mvaXGXlp9yBBzmi1noTln2eoM2GQk8L3f+iVP6uvbfjL8p4796GAxL+f1hT89t5fsOGe+6sAB/m9+1qb59/7YHP0aYWCEgccKBtgSWwvoAHqJTuMISlDRAX7LytITLCa95bh1GL3Ddgm4W7e5Rv9wYOMEFrKig0uP+nZdH/QhHcyOOs+xZvfA4jy7DgZJqqn9wz39xy7Ss3SZenwSupIdpldlet10KxGW8QtO143vunnJmHrdsL7UAXP3yy/gO/GT4jvUdbp8mFisdxwUXGClf4OfiesSHPMUDIIGOGm9q4+0r3qO4/9UW869Poyv/lS77xw8gVcScqGFFwq+4bxh1Zf5+6azfc/u5WE7uxABsSKoRh6kI2gjH2GnIhgSIAZyFYTDLJCn3vDcP95znd+IUAgUGSkQ75MIpoiKEXu8wFQwICTCgUu/vo2L+TG0awSlCdZ19aMt546TQQBkmTGga/ohCOZoLL8xAzz47aOu/toBdk09AiwAsFVCX91Ht+u+7WOSjetMXODJGBVtEorCmeDBGOYEx5g+OJhwRAsQ/zOWfo2lruJ3zwfs2jfjp0L9mRTI6le20GNQ0CyCVfjTh/EaJ1xc+6DBNCoPjgE8Du+UooCK44f/KBv8BudkAW87RjP14bpppGfKiIJGM3UEXiJtdfWFBngerVzDX3heH87hXzyEHxkWbY1PSetDe3W1077lu2ne44GFIrWPDm+5HphqRaN53zl9cmIzTvEbPCiUvXPaBMbiJ/D1+YYjlUd/RhgYYeCxh4HSMZyy6IiaHT3Uusq5Ps/OsHGtJ9rOdFKM3uA0R2dUPxJgnDM6Lm2qL+cc0zfq+dZecG8cjmv0aDmYEgAZg+4sXQkm9cFAN8b2lV0v9Rhd23bQN13HdwCT0kk/18yPPvXYsqWeuFT6AQOd5+k79Dab0DCC13VjOg+mHgOsrvu0vqfP6XHt1TMv+tp84qfUuYa/7QqHWnv4A59+2RE3IZuHBCTb3v21XTIGmFqfmyv/inM/u5eH7+xyuqoECYUgCIOkJozzEMqw+odQlr77BhrXmiExyH3VxzzlDIZRIL8cTVGNfuIM17WMV4yH6aaWOIB1AmMgNkZD5LyCt/qyvaCd1CYypyFMUkzeDILwlkQwEKcDg2inOGbUtVGP00pQ1M0869ux+beggoPDnG0ONd8eW3/qdn/OO079mgOGMm91WsiCzwhajVdz9Jsjbc4c8uC36jsXnGHUghUe9K9vgpYItOY4VcDtYfLSCu0i5AUfuHtbiKy9u12VwFH9ZY7F8HDbGWdzH5WHxsAwSCunc0Jxw2Hju+mP3uHfwqX6lDBlFXoVDclYL4cZCc619Y3e2pAXmVJ9aYefyBg5RD91yYzv8K4rxTuRR1tyKLjiI+PifzC2ojeWa3ijS/i0zpPfYrfAo7664OmIv8cWqOrbdccd8Lpu7snIjFip0Tv6HmHgsYuB0kuC49ZTdEApo6EOqmM6jI6i29rxa/vf+gRy1GvHUl3X6BF9u8aRo5voI9d9OId0In3ZTq8x6Ks6HSdX3/QdJ5AedR2sYKAX6VC/fbOjj686PT696KM4p7T+dl676N86bt2nDnj5J8awHdLY5uY7urvqs+tg901/Ko0P/dKtk21r7G6nnmv0rDmqCzbOrvmBS1198XP4Lp0U0abhdM34bb/0VaCkrTFm5/Kwnd3ZeTIj2EYYGGFghIERBkYYGGFghIERBkYYmIqB/wOd2+lQYVNQMgAAAABJRU5ErkJggg=="/>
          <p:cNvSpPr>
            <a:spLocks noChangeAspect="1" noChangeArrowheads="1"/>
          </p:cNvSpPr>
          <p:nvPr/>
        </p:nvSpPr>
        <p:spPr bwMode="auto">
          <a:xfrm>
            <a:off x="0" y="0"/>
            <a:ext cx="5257800" cy="5257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data:image/png;base64,iVBORw0KGgoAAAANSUhEUgAAArsAAADiCAYAAABOfQ+UAAABfGlDQ1BJQ0MgUHJvZmlsZQAAKJFjYGAqSSwoyGFhYGDIzSspCnJ3UoiIjFJgv8PAzcDDIMRgxSCemFxc4BgQ4MOAE3y7xsAIoi/rgsxK8/x506a1fP4WNq+ZclYlOrj1gQF3SmpxMgMDIweQnZxSnJwLZOcA2TrJBUUlQPYMIFu3vKQAxD4BZIsUAR0IZN8BsdMh7A8gdhKYzcQCVhMS5AxkSwDZAkkQtgaInQ5hW4DYyRmJKUC2B8guiBvAgNPDRcHcwFLXkYC7SQa5OaUwO0ChxZOaFxoMcgcQyzB4MLgwKDCYMxgwWDLoMjiWpFaUgBQ65xdUFmWmZ5QoOAJDNlXBOT+3oLQktUhHwTMvWU9HwcjA0ACkDhRnEKM/B4FNZxQ7jxDLX8jAYKnMwMDcgxBLmsbAsH0PA4PEKYSYyjwGBn5rBoZt5woSixLhDmf8xkKIX5xmbARh8zgxMLDe+///sxoDA/skBoa/E////73o//+/i4H2A+PsQA4AJHdp4IxrEg8AAAGdaVRYdFhNTDpjb20uYWRvYmUueG1wAAAAAAA8eDp4bXBtZXRhIHhtbG5zOng9ImFkb2JlOm5zOm1ldGEvIiB4OnhtcHRrPSJYTVAgQ29yZSA1LjQuMCI+CiAgIDxyZGY6UkRGIHhtbG5zOnJkZj0iaHR0cDovL3d3dy53My5vcmcvMTk5OS8wMi8yMi1yZGYtc3ludGF4LW5zIyI+CiAgICAgIDxyZGY6RGVzY3JpcHRpb24gcmRmOmFib3V0PSIiCiAgICAgICAgICAgIHhtbG5zOmV4aWY9Imh0dHA6Ly9ucy5hZG9iZS5jb20vZXhpZi8xLjAvIj4KICAgICAgICAgPGV4aWY6UGl4ZWxYRGltZW5zaW9uPjY5OTwvZXhpZjpQaXhlbFhEaW1lbnNpb24+CiAgICAgICAgIDxleGlmOlBpeGVsWURpbWVuc2lvbj4yMjY8L2V4aWY6UGl4ZWxZRGltZW5zaW9uPgogICAgICA8L3JkZjpEZXNjcmlwdGlvbj4KICAgPC9yZGY6UkRGPgo8L3g6eG1wbWV0YT4K2pJVNAAAQABJREFUeAHsvWeUXcd171n39u0INDIBkGAAmKMiKYpUoEhZybIk228clMayly1nWfazPQ5vbPn5PS976c0Xaz3bz+GD14ylGdtLwaOx9GRLVBajEkkxZ4AkMtDofNP8frtuNZoQGyTAgO7GKeD0OfeEql27dlX9a9euXbUuIVWh4kDFgYoDFQcqDlQcqDhQcaDiwDLkQH0Z5qnKUsWBigMVByoOVByoOFBxoOJAxYHgQAV2K0GoOFBxoOJAxYGKAxUHKg5UHFi2HKjA7rIt2ipjFQcqDlQcqDhQcaDiQMWBigMV2K1koOJAxYGKAxUHKg5UHKg4UHFg2XKgArvLtmirjFUcqDhQcaDiQMWBigMVByoOVGC3koGKAxUHKg5UHKg4UHGg4kDFgWXLgQrsLtuirTJWcaDiQMWBigMVByoOVByoOFCB3UoGKg5UHKg4UHGg4kDFgYoDFQeWLQcqsLtsi7bKWMWBigMVByoOVByoOFBxoOJABXYrGag4UHGg4kDFgYoDFQcqDlQcWLYcqMDusi3aKmMVByoOVByoOFBxoOJAxYGKAxXYrWSg4kDFgYoDFQcqDlQcqDhQcWDZcqACu8u2aKuMVRyoOFBxoOJAxYGKAxUHKg40lhwLut3E/9Rqt1K9Vk/8iiw0+shKbcnlpiK44kDFgWPhgNWdej4zM5MGBwdTu91OtVpt7uh2OqnN0Wg0aCdsK/iA//FOvWogjoXV1bsVB04EBzpt6jD1uq/R933JW497Xf73PVvWN3pNl+0ZrV20Z/PxTmnnFuJBjbYvvoV/zdlm8LbTayeDnydB07ikwG6r1YpKILC1MnTrdmTRk6X0/fVioXKv7lccqDiwRDkwOzub+vv70/T0dIDd0vg76LUj7NAe2E709eUGITqBXl7tJKpQcaDiwOLlgACs2WoGMKt368nfHtbdel896nVRcC3eXDz3lNWAOUWbF23dkW2ZUOgoo4BupxuYybaz0+0kedtsAnppJ0+WdnFJgd0iQo5S6nW0unRsanByJ9c5OUd8hSnVueLAycIBMKtaXeu/DbbB65GRkWgXbMDVDpV2omiDfCeuTxY+VfmsOLDUOABos2+P/h2Qa+irM3Clzlt3rcMnYzDXDtVL+yUfjpUXKgpmZ2bT4NBgsLC/0Z9ZeZLoAJacza5aGw9NGIrwq+V19FeFigMVB5Y3BxzcqtUtg11za6PvvVazNaetUHsxv0048vfy5lKVu4oDS5MDDlDnFFhoI6OPR2OZtbtLM0/PFdULaW7l0dNpZzX7CqDcA7YqCUobKn46GcKS0uzu3bs33XXnXTHNEQVMIRvCvgdtjoVXhYoDFQeWLweGh4bSoUOH0OwOhebWRtz6b91fs2ZN2rJlSzp186lh1lS0H/PPy5czVc4qDix9DtijdwC5mjIIcMNut6fMrVHHA7At/Wwecw6KFncu/zIKvsz/fTTAqxmDGl3fmZ6ZjgFFqIqD3/C5Z/Z1zIQtoQ+WFNi95ZZb0kc+8pFYnDI5ORkFpA2KnV0RhiXE+4rUigMVB46RA0692RGWxWlqdG3w165dm1avXp1+8zd/M23atCnu2bDbLoSN2kncUR4ji6vXKw6cOA6opQTIOXh19lYNpPXbfv5k7uNDrSdj5oUAt2HOwM0nP5r3Vr4U6ApoxUrTU9Np7bq1aWpyKtrS4eHh73t/Od5YUmB3CoC7atWqdPVVV4dWx0pg4TkCLFMfJ3OFWI4CWuWp4sCRHLC+e5QOsEMbcO9996Xrr78+HThwIDpF2376gQx21RBh97fQNOCR8Ve/Kw5UHDgxHLA/9xjoH0hP7HwiffrTn04PPfRQWrFiRYA1QbDPT8ZQ2j3z7iJ9td7incKPOS3vUzDH9wS7Hrt27Upr16xNt99xe7rqqqvSL/z8LzzFF8vv1pICuytWrEyveMUr0s//ws9HYYc7DdTzjmpilMO5MmVYfkJa5ajiQOGAMzp2fNrt27jbiAtsP/dv/xZg1w7BNsD7Xex2nQH1OjoKVyHzrAoVByoOLE4OWKc9nL0ZGxtL27dvTwMDA+lFL3pR3Lf+WpdPtqCGe2pqKq9XggdqY4cw6ZJX7RbgXwzE9dGCmtyVoyvTWWedFYOJf/joP0R7+P73vz+hRz/ap8vi2ZICu+1OHtEp/PrTtHDrjbxyMypA4F5LPZdNcUFkB6lwWFGmEZhBhMTV2royGT80HgJQwLK9o4KlFmiAqZMmnapxqzmOjpU0HR0Zt8H7scqRlY6DA4OpfyCvcCydcfgCprONTvbospiJrv5WHKg4sCAH1OZa7z1bLzOo7c4B4AJmfRbX1D3rqwNj9BoLxls9ODk5UAZCykoAB7SGyo4yU2Tp5OTMicl14bnlYhmsXLkybdu2Lb3lLW8JgsrzZ0NdaELp5+3/LWtB5MjwSPT7A4MDcc/4xQQzszMhByVdu/AAlbRBYgi1q/b14gDfETt4bRrmQbMr49DsamaaM+YE3o9B+wiDdvYLMPgND/jdDo8JIytG4n75c/DAwdDEPvrooxHXS17ykrR169Y5WovHivL+U50LDhLjaLf74f/24XgtsM9TfbDM7i0psBu8F9AiaLWeO5JSHlkAU3IRm6NBpzNL4Tryuejii8KWT4fzvqvA6Vx53/596b7770v79u0LQd20cVOanJoMYd24cWNavWp12nDKhvhdpk2feOKJdO+998YKcCuk4DtsCAXGxLthw4Z0+pbT09Dw0Jzw29lWoeJAxYFnxwHrWgnRATk4RQsU9b/XNli3PeIeL3suR/m2OlcckAN29MpRaZ2Vk/jNuQongAPWYcuFMrEcBKMeArS5QnoWZLlQy0WtakVtI7z2rF1/BpwukGMQzXtFFgSuenqxDxe8CpIFuH7nAFoMIJbwucotg8/FC1PTU3EupgbeD1/hxHNo/FAM0kt6gmKvVZgJpG3XNFfYvWd3uuOOO4K+M888M935vTvTww8/nM4444wA6qan20XpOFqQdvMkH82f9IesnyTYZOmB3aOUpgLlyMrRz7//+78HgL366qtDKAS+FnARckdk7dm8+9LXvva1dNdddwVI1YbFCuAUyle+8pW0Z8+edOWVV6Y3vuGNaIeHENyBSGPnEzvTPffeE6DaaQFXgfvdxMRECOI555yTXvPq16RNmzel2ebsMxLGo2StelRxoOJAxYGKA88hBwLkAC4EACopBL4BWABZPvMIcPAcpllFdeI4YHnan997371Rrjt37oxFrevWrYuzC1vLYFo5EHhqO/zYnsfSIw8/krW8LpoDhKqlHR4ZDpnZcvqWdNqppwVIFQgrM5MTk2nnrp2Rnoq39evWh2zt378/rRodTaeedlo69dRTQ8bELHsO7AmM4Ox1yCVgV+2umGb37gx2z952drruuusCX3znO9+JOE27+Bc/cZxdGikvK7DriMkFbKMIk4BXIdu2bVt6+ctfnqelEERHP67gHsJ1kYK9fv36ePf+++8PIOz0gCO8ifGJdNPQTSFYH/vYx9KLX/zidP7554cgGv/qNavTju070vjEeIDhK19xZYDaxx57LEZuH/3oR9PBgwfTe97znhDGqtFcGhWiorLiQMWBk4MDBdCaW4GNoVGjS1TzBTAyVO12sGFZ/dn+6Pb07e98O919993pJ3/yJyNvAkbxg5hAjFDKX1nQ1eE3v/nN9MUvfTHcG77+9a9Pp59+eii9brzpxrT707vTxZdcnN761remDes3pC7bnanguummm2KW+ZOf/GR697vfna644oowy3iQBXd//ud/nq5+1avS6173unTB+RekBx96MN12222hBX4vmOHbgNnPfe5z6U1velM65+xz0pvf/ObQAgumpUf6VNgFVkHB5u+TxavC8QrjsrJKVlBL4TuFoJpftb8C6KKWaNBow2LqgnkRVfgKtmYJamQvu+yydMopp4RAaoqgKyNHVgJY7XpimgNOa7JgePiRh+OsZtfR4ebNm8N8wUrz+OOPJ7W/apSlxbSqUHGg4kDFgYoDi4MDTjnb/ts2x+p2rtXoGQS5FdBdHOX0XFFheaqkOvOsM9M999wT4PZlL3tZOu+882JmVgWYslDKPUwO2HFM5ZamjQ888EDIy8UXXxxKNM0c1Qbffc/dAUzFCWpmxRnaGmtHqxLtoQcfSmecfkYo1i65+JJ0ySWXAFQb6TOf+Uz6whe+kB56+KHAJKb3EEB4koVkmmLeeuutgR1WrV6Vzj777GR6O3bsCGArthGrCHLFI0Uj/VzxajnGs6wQmA3X+Ph4CKWjHFdwqulV+IoAW4jzgacC+uCDD4bgK4QCYd9V8BTURx55JECwwqRpg8F3il2wUxEKvEDYBWra4Wg37G+FdG6UmBUF8X31p+JAxYGKAxUHTjAHwLW29fEPkFvafbdUjRXuJ5i8KvnnngP26yqmtHk999xzw5TAdTr27/39eaJbORAjFHeFKqucpdUE8qKLLgrQump0Vdq6dWtgDJ9rEuE7BhVkfu9aHzfBetGLX5Re/JIXp21bt6WJyYnwhlCAq+YIYgTxigBZhZlaYTGEdKhxVmGmNlegq1ZazCH4XYl3KpV40jUf0zz3XFseMS4rMwZHOQqFJgwKgJpanc2HHU2vMXNawmcKkuHhhx4OuxqFT2fLglsXq916y63ptttvS9r8vu997wshLMBVEPzlL3850lID7M5NPrvzrjvTJz7xiaQAOz3y4z/+4zH6qgRxeVSWKhcVByoOLC8OCExUhth+e9Z8zZk5Fxc/k0U/y4sbyzw3vVld7W+deRW4GvS8FAvgAKjaz4oNBLANwK+YYs9u7HxZkO5Mr1pdF61rTyvWuP322wNoXn755aF5ta938LRvbF8o0TRP+JVf+ZUA03piUPlmuPnmmwOoOvMsRlHDq+JN16q3ffe2AOMvuuxFbPzAYvlWtuMV9K7fsD6dc+45af++/WCVh9NprBVSTgueicirP0/JgWUFdi3wsYNjMQIShDr6UfgcqetSxOc2bp4Vahu3Xbt3hRbX912RqfbWUZVCqqC/9KUvTadhTK7wG2wIBcNqdo1L4/Ei8Gpz3/2ud6ef+qmfCqF2tGha2gg71WCDWoWKAxUHKg5UHFhEHJg369Zi8ZFumaLtVjNShWXDAUGt/f6t37w1+nzND7MXpfbcBg3zsYH9u4qxvfv2xvqfotTSO8L09ulQkml24Azyq65+VZhCGL9x6tNWMwTjE0MoT5pCqsH9ype/Ejx9Hfa6r8Ju13Tc4nzvnr1hUinucCGbIPhRcIaL2b7+9a+nG2+4MRbHqZ2+8MIL0zXXXBMzyOF2bNmU0vOXkeMAuxNQM86hBQSfdwGBHskzq1h77UM58yCHWvaRW28fP+DrNJkiaDFu6pCO6wlMi0NXdePj+rLD5gpaat2BtGnD6WnF0Gocgwxhj8UChFncjQ0cSOOzh3hvJA3VhtOhsan04D33pTW8t25wQ1o/wHRG32CqrxpMjSauSWYnU63FTiXkjZiJpJn62s108PEdafrA/rR6CM8Mhw6mu77zTYBzN5265fR0JiOtjZs2wwtWZI67HR8VRlugFvzSgwpskPY67JqC5uGVg2ny0EwaIc2De8fT6nUr0/REk8rYTCtX42uPd9E9sBK0yWgSH33GQeNs1lus2OQXAq9BPZcLhGbfNEUDyOdfHd7Vu7hL6VgOmaYY1c77llcilHNf31Ein/dddbk0OKAcjB0aC7Mbbcx0SeNgzs6gLNKwkV6MQb/Yo6tGo9M6sP9ATBXa+BucwbHjcIAbLoDIQuSDylFJ8GIsTWiiYKJ0yplbymf8fwFkUAVEaONIS5lZyxT3Gtry4pVhkXJtSZNVzAo1B/RQY6rrLq/VflqHtaG2LVI+/K0iKioxvx2MRHtFvdZFl2UlmDTMB6vGYfumEsoy9vtdO3ame++8J20+ZWNaOTSMqQJeF2qdND62N5sd1vCZW3eB2SRxz9Lf0i/veyhNT+5K687cmPqa02nvjkd43ky3AD53b38kvePtb0uvvPwlaaifdqeB9PLO/iewrZ0hjpmptH7FcFo3Mpj2HdgZYPXOu76dtm07Lf3Ij7wlbTltC4qxARRq6wC469OOxx5hpng198AhdbXMM5gx7MOk8nvp81/4DAAbE0lkdvPm92HOsJYcTwcOMI9HDU3WMzXp8+3b4UMDXDPQaaT+NrxpczPDs6eOog7v+wBfxxlokaPojutzgWT3iLwdQ9fUl5uSSPqIWJ4JOYIkBctzOVD39xooY4CX+U8hitWJeMuLLHdrfBMv+NKxhTqgrr+f6SaEvC26o1Hy1ODeqtWDjL4OpYdQ7Zva5lM3BTgMd7wItDzbi0C3QZtDgysRcN6iIuzCPchLX/KidN2116YLLz4vdfvQ9j6xN133+telj/zln6e/+pu/SK989RVp44ZTUmcap8+A5scf30e6felNb3hzevs73pYuZCUmkkmlbKXrv3A9Lsu+SsfbwDZoQ1TKt7/jh9NZp5+JZpcpDrLvodA1BhpMRxxI//zP/5weefSRtAIn0wcOHkj/5b/81zS4ohG+/fQosWHzhjRMZXYV56c+9S8x2hSg2Ajok8+zI8qFQqsxHRW6zmDEgUJf7xy/uY6eZd5ARdk3WEzyra9Go1OFZcMBG35lxrNaBDUD2pq/4+3vSFu3bc0AcZHm1h2ADo0dCg2J+7s7C1Ps8gW9dnZ2ptFRkgc7ReuGoKbMzizSrJ3cZNHOBMiFCzFAeQG5MZceNMQgqdf+vYAknFRJWc7WSeuotq/WV9uhFStXBB+sq7ZPESiTEsqgZL4Zojo2673xucjcOu57vuM5tbrZHz5tnLawU1Pj6YYbv4GHg7NZmHYOCqa90f2tWrs6FExjKLEcY61du4bZYPzkA8B37dqLQmAQrwkXpW1nnxfxqnkdXbUGoNmlzx4HitSwx0VpNYqyDdJ37dbf/+OA2NNpWyfTv37mc2nDlo3psccfS+eed35681t+MG09a2vQPoQm+NIXvTidd/6FgN0dYZbgojjDqpWYPUDPT73vp9O73vWeeF9/vOaz0T/IbzahaE4Fdjgq4IUVXUBrjQFdhDp+gsFAKsGMP/f2XtjrH3GO58dfKcSGxnpcYaEBb9A0P8ZC9/x7T74+drDb1RkzGsa5eL4vVaAmYY43Cq3bdrLhgrdhco+7nI8tNDvTaao5DiB1x5JsGzPFKG98bDK0Ojv3Mmp74I5Ua7TTKadiRztY4/1DeJ0nRZj2yX/5TDrv3LPT5S9dk5oA3X0I9p333pne/IY3patefXmq9c+GwK87dTS175pMk02M0kcG0oHpXamzbyadtu6sdBCt647dU2m2O5zOveiKdOoZF1IpVjGiQ1PLis1rX/+G9NH/+/9Jr/+B16f3vPfdaJ1b6W1ve0f60B99KL32ta9BlrIj64E+DOJHGAk2O+mu+29Pf/C//0EaxE5M+6CLLjs/3XX3nWlscn9av3kdxLNfeKeVbrvjW+kv/+oj6exztqV1a9fNdeg2DGVk+1QcbQHgBa3+8dTXQYvRK0DkvRcOj77mg10fNgIQl/eq81LngBoUG0Y7GKfV7HR0k3PBBReks7aetaizp029K5Ht4DRPKvQ7dWgHZ0dpXbejsxMtHalaniosbg5ET7JQ57a4Sa+oOwYOqIktA08BqG2RO4nNTsyGHatRWYddsOUCrPJu2djBXszvfMdvrdvz47RtUONr++aMq22E3zgD+uhj29MEgPfyKy9PI4DrEeJ3AwttYx+lbdHcUZvcNjPEU4emAN18WV9Jn3tJuuzFr0zrTjkd/7qD6dTTtzI7uxL88DBx7mXQPQmwPTUUB1O0rwcOzabJmW563XVvTq+46rV8M0RHii0vyq1169ZAV8LDwzQDdUGtmmk3fBjCPGF9cHIaP76aPdQbbkxl/74Kn794gmI22XwZBPj9A25qlTeLmOvK4+mT/9TqLLpEU1wHC4gD2r3fnRrgqO/plFliAxI/znAYWRxPBORKGufC/FyKKMvvcp6PRwWh0p3B6DH3AEbP+IC/OTwpid7tAFZBhMAW4+qejtx31bq6cWfWm5ezxPjUCBY+uzVw/2B/agFUBc+hreH3wOAavkvppltuSrff+b00MDyQNm85NQ0wJVJnRNdiOmJsbDzt3jmRrr5yWxoaWB+C8tDDt+H4eW9avxF3Y+tG0Zaz6QQVQ9+5Ox7fkR5jKmLVmtEQqFWrTkmP7WzjTmwsHRibSJtOPYPR2GV8i+CqJYbsQb6dnJogt1Q2CqgPPrcwfUBe0eaqhYZ7ZpFjbGIsRm2rVo+ilV6dhlYOpcF+fP8OubPKODu77WG15ap05z13pgvOu4Dv0cgymluxamX6kf/lP6S3M3WiJthO3WnA0EgEF77/DxM5vsGD/BcYwC9LUlJyqXjtVSnfUsbAhoS1sY+rsMw4IOg13PCNG9K3vvWtNOy0HmBxMQcXdBh063fGmWcwzdiNXYrs4OwctI8vW4D7ntOjdg52pl20PEcbFPp+FV5gDtAW5iE47Y+dOIfncjjrIJCpwvLggINPPSYJZK2LpZxdZCV4s/7Or6MOxItnDOVAcCvItQ+17/Mw2Jb5reDYNiz6Q94xTqfpNXEaY0HZjh0PBzh81auu4h6gmfjVCDdn2yxQb+HJ6VFcg7mwfZD+FdODvQfTE48fBFCPps2YHAyNDqN4Ah+CnEbXrUbxVk+79u9N9zx4f1q3aQ0KLGaNwY47mDEexHzhUrwwTGiCSD8/3ZxJ609ZjyLr3vTKV76SLYqHYsA+i8LuggsuTDfdeksaQwt88OB+/PhuQetaTwf4PQoo/+u/+5v0x3/0x7FZBZlOv/O7v5N+/Td+g8u+NAXtfWCjBrQsFKxCbTRcAr4uZhtaMXb4rami+OVo4TBCONpbCz9jri2Ua+JCkzq2M1gPUw7bCLHjMwkkE1jGMxIz98nhq7lbR78w4ygGc+Cc2aSiOsOkDGLn/y6wyU8keITDCEqnWs45yqP97dawK6xRQTg72mEHP1T5dXYzmWYl4xPpGzd+K93HSOt0OsEdO/bSwd1ORemk+x+4L91+2x1pGLvcRm1Tuv/efax2vD996fqvkgHsbmf72CCCaYfarnTfffcAqBvpi1/5evqxd74n/dTP/BT2MVvSOAbnY7P707fu/Gp6+PG7aYBT+u5d30wja/pxJXIGFVC72inAah2wjR3MAO7LKKRBrsex3Z2cbhMHJhQA8QFshtFNQ18jBG5ispX+4EN/knY8sgMb3uH0gV/7j2nNuk102lPp3PMvjYo9Q2fe1naFvK8cXYdt2WbMHLBzorIODY3EqDXzTt5aKofPmtzmcspjHJ9YLWoh5FmAOjEooZHgfjY48a0cy+ENWuNW9WeJcyA6EGYDymrzNUzZ2UHoS9IVv+4Tv1gBhj6xNVt430+/L33pS18Kza3FIf3mRw8oBmc7PNzJ8AMf+EDSUfsKOtgqLDIORMPEHwBMgBjI8xzbmdo+5WZokRG9eMiJAcI8cgoP591aVJeCU+uvg1PbGnco288Mq7My4Zu2N9i27urtQGCsuy7BrINx7/tdAF06YRU9fisINl7bthiwIzfyxp3O6sygugGD7cPNt96EpncoXX75y0LjK45YvXpNuvce/OHipeGNmCaqSQaXks5U+uL130jfvPW7bBx1Vdq67VysIrCjBVQ+wU5s/37959Ld930vvfrVr07nX3Q2YAQNMSYGO3ZuB4t8Ja3bsCZd+wOvTadsWkufSq86gMlBewZguy3d+u0b05vf9Mb0wO33oeTqZ/HZzenll784/U82kthy+iZyhTKvH7REvjrdWeI/J/3F33wkvfUH3xp5/Q2A7l//zX9PH/jVXw0Qzzwx4B2tWvT0Vhor1uGzvzrUK1fueO05I7Z8j1tHCc7Mq10t8c1/tdxb+NzArlh8ZHCccuxnEWOOP4PeI5uFnKcjn/WSygny99jBLjHIrBwEsmpvzUhmX2ahTzN5WYtbAC22gr1CUEgzcU8+H1lI81NzBDQ1OZ76qRAeBu13d1JZ7rrzDkZhu2OKocuU/w03fI2OEMN2hmGPbn80PXDfA+mDv/af06oVo+mO276THsR92M7HnwDIbsJl2B3pke0I3TAjuX170iEq14/9xH9Ir8Tt2CyVwaGImtZbvnVj+s4dt5Dj8XQK9riP7XwgbX98AwvSVoWWtR/BtExmGCH+8s9/MP3B732I0eJs+od/+Pv0A6+/Fo3tVJqaaVNp3b0NQMy7TaZjZlsz6b/96YdjEdqHP/xn6bf+t/8YC4j6UA1bjDPY5fQD6h249TEabbcwnHelG88a/O6nkuXfwZLeH4s6C7x2uubBO/4JgUP4ulTcGGpxO4uiQm2Kqv6zAPlJFZYXB9Sc2HmUjrKs5hVgaA6wWIGupVB8S3784x9Pb3jDG2IXJDtEO3nz5bV5C8BE22AHt20rszl0lFVYfBwIzR4tjkZp/i9BGey1WOVWdV6AA6UeL3agW8gXsKpN1bzANSn6uX3ooQfTv33u37CJ3RYgV8Cq1yO1tZ5vvunmkA/vC2h1G6a/WYP5VmNssP3y2hkdF6fpIkzwqo3tt9gF7XvfuyttwH2XPms7nR28P4z5wqPghZvoSwfTK664MlyIHTw4gZb3oXT7HbdHmyKYfvjRh1FOTbJAbga8cWf61ndugd4z06uvuRoMsCE1mUHehaeGR3c8mGawoz2N2eWHH30wNTCnXLN6bRqBtmbXdQW0Y+R9Fmxg/+2MbwsQ3I8t5BrMGvYf2BuL2q0Ds6RlxvvR4IL0U4eF6zMcTUy4xllk/Cg0rQGsD2F+UWbQgxFH/GFOi07ewQGacZ6FlhRFX9yPNVhHfPCkn/J2vinBkx4+7Y+MCUUWORzb2VYgw9T8Xa9dUD08L8Ynx3k4rWB2L91jBrsZrgq0DBnsmpn50OgwwGUKqgNwkrAeQu40JmjYnERXf3jk2ZieDH7ng+J+bEsG+oHLnXHMA1oxVWFHfeaWdXhfeE1605tfBXYT/PVsWNAMuP2jwmTy3enh0ASf8tqXpddfezkG32+JqYo6Nr51BQvQacU5yIhyZOUonhmGId0cd9LZZ56azjmTBWlvvw4AndLI0ErSgn7koIuqe3YaswVcLLQB1208L/zVf/8f6Z1ohvsZUR46hGkDnh2GB7Pt7cz0FBXQrf4G03B/hx1a+jCCfwB7HCrAzH4GiDNp3eoBKgCj2IldjHgx4kfY6l1XiE5wuF3goQC+RA8X2S4wtLRRKHN/elAXPtHRuw1mDEwgHtsdByf5UJBZpMRf7VssScd6dj+dUjFYjFeF5cUBOwBlXQ2LnY/XHos9jLJATTBrUPPjURaj2Aka1Pp4z8700ksvTW4BHr62l0D+IgMn0Z+QO/M7T/QEbwIW5VKQUaaqTyK2POOsxmABfkUHBw9rgKdFHSBVBZQaXcvXuqxnmM989rPpD//wD6M90hxJubDcBbvKgIf12/ZKDe7v//7vxxa87iJmW2Y8yozXBuu7tqzR78Mffd//f//6r5goTqJUaqU/+/D/gdJpJID0jTfeRB+8Kv3SL+EPd4iZ2MlD6cZbvhG7ovmdrsY++2//b7r9nlsB0DOxKNY8XHDRBemdP/nOdOkll0b6Dzz4YPrql7+abvnmLel7t30vfPi3mNF913vflV579TX0qPSsaH6dRe2jT+2yuK3N81nsHqZQhK3EBKONcm3DaoAzgNY0hjGFELT3sar9r/7ir9Mvvv+XI1+//du/zQzwB6K33oOWeXpiOgb2C5W9qKqO9wXUXmAyDk07OrhG5dCMVxSg5GTMcOQ5BGuhqJ/2fi2whzEfRwhQK3aRuqy0y9f8jsI9Ik5f85gfer+PGezCMgrKmIShxutIoQd2jTQWM0GURiGCpHlAV46qmZSYDJ8yLDa2cO3Fg3Lfe4epztT2ATydaI8zC7z0ftDsTVsMsTKxicazD2MaXXNMYfytHUuTKQDvjwxhiE4Fmh6bTkO49dAMYbXTmpT0oYP7cPM12gPPTIdgK0tVwcH4FHa1uC8jD23iofalYQxw1WG31NCyY5qrMC2Evt7uK+ZtJQvW2E8NN2XaF6W0hp1OptoHGM0C0hFi3dv08UBNmja9zZlmOm3TaWGSsJZR2uNqnDdtjCmYUWyApgHHDuyEoeZ/CNveQQRIrXYAFOLpg7aFguCVxIiAEnOpqI1jgONcgiFExCvAxfKHswMEyy4vAszvLhR7dX+pcUA7ttDmIjLatsW0H5nQvU/RkCzWPDm1aMvjauW/+9u/S9ded210gObB6U3PAl0PdzZ0V0QdsdtRhtbaCrkcQ6nKSy1vFse8PiIWKlFWlqVAzsVCLhqqwtNwQD4uBdGGRjdrELRaJ7ds2RI2uT/3cz+XLmSB7H/9kz9J3/72t0MTa9/mzIzBd63b+rp1BzQX05526mnRFignBRDbtpWBvN+4iFUPLq973evim//0n34vbPtH6deVtTauRG0X/K6BkmwYEy4Xsl173dWYLuRBsrQaf2Ad+11AunF7b/XqlYETRliA9tJLX5JO33RWetdP/K9hYuh3ulJbj23v7t370RivS4P1FeS/lnaO70dB1kp/+ZG/ZsA+nrZu3Zo+95nrwS70udQHYalKtho4qp806+3+9Bsf+M30xje+MX3qk/8ChoD+qTwoXL9mI9AExqq/OkoAJoBJcvffAA6IGMRygt+Muxb6WME6Zqh4ODJpM4qjBdsvw/z3yr14UPANL3j/Sc/ihbg1B2vyrSdl7JhzUGN1YgsbV/sMp9NrqN7VXtpJ1gCXkZhclWo0noGrYCb/w0i51u90ojnqvXMM5/7aKIXC6GcGv7ekWWPkM9gDeR1sc/vrw4DCzAzte0pgDVsOPIpVkcUhhD7AoHF0xcYQlFDwA/L6yZz+fEcbaG/BuALjGuBVAFgnv2H7ora4qVG4oJXPp8xRJx0c258OHjgIYN1FhZhKQ4DyLqBxeGBNuua1b0rfoSJ/5zvfZdXlBXhe2JvWrl+b9uw8lB5+cFdsI/jun/zZ9IrLr0zf+PrXGcGyKlSvDXV88WK+0W0DtPGV15p2VIjWWe0Hh5XVUeKCwUKIguCNGGUp2pYIIdhFBh2kMM1RgyeWIa4CaZBYyao3GOyPq7B8OFAWhsRAiWzZ6AfgPYoILZbcO7UXM0LIvSBo/fr10Xmp4XVxStEKut/97/3e76Xrrrsu7qlFUlNiu7Ecg5ogNWHm33K1o7VNLgC/lPWiyzsyJ3CwHSpyaVnqRH8z/spf8tKXLDqSFxNBS1HrrSwOjwwn/xnqAxnIXEtdtT/7rd/6rTAdsE1Sy1uArHIi2P3TP/1TPBy9LbSfIess3tEFp0EZKsHr+b81e6CpSyxRIB26PDSmui3VBFAA24e3BHtxp+xHVoA0MHnMvx1e8w9ftbU2hwlIcu/1gZXOXvObuE9Zg+/b0o7Oe2fjBrwqMaGqy1oXyvbXmNUdGk2/8cFfx5UivobXaG9LF8zzWbYxsJ3rH0SzjalDC2yD9QO4h+/giXsBpFZfGgScO04Er0dvLiZbKNQHnOWGMPCOpwYodwjQPciifLQc0W7MZahkrEQWg9GjRF7eW+gsVjvK58Gu+EMEvFdeFVeJqWoNTD8ibhkqrfJJ1V9+X/4I9lUkRhvIbddy6QnLmX21/IZjBrumEB8FccJDbkCU7juCi1IQfq24CWGOUny1BoXxSWxAwY1M6jGdBV9dwLbmAiaj5laQa1xWCOOXQQuFWtDFUz8mhM/f+WMavxUIE5FdYhSQ90IxCgAG9Ya5AN9rwmDeNGmgnpD/Lru3HUof+sM/xp7ntnT3Pbeliy/dlq684vK0Eg8KQ2mUiorD8jXrSd7vtCccxW3aVPra125I1+Gy7L6772Ek6lTMENsNvyd94d8/Dw11CrGNhplKRN4bdfwHskivzTSEeXbQpBlFZi60PlXAUXZUzrka2mNAnFjghwbb0ukiHCM0QjYIzgb1L/YpsafKa3VvWXNA0wTBkK6HXsbORF/84hej47MjVBuoJkht0U/8xE+ka6+9Flu2Qd5tRqe3FIHBMy3MMn0ryN25c2e655572DRkIF108cUBEJ5pPC/4e7RBduy2XwJ1ByXSf8cddwTgUYNnmVfh5OCA8iuAdeam2N57z7pr3XZwK4B14ZlngYz9oJpZ2wAHd0er58IUwZI4QU8GOYhdMN3jQQdUKfjN9q8ALWgRB7jAyoVpQNDAO2Ie4wi9XokFYBSYIfpVbgYg4SyYFEfwfHYmm431D2lYINjAjHEVHqbo9/12anYCG+LtKMdG0qbNm6kbzBSvHCDvbLbRxMxxEiDOrNXMzAQ7ruGxaYRZaOjqc8DA/wWD7rviyC910M7NzB6EZwcAjuMMOBwsSLhEl3MvNmd5YxOq3u9jPMXsNxhFzCzQPvIsa+SnZ+eXBTVSGe9x1wV64i051uVmV6UcCE1sFGajAJYBAHUddXUdEO+aLbPgYCGbUJjA8YBdPgrQCGWOhCyMJrauClGHDqiOk+Lw5eZ0OYXZVojimtEJJV5rnZ0JXyDjZvBJ/J73u43Q6CajxfCnKSikgENjAyMH1FjKSD6P4MW8b33QYBeQAJq994qlaja94Fsll0MmxiDP773Hf5XA+rTrlQj3cuQ8CmDYQsu9ZkN/+vO//GMK6w9Y2X4wCmlkGNcm0w+nqbGN6f/6h/+TrYR/Bv97rDSd1IsCu5pQILd88ztUUk0l2umMrVvSHRjRx65oIOmJqRk0vMMBeL0G6YdmWXtehdxd1NS2R4cRGT/iDwQ2mLvQAjczxCvyoThJPKGfKRhzowNuK2SThqQv1OH8jtqr6FWh4sCJ54AdksDOTk2tj2dNFrxnZ2fnpEZILY6doYNw33E6U5Mn/WouxyBfSjh48GDYKKrpPuusrYsb7EJ3gAzadO0Y3W1SjbQLlxy0LNiulcxW52XFgVde+cr0lre8JX34wx+O+quHBuVB4GudVqN72aWXhSY3ZqScbaUfVIas99b/owYeg52jK4yJXb7TJtagSVeAKMCWcEutYvSRIjT7S7FM3ySX/La+2daYnoM1vshrg3L6/o0a6XsiXc6zs6yCQQs8wYK7Xft24nJ0gIXxd7NI/tQ0pG0ui+q+9Pn/mX76Z96fXoEf4E9+8uMo81osdpvE5/7OtHP/rjTZvii97k2vSL/7u/8p3fLtr6Vf++AHMJtcEZjoaGYMDTS4Xfc4YGBgXmoAwhr7Feghom/QBX0HIw+Z6kJ9OYut/O74Qn2AGXd4Kz9KjHHmj6yVhf6OlVXirQC78DPeF7fkIy9jlY74Ou73yd8hec8gBdtnPUy1utN4vUDBQQE3aioXs7b/mHOQV/AzShANMjISbXdUBXKtkrXP3RXAUrqqAIZBkKRKLNd+MtC75o6ZMRx5znef4i/a+yTApeDMjGC1H7+0QjE3iVDm3KVsoQD07j2SkeU9LVoz7JVaD1LgryMKGaiFLvcsEUY3AmIrhPl1WtRpF3d2qzElIPIfnz4UQjTMKtCDE3hfoADc1OHbrOq8995H00f+x1+GDaGG8E2+38cq0bVMfRzCaN4OuY9plZUIvvlrwtDhVTiVpnKpEO+norSZB6kPM5Ib7sMeGUEdErgK0DktEOR/CBKU5zIx74c/mMb1WR0h6bAidBRgMNnamYbq7txCOessOGU/xgtEX92uOPCCccDBrZqcMkWvQ3nd8HzoQx+as9lVG/jyl7887JLLYpcAwdHQv2CkvqAJCQYMgn47fQGvGjGruUDgaUHAC0rt4cTUzBSgIiBw5szyNQ9q8orG+vAX1dVy5oBbgV/MbIQuA3ft2hWDHrW8xQb/Na95Da65GATR4dkWaL7DZufBEmXlaeXc+mB/D1gQJ83O0u/Rxw/gblStofJYo293kGxfr2zm/pW+Ew1jlwVqhgzQMKiKjjf3pbZJ+Vnvt8q9fAclIKiBfvvAgT1pFN/9n/y7j6f3/sy70vVfvR4FGDa+XbZOJu6R1cPpdW94NXbJa9P4DJtaMfhzM42h0cH0xJ2Pp2/c/DV89F6Z3vK2H0h34hHi4R0PhGcKccPR8i5leVsvBgf8a6IgnCV/6N3ABCj3AMywJcOCI8/clmfHG2bJl3bB6gcFt05EO14o5y680UagG0ylPGyvTI77Dj86mlhG8Bf/eM8n4mJ57meuN3ENlzbPdWzCQztv2RlPLoRskdCL6RmdOnW3nmVXMvy9ipi7ojA0lE0WYyXscWcFTSSMMw0Otbr5LKshKfUD0DIFzyi5J700jmuPQ6xmnBX8YeLSJDM6SDYzbuQQ/IEJCwWqRq/QHGX4niKgphPwyJVrNzsCSOLC0x4mE3hRaGEzBMAcaLALS99q0XykYxoWjsWkpnSCVaMWTt/QOjS0bF2IthWTXnZaY+Kjb2N6+VUXp0uuwO8uC9wE3QfRhg+7icSalfDM7wYwZu9Pew/sTh0A7CyL0lYMr468ykdzOMvIcozpi4PTk2mKNATaA5h0CGQVg4VClENQTf44C9ddPKgZhrlpjNBB8qQGMJ/B08PASvLet5cn+MeDEzhOWSjq6n7FgReUA4Igg66L1NhuPnVz+Ll0VbbuhTxfccUVoRW0o4pV33RmfrecgZP5s/M3z7GjlD0AoQwMCt/i5mL6A5nSVqaia/ZgBvIhWC8AIt+s/i53DmiC8Na34ksWmfibv/3b2OzGuu4sha4GHcRqruSsjYdBmRdz0GHNAZt48BR/fFctYN1+E1krg+c6WsA2poXiGfvSUN7yPdiXuHO03VDkaQ6Q0zG5nlosaDBOgVhIMH8yuLRvRknGN+MtF8dvTFPI9a//zu8BYnH1iPnANLRPotV9nI1yPsG2wsOr1qc/+rM/SzXWHe1jkypNNV961avTi668OuISYF/5mtenK15zXcyoj+MU2FbxaJtK9HVY6AceEeRCLHsACArXou1dzU6xLKYXLEOztAfQjEzwI+5h0xwenPh9HCE2hul9J+tEXvPPlklMnXufB3Iw/vXuhyvUIEy8ReDaMrFsXA+lVUEsqKcMde3Wh1JSReIUfBkd1M7Zj+BPPj3zvxYaOI6AxQkXNK1gvP6044lpphoAbcTsAi7dVgFtA71LZ+zDzDnArpk4jrDnwGjaO7aW3Upa2HE1yKzCqeYV+AbQNATjFoi7Xbdy+F4+AvT5LuT4uU9n2L53gB9rV47gF8/FYWwAgcbTzSm6rFbTXjYqjHGQ7xlGhgcOsssLvFCOZlRvMzJEUYuZx7rgz/gE3GAr4pEV2toyEIBuF7r1YVYxzWIzQx1Tgz5AdV9aldi0hXSH0qPsjDI8pMZaftbSE/uHSeNMnq9KD+2Q7D6+yWYdLpRbKGRfesElCyLiijzzR1vqBtMbDQYNs7M8YzvmC87ehDCxVSKmIYpXHjcvFHt1v+LAC8cBbfMEQNpx2unZOQpof/iHfzj9K66F3vSmNwX4dZbE99QIlbZBmbfaLscQGl3anWl8kduBW2+z1mNxZzi6rx6JuV3NfUMdsBO/j7OvWI5lfDLkKdxtUbdfxUYN2torw7feemu4G9O7igNc3ZEpN6Wvt01wwCRACnk6CqNaKHRURolbDIIrzRNnUXHu3TNOHwhwpE1RE8sYmX5f4QT8ouRSKdXkcKo8Hz7hua8gtm1BNM/9NtyRigXo6zWXcP1LHeXWvoP46YX+jRtWpcd37kunsPGEwH56Fv9N/WemX/jl/0y+Omn3PjaooC4P4Qe4yZqdsQmVW5o6Atrs86nj4p8B4g1NpzbF0rFQ0F0pmKSropDzwLCuVtdgIzyadu5uMSs/GXkpPJx/NoPto0a+UKL5Pk5Uw+uD2DEANWcHE7r/B/KE0tJ8WHpknjz6kHxxT2zSwSyhg4kl2cVshDg0ieC6yT3LoY+ZfgEvzR88m4mZcddHuQ3ys7LZdZyi3rPGkqvZtq63BGu1dMONj6QH7p+hENj2jxWLnS7PHNHIKK5CA8uvQZwyh2QcnT9P+XT79lrav29N+thHHyaDCCs5zgu4sMWlMELg5cICoQ24lOFhf8IILhsvOKLxCkCKgfPs1C5cj6V0/nmnpfPO3sDCMEZ8CklngucHSGcQjYOwWFdmjbR71zQ2to+lXbunyDd2hMxyuNNZh6MGuHbVqasFp2YeB+zyLZHFtMmA8TjCrLM14RqmHcfCyN5njoS0P3Qb4WnsEmMKhMK8/75JbGsuxB5vIO3Zc39oQ1xdri1iLBBcIN+OabrQ0w27ZvlmRYc+mFGLGoA2t8EmA+29AIfx9PM/98a0FpcqCg9ShxQtGHH1oOLAC8oBgZyH4M5pbjs8tbvvf//707Zt29IbfuANyR3hItAUOL1vHQtXa7l/e0HpfaESkyfm0yC4t3P2nmDhaG4JXyj6FkonNGGUoeWodtcQ5QUAKPlZ6Nvq/vLjgHJbBwWdsuGUdM0116Sbb745Zmx0uXXlK64M0wIHutqA2pcqI/aVDmojIEd0zAsypsuaIv/lmWcNFvnHXgD7Dkywdua2tP3RncSNvSR9JNWH9JwRGgRkY0vev4L5XhfDAQ4xn7B+BeAmPUGuyGMADwkDuBtzdkVtc1f1IzQ2BM88m5oaJ66RdEdnFwNTXCXWDyH3YgSwiYo7SJ9FyZUX6E3zLnnl20k2umrQ5rmHgO/qJi0vymNwG5hB5dnCDdwgu7GpsXZ/ghaauDXr1qRHHmUDntbB9LUbdrLh1RhPnecNyBl5CagUnAQDgZCOO+C3uCaviKDEOf+s2UK0z9zMpqGYqpGXAQY2A5gk6PZV5YV8EYzkzbaglbYtz3ojByoLwW8Hx3anc887K131qktjO+au6LiHXxbmzgI5c0SkprAOWMSjbYBH/Bmn793PDmO37sHWE4ciaFrq2LC2GW2okaT1DfFyCh2zlblghi3dcka0KPC5x993obuJVUwD7NjxRBS4DBoANLoLmY26gl9Ge/FxRMxVL842gC7YjSNlp/Fd7CY5jjIMXYRpz55dMGk4DYxsTmefgWYaVTgWPQBZNJ34xK0DEFtocwWPHSrFzl2tdMfdB9J9DzyYVq/Vfy584RgYHOUd9s3exUYQpNNNOMrei2EAJgj90Czd7ggnvQ8+8BBsgA/QP8oGEo4u9cl7cGw8BFoXGgNozFt4YDjvgpcj6COxA0zuFPTWYP57FS8y6yAg5ylnTHcpvYVpMTgh79RBHVh34V0ftrmOosYwrRgcnE3vZDyySveG8MXvQuU9L7rqcvFzIOqB5UdDaaNsLbMjEfy5I5E7jalRUFAee+wxZKjFgG1Xup+dBWOREA21dersbWcrBBHKYFJZPVFBQGRnV2xUo3Ekf67Sfuc73xkyq6cG86P7wQFmYqS718qcKLKf93TN7yBtivyxXfCwnCzDJzcGzzspx5SA8ukC29J++7HXyqwHDeQxxXciXpZOZWx+Hk4EHUslTdumNtpK2yOD/HPw6n3lWJCoL14XpDlTI5B10doll14S78RHNEHRZyLjIfNiDPrAkPt44an/uAhSzahKHE0WBamaL4wdnEJxNUb/twJA6ewtMggthgHWJw1jYjhI39wF8Aq81M7aT0tvtLW8Z/0bhFbbpzCZspk0Kc6IeRpDE7ZlIwosFtcLWEdHN0BvF0UXXiT4Vk8C/aQ1wwxrg7PwuYmpQz+8SLUNROTiOvMIBiFd9yzQDEJ0UapKtHOme0QY6DnYldexsI84zjvnnLRu/QZ2gx1Nm9Zjoml4irY9bJnBehHt/OdRNU09shhneSEILXctowOP7QAzueurPOcJB38iuUjStipyi/bW9ooy6sdExXIX9xjxJNrbKRfZ8V0f2t46ikRVlO65AEALjfcks/KP7GLwsGY6vZx7G1j0H/s69FI6ZrDL2ubUYJu5fogaQQctyS18ms2MrEuH2HP6lFWNdNFmnq07iMp/fwgTkBuoR+MFg/tnNpAtOh84p1Y2nw+XTmQ22CpgO3w/00vxAzbDawIpCw5tZPrq+MPNEcVZwTLiuMXlHFsHAJyMGutoZmVuq4+NJxB6NjbDvnYg7a6tTF+9qZt2H1iRJvs2pTWjPGgdwCYZyN6P7S6LxgbdhYQI25g2zNRwfF4fxT53U2qP7E+bzx9N205bmQYBnyt0i0bhHtL2d4AK3AL88m1KqNfNX2QNAesRp/1tudZuqNMdiYLv4EzaIIBONTVWvOeLPQ8X+WxDoUsTQC8VWGvwzAMjZ3jC6LLGKNhRnRp2O5gWK0OnmBqZHZ+lLBvpUHd92r6XPbmZ4plCfvTj7lgua3e5qMKS4oD1yIahgbmMGgCvnQLUbdc//uM/hsbE39ab3bt2h/bkEx//RPrSl76UG2pyq8ZEn5YbsYO1MtmRGM/318sXjjXRiZCctD9loF7Nt+cz/ydDKPywPbTc7NRWjCwBzxM0UXbeNEqh1Yl2kXtzcmYjvkiDgMM6Mc0GRm5Laz1TIyWIs/5ZFlX4fg5YtprbhDaWsg6+MUgTANu2zB84XHbZZWGve8YZZ8y9J88Nhb9Fq1vA8/enePhOgxnnhmA2OcUNqEZj22yCSwDbbZRga1avYkYVfFI/GP0pwzD6e/p9ut8G/l7tUYFAaIO8yLIZXhh40OhzB1bXM5Vnvp3fEW+swtdtgHF1bTwq361akwemRZ4azCaruS0gPlbaRMLEBn/m2l/jkCL+h80yqQnexVXaC6io8ls1kjHbw/02GMCNM/bv35d+7G0vDR6eueFQgOccd6Zdqk3SsspJ5HY/V0dxmE97zzn7rSDXPKhsiLKkXuvebd2Zas8dwKoRd7ZJxZzfGAFn3svRGaffeFi32GmWrAyhjBsHw0zwrTinwTqwLnhNM9lB7vWhaW9jbrq/uzZ9e/eGtLuxPs3wvBGafxU6WV6eRU8ApTA0OAKJQTQUb9iwMZ2BRnRk7UrA7jBAlPfocKYAYR1GK31TquIHES6nqZxeV4Pk92SEjPo7CisiVkQIPa4IkmVGMJp7FqzmDNHAUAFiRMVIJzPLQvfTfI5o0DYzoRC7iEhWm+jApGkYfDjL+SHsdh56jJWKU9gCylSYWXeEBcfraGl1M1JHu9zg2gLqcFBHEJguGucV6ZxzT0svvWhLGoEt1gdtTKZY0NfF7jYJWhE6Q09O4nxYaPKoLUaNNASaJiggChAlC1jtde5UUG7kIwCvI2TzyCiQxXRqeeVhLhsHI1RowGwLA/ip6QkM1NFOO1WEMLiVc41VdJ2pTto5OZyG2BhjEp+7vErame08Ja0sLFxUYSlwQPEglEbRTsFGyMOpf7eXvOGGG2K1s+/ZMaupuP6L10fdsvPxPTuRX/u1X4tFXzFaR3B9t3Q2fluFigMnKwesC7S80Z4WHugdYIhFyHoB0W1WFb6fA7ZLtknj7BzmVsEb0C7a5ni/n8FCk3bKmRsB6GZ8zbpjmoM5B3AeBeR+f8zP7o6a3HFmVN0NtdFguhqQq+Y1+9TXfrinaqIdDE8N0Q/TzposgKpFvyrC0DWrWKWcVT7523461uyALcB7fO2MG8AWLCSGUZtr2+r+AR4qmsQpxmYqsMe/xMszf8wL4gib/fwO/XVgM7GSABENMGhd//0Hx/Yhm5NgtC3w9a3w/wDt/ADtPwRJu9+RRgHRgpiiVMy4hSeRloTldwsZQCOzSshacxfWSW+eee/d97n80JC5d5YPOU0egnUyMOYez32C4zkW+sNfkusUm2uedVG2tqYZtOAqtY15yjhpOdAP8xG5ETw6zKfjA7s90Cb5wdQ4+4fOEO3nDGr++sQhCBgLsOsqxlmZTgHW3JoLe98GgLchOhflB5bKAiGzc+FCbPznjzHLWF/MP+MsKI5pCWCpGpz+Gv42BajxD+Eisxns5gxj9MCTIWhiapNnXWw8nNIYRqIaCNAauIJnQrsAAEAASURBVNHABUhregwnzxMgvtUIH5UQ2pNuR7SmVkD1Jcw3Lg6rubE0C9eaTQzAO1OYQKQ0YiOI5lSV/WAD0OpKxjAAj6zwPtFF3g6r9aNcqFwtzCXqbQzw0dLqQy7oJ0+MC3u8lgHlkB4OBLLDiA2UnjqzGHOrweXbAL1ykx1X2oy2ZmcOMUUC+Fagsd/tttAIg/JH+0f5hpwxnQPsCfqkp860QdYcV2C3V3JL40TZaeJjpS+dQ/ymkNV6vve9743O5GMf+1hoekPbQIHbiSg3ypydtTZzp512WsShE/fQftDZqHGoQsWBk50D1hfr1VDfUNQb64egzVDOJzuPFsq/oOSGG2+IxWc/9EM/lLZt2xYzEQJdgaTg1napHNEu0Qv6+/kKDl5mGPTPTDOzOgCIYla25uw1oI0r2kfaPZKPcqfsM+DMwFAXpdFx8kJNrw68H32zWCkApHQTF78FoPa3/tb+dICZXObtY2th49argtPvZjVwAX/in2dwhzxQ7rzOgftxefgME0lHaJAVhLqHdZtitzWeYWMLMYLu1lbgpUHFY3g8CJrFDdKoElJcgTaayAXqGVNk7BIQJBLlPpkJzXJobAXXanLBMpRlxEHawZvCB2kzAs6ZB2qg+cf34kFpC/7wnDlJ4tIDVyPNQFdTjNOaxGwBmjEj7Y5zPYGpaGNFOgTOsvyMOvgFL3uMCTY9h70WhKNpdNWh29K58MlDLWgwjOs6dq4NDKIbqKc1Jcjgk+/IhJpm3X/IUIn1Tz5x7v2OkYfSFk/5Y0EQi3tH9+P2gwmJsNETBGcH0ZHlXnwA2Q67j7kyEOCohjdGbjC0gWlDG11sn/HhhaAfMDvCFrlsWhIjFcEhxQnfpJWC4jnFD82KNAXZAUAKUIlFTXHdCgu4rMfIBfdlaFQHiUP7kiKe5kEByYfxECPq+Rqa4FoN8woKzi0MzXsNvuURl1+VIC3BmKDJ6QnpEJQH8C3846wo14h7mGkYzTaIFZMGTBgQwib2x5MMTmaaq8kagwHYokcXz5Fry00TiiosGQ4crkOIBK1GNI5UfO8rb+eeey77vl+ZPvvZz4btro2SjayddYvOup+Oxu9ezYroEaa8nDHxt8C5ArpLRgwqQp9nDoQ20q3UaYZjRrIHzqxnxazkeSZhSUZvW2Kb893vfjd97nOfYyfEl7H5yVmwURtV2h/aIdsZQa9tTlm05OIsNaDPX6AsA5BlkKcJQ80+GlrbaBRVatmBDzB7rNKgBo15Ftq+mEfRudsn89v/YoXooj0LUn0nm3AKaLlFP0/Pb5ocnn0ntLrG5T0xhrihF3co2cBYGQx7P2OcDHx9yQQ9a3KmXIohQCaAdtcISdjIMMov+v8x1gRp9jiM+Smc7X2X864Mw/qInwcEMhRBergfeclpN+URL4tBYm+CeFdsI2iFh5HHyECOgghCM04a0md8arybrI9qso4oK+vkC7zgixpKQN24YpILUGfWm4V9TT2BYd5Qx4SozmxKC+XgjG5xic+Za6jMrMgpxt/nUHKMngzCxCZTEF1sXjo1VvjRicom7UXdkm4FIK6h/wxGF10WRJmjYEPQBjA28/7jfqwi5hwjqHjP+1lYLAwZJqDWRHuQ5ywjw7WZ9wC7uq6YE5Kc4wZgvI+jwajAafw2Wtw6I4k69gx6JlD66oDFBmBWu2g1t2qqYSuVjzgZhTVaapAdMbg4zxGY+QbUcx5k5DSAprcfrw/1fm1OiKOf+KFRu9kG8YdQkn3HNo5imgDOGs9aXFNiaL5xo6JWV3MECtHKrp2xBX44KNAleM2BwLlJdh/f1LnOlTC/M8u0RVP/xLOcFUh41cG0oYOtkhhZGjodR9LaI5MfWOE4VWHVJVkVlhYHckNlPbJ6+dfGhEZEueCfLru2bt2a3vGOd6SPfvSjsT2rHYz2vILeGo375Zdfns477zwaI+U02x/aEfm8ChUHKg7QtltXqF+CtMNbz6b06KOPpi2nbalY9BQcKO2JA3DbJDW8LsAS/PpMkFsG1LZXhgEWkPg82rLcnD1FzM/+lk1l0RwHSKPvA1fmdAVs9Oe0hgGsOtNZQaAZpRtZWf4igeiLueIj7tk35/aSX3wnlvC+tAr0UCCAl+znvR4Y9N0M1IQjJTbf9zv5E0FCOeRHAElvhiLO+75Tvuyd+U7trUBSk4Ea/byAeiXuVUOLGoBTXpu22CGo40yOyIM4K5eFaZp0Tnsur6IZga2HOMY0eC82qpKeoEmyMm0Z3Eu7PMiYz+/kj+UcGFBsZSTkRSCsW7cWuDEPfgTEGljax1n3BPYuboS/fGPeDGECGswzHpSd8ffZ/pEBEYfbzk2mSe1eZvdj07ofO5ZslzsNsf0K7QBJMspokhndStR5bp70Gxd2gcSTt+DTXQcgDyES9FqolrULqPwt2yyEsM8l47rV6mDUDK8C2StRfArDfZbpq4P8FaewxY2C1CZHzS7aT1YrOrrJIynixX5GG5pUBwSuoGI2ZPA0YBZDCe7lTTWomNQGSENMNGTnO4WWQqQOkC+EQLtazAFcYKazYxmlO5IAmKy0DI8IED3JJhIuKfR+u7g24X4uXBaTTbqd31MHeSAPFZioEPzIYFdBdTQ0xSIKyoWymUGghDwdpk6amDC0ZhAMhk0TVIBZfP0xPgsfwbCEPBmPHKvCUuKAFV5Aq9cFbW/Xrl0bdcZGIRrz6W5yl7EPfvCD6etf/3p6/PHHQ86UHb9V5n70R380XXXVVWktO/lozxtaX+SxArxLSRIqWp9PDhTtYwwirXNMpx4cO5g+/elPp7e//e3p9NNPfz6TX5Jx06NEn2w7I/9iY4hee6W7LX/br9tPOpgQdNoeedh2PZ+DbfGFGspZXHOF9ySW1atBrbEgP2aQWbujWUPQxMvuM+B6mKyJ1iUYfb2kQ7u4BXK5BhPEb+IhL/mhOEagB1gROZDfDi+3UP4Fnokul4gEciAWgXT054JF4sp/hHly0/fERvmsG1USj2/lsXGInQSig9jmDoGTzJ+YQBdoxjuFl4hYWxVx2QcYIyiBaOpBG7+JN4A1D3Oq0Ex+MhAW5Iq9NOdUyyowzaYMeV8BAbA0Zi2zqj4gKfFJs7TKU3mv0YKg2+dBOXRzB43vNCBuCqPdJmawXd7TjKHDvSbmdjMzmC9g6jAO2Glhminmi0wYdfCLM+E5AbuS3CMtMq2nAnff6qpWdotdCO6irXQ3tYkZwKNFiOB02TJ3iM0hHPWYobAlgWCZmf9zFQUm7b0C5VGA3959hX+4hRAC3tpqNdHKei+PEMmgYJSRl3HW+zCf4PsuYBUxJU61r97PxxBTUg0XuKGNbTCVOzTiriqMfvopVPeRJh9M9mJL62IxgC4M59OIWzlRFhswepgKa66a7GmtF4QBtL4N0xSQU6otBM9NKmZwQTKDYbhTxy2cV1uhsyDCC0a8cV+hoXCnsSNeMJBulEH8gQ7yRI6C7xp7t2LBG7ZIVCYgOxWLfHHfWQ1MeNPUGPa8CH4bjxGidCtpDgxU+KIKS4sD1hUXod14440sGN0Q04Tr1q+LOqSM6R7HOmk9ue6669J9990XruxynWmETe8rrnhFLAwxLr+xE/K5trxl9fPS4kpFbcWB554DuruyLgnEplBYuIufA8irr7q6ArsLsBs0EB2WWryi0S02uoKn7IueGVLNqngnBun0qwULLBDts75tOepDN03bHzPFr2/9HthFLxo2rzX9ufbwhWcVmbP8mXUtDN8X7CLN0puBqqSJX8A2kQ+yDwu4A/YQLItFTJsZXbAKzW3vXb8TFGc85K9gnPwLUOh7PgNRkRanXvzcI/b5RzYRBVrO0YUDWTbTUJklj3O8fmOAbpIQhEtnOZdvfaOA2Oxhgdl8aNfEwIWFxmef4TbHcR11xG+8L7A1g8bCH4mOH8E5b+ZHvSvBdo24x7FhOIRmuoXNbmJGvg2ubHHU6I8agOAZwPY0WuJ2ewXfZ7qD+OBDRHacYFee9Ii1gONHjDpw6DE7xQiXhWmNcTiLvar3IXgWjezERDetHtlI8oBEAGpeWSdrESWA2CymDQK7QPmMAnyiQHjuJRe86Q+1afZeQBmHXeHoKuxs0WLpOzQLGYCaDRc0Ki9mEMPNCXY2xv4QP7VuB9yuY1eL71ohLOTEPtH6LZ6hQKZh7CSaV0d6U5R8hxGdy8S6gFLNHlQXNxUGGY5NLQg67gky9cUb7JB+3lFT69bG3rOwHYlMTMCnMC/IXhccEalBUyOXffjpRNkBgMLDiI/dQIgugiwvFSs3AD4gLYW+J8z+FljHQbxtwLOeGFCCA9yhCbqmpzgmqWQCbrJUF5CriXdwFTFSRiQmoF+KwbwHZ+CJwQoof+TpHXfckU479bR0ysZTAsSVZ/LT73xvKYeJ8Ynwmas8XXrppVEnsqzkXHltB+POYw8//HD6xCc+kQ6NHQr73F//9V9PZ55xZta68Lrg1obdcKKBrnJfND95BJ/rQrkv+LCTdGW1q4jNZylTvyvuibxXOtKSt8jgEv0Tsk6eDOZNfpjX6JBPpDzTVpXpaGl0wFSCNBqebfNivMZVyjHqb/T8OaWYzuzxRN4YfKe8n986vr/GUdI2b8qY7XdJ5/hiXR5fyZcii9rd2h8LRLwuhW45GFwXUPgnT6m18c/rw33a88sXweiMvnNdg4ONbgeTRudB62ARlWSdKabJUaZJawHnhb4MNnOfUfJk3jPt0m1+stzZp/qsPFcb2Y/Zo3FG3nkxg+Ks/aaFA6vktkx8E2YTPTnOPCa+0taZFPFbs0RN4bmBZ9Jhe+cTZ9QzwJae7MfXePKn+Sy+6Yh7LCqAi6BaeuOdXpkJWu1LlXfPmqSEZpd09CY1zb3y2/jlSzlKWiXOiJg/hS/+9t06hzPvE2ijJ8BkbdZGaWoq0PWoA7D71FTjWWqGOt9mLZiL8TJi7OWlF/nhlqd345mcMpDjzYirx6RgI3vWs1vGwc5+OsUJTAEm0WJCLER0mNJvwpzmkL4IgbcUGhgznouutCVV4zmDKtwRgS5c5gtNoUtNrIbqFpoMtbAmUcnPqgKncBSYaNzIbjT2MQWQCwkPcAiw2lhNJhAgSHfkIJjroHWdZLGW2/06uJvCm8KE+JJ3ZrGlCWHQ5oVn+ntwO8AmEai5VmMbann+kkBoTY08uytDyBCUtip8BMd8TVJAE3h7UEiaaryJa5I9sKcmp3B9cgjQn6cCmuEujLwxaqxh6zxfEMy/nb3bagqwFe0Au9HIU9TQkQUL4XbcABh3FOebiFDQ0mK05DaJXQB/hykZIiOf0Kt5sLwR3wjil2iwzJTODNMy2DUr2qbecsst6YorrohpehsQeVX4Wyr+Es12kB31gwGUID4aUGWTYIdiXr3vof9Kp1y/9rWvRf6vvfZafE2uTitWHvbROh+gCCRPdIhSpWBdOJq7kEyR97PMa1eHNhoB9ncIAdkv5eo9OyfbCbta71v2L1Sn+nzwL/igsBNKXkL+e51YfvLC/7VMigwGPbZLNISWgXRGP/BsyLKOH5FH07O/KR5JLP9wz9irAyW5Uu7l97Ge/V6ZMb0SzFfUl1zdyu2T8jyfv1He9HOeo/7CkSKnFOBcGZZ7RS7o4V4w3gkGD42NISsAqD52VmKhOJ1jBrtS7Xofmj9pK/JrWUf7iixLu/dDm4lMRF64x0XkwRnpMNfsyY035ZHfi1tWrFhB38u6Ixe/8czvVdY5U+u37qBmeoLtbk8BUd5TKef7glti7fGzIAMwjIN/n/BOF6xlU2HaUUZcK8eC8BLiyuc9HMGLvhT5K3kU4Lo50ZxyTsDrLLWKO64D33gNzvGbpwrSpN2zz4u8lHbYPPEg9nSYdCYcWjRjdQ2UuFJedtDs6o1hFlOTKQZTLfztGpcAvcf2uWSPGexm5vJ95gYXCi/giQceTcDqDGrnfjZS0M7DTkVN7ABGw2xoQW+L5mWQve1XNtIIu5LEHugWFHaj7rrWopHqsMquC3rXzsRksma2d0Zb0Q13X/xmit00ujhznu2Mp6kmYK0+BNjkPv8Em/3Y2Lo7mJVmnOmJ2MYXE4sh3FZ0mJIQ6PTDGFf6NamMLjrrAgrVCRpLHSBrl0oqXBOXB5pcy97DTAsQpcZr3Xc1KZgOwJgb2PoaJ4VAxfHZNL5wNSeY7eLzFvA9g7uyDhpkRALtb74v6Pef+awNYKNMTO6eNl9zK0/kXdZk99KHTpLMnQkX0ZFzFkxHhfE5vOhgn+tudA1MM/o4Yt9raIdtYasc2fIPwQq0VMORtJffOoE/cOBANEpLNW/PBd2Out1lTM2vu49p9vDTP/3T7Kqz/rmI/nmJwzIsIMbG0eC9Iw8bTAe73RiQ9gAIFcl2oensEd8I3I1BPvi+8S7VYP2WHzpzN9iB2umqbTFvJypIk0fpwILhEKN2T5rz6vpeY3McRBYtWWj5530f6ZKYPBjArZPlHkMbkgrZOIE8mUfmsr2U//Ycng1qdQUhGYhkWfU6ygJZjfLymxPY3zhoCT+7gt0GyrqaO66KMQS8yHDs4CUmyPRr2lWArnJmO+JhnVNhF7bccqHXhUYeAWzKvfksv90tzhmzWQCi8ZTZs8IrPxfolvSc8W23R+c0wcZTNLgCuqjvvfiNw+cG68r83yoOiwaZC8jMddXX/SYvGstKEb9Xy2ocglnNLCcmJkJxZJ6lWxO3uZlpt/cFB8pT7xcajOfIIIAvz+fXzcg/oMQNzNiuA0QkBqJ9ozxUcjZp61rwTLtd1DppZmAFJqe5/cssBwGJzcib4ZjBrh+p7SSWONSuCHLLMRCuilayP7TOmWdxBQbIZThUYzVgGzQ+vBoXYTg4HgD5NiAsA1o9GKBOH4QwBL/ZHEgDegpw0wPiLoUHR7IAWTCmSUZkUnR0aD67dYQAehzVW3QaibMqDBCNRhPA6eimLhBH7Z0aqC+1xeW9JgwMxqGlFeySYNwXLcZIKZhljHSgZNv8k2wcASjJfPyWI1xoD+uopMMoZIajibmEwFozglnU8LOAWmmt4QoM+wJoBnRCSx9TGQ3UsK5GbMArR1V1tModPEC02xjJQ1c0BlF2udPvA7jm0RzCHOmiteMci/2gRboa5LfL0fR57568GcRm2kHALPyaZP9vTTqKjZHfRRFHWlwvwTDXcJoX8lEaJrgSlVP+nozBBsjDRkb7OB23/+zP/mwsZLvwwgsDHCxWvkh3NIjU06IhjPYBgktDHloQ8ua7UYcAvcqyefXdAITIQ4Ag5YJ7yr0yslRD6Sw8lzZxTitzAjNlHZTn0XHZbtPBqoSwgzdYF58N26PtNwb+W942eN6zTO0kBMH+jkUzdMq2lQ5yvFf4dALZs2yTjnoHr6POUQYOPKMHtVx6zW7hv/dL3S11+UQxJuQJGmPWlDNigrw6Iwo2AG4JshAiZGgADWt2yyhodHHaBAvz7TeVQ80VNWHMjcrhcwalGUvoYaD0x36nVlSb4dipjd8CSEMo++CR/Vdu/3Daih9g2yzpMS2f2Z5Lv2larwKUBVgjPW8L0iKYvjTluiGuyYvbbUNtP6xGzv4ZN3ikNzBt80CaZplxdi8FQX0Ae/Iu3vBdn02hTBIQq3QMPvRoygUfhJD24bNl7+8CviUx0+BFLy8+ty4jPqoihbTGkJ9mOsMmGDMTaTd3EUqW+XHMYDcnQCJSczjKIMrIh1eMYjs7zYj9AAI+A9BlARlb8nURiFnmx1fg483Gpk+Np4UNIyUunCSjddRout/Fayw4s+Cy8PtuwErOuTHnQikgs/mZTNWvrXYGjuEdscSOZ6BTXYjpBkO7F9X4ForOq+ELxZy1qC1AaQdAbP6iWhK/ciJjweEB1BG/yLJ0m7yrAYHWxMlvNdL+Mh2ufafForvxGTTO3UOMCil40tSI20Vo2TaZSEiX2KERYdZrA30uCzxD6Gpow8MAnY6hm0Z7vJDLhqwtCW0UeSrCJh9i0YRCy7/gEPlSe2snH77wcsYA1kzBoKl21DrLO+Bv+GZnkVPwr7A/i9Xhe0vlKld8OGWjw/8sLRn02jhEYS+VzDyHdNq4FO2oPFJj4G5Pr33ta2NBm4BksQYbW/eRj7JTNA29s/myPbHNmANYtCkGO13rvUEtk0GTovwu9X4R5zmIfZo/alfs7EKueTfKmEH+idZWlzbctkfAo6mWGp91a9fFYKUAnqfJ3oKP5+o4bVgpX8u0TKO6ZbLtYDzrNWzBG+q/aVfhueeAfLUPsrzltfwv155LhS3aeAeti6EslJusPaV9REEXm0bRH/YxC9zHbrC69+of0GXXSrSvwzFjrRJNGdSOdnh4BXUQfMO3zZ7SKmtOlTOBJZwAM+Q+1pkXzcxIi28Fz541NRT7BejkHO1TAFkXCOMulfeNw6asAxjlL799L3/XYlZZi8SShgAyP7Pts120F3QgKJ4SX6gAE1jzvIdnvJ9BtPUmHwJ3y7IAXEG5z0RI0sD0edAnjf39tqsqG3wHBSe8CpSKHHDB4Vk5kAYHOmC24CO/wG0BVnnFc005YiZcrEXLznNTBNvxGwuP1EAjrua3hmepJnEI2pSnSKNX3/kR4ZjBrl/l7sMric5/SVuRBtQhJE4bscmDZ1d+rxgZRYuJBtFRC+7B+jANaEBYFAJA0cKNjDPiH6BzUnikMzMA4mGqnZX33FovtJZ8ERqZqDx5NJVHJQI8gS7aA4BcQzpkEoemFH4jENVzg+YDbnTRJt02ZhMJE4g+GOUYTpDnDmZ9oWUVTPI+7i1itMIqr7b2RwDyXEmt0MRJcai9bgJgu3ikmGGx3jirOsfbY2i4MyAtKn81vy4So5zJehbI4Av0uoisDUP9B4G8QDoaY5Mnhd+gMHudO7cskPHcyom0C7rlRLxLBe2jEvaRT4w3oE/hRqM9w4gU3sf0jIKJUb7G+KboEWUQY6jjEpNIezH8kROW05yWbzEQdQJpcLCp/Lk1tTLmbwv8nHPO6V3zw8JfhCHqRI80G1+PGgPn3OE4WEWuAX52WqWuFBAU+eb96ECoO95XLuyAS2dbwNMizPqCJEm7tnPmW3s+8+A92wYP81lA8IKRPI8PSplZ/7bv2J62P7o9XX7F5QEani1dlr/laZ5Ludoh79ixIz3xxBPpkksuSav7V0fulAnfd8B0ogcBzyO7T3jUyp6DG+tb1Cvqq2W/a9dO+sxuzCDl+prrXcy0QPWJbnGUnyEUczW0W27qpJ9cqg+zzgDb+gr6UBb1YnqpbW3YmVKvyJaddfB8YMCdYTWZsn2lY7WPDgCWi0QwK/izsRXb6IpLkGlT6wyt9/1WTsg3PTU4++QsiOBbkMvtOIzH2eh+MEHUd6IVhYRih3SNMwNdlFmk5T4HvhEzHjGwB9AKZKkPfqP9a5SACai4i3qCUhDFnDQKIG1HtNO1nfG5YDeD01xyAt0BFBHS5nPBquYc2iDngY188t0nn+2fcxshjvFb0gvGwgPiccYZ0kP56MZl4QBAJQZHg4y6uQeOv8gj+C2cB5i2+RArZdq4OHbNrh9lYiX4cAiwS7wyPKaKyGCfU+MwwKMfH28DwySOzaqbJIA3eZffLu4iI2ocLUztYo1ZBlBcwWQLoolRbWaCLj7U3JJRMumIqIGmRuGRoRZyPENQ+vt4xv3Y25rYatjiqJHuAHSxMAlh7uBqLEYN2M7W8NIguKV7wPqBBhGGu8GEwLMVKwDhKGpXAaKuL/JogxwD4BE93sFMAUCc2mxhh9uxGY6pFisVuVfv0glpluEGFgDLLg1ul3zViEdQXSdeRDqEVwsVGRQFFixWyBVGuULeLUAEOsoh8iun8jN5E6YhCIzXEYfTMALj3kFsmDUo4ESD244+bKWztprFcuFzIhLlj1pnK8nSBrvyS+4UfuaK+GT5LTk+Gc52LtPMMFh/5IngYHDIhZ3IITISlWiRMqJoYKVVWzAbYL2wCGSs9wY1trt37w43UKtZbHfKKXjc6C302LVrV4CdjRs35jphb0bwy/x1/FxSfyzDxx57LD3yyCPp1FNPDVs+MyA/BJPK+7MFlc+KIdFGZe7u2b0n3X7H7enCiy4M0PCs4uVj8x5HT3aVX2Vi+/bt6d57740B3KpVq4IXtgPaFE4wMNiATJxQnjzbjC/i75U76+AQ/3K/gwkh2vzv3Xln1El3bxQwxnodyk8g5Te2yMpqtEEnIH/Kw1AMFsUwmgk40wrA7R9OQ/0Z4KpsE9TZ1DhLLG5UaWfjoYTrwUBwSba4j8SBSex7vOE1E//RzuoNwcVnyqp5Nj5jKHl3MOY7gkfp8nmbvlqMRNcOCBUk0zejwKoxGw5a4NvMO9OND0xbpRx1gwVAwVGSA3OIpeA754wXfM67UZfEAg4IQSH6r+U4DG7FYWqjxQTkFbArLR4qDLKyTe9X0Bs0W+NQcPba3vjoiD9m27bbtKVHMwjNPdFdkwXbL9ou4gNFQrg4hjyioGSpEXYfYBdO6gPb8GvarY9nVLQGM3nCgzjy72NGMX6WxVIGxQ+133EJXwGBchMCHKHA7Gk60nqaTMPcG2DF4SDTAXobmMYnYR5NKBRkZF4w07kgTEBmMgIKoRDAZW2MgHrArRqHKGRsTwd62ikLOUCdDIFFfRSygqc2WICohjYWqFhAJEtXAP3qcrGrBdgKhvtA324TyCMYKSQnAsCvTo/DHjeALt8BDHs55zqDTLetQ2XKiAaQy7WLzbQh7rB4roEmWJOBmt4PwJFtVazEnvOP0CI8jmTC1gftrGA4Koo8QGhcVBONgrR5yGcKtlSGMCinkbGhCZuZ4Jl0Zlse6ZAHMVAiD+02xc/gYpDNPhgWMHrkZ1QYs0WOoF3PFUs1KENWN4VfO0FD/I5KZAMCA0/C4DT+MPVQOZEHRQNjw1tsKRctW6zLyKYugvSqYRlbf4p2Wq2dWpX77rsvPG64C9zrrrkmtAuT7KN+Jx2uCxQve9Flaf269THlmGeNcruxaPN9FMLkh7t23XTjTem8889LF110Ubzt/eiEjmhfjxLV8/KodGQOruwfdItXFuGE5odO/XiDZa8Mz7Iw2rrtbls0eLF4xk1VsgLEDtwFLc3YLfDgwYN4G1mZVo2uOt5kq++OwgHLQ5M9y8Fr+yhX5N99993h5rDMIPmsBMuxyEnuD8uTF+4sGNUEQQVcACtwgbtxiS30lqDWlVtBp9pORIq+t0c3bY69i5kWkObAuddeZTyj96MMdpXV7BYVLOA/wKdfhUkHHwmgQ4EXfMlpSp8zugbjU+sq+PLdqOsBkHN9CABOjMYrcBVwqlXPM8qkB73GFOXDe4HhwBQBfsEh1suwzZ1Gk0u9MZhGaI57+TP/AaR5Zj0Lynr3pDVmTxwHUM7+Wyg4eMgAWwRL+03egh9+Ak0dF7rpaECzLEB07BDLO4G56LPEo7YtoEtMGtRkPxlPlnSPuZUxQ0IIisJcRBZE1rHhgh0Ph9vf1tSMuvDKQgT0zUyySxh+dn3X0YHMNISAkyFjCoGHcM9F+2Tn5TsGC0jnxQJdAVpjBt9qTcaPHO6+YifuqGJwcBggnIHorHtaEzTybmt8S1xqwNX2dvDrqzG1cLY5uCLNrKYxbgxjY4uKvn+IxWW8BzOnJils7IgTW+rWAIhdFotpctCH2rzexlSiq/kDRwsV/jSR47/Wc5tFduQGevvRpOl1YTIKMgiCnjrmBWFrC6/crhhIH9rhJiYQLac4uD9DI6Hhug1GdOwUtt/EVJz5jcqQK5qyEZWFPOZrBR0AA+l8buzQg4j40ApN/oDgnNtpBXY13QNGgMbc96GnUaPj4JulGixzK01UbHgirwQ2drSZb1mujpY/tZ5W1gBTvBiVHf5ZFla8uUD8MSVkOlQ2449CmHth8VxIWzmkMRoq6LZxKg2F+Swal/md0vzrE5EjwXjQQNF96lOfSt/4xjfSr/7KrwBeXxQdkmUywwJQAY1a3I2nbAygG2VIZzWGayFBslVAIGgeo6z4bTtzovN3XDyFF7YH7t7lCunSXjp48brkb8G4+V6f3/JOLYvARK25Hbz2dsXMQ97YbvuefCvyb3te6ofXdjxxD36r0TPOQoPypWbIOlm+X5CuZ/jAPIbsWp69AVupt/Kl1EfL/q677kpf/tKX0y/+0i9Gn6GcF34VGh+4/4H09W98PWThmtdek84484x4p9R9203fNQ0PtcVlpqCffke+m+dnFKBdEGKc8tQgX+R10MaD+WXodfm9mGV1BM1tbluoaeTFPGlq46Yb8kv+2IYalBdDyAN8OGrwOVEqo2IG+3y/kyfGLx9Xjq6MKIzfuJWJ+Aw6aPl60dOvBXCUhnzPPlY5ntE1E99qWWAZuBiry8LyoWHkjJh0CVo8DURkRF7Kzt/KhocyrnxIr/lVFh1o+zvyyruaKThA8/2wbTVX0OFs9QD4wPVLof2Ndiq3UQ4YO9DgNy0Wr8+CK6yrsZbB/lrzTfr33JaLNqEFuq139n/yStnxn3QHriAubvEWIBcbWTdImaQN0PNDPI96mzW7c3mXqQTYH98ZV02HAOCsJu5SZ+UjQR6ap5BXvgmFKOcyEG+Bd8R7piNtxi/fovyIuQ8l4wxYstWXTUtqYLomysAWs+GD4hSVeSg1+wTN4BddwcqbrlPwihb5MmQpy9fH9LeXz7mIIj4I7WcE0U/u3eo3NKyOWiDW0cUsjIalYfdhZsyYh0GhVCBkSAcmFSfFpcIrKDagpTHtJlTWCLH+E/tA/PqxVd1NmWTZ7cm08kwq3IPC3qGyUrG3rnXdgo5CalJAMzot5lVugfkQMs/+hm7p0w1ZHDKXQ2BNLgP4Cp7JKgCXP/jobRFXCzDdIrE2nhiyyp/CJEIL2RFkqaQWqgJdx7xDN2kWDk0gQqHg6Zw5Oyk371GI8Mxv5FeJw/uG0sHJR9NScNwxzax3zDivdUnf6QCYz+FAA/5TZgp/jBSNiEfyKDPTG0svmD3LTt7Ip6jcarcJ8rLI3kI587nlXmxbLQeBcqm0NmZxDds827gg7RGvFT83NgvFfuLvK4clSH+UPzfMd8mP96w/ylvkleflXL59Ic9zacNzp+3dHGR/z42cDX48D7HObYu0lzpix2jech3MgELayzcvZD6e07R68hd5s+z4Zyi/nzYtXrc+aOeq0kB+3H777enMM89MW7dujc6p1CEBtXVgmMNgO22HXdqwkB3Sl+eSkVeSH64f3nf62voRbZ4Ntm3eswzSLI0RJ2fL2Hum02NHgA0HA0/sfCLyW5IMfkGCtJuPPXv3BChWnvTFzYPMS2SpvOu3YwfHkL/b0140yC7utK3glYjDuJ4u+I70FtrpSYJu+7rgI/QbgpfGa1vNPY/FHoIXEtmjVZrNk4c8tqy8NnhtiHw9TdYESr5n36ci6O477k6rVq9KmqrcfPPNSbOliy++OGxvrfvSoRJi/kA+ErOg5o58x9+Fxrj2jR7fHeTNhKbORea4CAW/lL5WWbNsTCvkuyeHAvIZNKOFDuN2ECmg9j1/W5dG+ee9Foq0eEZ/rUbZqqFnpjDftOwls8cfv1WRI3Zx2+K5vAB4/M7fuQzIADgl4qC/8pwD38BHv7SIvG+cAYjR5M4yO92MGWrsc0nDYH7lg7PG3ittQqbFfs8BLGulaGcFydlFWgbIfl/k1vL3G7+ff89r+RJYDzBvGl3fIS9wIQ6/y2YYYBgyquMBbnDWvESnBqZkmLvIP/l73GB3LoYjLiwsfcJJdBhWg9jbjoSowC6aCtV4z8hZwj0MMkDWaztow6tAmekiFN5zROjZRsh0DINoWw0yKgSFdAsDS2HEc1kG47SzMUS6XnpAguYR+rlzFBgh7vUuuXb0HQ233/NfqiU9pgb4ZUFnEwcKCIDlakU1sixTC9djDcwGDH4evKFiSK95Nu9OFUiv4MyKVEZgIWDyjndiVBiR5AbC93OcuQH0Hd93lGT+bBiiUqJZbiCEXbw9hHN16TcbEKOWPEaB8G3ZhZJH8ik/oqEJjX/O+9PlV01B2a/dMrfcbDTlsUDRszycKwdGFJpLeD8E5OkSWKTPpd98FtsnG/PIT4+fi4Fs66lthO2BDXBpRxYDbUuNBrVtTjF//t8/nzZt3hR2v//0T/+UrrrqqvSDb/nBuKec65vazUf0cHDpZZfOaTOVE9sc64fvlY5QObIvsF3y8Jn1yBD1ht9FxvLdF/6v7W+M6UlaGYp2FpBi3ZdG79nWG3w33jcPHBOTE+mr8EN76fPPPz9t2bIl8u67xvNMgm1HpCE4t/2gXTHdMnUcPJMA0jNOeXwyB/ll2Thzc+utt6a///u/D7vsd7z9HemrX/1qDNA2bdqUTt9yevBRGbStyOYJcK4U5lMw0UeWhTzXhKCvZ9LnrKtB06kma47ma3aLzETZ0GaKXywjga6H943P64Jr7PfFMCV4XeTAb50dyP6nMz1KYElHGcn0QRMEByCEZkOhXSWj8QUOQInn/RL8di4urn1P0FiUj0Wp6DmuwSXBQ/IR3wmYwTrGE7SSF58bStwORMyr/W3Jt3w4ko5CUzkHLdJNfEG7GSS/AnGNYdu6Z0X8XVMVpiKyoFdelm9W/uV6J880pYiK00vgOQe7jtpltpVT4hkP9Cp+1rCMTx+KjJh+jDzIj8BOxsqs4ZG8mtjn/i6HmZIBatmMt7xfmOhzhSgAZK8QQ3vKKMPg8w7XrTDyjjtxPyQmtHECTl1cWJC9R5xNP97m+4iDgjBtQ4tCcPVgCAPPzbPvaGZgAUWhkf/QOqNmz3HlPAkmFBbvCZBs5PxtfhQ8hcVQ0hQ4O7VQKo8Fmwu3lz9Hl9ASAsq7fmf6xqO2OHZ5k8SSuR69/m6wkLDBnI3XvBLh8GsKTe/mEjtF3kLbwgKexx9PDz74YDr77LPn+DbHi6PkSz6GvCGjNkpWIjuioQZmKyHnPebIOC6N85nEe5QkT/ijkDnkkJz06i4NTA/8+mxR5E+hnBPWHt+h1/KpwrFxwHJW4/m9O78XHfq6detCa37BBRcwdYtrnx5g1SzkC5//PJq01Ww8si7c1NmG28aEloX6oHyEtpf2ybbI59afUi9sv2yXDPYViylIp21wtMsQJq1k6ElyBqvmgnlzIZzeJezUzaNxeD++nXvzqS8KT+STZiT2b9GHAXZKuyNgME41gEW05V+AoXm0PHUKy++uPJMXypzKr/vvvz/aZftPAfDevXtD7vwt30LDz9lys0y4uyBTZKff9NcxK8AUwOn46BH1bgQuKH2rs6WmbzlYTh7G7focgary8/+z92Y/nl3Xvd/51a/m6pmjSIqDBkqUZcnytWTpWrJ9fT0Ejl8UxIiBvCTIs1/yZuSvCJAEgYG8+DpxENwAF7iwAhgxLNmKriVLlChKFElJnMSx2WQ3u6trrl/l8/nus359utld3c1ukt0t7qrzO+fsca2111p77fFYl6kneCHvxDVOBp94thz9K6136942vQzh4qfgYTnyY6/3jC8/qO98Fh6dvGc+Y+KaHtNm6swnfvgU7LV5TNiklf52DoRffH2Pn2XjYh9BFeVd+C3Pq9IVrGWnJV/gMy9x9904Va55irNweRledE554JcBQExcR7Ln2EyPBnG1JXZTo6nHnHniw4T2eTyuFQOkxlA+T17N8Hq6pvSYqqJxDKIQK5vLYBbUSKvcvmeQcoXHSsF5t+JCDAho+uQBkiEGwGe9Cv5WRjGLaSSQzkZZBtDJ8FaEzspwQbib0AwlSVwrW4axLDfstHSu5/E55YZiMgIVDpUDE4TOFAIZwSZtgTcJrATdNH/SpjdGgH/tvzXKYVjimp9OvMVJHHT6h9n6ezGf4Vkagb9xwmDAICP67lV5B/5WLEUr6MAo7hTpm7RyGnKLJRojpmnERbxvBScddNLtueeey6iUgvXAAw+kYwCq+zp3DNvYqFwdTfC9aBu6Ule6KAk6NypS68IZgMtkvW+573egMiOvFj+JU43ASUuV6fvtpH81aOdk9P2G6uYs37p1SlhjQX6XnvJ5jfaUHKlTXj9xAl5oBoM8Yhx5ohroGL7KAJd8pOFrevXahY2acmM8tdD74cQTFKIrxS08BTzRwcpAL8fqyApXNTqbJ+7KQfmLa+mGanP2w0maSTvpZsOvbpEMlmUduL7Y81w9Pk1D2iUlxhGmwL1f5rdwmPwknXTqWXVz1UPC9KcOqwmTt7U7dLal6oxLubTZJHQppvtsPEnAQatcGre+08bKt9Z11bf5yQ8z2czGXiL3FVCuvKEznvXtuzAKn7Ign2gvVX2Kh5fhlbdh+pm/to84JK804pRLOcbXbwhTlR0AACM06XnHeOYjHsaT3y0HjBSGzFBXWUM4jBtYoVHpXvM1vcsg/XYBUVpZPVyFi7xuh9pRcWEWf3m/9IJ3nfpDXIQv+OBHlwX7iozNXEpYfo+L8FiGM0iezDXjxxN0xs3Ibnv197qP7Jqpm8PmYcJdFhBvOxILQK5/FRGRlGhRkkw/Cmwhb1j1UKpyCmnjyRxWfCoHghWhTKcLcQaGtOWkgiCQLufcYdC5f09rr+1s1CCimmVi0xIeU5S00DtT/6lgYgFCk7NG88Bela1XG+klUQSkGZzSO7gQQebSFVx1D9ww4LQccLvQFf7mVaMo+vmusiwFW0xfeUkjz9d1FEU6U3jKF19hGyPU6Y1O6F151Bj+OnHVCWNPvuZxE/3KO6Eb9FHJvMLornf9VGBQYl9spK0NjUdbuSZM2rozd9v0dHxMHyEtWlm/6lLC316D+xZ14wWCQHrv8lvf+RLIGn16vwBWVnThy/7us3Wtgi6+T6QPfq6IAmlk+8ZH40F9Ks/L/0Vnnw1TBkrvyuT652xfSrIhsx6MZz3JP8ffON498eMnshTCTqbx1VXWk/Lj3/stK+IYvvLeP/teuAc+4NWpMRKfNkNcpYX6MzoFnTBMlwSX+FFnj5fa4I8jhdJVA9ep+b/7u7/Lxso//dM/7X7+zM+7UydP5eQIjV81i2XeAhrmEpTZ37va+pOnTrKMZC10l6e8jh49Gt5NHZCNI5TyWnQ071fKZ23TGx0Zj0yinl36GPtAXu2fo2/I33qwXfWyfc/yEwrKKCyp5RXTCJ91rN3jYFX4TZhIZ1jsml7PlhFqukorDp4sZXrTOlts3kNbgOzCoMHftoj/ysO7zrAqW9kTj+QDDAknT8u3fUs5hOucxWyaN69v/+lhlchJTzk6cdNFZvCT1wuWqhttvsKzyiy6kTBphVW/XObXcoV+5wYI0wm3/MRLhPN+rruxa0GeDXfo0GFGdNfzTWMWsnQbILS6fjbHjxlHpLynQWV5gQrSqwHao0K4lSFmDmVbXcUYKlgVsgyuEtC/lIDPRUjzN6Gb1/bsrfUblBq5GiO6wDlMrQFoIb6xOawtUaDSrS+s9RGb7EY1sku+LuWpy4ZWQ2qDdT0zMKTrdhtTgWPwBYmGFjiezzbFkMIq3DK+Qp2dmtzNp/ApRvEuDTIyQBrDq6MQOvTMJ/1GTMOY98hve7sxDUAc+reeFjlD0OUeMzsi2SPP0/TRjXc3qSslJz/UYfv6yWMeCl60vBR6TpNVHtL20Ucf7T796U9nqsw08p5rekNb6D3k3UvleTP4H3/teLe8stwO/YdO8p9KXbffyMh7iVvRenqHpy9Xn+8lfDdTWeoIG2LvNqZ28NxY43M6h33dywO+G0/DVn2mriqXYwvRF4Z56sGvfPpXMiPy6Pcf7VwSobyU3jcv68u/qWKsjN7juzwUF3jao8bK1H8KZWtsm14HauWCNL57ldErLS/HixpPxlN3qGOKjst8gla94znRLm3QAD7++vEYUcbTmPKegYv3mE43QnHyn/jLg9Xmq5vlWWl1++23J8xwOxQ668a4w077xXChKmMneArC/FwbWdzlXPwJBqlfY/VY0W3yTd3anMM3ZawWTMULWc4JnK3cNpIr7Lbr1nWNasr9nqKwTFseURAwPIsvbNfNo/ip8iu9Z/TAEd7tO5CxNzCIsUlcIhleIU9hky5liJuXafWv/BOHdMYrXAKSxOlxrjJ91xlPJw1ip2DPFZy+e4mv8fQ377JxqmOcdH29+qzBHDoA3wy2FLWXeih9oQ0V+SM/DfFWJwEwsAQ0fyRw7667sasQuyvO4z8muweZHgcYSjzLTnbI1+2oJDN1o8A2ICVAIS/BSlnoHwfQCrlE0EAzjmvJNDSOHDmSu/FE2DDz8jJ+iA4MIj3he7ht0bIMoheV5PC4A+X2lIAwF2tv3JWYr6yxKNoh9D0YAA+O27XXA1OR5S7HYWRTGqk0xjfZvbhJz2UMrH64wp4lapBKbgavFSjt94BRJ0PrUcwaeJlmcbfjJjTaWtzqlnYQApxxZBjx8VmnAafwmC4jBeSbMmT8/pLBQCfCykoFcKFhA5/ZMUeVcKzQyjwf0uAMuxk20IVhYtkneyK3cvu3m+4mrYI/9NKgbwLBYRk04kWf/ZCy4dnjuJk3TrzRPf3Tp7u//uu/7r761a/m+Bw7WJ/huCuFNfUCvZXPOOnGX8rbr4AbNMx1iEeOHglvyV916oT4KFfvpyudICwlBz47WqI8qX8+cFdHAekoXYtffVefqVfSSaSxdxOgjWbpafnb00kMtxFXDtRBNmRvvvlG941//EZ39FgzboXGvExrHZm/DXHqb9AYXR3U1ye2MHiJe/GWbYjGSvSzxRSMvXwHbrydOjVNBhnIw8GXar8qr0tBGZ6lDOOro+wgrJ3lI0Tsy9DPqfDodehmeVU/0lrjyGMrfxmdulYnL5UBJX2kvX7qgarL6pg7G+Ucdoy+0tEXIx484EkCCwsebdo6OxOOFp1w/Jcfl9jcQsczU50ykAUHvqoeS1aEyfrTWa/aMl4+KyPaLHXXTxvITtIS8JuXl3lZ3yUz+hnXS2eYOA/9wpO9LaG/8uVIcDnDlU1h0RU/Gdewyq/upo/90pc5zMdnYSpnGmXFEXH9lQdpMLxsR3SWqy6xbpwldUDPeslMkvZQ78xT51G2bu7XbtulDZ/lK3ZIJmOP+DF4ObYeuNLiigdPghboksc5OK+7sSsjuLZob7IaQ9DPBc9gBYypUA3DM/S+gnAv5MZ3B6NMUr0eBV/GVbBr2H6eReOGVyUZX8aRIYoJfB4SuN4lms51JTLaHGfT7awzEsvOyjGGnzD4KUDYE6XDUSEM11p5KnyNXD/GsMPxaVjcEJ544OGxYNusD4FVMCBdpkEDgb+VoqL0WadxvoVRnKUcxsWvcMhoNWl9t3KLEf34hjSs3pU4GVb0ML74SyOZKzjDaJj4HSeydfOcAzz1Jy3WLbwAzEKLsbuH4M5g7M7wYQF7TObnGYPFwOoGbPZuQcYy/U3sxK2EX3opZH4SUnpLX8PlSxvqJjSthyqt5TdpYsfNd0cPFOSqK+ukhJiI5N0MMNP4dyM7aRI4gTXGbF//rk3+26/9bfeHf/CHWSdoPBveUj7FI+8XbsJRcBcs+jXJer+guvHLlVdt9POlPHmfZ2mmfEcGkAXlQTlQb0pb/YvWNsjhdxqnkg11qa7qQZY3P0/ceeaZZ2IIu07PfFNHlGucyvdqqGY7IFyrZ1bDjxrZwiO8+4manX952vjCJhyWb1qfder/C/lHvh92nIoOxi+9axzzEC6IkBHZ0NB3nGHib8e45M1yTV8u5ZCPesTzVutIN/2FVy1S7Z5psm53P4Qr45v0XjQVd500tO6ts9BD3dpfVFrCfa+6tM4qnn6GmdYrdbAP7bIxC3vg0MHD1AVtK59aWltb5eNQ6nntF4zQbfKiDbEOrXfv1o98KA+Vv7BbZsHgXbkxXB7RHT1yNEeleVxaydI0DaX757sGoWnsXPquk69rKYPvxhU/T5QqWkiHhlNbWy8tdMYTFtNkyQb8b7smb+ovvSOzxDUPy5rSjiym9E9u7SeyAlrGE0btk7SzpDVP89df/tWZp2XbtrhEUFpapjBM5s8Z4A4wzjGySK45TUs7xg3383wdVxtmyfac83Vn0UXzh451869ja4GPp08ZF4MnsmmZ193YjYFIxVp5ex2I8bU0D0DWkPCkBQ1OLXvXbohcEcYDlUVcv1QKMBomc1TlSUjDrQDzV4F5+VwVaRrDVWAXVorvrtsFiG7PYyx2iMOIbhMaynW9rqO4GLeahrsYiVbStksaGB61l2FljLB7dyDiJiPFW47gSlTwk65+DMIPUWhA+LEGPwtMDt288PCnQDQ4WiNTMIrXEE/9xV3cxMlyZQiZyLv+Cxr/PS2MK5N6PJlCIY2Fy/usPSCWcYzEHabxFDSPVskoNz0kDfIZpmuotsAAKkDa80hrD+SVW8eJ3MBJX2lv/RSdpfEvq5MW/t3o7oJqvNHBfV/hk5/Vi+ozXenV1LWCf6XuIkQ3L130F1nZBlSjpx6zbAcPfC6nrF2pM1/1mNP7nv+rznc50bSjeYmMbFAdKdXYVK7Nw4ZX1o7R2MMTnTyAx4EJaaVeuFYXPUJ54mB+RatL53sFdLmCKJfO/wYP6Wl15vQZNkO+nnq67bbbwkNpe/u6eTewsM5XGGFNezjyfFxMBXh3j8/xMlqXAbE5vtqqn6PwWVJCu26depne9tm7cTSAbYOte+0BB0sShn/sFman7eBo9MkbyofhdYqUz5EbGmRPS1ocsQ+KTqq2UzR0L7eRpZ4n9IqdRDzj7s5iHGK3RDbBxzDpqL1Rbo9TJyqNdy/jV76ILs/aB1LkfJd4wF3yLB7C7aitNopiVTabg5gFt+mkmfQqHWG6GOF+jIvw5MUg51zsK2ghPbDRrI4ZTkMajVnGSY7zzEzPks/EwSntsIITuJol02B+V1p0lzE4LD8eH+TUANft4jS0sMh35lsPonoPBqVXC6AiL+ISJ8qJSpHwOv1Fot6NK8NILImik8Ek2PAynX+NeBh4EMNPGTulj6ltTeRyGYNrdzV47RHYI9pmyYLE3+RDzDLtHHF2Nnj2e9FYtlsYkZtbyxkZBMDEcUfiiNFgK1lG1R/7uTn9+BM+GVp4jSeMwUFGpRyf9TOeONpACYc0EY+kB3/TV1zLkia6dBpg9BK0g0v0VAmbuF6XkV0/mCEB9vYQNL8Cxyf2xltt9M5RbVmkJ6lPZvlL4eQtFYRKShpPheaXAvsPkLxVKVB601HG5zmVxFNp/CqYU4fDTvY7xV8dpD5XZhz10qiMUa3e41Iv6f9OnXKpPvS0iB/+8IcZCfrYRz+W6fz9OmWW6TI3DZOXX3m502iyrdFIUZeqU20/dNLIy3JKXb9TeCudeZm/xon62QET9wqIj+VLrw/c+RSwzjzX9hcv/qL7+te/nvr77a/8dnfPvfe09vL86Nf1TT49DL8sLvEl1F02vzEWODNixlne5Tz/yd4CM7bzWUJ5duls+EcArGNHMbUtzMN6Lf7ybn1r7NpeuzzAu50t5c+08mTabhjPttvwaoOkh/JlnvorV7br3sOr8GzZEJFzhuksc2sGedSIlp7yNPGUda+h7TVx0M91yeRpJ9X2T3gjD0iCtsAIg35opIpzrCrwjcyfMxYMCpzOTitH4iV+2QcwsGGMV2GGa+foxFF/4Qwd8JtsrEEP8kFveRzcHHbMHkZwxxdeF4FhxaNTl1a6Lcp0VDfreUMXjatkm5/rbuwuMkLrCO78vCOwbb0fHAJmEJ4vhOwAsMTU6veuszJCNO51CLnIhkkGcSpu4kNgj5qQOaoyJZIEKgNQf6+kA2v99yAOhUFVjEb+3IimkTtBERWRWn4wBmXvwKROF/jnprNdviE82cRoZznDBgT3oGlPYYD83JlGQJGOeXdBu6PLAISRjHFNfBlGgRBXYXVqsBnErZKDL+XtzDgU34zXokEx6JBm4jVNA/xiGmbRmBdv/7nPz2DQ8uIIs0wd18Nnj3Ge5QyzHJvS8lZimaYvAABAAElEQVThm45Y10vrtxJv2F/xth7SEVKxifsH7gMK3CIUkL81QP14xA8eeywNrBsQbWAu1lhdLdo2jOoK84o+Qsd4z7o/ntV1hpUuTv69brpcWcmHtiCfh6ftEIe0DX3jHB17CXm10X/iiSe6n/70p/m61l/8xV8EjhgFwCdcjv4O5T3l0eCbNnhdDsB9wmt5kHnOOS2OUrU87+rpa81/n6Jv6iBp5Hm5j8Grd9xxR/fZz362u/vuu0O383joOmNpJ1AjdHERO2WHWdOMUmHDbMPXLH3c3FqnwZ1lM9lyjFE7TTqNtbJnbEc0MK1bDVmNUvlVnLKGnfbdcI1j+a/sAflBl/ZbecF2MEx80zbBpL5rBJsueVLGhXxavG252hC5yMNTRkyjHbHN5XGw5itvGkfj1byqI1gwO1tN6uBjHOEp/q0N9Ka33LrUBXvzjc+FNctz+kE787VM81An1BVaiOvA7pEWC1wHsB23sVO0HbXVZvaAn+npXeyqOTqSWYy5wPcZYuw2WLTHzhNsaSuBr6c7ePBQd2CF0xFGfKMdpFKJrMkFKwYVWcvhgmSQKleVIxEKviKoRJkS0AQSkT8JFCLCZDKaDCAjxPU4WjHtvxmZLRAvy+ZqZWh8kicMqNPYhZu5TMMTMO2yLldTViNx4tKLbSCA+WElvgqM+QjD7xImUyRNlDDvTuVldJVvRDO27aoTPylclRsmpGKlj/BrNIsvk23ZQUnxceJR+BpeNFGR2piEbvJAT9O6V3rvrndWbt0ol+9F89Km6mAWDs+e5/KUCmmtG1TPNN8E3GI/0lYlZA3PsAlBJ/2KDrcYuh+g80tKAXlaHWJD9yaftnWvQ81gqE+juK6BNsqLHXd1k42szvIsNw1pr1CGcnUxPXUxEIzXLnSny896HWW+l3PC41ff/KT0t771reBsXsJWcKrXa8mbdEDDJlvLqbIuV86lwm0bbJ+Ew3Klvx/mkP62kbZPH7jzKWB75iW9NL4kkYYkr6kz28srqfvzc72yN8t0VnqOAbSZGZcLagTCEdx3NuEZPjrlqLO8Hn6nDVZ+hu2zPFRGqrBqp2hHyLbyr7gJv/7BQ38M2+CFMWKcwtH2KQTgZlvfOkrNIHaTYtkCFzN4LUceFzbLMS9nGPzYQ5ZBlBxhkxnuVbSPbUF630sGvBvH/ITPQUZ5W4Nef8OFxzTSMXBDduP7Lr7Wo/G8Ekd5067q01UZNcqb+iAP6SelMzPt0lDtHsTUAcdF8l+EFiPW7W5PeYPyyTvXoOqvu7G7sIghyk7RQmqWChTRkYoqpwKcI64VILISKBWG4SEhiwBVmWQWkO2dmG8IjoGYYXoILWFDvODX4sqE7b+9m4FpzUsj3FFb7+aZ/GPsNUWXuITZ+9nxxAUrBIMIDwhvca0CzTn5kIfrX2Xy5gejuZlpc51lHKuM1K4zBO8RX/10RdLB9DBaGAecxUH4iuGkR9bcyOTCOHC+5+rhD500ZFP6OVqYRBovztLr4W+O5QrbbF7b1djFAB6PV9jSxka4jR7vHFPSyiLrW99FJqg7/oqmHuiuEOf0hupA3fqU+ADDW5gC8nd0EzrCZ/m7Bgeib1Rq1+BK93pk3am3TmXKshpzdbWu5Mtn4yN6V+SMa2NqAmEdOnWn+V7KOXLlel2XMpiHm/PMYwhT8u4zKP1pWfoXXpfK/3L+0kDnYIZwOir9jW98I5+y/fjDH+/8rO0H7nwKZBST5Y7SXpoN21c3HRn+bjr50oEgmIR6oxG0XeeEohHGncsO9vyymrzBn/xi22uzm9ZXeOEv4TaO9+DRG2G+u2fJtaexiZQDLkdINR7NS94snjTPqaSYN3Ja4bW8ocKrrCrXd22IMnilWd4dnOthnNK4lwnLz9XbZDWbbF6BHTw0sjO4CGSW5aUcCkfZcuZvPRnWDP1Gh7z3hoVlW5Yw6YRTY146GE9nmXM8L9MO79AJ8ZphCQOLRLDGXBLSRnbnSDdxFr135u3VV0x0h0HX3dg1U2gVQME/SGtUWkl86a2bzcaoxijG9QzYnJOGYghyvYIoAhtHZmq3RrQpMgMmk1D+tYjTpx7p8m4EzgkLVEirXCpGQCutfQh3/8FYVsAWZ+tthulhtDAJletUN8PqMwiBJaZkswiBm5C6dncDw2lnZo3NcAy7QxSPM3H6QmaQkexBBXeWfkgf8cpIAP6un7F8mcF4lhG8gTXlwQg6/czPeNJMnIbO8J3tVEiMXEEshWE6hqtpRRpdkn/PaGbjBVi3rBNf6W7PWlqsswHmJCNB7g51h+wH7gMK3BIUQOZtjGpZwbTR6dWeuvOaHMlt6H7y5E/y+dx7PnRP0/t9I9n0rHq111nqWxVR3OXLLn2lvGokCG82u/T5XQp2YXJk1w6sZbvBrWBRzw4bVf1L11YDbHnX4kyvXrEB1505c6b7wQ9+EN3/oXs+9IGxexHiZlSU0VPry3qwnYwh1Ld/F0lyHb1oWQc81Z41XDHs4LsxBsxofG7wyfr1knfSlgJJtdnFO8qdfBiDsOcnebg6QpZhG2S4aYc8aZj5ND/uvaFf5YWXydt4FTcwKeuOgOIvXOFnxKyWKJjOeIaXbSERkx9h8ecuPLFTeNaVzMQwp9yaWRb2GN9YUuJimcGJpR/G8Xi14NDDYDm2ubFpgNVBSweXVAumK7hNMwftJ6z1Nc/d0NpU2EQ+e/yY9OFyCamnZun0My/tTgrWJ/7X3dg1fz/GYMYx5FKQhTVF5af4iphRssBClUKm5iTE0BXg+jmFEAJR6eZt1oYHN362WZfm+bjGuZjLMgXyGPGBiAnriKlyCKZCouLoMfDG2XTAbXrgiMHJkWOO8LK2IEsRLNR1vwrA2LwoqJVGqTIn7zGeZUDy8IxelxBocM71ux7t7XiWrr2CXUZahWsCTDn+y7zpEHgkmsP2VqCnQ7jwOrQQMfIrHPUrYZFxhbkpbYx5YNBprxpnwY9qsNB7B1zEew8jF25ML8ll1daCsFsDBPd4mcOt6YqeCqp009D9xS9+0T34wIMZDboQa+tXV+kuDL/R3oXTP+H2r3HrOSiVtaFyNb5+hee5mDyJusx9k7jIR6uuq2PkHs9KKrrnnpt8hwznPN8ZRS6gZcv5yrO6IPm+CcMH1K31av162Xj4bkPjNeWNQcbF5+EfeWhwVYHlZ8Oo7DzzzDMZAUsZzIQZXjzlc8qpMqCheqbKPsejrSzLKEPcOGn8MBQ0iGy4L+eE3yUD3tMg02bYYNdAg/DoLMMPOLgBTt1ZxnGFX66cS4U7M+eUsSOCOmFwo4541FTtpdK+6/60Oe/YQU/dxXi2xCJtCHHQJpGfnNhJk+19P1f8YhzrSjqVYWjd1MjofnlcdVhganAGft7lCUeVbQ1n9lxq6MAWlgFtsfwsUh6BJW+VDrWN9b2uKf/AZ/URo+JheaHkUHiNW/n4nLRFTMLTCQAa/StdybDpq0zlJDYHcFRc6eZzxffZ+DqxrnjiFL++DNN5aVeQbeArWTYvw5R76yfypTHex9OYde/RLLQTL68yrM1DWumEwzDTC7v/5qlr/ugn42n/JA2Dk+Fd6gNmangTgfqKvdXjlrzMZOCuu7HroKejosAcImrpeVCzlrdn7tb6WJHd04DMKOo55VuVMIBx+mgPwQ1VoYlGpLTxksYwIWY0PQzKbbwYQoB7mEMCTzgzbHGezVpnYLRNNpMtLrNrcdyd2VplBNfz6da6FU5bWIGIcyyC9qMRE+FXQs2UymPjYipxhCJbYHfmDBvc/PMrK7p5TnBYYF0v+9hYUA3Juc/my2scej1aAUaM220aAUzMMcsaHJJ3LfDcDArRzFnaoGORRuAHZWLwIQRoKlPqrEiZX2aQXsXEGm2uzy1BaoyAogdvjdjx7hL4zHVr8/SW9za72bNOaSA8c8e6s9tn25KGXXaZSlNOjVOmY/k2kFL2rfgjXRXYF3/xYj7V+Wd/9mfdhyYfCn3Ft5SBdy/p7nVDO1gl9Q+fRGFRmb6XslL+XL+VTZLgogFg4+IO9YozxE8/RxbM40Z1pbi9t/8mL8Jbdbcv7Oeiu2gpDbP38kbSkCP0ATxgR7cJCHxQEVR+V+pMMyDljnI89LggH81RXZVQ90EWF6Q4/9V6c/pRPvfZkRQb9NDKqH1G1rG00lWDdF4nGj5Q35STt9Q3TsUa33fpYR6OaCknPquz8myJvMeIpczip+hnGlX12nC5Wo0eCZ886iUOGpCmLVgLnuHdMPm5GubSk1mi1Jetn2WfOHGi+6d/+qfEFx9dwTbM82qe7UQssPZTJywaALVu8Wryue5xbcto7+L6eq/6v5KykAAMKiUB+udqqYp/5R4/yAkHtHWWxNmgaTvLzv+NucZblypHmtdlHDsM0s7Ru1EZRJdKfKX+2AqtYRMWnqWB/ADENuN5jX0hdrzrlwseRm7kP51wxShmFFUnL1nH4wWQLdeqP2/KmnLgvzwnniWPFZ0oUm0az7iWYzrvlqHzrqyZR8mdeV7ojFNpKmzYdtWzd+MFJ8uB7hqdZaAKV3tHB/Yybd62GYGFgUbX78b2gL9c/qksm59wBQfejVMO1KanWBinYDUPcSp8PfJ1hkE6l4o6MBjbB7txJ/SwO9XzDHDptD9beb5bSnPX3diVKdoIZTMIVLCe5uWIq8iMAVgnMHX5XsPaRXz93u6scgrw34JEk7tn46bSISbsSCMlcfs4NEr2zkYKOHcZbgJzqoh9gyzJJ6O+PisIjKzaO2rPprOs3qVc3xUN8agAodHbMCpFPOs5ca1MF4fTMCxogKosKB9jeYvNaWPWk1mJwm9O6Z1xH7GEAu9uHsN46Bre4t4akVLQJMnUwZTBCB+5WHoA5zCfD55vQQpQ1/K3rvjDuyNWflLT0aXbOYZpmZ3Hypth8ofyuL/83QS0Kj4HJfEKbjxfkaEeMih7TVykoNm1LJVWZVb9QAQlVcHkrqrQOVHSzFE9fBneDTvfWU45FXaT/LenbKVUzLff++LfHnCFPuqKaUPXY1ug2djJSzbKLsGqhq6P1uh7heVcLJpl6+S9LLNwiglXBoX19wZfZBM+4/puQ1zpEvkafsIfpHeJgSPTGtPHjh0LPBV2DdnfmEmh4Z6jQuWqsnm/FC8Zpbg5PN+LQcX3XvybbAnX9tA009/Ei7zwvYBby0EY+STrfLnv59AUCTb+MI3+0S69EekAoPJQLvGJU+nkfcMjD/grNy7RUUbsdDqAobFo/Kt1VUZskaRvcFheyuzLnb73sAS1nhbiU/lYfuL2HeuCyXt0MjrUu7PY+gm3eBQjqnH9YsN2jF0Ha4gPSDssYZjJyK4FXBmW193YVXe5LKApIyoFyDRkpxUIQUReV3fDJdaQQJcCv9Ikbk/Uam3yUQgxF4iWoZnyBCE1bWmVNC5tnFgBkj/UPCm4YnwCt4ayafm1YXPawi+k5d1KsYXKuxDqjyjLnD7j34xcDQhFnAu/LJUgr6z/5QssC4zeegqCtNlmzeze9ka3sHyQSjc6wHF57m+OQ2NcV/LM8bWQME1Pu5RO3tJhSBOfZRYvnw2fYGSziMckH7hfAgrIuXGyEvUf+YMfVYivvPxKDmsfP/IIX4Y7eI53ZD7it1Ev+fomdcpQ/1cYlNyUnJT/2+/qgSb5jYLSoadlmmwbJUZA9IWuNnBKeVHLI9PPvZWv9/ZcOeHxNqcG0fyoHIb3ilw51rv3/fIcxtvvOY0njdF5Tr2BHvWUmOeffz7r2Gt6MQ1pDH3KH+ij89Jf4UvVjXk6SmQZdtw9F9xRs1dfebV7/EePJ+zjH/94cpW/5evrgXx19hyI0eDV2HXpw63sbKt2nCHFDWvd5+F7IvQ/8p5h3t0QJN/rYXM1dYNnjqZ3zIg65G4zyMz0AQaTl2mKbhYnrrJZ9EkeigoNg+LBdAAJ9z1+V4BgxR3GjywhTzWzUbJVcVzGqdO/2ndlQd5VbpQXlw6MOZarjN3K43IgGa9gGg54WKWGeakPYlvY2eRjFeWXtFKpESv0ygwRzCHtMtobm0x6tngld3knjngIszjUQI0w53PBLk1l0NQZ7hF8SyzGIV0PTDhhV2rbXHdjF5pABO1NDV6G0OF0e5GuOfWjEiKjKwJOrXt6NZfrHVWaVPmUsSQnjveE8xLDFoKk5UqovZyoSGOGmRp8rcI0dzWPXbLQGjuTauRyj795Es7VDF/fLNdKas94NL9INrgq6eA0YRNbpiCBz0rcpnKgDJUWdUGFmWtbZxxDl3W9jkK7CHvEByAc2bVJLSYpGvSleWthQtMbLMIVZiMXmWprss50hE30B+6XgQJDBSK/lLMhd8POa6+9Nv0UsErSUbQoGvnlaqbiK+Mb7T4USdUANLiy0UAnYpU3XTNko896n9bEK/PKY68betyV5pm+MTJtc/29j1u+52qkj2ZaLsPrMo7P3uuZx6kb5jF8nka4iofwC7qjdIxJpZmNqLMBX+dw//vuu6+76852eoCNVxrEay2YcqphLX3s504t008Oq8/k1e98+zvdkaNHAkM14tXwXgu/mofEzZrlvj0xfy/Dqq26ClLeRFFb+zMEuHhv6OdzVbPhzaUlrJd2N1JdPI5s56WpFopFcZ93eaBLAm8CFyj7n5KL1tafD3ybjW04VbzzY1z8zbi6ulcs5U7aOdPcdE9Rv8U1vnHkTe86DVBn0O0tK08xGOHfC/OuMi567+vONNoO5qMdEUdY4CKsljTN80Eq/UpuK8+kMRlXyuduJ7ZgNZ7++es7zOaRd/zT46/MvMeYdc2xVhOOMoMj7dQ4a6Zlriuzba67sasN5zl1NqA7fG7XUd49PuAgHv5QRVPEQ1D8vNez+FzKmUcjWiMW2pCoXKkoA3mVEbh7puyUgFI+JcMIGt+8STjlMaM0hNuAeUl2Ddrs9su7aUxNbvrz4p+1aXzLr7SO8DaOo+8h01kWFwsRiO6z6YniOz2UKs+RN/pK9gWi4IU/DBuDu5USxYv/sNcTMJJfjx2GdQ9a8pkyrYT7wP1SUSCKBoyjjFAUxStu7FGGbNDljzTqvsOD4a2en252Yol/dEpvxInvUOFeHD+lv7XOblRFQCGgsoNc9TTcY/rMV+mZoIFosSTx7c7wAU2jS/AbeCWN0Zye07+ynN55qOdE5mdY1PC5wq/mXrSSXrqik7xhB8lP9Gr4eoRXwgAyfEX4dPnU1RQ4iJtGG6wt22eX1nhcmAhbpvczq2cyNTtIlkZXfnXG8G3EGUa8zLN5+MEf8dFpNBSvnKdrL5PPzRQsL4W/C+gLmRF/45S3PFvv3m3HlZQ85jdeMEWlMA7PJhy6vF/gNwy/kZ4Bs9kP4tba/ouBNwwr+blYvPIz/tBd+K58+RdS8jwdzcUvZZG44vjus7ybgS7CfHYPke/CU7Pmxd/DsofPladtQtJyt4r1n1Y+j7WGPv7CAqDmLcy6QG+agVOeDK4yBkHnPQpv0SP5k8aNaZ6EsQPvtKWofV0kP2T2grLOy/CCl+tu7LrhSdeUIDvsIEZDMpRLWKs0gO4bokIw9DqfFxJ/+HMBr4SI09ZH9kx6mcAKoMJTU+SgoHEawR67A+Oy9AAFm64EcPr9YJ9pzPTLInyT+VwVLnOZH3f/zpVrKTYU7WqhMov5N8Wwp3GLUmUJO40kxi3lb3vsGoywwBIF3ydR3IwDQ0K3wqh+C4cco8E7Ho35chMWvIAvFwkbXEY0qP21tw9+f6koEDZtyrA6SsUrbhJwbZfyJ/+V/DmzEl6/iQk1hD96RlkVL4VKkd3HKT3Ke5OagaA1QUz6UZSredmYkBl5xkzSyyTlqqxBNgkyHg96vy16H2Y849QV9cPLhbaD8YZ5+P5OXdHK9EVDGz6f68gudbrvadxs5NCxbhi+XEO6H0zyoEi4hMDlEo4C+Ww5Nn6WWbBZjgZwGdh13y///cKqcTXf4CShcZZn3obfik4sh3xzIZbynRG8y3PF1/HHz82UkSeeeUw8KizL7Srj1B8Jk544nmC0xWgOq/huKlf4yRNiOqRb8WUZiC3O1aE3TONzjEcGudRBFjalsz4BRv/W3vte6Yt/vUdu6LRFj/XydTmorC+LtIjIBekqb8Na2Rbd5L/yA5LIznky1MM3jWPeOOOmnCLigBcKlyqz4guL7dUOduUY2W8d0GhcyoXn+rxTwGV+rruxe/bsRnf27Hq3fPDc0HIRMswCcEEMYoaofYVVHCtoP1eVn5qRaNaOaTAU8w3nGm5hCYDO0dT257PfUxZlmdZpAivUSmaYnTW0Ew4pbkauRi87LgmaED9147l1mKCQN+lTZmClXCXay5Dc+OHBuDageQa+vGNM77KmZod1uzk6gx273cizd1mDQsMxwhg3jcsfdonrOmRHhrPEIwUQ3b+eGaVlBMQRiuAasANLGEPgg0C8Pvj5JaFA5Alcozwaawbz8pc3fK5G3amwoeF7s5LJhqdcptxQkI5O1nrTCrvYnQUdiEokFnmz66uu6kdNSo54j0D1smazZBCv/AwEbUhzC+O9qeimKio7g3Se7jDtmDev6W9lZfa9mpmGXZjPNOAqHuSDumy0dOpmlwhERwO8fOIV/gGgjNYQr+In0Tv8MQ+XK3z9H77erRxYySdi5UddRne5W7bO8h2tChzxubafwls5EVfLa+sfmz69ttxv3NRtM2XYMkDKY0P2lV+njucBZ4eP5Xtd+4VnSJxnfpSIXdZ0OlMpO3nf5guV61ybN90yKREKUsE27S08WC5tbs875XdNd4oKIS3C5yqqvzd9bkCT0TzwU3xc/iW7vjsaeznX9J54ahO1K2mqXF60O3Qle4Glf6/yK2wY78Ln2C7m1tswynqVmTzVRyaaOvVTa694aOlQhC3NNNJlH667sbu2dpaRgLns+J6d3WUjVpsqtdsnqQJgT7SCTgIFyT68ekoJB+tUBBUQA5VfR4/lN9NAgzDExsYWfpTA1Y6bmbD2a607dvQo02CrOa/v+Jk3uqMrx7ozr57mqK+Vbo31IBsM+Z9Z3cCMZbc676dPrZHHMabJxpy7epLvLpv2QMr2mLF1jmuaZVnG3tpud2j5UI5S27XHwaJt8dtc3+RIMjaecRSHMLrzfX7O9bcatXxycMszHW2Az6TBOHpsoTu1tdYdPbrSvf7aie7YbcdIu94dOrIEHBztMUuvhqPJqnGRJmE6CgudpIGKZtAK2tuRptXbErDQF3hkfM9+3CFv+wMjN8rxl4YMzSSNybLRV9JKZwu9Rd15jXVPJ/2KH4M2NNCVXwS692sh7+2v5bsG1bWGugvhGr6LS3hBQUldtinbHClDz9i4hlcdN0X03uJzPUuTl8UpePHsqOSTTz4ZObznnnv2LYoTUPkMeKQrxxjOIlcaQGPok/He0Eki2rjbEY60UEqjn7TTFWtEHfUlNskyxJke6s86RBbdyOqpDosY2kh06iH1R9344QRzm2O0s+XcYCtRn5YzLbEv7IJb6l+rA+dzXFU4L3nEv8KKfjF0VQb8G2anusLqrn/gbble9W/yJQ8bvLdOv5XlCo7umqedlDSEACAsbp6cnq8OzTRMpYhyYOetncjZQFBfhvcd/dFw59IFVvHxhZ/Abx5OlxLHNOZbX+4y2jt1RZtqzOUT86fQwG247zHeAww81Tfq10LTwAtu5lV4W455eonbJjy8Q3s2C86MYYMzbQz3WeggfJ5nqysell6hGXe7ZROOz6w47s3RuHLzd/bmIBeb5LfAMZ9u2nRL5w7ZbUP33aswdgNvL1NZlugz/++qgz7WiwUVvtLDF4Kg6dQ38UJXrHn/rN8kGsA4rEefzbvlfxEs+ryDN3HN+8K49V55VS7lb327hDSdQ+Ed5CGM/seJhq+U46VTvnTKnc48lKMyloMf/okvHshWOcsJ7r1HwVN0qTKqvLLxfA8NeziKX51BC+zYZNpSjuw2XDxSgL8mRj38FC3pB/QLnnnvEQWu627savjp2kgKyojPyynsOY4MRi+kBUzgh0iHEECp4Ehk3yWof3kGyabomXaKoeZygIbM+jpmKx9uGDM6ejZfytnt3njjRHYRe7/99tvZ2XuiW7rnEDvSX+8+dOdStwGsa3whbe0M37xmWncDwp46eRqq3AUUc91Z/He6zW5p8ShMDl4U6uaJ+XmMVkawj6wo9jgo790zfEEqSkDWz/nCfh/dL69g6M6MPZNuq9tY46tsWxjBKPUjh+/q3ji12h1cubt75aU3YbhlRsbPcPzNbQxW+9W1efA605gXXM+xV8+oQBoDBcKksq10lE3RV9pXIj+csMkZwBuc/rDL9tjxLmcGquCBfw78VYL+qY8kqzKgjVTyIaq3kpPHhgIrzeQzeTdC2r9LQN/LGe/8mqiQ9+4e2XHpC3VWcPusU9nppxMfecAOoDCrwPRTxgol00mLip+Kz9vN95O66XEH3Xwo4Jvf/CZfx1vvfud3f2dfhDQt6erCE8gDEr1A4+rHXaSM68XmoREU582r8UDjA81Xp3cdCzbk3MVj3l2Tv4P+eJURzDf5pO6HMLxXljnMGn9MMW6MnjLcZt3MWY71Zn2Cyyz3nO6iPIYNGy9atpCY974OgKSLxk+NlFqOznvLe/DeM0Z0b09LeSjGUz94oS6xYZJviu/2heESgeZRl/kUXJYnH7vcRpfzn4E/dEZvp3MObMJRz8ar9PX5VVGptqTCK456c2ydkU/r5CEXPU7eK57p3okruVKfuBbYcsQrPCom/NuhmVlU4frPH3GGdHgn5ZrGvCwregsa2Dmu0b5tPpR0Zm89bfKZMxvdc888w6DKbPfIw58koTxnu9zoLr2Hl3nPwYQTBm1m5xu8tovOW9q2eRauuI7iZ/etZWBn0cEo0LusC9/1hpS0OHXyVPfC7Atpy103Xrrqshm9gwiWZ33N+KU0jPdRBhSUUa6mIluuIBJcgiBeio+4cS+ayz/FQ3U3sWWEBy4gRkueDIyW/Ixn1mQ0TeO7+VU+Bld+2hTKg/xb4daHslsucQFW20taGldkFvmAh/phb621gy4fkIccsEuavk4sW91kmCc/WI42hGUU7tWBm+I9qPfImrTxj3vKBzjvXvoVPpKonZt7DkeN323K3mVAktN3IYZ1IQzKlni2vNtzYf0uGLtmLYApXCJwZeNF/C5iNACooIVR+IkyHxDmHKjtKR+WwNhEx5G3ImbP3Sk2RwNahc3Y00fYxnMc4r280N12x9Fuifu9997b3X709m7rzk3OjFzujiwtdJP1090SBube7AofhFjpDh083Z3Z5Oib+SW+YX4/O0iX27E7u6sYxHzOd3EFaDn5bf5gt7K03B3gcPNlPve7MVnK8113HuwWVt/sjiqUm6QZ3Ybwe1A/H6CYwRjmoxKLi3N8YIPz8Bi1XSC/Qwd9prwPfyQN4MRGj37I0tJBDN1NFD7lgc+Frpg29DMQwtexJdJdZlRwJxjcu1uMPvMhDTrk3YTDDmUo/4xngzHp1zLHX/5Rom5xFwrIetCtrqmgwVcKfkaZVAYVb9Cbfb/II4zVmFt/BbPwqCyq7kEh7s033oSPHK1qBsuUX1rw9FcamNb7zeikg/jL917qBkd2/TKWndSzZ8/ui5ZngMr3NspOvfqVcE9YyOCSJIlyKurV3SyJjJM1fEpU7+ZlAM7zxX1+/tnnum/+p291//pf/1b3r379N+h0Sm+MHn8c5SWO8ooqw5hAr9nCUictp1ZO+8Wr921Pl/61cZllOZY0yagl99CDWbh8nCEIXjq9ISUf0vS9dMKukWb56YRSQd5PvH6iu+vuuzIquh88NrpDni7ZmPI46JRfRtqpwZox2y/fKw2TS6oBN408KpNZZnDr+bXieLf8KXxXWtAF8SzHMtyslA5uX8eBh7CR5dOGPvf0z7q/+Zv/vfvYAw91v/bxR/jWBB9e4sx3xln6jlXjvNR6z3icbsU+k5gZ3S51Mc+G9F2OqPNulAnG0cG5hW57g7PG+MjS3Owis4kM3LAsb959KZdx8lh0FTBqaD319FPdj378o+4Tn/hE97lf+xxtObOe74KT5n7ZdBNDfjTi7PsZjHeMfpcy+Wd9iaA4tuWRfX0OYCkdVPWZIIgnTvopPsbRoNc4rHr2noEXMo+MSXDLUolYoC6VwJ305cwrZcIzftHNDqIGrPkp7z7X56pNo//UMCVtGbvySM2o5KxeRnlNb37qDC+Vk2VN89HApI6MV5c4KXN1wknxsjgVrsmgfsgudOFd3owTxj5fHmI/OrLvtxp26aiNOK7VpaCeuWt54rNDZ05e925aiZUvrg1odd1HdgVWAOxJ7u0BFL2K1BZ+jl7kOb+gBvOkkq1otbvI+txfeFzgiE+U7NAj7h6nPSiVmSgRaWLPMxIKqchj0i2tYFxiaR88wu5efO+4DaOXno8H6m+sTboDK8vdGb4cdvDgCo2No7IHeD7QndmwR7zX3cbh4rN+8IEKn8UwHSNkS8uMtG4htIv0KljXu0TvZ4FDnGfWadBIddidxJtnYvhOOGxwfv4wSx1WMShJTx7y+yxG+IRz4sZsmKMY4rBUAXodPsQIMr3JNZZCaMi7BGSbUVjPnEQSLqBFUCJ5SUCyCu3CKORnozA1djF2Jiged5OHYQEk9cTIgj19DWydnQmKbfJ0LuuE3Wo/afgRDCeJS2l4VwHUe+EsTSOsjUyN2BX4Xt+pl1IGKinh9b1gFE4ViA2Gxp6NhZ/dvOuuu6YjvEOQww94RO5uAGN+CNs7fXY0Q0Utbhr6kYMowUvnuERH0LFW0xh1F5mzKz6e1eBqo7ZNIfej4Gh/9UQ5msM8+us1lFiVtfsKZkYL3bM/fwF5x2hD5g4cPtg98OEH0BtwobrBRsvJGBR4OrjUpQZvPyRQRV3V3XqVN+QJ+UUD4plnnsl05cc/9rHL5hW+v0AnRz56fC+bwTVEEO6URZ14l9c9Pu/b3/l29/DDD3eevYtWvmQJ0XE0xja6TtMWLaa83stzfWpUlGLUXDLHqwwgP2HWhY793TpwFtQPAIhjOXG8HmS1LA0Q67zoVsbUHIbqws5899RPn+y+/Z/+uXvyhz/plmjLNGKdwBw78EFDG9L4kwchlNedKerDZGlhZ3Q8H4uiTGcw9zBK8sUreH4EH8/Qto8xIOeZVZyhbd3PhUbkK8w+O/L94osvdi+99FI6Zp/9zGf3S35NYZYpvfYgQpM9DSeuMna1X7An0kZS0rDtLTUgZczDOm95NdlTGdR7vjmgvePAk3/QUFzl1XR3KWaaN8/m6XtocxEMNS7rS5jVHlQ0eV4jdpg25amPyNu0dianm5ahgTbU3CbGLrjLQ6a1rfSuTrWMqp/Kt+Crd8N1Uzx4Lr/4k1fuwCFdiNjiclfrlvHMg41d3h3R1didoX5K14rLDoMD2uK7KM62kT+ZJf/hz3U3dkXW4WQblxks8G0aHY/fGts7F381Oi4brjwqq73Gr35CIGlB/CGx8q6/uMg85DU763qjNoIj/Q4d4lvoGtEQcYER1PX11W6Oz/dt0suc5WygLQzRBd7XVteo6KxWghkQYAhJVoRBkgnG5q5GJgYwVLTnMJqhl0R5C4wGu6JlhZHfyTqMAV6zlDfCSJ1FKBYxZEcwywbKZHm8zAckWB/LqOoGC5ZmOO9lltFhudxRaHuM62unKf9QKmyWqZMtRnJfP/4qivwBlKHT6Y0QMqX4F+OHBlKnmMa7/9xlFEdrq0e2x3spVAVVQUw/SGN4w97/AcJbr9wpTSHss80zr7emA9EIGndpJs8Oz2NVqHXSroTeelBoVUzvmyu4qW/lKD1bG5iSLepYpSRujuC98MILaSg8LL/wKNhLafku7xQ/VfjNdBd2aZGGBrnUSQOVtx9HuJzzM8BvvPBi97Of/aw7yYkAM4xw7S2w/wAZXveT3nQYqHzErOWdhi1KreWMlPEQ6VEUo++KS7bhFz+Z/rOf/7x7+a317tSzL3Yntr7Jhz0OdF/80k73+c98uluhLBW9U8qzGNhjjQVgyjID7u/UDeniV9A0tH4OHN5dx2xHaD8nj0Qv5O5zu94L5ZCGGdytxzIg1s6udT/4wQ8ilw888EBAFyZd8e/w7rNtgpf5mVdkmySmM1/1om6K2yCvBLzTH2FHLm3HAgflKYNvvPFGDAzpX8aDRZSefqfFDdOlfewN7dJrrms+TQf4mz96rPvR4z/snvr5s90q031n/aQ9M5Uj2qpN2tMF2jFZu/g4dzL3vgNvepfkk3nMMwacZplt3do62y0ww7pHQ6pd6JreWfaEzDCo4/r2LNPpT2sawjl8tt32zzrRaXC5hOXNN9+MLruuHZFhwcNnkMvaXPW+/NIbuxqp2qhVj5XE91zArfGa4/D6QLiuok15M7waAhLU52d6nbj7n2f9/KfQyl//YZ7mFWOVgbShK54qmdEWsO2Kv/ZRX17yI48sf9BWw99njV/tOPnRMlI+YaavQQT91LfG8ZKvs5RAW6WJU+wwcRLmyBZlV5nezaPyV30ad5ifHac9YN+BP5O/8Jgf+cvfHm27S4doV1uS5rrxB2VYDHHDpDIq7vobuz2w2wCosbtDz8JlBvbwLHjG+UGcjYAqQCIUIQvp9i7mPcWSQsLwIIFpOPLZOIhqZToq2tYkip/DIubuNCajOhiuY9Z27E7oSfO8xdTd0ugAoLihjXVLY6YqOoZlGRbH1IUhXK8DYbj73HH51Y72dTbWKymECPs80LvYfl4lTEmoSxQExrBhjACvselsQm95fRP8wHmGHgkWMXkz5QNtUhvAub6+y7QRSyhcmuH3yjn1YX0NAx2F4ZmoFA069pRbD10a6VQK0iHKAZpM/3yWRgMGTKWTJsZQz7iZJgIOp5c8B1k3zVsBi5DpmaBb8kfeKaWakT+EVWEpP2mY556eEqHqQRrfEC71Kb9TVcB+5vSZjOZq5MIUcT6XgtKj5M27de7freKkgcaMTuWo811cVfj7ut317vEf/Kfu//j3/1f3M0aTsALZRY4MW/+OwDkyyMiVczjkCiGR+tJRkZfzPw9VdnDr5KNilHca7oUjh7v77767Wz12tDvBJtqzTz/dLd9+tPvVD9/bjelEM8/SbQHrAopoCX0RIbyMkbAfXtZx0cSqlq/lifDIfgn7sPAIdC39oHf4/z2QAcs8j0+hs3Ws8bPp6GhfxxfjYdPaOOvE2VFC4+tXNNDQN5708a7/xfJKJlf5Y54aTfmsdC+Ldk5rtNLlRa7bPgw/KJ+WnYEV4lyrm+Le46S+L7328onj3f/2t/+B2U32nRw51G1T/mu0Oz9hQ/bEQR+MCNs5+VbNouHqvYxfJwG3bZNQMAsatm7KNg6zkOPTzKj6aXvalbuO3MZyh8XgFBUDLIsL+3esxLvqw2dp0nTwOXnW/91w8sZZ7AMt2hF7Wmb8Ghlnpbl+14Ew+dAZ46Ex2/xaWyxMkCHxio9sl8tFZozT12/dK9z3pNfDZFzqDJcypH0fylufrWmkj3cNzR0u32PYsqwkro9r2+WShpKJgt1S5VUvwzV03aSmvoyxj7/O+BVP/Er2ZqSRaZEr9eWYu8umkgbIzV/4Km2zQ1p+xim9XDjGtlEWIg8Y0NhB7VCCKdItb+CZ9Mawp2kNy7AmrKuh66kx9Lq2ZwvUOZzsXwiamsOToKpw4xjeju3yrYXFeGOqQLRaTglqP6Ynf0cZEi9EtMevEaLJaTg/LhLGGNze2UAx0nBAEKxN0lmBbEZjHc4co7wb26sYmcK4QWGk31sj3zV6pAtMC9i7xOAlfA4D1mZTozWjuFTmiCkZ1yjNaoSCq+wwBjavBdYM2zN2M5jTIY7izs55Z8qckd0NRo1nwgzsWmXEWZ6cFU6NW9IvLzmxzuJ4huVnuNoocGPooq8F5jB0aDh0xcB1T1jPI/q5SWaLEyW2MPzn7M0zrcoP/xCOS8pDOphLfIc535rPESjqT/znEXIFdpXTO+oTqYcOHUJIm/IwzpB/3zeKyN7KF3VZSqVGP771rW9lQ4fr0+0sLc8sB8ypQky6Xi7hh+DTC5r4hQ/eN8SurWBhV8mrPFXW0kilUHV8udx3xmvds2892z36wo+6Z19+rdvCwN1Clpf5cth9n/hMNz54mG+4u0zKE0wQWjqzIzrJU4N35PY2XE/PMg68u48A8NgDwDq4w4e7jbvv7NbYNHuGzWrPnTjR7f5//9C9zBrUh9gn8BFGKw8vegIMeoc6Ml2ulvtV/6ZeMRClgw1U6IS+1MCS36+Gp43rZV42rG5wfTedDaTlhS+hgzNWNsa+u6FmCjthcdS3bYOu8JzCrOHAnx3b5557rju7erb71K98imVo5Ef8iqcONG3KTE7v7Mf00juzmMLjH/g4y/DKK68k7OFPPMwMJHrHRqx316Ns68dOgc5n61lauqzpOWYOnxptdItHl7qFh+7p1l5/qXvsrde6/+Gv/pJJTWYw3KyM0SsVNXTtz6WV8dkMMYyxbJE1NmU7k0mbuvXqK90d8O+JX7zcOmkYH//tf/3fdF/83BfgEfQmSVaNd0F7ZXZDl84qBU7rgroXbmliR+DddOoNz3ge08Gc5QSlMcZuNtYzbT7HAn6NXA1KnTCFGNAktAa++FHHgd3BKNr74iHD5CtdagWazLjnSFtHmep5NhF896/379/6tKROPbRw82/lJhhewx6yvULflM6vOPKAfsP48qT/+kl7z80uY7dOQzFP5a7ysSRx9spzP7orrxcexvUSB535exVMwU38+vCeNKFp8O3DrPM9eFHJjQSRJ4mie3YYHBwx0BnKUkzLM8Vd9Oe6G7sSRiQDW4psSEvIQl4Ci1C9TyETYLGeAt4ruWkEsiVvK7MR2yki3lHaS2wUqwqpsj1iy5HkTZYGOC3okWH21lB3MTBXWa9LUow7Rm8DMj0ZDWT+xhifdE/TqxvP6k+PF+m2vBH3vU17e+AKsPYuvDvF4VIHl2y4lvfs7lmYjncaxzQKyIdLKHaZJqLUCM4uCmAMw6+vvwWjyIizbG6jt20vGXh3OcJlno0qVqRwxXkb0Mhn3ZRx2ut5v4YpqI4YbYDj9h5HzbA2SwHYFScJoCMveZjocb1ve7nVfoNrE9hq+N3E5BejfvjYY92/+b3fS0Oo8LsmShqmN0u6ocJ4z8lCpcgLfRVNZcKG7IknnuheffXVbOIQXuGsuwmqnpUf/b30y5935PRmduoAN6Q5wm1dOTJiIyaO8vp+bocO8Knx2e7UDKOtS4wE0k9Aarrdew50d3z5M93cbXeyLIvlS8wATfboJMbYdaNOa/hGM2eSfTrcPHmPscCzs2waOjlcH710FjqvAtPWeKVbJ6vXXnm1+/rX/6H7R9jxt7/85e4Pfvv3uiXW8G8Qd8XNt/sBfgVh0qHq3wap+Nik1WhdKht5pOlbeAa+Ma3T4kVXG7B301l2NZSWbXnClPpVWeGKr32uNsRn4SweV8Y1AjRyH/3eo91RRtYf+shDLT/T9XhWfNNfi1OmIme2E7QLVqJwamxvcHqQnVE7qeJB0c0Rx/Lb2sN3Xrp5DHWU7bJlPfXUU92//PCxbuehD3VLdzG7QIfh0Bc/222eOt09jyk6cvPyHjOMHq9J8eFfYRpcs7RZqENmazEIoS+jJ92T3/tO9+tf+VL35E8ex+B9tVvB2P3tf/v73a93X2TYxjrjFCBGg0e0Zfs56SPs1ptOHKRjoOnpt1/6awmzrjLDh1FLUYFDHp9x7xHHqGJ2QAcgsX64+CGWMaETRlno3V4Dr3HEJzhwt559Vw8kfw2G3mkYK5fBs/fzOXJbkbz3+Q+9rFvjOeA36+wynSd53XKVFfVewVL0rXdHeyNPlG0+prG9k1fMo+TH0b7ADvwBQzy4TKNMlSFddp5xLEOamn/lXf6GNb5vtBR+/Yb4V9zIEOVQoF7Jc5uBuk2W3MzDg7HDUh3n9BSlB74k6H/257xhzP5Z3eISgp0ZR0PXyXIew2mlW9480h1kDesMywU2xhtMa8Ac24wckG4JSdk7vcOatCUaEdKDmESZYZREgpmnm87sUYWBQGzP3p2SJmMESQxQX7kYHEHQ6FFiRgqL51Aeve2Obo2PWfjhCP3d4DE7Ys0slT+DEemu0Z2dpTyvj17pJnOc3LBxDD82p3EA9h4nMuzsHeZaZQ2IZzzOdFvANIfQzjldqex5ogJd1O3ubLeL0E5GRyIE7FfsZjcWu8Uddp0y3ThDozm7st4t7dD4uVRwd6XbZP2vDZ4bAOY5lcFdn7tM9SxDE8uagcFGHF3mEWhHmdpaZ3T5IKcxjHbm2MjimYVWgAzRmChD9NIx7KGg2JgBpEyPEGlAu9ZIvx1o4nTaBAbZ40SGBYxcxhKwzMmbnvn6/Klu4zRpNu/JoDhLr7r5OzTcqWNw61jTezO7JiKNbpCLh4aNU3vlFHIFXMF0zaa92s989rPdgw8+OBUawxS88O/FtE5l9h7cMyXF7EAprVI4ykoUtnByGa6LYSC/EO6lfylh47mTd6qMCb9RnZvN7HhYPzEewUN89BcncTl58mT3/R98P9P0Rzlnu+hh/e3n5pCXMSNWaHjyhDfoIKNpum3WJW6z/p99qegEgvFDyhjVRW5d0oB+wBs9oSKbshfwSGfiCt+WYUz7ssRpxE51YbczPsupMAfmj3QLG9vdYeT8lWdf6P7q3/1Vd/9d93V3ff6LkUfF2MucUzXqkcDBCAe+9p1tKKWDdeqHGUKT3sives2+CWhkhwDAmKJshqB0cwCh+ELdnIaoF5TKVwic1nSt7/HXj+dMcNecSnMHAUxjoydvlniY1kZTmTHcuvBuHA0Jw3ThU/EAFtPUUV3JG5z09xK/wMazYV46/WOYcHfELPVgHMod1rvx9Hvt+Gs519elHK5lNx/zr/KMJxz7uYLDOD5bfsHvXWce6l4HLaqOjCsMFcd0vpfTMJA/GqwNJsMKP5/7/cQ+hvcCKUVqP2mYmnbTembpzVmMNdvNUzvr3beeeaJ74vgr3aHf+EKW6WxK63vYiH03PADR3Cy93evBYEC6hknL1/L2bNuRgAmnDS15ZAn7Tma+91h38CP3d+Onn+4mL7/KDOIOR3bSfjKoMkv7O2FD5lH01ToGirDppLU41XMe+NG41Ukfr8LbepSGOp/Dxzw3fmm6uWiaSJf6kUBZjiTNoXXyMB8TWC9c/LlZPOFhUf0b3FXvjsZbT7qUK2hctsVwsYjEtfqED6h33RRG4iprHn+XuiadNDF/89ENaRX/5k19tnLJDJ9z+lx58jSFyGHPQyaRRl7m572cz8KjPAqLeAu/9DUv9ewMH8Ba4sQp8TG98c2/lgVFdqiXGnkfwmw5xg9/Q+5hmHVpWtNZtk4crW/vyZe0oRfB3j2RYYLe3IafPHos6UMCdGzPS+bT0pBogOtVG7shMT+7jJByQi3T4ZzZx9DE3lmMwnVHOdYxANnghZCNdmiMxcGGA76Zo9EAvQAwJjznv+GTKROAgr4AyQURdjHSJlQoNltfUeSDVp/BwzW0Ni+ZsqQAp+VPvnEyo5ZW0IKGKIvix7QQDtCOqKwJjc2ED0l0jNpsMQIzQkjH3d2UvUxZLG9gbdHWhPDRQQqiEcCI99zMTQzEeUcHXI4nY7McgVX8WIOctSuj0OObZYmEDOGU5paCAm32xnzycrzaKncXY5PTGGyhXJKwAKJ7m2dpoDFi2TAizqusn1o+yCHcVPLaBkcCHVruTq+uY6zTWGBwuxzCCqwLHuFZRpU+LqeAftBmwvoi1zDbUdDYbYvrabA5Z8amcQ+6ztpRgLZbGLub0GFjbhWasAp5+37ad6awIuMssQDGZUaib3YHieJUohFmfnUKukJdCkBhkX9Onz4dIXKUV6GW5oYV7RO/F85k9D78BHYMFJVIKaxqCAo334VZV4rD58jLmyczZXeA00NMrzPuMF48b7CfoVFQeLt+87nnnu0+ufRI4H+Zndvf//73+VDL0e5u1sZa71eCl439InKw6FQe2mEbfWPDN2Kt5wz1nx3nyI0zISErZHOaMzpGuS5ah+TEMR5x0vCxgcTg3XW/06YBtNstUX/uMFYXbnIO8I9++MNM2X3ld36vu+OuOxm52OgOcTZ3ZpMUeNLFsmlV2vLl1zEB+dYGwvOEnYrVqPRYMUdpwq+mBR5p5rujQDXa4ocapKs00pmXTn4o2fCeT0yT/vXXX+++973vpTzPL1+kDA264rUk5sc0Ov0LDstw5P3//Ju/gb473Ve/+tXuvvvuSxxls+IXX/tuPuZhIyz85uHdS2djafySZXdlBxeyM07Skj7x+rTG1XmXbnZ0gyMDJ6aJUd6PLibiRX5sf3LqBzrCpRB1dJP5KWON5I3eoU0DN+VYbtHbu+He8wwdzKM6BhZduPpsnF34rvz6bC1u6qwPCupOs0F7hjbm+Opb3f/0v/7P3eM/frz71B/8UffU+ADtnR0TuJ4Ol5TfxLDZot1kWjLwTDO74GGGdXc5sYD2bGHRUoEfHmbzSftoBJ3EbQZVxrRJtj9+HVDrfME6g6bSWnzlG3lUuscW6PFPPWJ86S+OGrXSQx08NGgEy3w8ncPzqy8MuwDswStwaOQis5KJIuIsdwkc2r6ixs/alMqfO/7tSYxpj9Wrob34mJg8qDlu7c+KzxM82dpoIrR/AQ7MA2DyaD7F582j1bmQxgkH9LDujZtyCbCejSEdvOKPR+VnWtPoTK8bhpmm/PRPHsRTB7iZVR7Ur+oikfmpEd/qMCt/SQs0gaGPOHxOOUKb/3b3WVopS4FFOg1gMjxX8msyIi94WhXS2wLFG3kInNLGuA0tn6buqo1dOzvSbgZjbw7B2GPN5xyM6SkDczI+o6RbbOraws/1rmsYfnALoxkc17XAih2GNrNLM0PfMLCAsxgcsyNAWh8CK6yCLbP4B3+ZDQIkknsIKkJEK7OCsIj0idcRIhoHFi1w2TNyegiFo3GMcbqyPNudYpPYNutldzEIac8QUIRIo5pR3j2mWYTFL4vZgfOM3pEG+4RekiPQ5sonfccQeTKDcqdMvxizjaL1O2y7jHRvgevuEjHBe5tlDluLwCkoHLvi2YOOEM8x0qzxvz1hZIo1JzMogTGj4cucs3sYGFdZw3vmxKvd0Y/c061jbC1gcK8ggDt8sU0eaAwhg3P5zp/MLNOHIa14DTM/Qg7pY+jPrtEB0UCHccERzqDegB9a7kKfLZdxgP8IurjGOfsLyNcdkMuUfdM7mUkH/1iP5RTEoTCWkCVqL/jStBStjaUK0etmdhorjz/+eBTEI488kt34Gj4a9o7a3chOGG3UvFt3KuOf/vSnMaD8UMMi/Hoc/FzKYX1adzmWZ6MZTPvhpkyjqNArTKM4aovcuuzgILMgR1AKe8jmNkK36wGl6JdRljFgMBBXrmLcKtk36SSKckYIkols2vFHj/E8y8jLGiOKyuwKOmaVxnqHg/M/RV08cN/93R/81r/p7rvtbozitsbS+7KzPipAr56F5UKbMUSY/Np64YOcRhMetSOEXtDwlVbVcAFM6JYGwwYKxep64nKuV9cYNdy4iUc+mVamXPM6wRrjpxnBu40jHDMijIy0I6Y8KhGjAGfdSH9lRj+n7TUGrR/h+udvfzvrR//zP/7jxBNm0yhvhqeOmem7nKzZKNvQpp55tizTJy/bJfIofnH2IzARbjnikhEy8KzRMONm1i16sqhy8bv1oSG2iWG7selHjeALnHgeOnwI+jX+sxzxEEYvyxaOwtf2UL+8wzPedd6Hl7D6bh7q7z5a4l7447rgeUfj4JBt2kXb6Hvvvac78cbr0J3ZSz6INGLwyaVPfv1zmdHtNdqjMbw9Cx3r41AX5uv7PO2eG65HtBttBhZewc/lfZp8sytsstw8nZmQDYBcZapwDsN6N7sNBgAAQABJREFUnTaG0ZN0DNTDtrfy549//OPuoYceyoyEdPGSHtKs6FI0Ce+TjXVsuHFfevGlLD3LbM9+RLkYMgM/62llZQWeaR/gsew5/KxnO6UuYRhnSVGrH8uO4/Vte48I87hBOKDVNT3SlmpQ4OCxz6llBw7ia323I1mxR7AdtFHILDI/SBr+L7oFpmFmRDQv6ZXBD5VF7/T3Tyh1KROcdcbdmW+DP+G3HlfjpAxx9s886up1k+GGJR+fCdflXkQw/cC/nqvekxYYHPBs+7RIEDBbeWZvGXbU1bIx54XR/Pt8pVWu/v2qjV2n09T19n6c+Iiyo7gJxtsW0yTbALjOyOHyaBGh5+gjNnm5HkUmGbNZZjI560pYmIcNZAEeUB1VRHipzdbTBF6DhDtOmHlwI9guyM/a+8bYnjAyubq5xwjo6WwoWUCRHqKJ0OrfcFSGJQUjjFlTLzLa+xbLLNY3aHT4ctgsI7EzE4xIxnAcwdWAXeCzwE5RbvG5XjeLdSOmA2mY3MTlDtV5DF+2l4EjDBGmEHbKYXR0FyNxlTI3aCzn51i2MDnI8gAVIcP92zQ2dAbER2UgI/mNJoCDNigWlhXsAM/Z9Ul3+uwmihPaIBx+6GFjg2F7jVdGnUOuEOT8n+pVZtcmFezIxhaHYm/QGG9iSK+jVLZodGzAyQg4zJs64H2TY2cMt2GecIi2Z+7u8LlkqSaT2zg39j+/zJvhLUIJoCXMQ5gNUwHYiCtoUZzUS7nyKyHUX6WnQlSp2ijerO4Uu65P8FVBj7168MEHY4BIIxXNje6sJ6eehVX+tB6eY7ORG37+5E/+JPpIQVEvGTf6ifo1/rAuL4anH4sZI/OTHWY91hgZPcQXhNAx68+/2n3v3/17jiFjc5pLRyIRyhIGhz1jR65w6WRHyuU5/ChX31zqt2hkBsDuuKP78Kd+pbv7wx/ujj/7Cwze2e6Pv/i73Wfvu707yobIY8sHs6nnLYzgA4wIz7mGyYaknPjwbJ3F4OVdAysNGnwtb3vwvtOMGn+GGdfwMgzTIJFOY23keeU4aeSZpsc4X1y6xpBEb0g33x2RMw/palyvMiBF07WCxot/b4hYR8qM61OjT0zf141x3WTmWaCmMVxnecEFmC/nqiyjipOGj8sS9Nf5yXdH/s1TOHTmbdnBQ4OYkUqf9RMGZ72kWcVPoov8GFddXnrBPMxbmjuyK/TC1PJsOBkubJYV44PwGmVP400ewmpe0l9jXWe6jF7bRpLe0fxLOQdB5khnC31wwbZII3vS/Zd//F90n/nkZ7r/5T/+392pu27vjjHr4Uc//WT87s5ZPsDETINLGBzoGRhFF5Yz72wEM7rUWDcrzdgTo1HhEVG2Ly51cVMRTRox4FA+oOSM5xmM4zMY1PKJS3isl2effbb72te+1n3sYx/r7vnQPcG5iQ4Igod466RH+JhypIP+0ta7usx8pPu1OOnusoSMilOGs6XSOkan8ieP8ZcOEgVZtuGmE2bDSq5S79ge2dTW4+Do/6UdaeUlM8JVnmSZPPWzPGkrP/lsmHTP3TR9Wm+mT+eo1xvBzRjiKLw60/dOeIeucLGclDWIV3S3HoKnctCnr3d74JVjwngZ5uNz+Ve5eS/Yoat4mMcU3kTsaQz36W+4eW3DjxmorEITVzx7XHm6amPXEVHp565+iojRplqxd+pHE/Y0sJjC2Ny5HaFR0FAsEGUGQ3Fng1MQDvrpORClYmdoVKJoooRaZSukQzesA6fp52HAHdbUThzxRWl6duXsyri759OPsPFgrntrZomRWISML5xF8Njotbbm2llgWr+dtLdBHZZcCPPeQxiaGOAYhqhqlK6nNKwgWEw1IvAL9EIX91hjxwiPSy3mM6KL4NFwjef4tB6bS+YYLR2xvna8wKYy8jqDMT0/9tzcjzDGjFHEaMIuo7kT4q1jRG9v0JNGOdCXJkzlDr12D7DOl6+lMYbUHUQJLd/bre4d6OYPUAb4bTBK63nFQ1f8ql89w3NUPBfabhvFsoYCW6NXvbt7FILA/DBEGuT0WCCPSxtYd32W5RI7LDmZwWjfYzTcU46cupldoQEFKuv3ZnURoIsAX/7nCf85uUgK49Slh4pNl0ZuyJjxvXl+bFx3aNQ02sUvSgN5VC/cDLip3ITZu3Xi6JQGsI2hDV6MDwwYjRVVrjgFL3Hcx+2wDOm3vvz73aHb7+leP32KDiMzUxoKGETzB5azBjJGbPKQWdBBkq03dicYwnBJ34igiCOYwClhMaC8fvrU090Pf/BYd/LR73av/uM3+ODNke5P/qs/677wyY939zES54bWnCvJDNPKEkcSUlczGIOZubE88rQ4S8ckCSSOIDkiH5qAqye8OHr/k5/8hHXnn+kefPDB1LPGUxpvaOZzDDr0ijyg8SXt/DLZy7e/nHePYVrfWE++rulTZ0tH83D62dFQecjju8xDg8TzYx0ZrnfryDR+5lUYhU1Dx3SWN4WbeKbRmY+X4abdz2lUird1/saJN1he8d3uE5/8ZEaUPY/3MTaa1hr88EBfhuVrvLuRURh/9vOfxdB36UvWHFNowXOp8gMn+l16BAbg0HDXX76TXmWgGa7hKk9Ke106Hv1SCeOHVvCbOAmfdHTE2A55wW4882ockGwu+gNE4c0d8nE0XUNgh5nHj3/koe7Ln/9C983vf7fbffb57gFmExwkci2kekG3B032k5Rl5GRMezhylpb8tzizPjx6GoOZzh8LAdgLgkFLXcMx1A2boGlHXKL3ar8ERtpa9y5BsH6ciXFKfN5Zld4VTeRNZVyeNn6++gd+0kSaySfKv8/X4pQxR7Sz/E8x9p0yHDyq/UXWaVlNPhvH+veey/DWTKSePDEntOTHTW77uRiPxK68TChOvguH/FoyYefR+HWqkzpIGSj5TocS3my8on2GbmrqYurX1iYDEeU4gmxZxq8y9SfX+Ok/hUskCCvn7I3wJR/w9zkc2tOl6kUY67nyKhrqPy23z7j5mVcDfJomZTcAxEFZ2WAWetO9SdB76pSTHmf9zregprEu/aBy14i05+cxFTOO4GJ0yiCuqXrtlZOMFK7xcQdGRhZY+O6RX/DgDJ/TxbTtRkePp5ImjCBqsM5RIY76uhhcpnbaIA0KZTRILVCIGxNgjfFqLw8jlFGXM+yszZeOiOaRYq6B1aDbRaGin3HkyzTOLOWceZHpCAzfvb1XaSjoc1JJO0yv7M6e7SZ8n3z52N3dG68ep7EBNwy/RT4wsYzxvMASgC1GSTzgfQxD+QUarNyMxm7i7xTiaeB4+menurdYvjCadToTQdwBtwnKk+8yzYw4F3LtjW7j7Gl6vU6BysRUPgzRsbZ3Mn6TkaRj3eKBg/jvdN//0Ut87c3zDltDtOP2V1wxb17qR2GgkmU6aVfCty0ToFB23iItII1QUDMw4tiyWWqyjaG7ObvabS+8hXHMyM06+LKpQBKr9haoC9i4Srkp70WvqcBAoRKsGmHyLos5JaIbCp3P5mEj5T1CTZxqsJLgJvspY0J88sc9ihNOjR/vN6qT/vJ31VGMNmRR/hd2lXYZMuoT/cRXJ477OWdSPnw/I0z3PpjOorF3Vd6wxRYzJDk+LBk0RatOCqWSL+NcozpDVD4ClsFlpxUN1v3z8oHuZT6IcBhj8Td+93e7Y7ff0X324Ye7h5D7FUd/zRBD3c0s86zX3XGmBSmUN0sTNi5tUTOzSSJpcvjQYeBtI6/Sx5M5/HhENRLG0UkT6eja9C2muw8wEmocdYW6rIwHP9zw0Y9+NIaGNFxcwoyR9ugZ8xDWLG8gT9OfIT+npF3Hq1GSstCX1kMaQNLYSD/91FPo7dUYwJYV3iNfDUPrzqvkLZns82O9SxjhO33mdPfkk091d9xxZ2itUf3C8y/EkNJAkiY6YXU9/ssvv9z9y3f/JR/W8HQGT2G5g1F3ecrpddPs58xHZ74aIo6SW8em1YA7zBFzrkcWd+NmE5B0w0lHaehd2PMOrXR2MDT+XGpkHbk8IvHQU1V3eFiRiV8/aZv7F2m4yMkhGrvS2LX5c0u0rZTxGx/7VDf/H/6jROsOHr69O0kH55VnnqFt5NhNZnvc3L2frMwyrDwDzh6L6UkFE86UX//pC93TjJKcYqZi4+Tp7ijLAXZOnk17s8JeGbeynz29yrr0xzFM3wo+0qSWtQh2Oqc9TQsn7/KlMzePPvpo96UvfSnr8OU96e5VNKz6Haa9qmeq0xp1oMfjJnVb0G7ErPUCxntmP5H17KEhZtEoskDclE+1OJqb9gYYG4d4ZwCKvC7looepG/OQLt5rrXKWAiE30sHZGstVpmJ4V4aU5UiutMiF8RO+Sie78ZtRzXt6NQ994dEm06a1bHHKmbuMwkvrpMHfMHWMiLlPyTKER30ljgX7njxNHuZjmuQpVXhPfnYU+viCUXGGxm/0Bh29DFlgK03hpjxtJ3tz+hnPAdZtVxEIm47gXHlpP1dt7AIWWMJgDp8ykrGFkbqBgbfDmbWjvTPdmZMnUDpvoLj4Mtgs00cU7lQf+/monBHH+jyDnciSBtI3uGRWRxda70BaUACXQIdluOnZcyKWWCpGQ5tvbtsxnmOBvWm2UDhRKMTJeboYaqhaLtaeorgWVmkU2UHqejv6nlTWm1QcCtjNZJyru/3CcZibswcOHGV7Gl9NQtGMZ08xkisINCLCLN7kuI1i8xxfD5w+yHTn+LVT3UvPP9+xTh7jm54uiXa3wGv7COmPdLPLrwMTa+FQDFji2eitXDvNs8eIsdOl88uu4xvRuJxmjbFLJ+g5U66bWTzYnmLPOV5Dk95HJnIKRopZ4TYC2RVKuuVtFndwqsMMxBpj1Laze1GCGLvbY2DC2F3fYmp471B35233wlxskgPOPc4Nnc9o+pFz5d5kT41kVmADvIRRGtkYqlCcipVuoV9jwAhRaIq/QqkSUNlkShS/5WP7N4Q3MplsCFW8NsKlsIVX2jgydSM74XazkyM5ulKe4uQnRe+8884YY9av+FhvZUz4vJ/zgy/M7ajW0BiOGDFaKv8zy8NcbJ5lI5qi/BpL3mixlb3zeQLNRpjxVdQ0nDRYx3j/9Yc+0n3hN7/U/SYN9wK60M+BL6OH+JAjZbiMyqlhpsIZiZuz806DFXEnH52lNy0kW2PMc2kouHb5a//P17o/+sM/ivFVDYHGkmxtfZfh5SjZ8ePHu1/91V/tHvnkI6GRYTYc0tS7I8MarxqGNkLSz6saKTuJTklLa+Of7o08NwUGTvyFy5Ff68t68KSMf/nud5PP5z//+cBpep3lP/fsc8nLkbyqtwRe4iedTukGzJZ1ZvVM5FrYhFXjWth8No40kZji9Mwzz2Qjo2EvvfwSuvu1jEwbz5HowuMSRccoNz/L1VB3mlrj1M17f/mXf9n9+Z//Oetk701y+bbqQzx1vld9WKZweAmvdSN80iAjmYQbR5dBDfjEv0s5B31sDw/RuZJLXYc88aLMX7n3w93/+Of/ffcP//hP3b/8v/8UGD7Np8T/O/z2HH0m28ZvF8/ds58NV1PYvs7bdq+z5MZlLGxqnmewaAGe/uiHH+oOss9ltImN8PrJbsyJI6fguyewFX7zN38zeBYtxE06lks9mT/+0kO+Uf/Kt+WsY+N5Saf9jMlKs99d8mbAgwefRVK+37UN5q4uCFyGwbJVdhGr3qdxiCb8eTdJz+c8vs212jxnGEoX8fby2U6lz/Kz+RXfVN5m2GqllVn5qU8EN/zPk/HV+eelw8+ZvoQBY8FpGusk79BCmyLlChMdHXHzMlx+yLKJ3q/SCpdwm3f+uBe9DKs8fNYVDoEFA9zyMk8CzJaTJTLBwXwstTlHdAmt13avsiQA7hx3tffL/zpcaiYiCWiOdN52eNT9q8/d393/4b3uxOod3cnTbA5hPeysa3RRtKgdntmYwNqw7UNHusOsCTvEyQM2AjlzlrxcohDYzsFPGfnvfyjW3kAIa6WhHIAFUxoCzKCo3kSgJ6w3O4TxyRos8tveoKd5kmk1Ljs4B3bvYNSWUQzgmbNX2nFIPGl3Gd3cY5MaNjsj0nei6I519987z3o5NnVh/c66Vo9Kb0KO8AEH6p0Nd1137z1Hus997mPdRz76UDfLdJBflnHU2k8Rr57e6s6cgk5b4D7PmluMS0dVPWTb7zvnqyCOdnMs2TbrplDJ2fzxFob27/0+xw5Rjpck2e6/chby8FN3K8xnd4Uj7/T8dpn+Os0oy1thMke0F7dZfwbt6aOwdIM8HQ5iUyAmNOXyWdQDThGtcRj4/d2vfvqh7uEHmIpitIyuDIs7ek6xoJvMKUjNhVp5jNBBAwXHBs8NOT4PRxhKAPUvY1BjSoXraJCNtxuBblYnDaqBVil5RZGgWErZ3Ki4qTitK+tIPGzgHFVzJNFNU24wEQeNDw0h8SpDo6n9S2Nm+AadHzfsLDGTssRSJTd7Tqj7MWWNFDCHz2Sr3JFtntUnpp2Ffi2wlZHNJbIecQBDM7r7/Kc+1d3O0YJ33/2h7oEjR1tDQBS6/+gEO8jsIsDgcNe35UXn9Hl4KyM3JeihAzYbBctxBOzV116NsSatbIAcodEVXwurRoPXi794sXvg/gdCSw2GakSlsQaqfC+vOBjhJjPDp/xCA+Oz+TpNanplSoMvG31IpxOOWkfrFL31oTGrf03z66d85Zxo4M9IKeGXcxo85mM9m5e4tXfoAX2EN7Tp4TCedNJP/CzHZ+86DaqaKo/HPj/yl3BrJMt7GqXqE2lgPbiOVBcZox686yg+NMtmQPS0tDCtcBS/Coe0ry+8SWPDkocZ9M5H2SB3fmp01/bAzchjjN5dRu89I/4Azxs8r7Bc5ssfebg78NZa9/I/f6f7ER2aX7vjru4PWUfu2aWWs8g626EblkOTBPyt4E2WWczRsCzTITx96o3uyMFl1ruvdyuum6b93WXt+4z6cn65O0i5u4TtHnQfTDNuq25SL2apnBGmv5c8Jc6GSxPrNjocIByk0BlPv2t2IsVlWfxSLnXnCCkP0vM8x2uNQkp8+e48I7L3M6ycsnhJZzxQEA/Lr0t8C2fTFu7n4dunSxjpcw9X9HleAItwGEeYAx/PO9BZuutv2d6lazpWPBfs+g/hTBzi62JYa9tAL+vNpa0WYJz9nOXqvOepf1eP2znLH0VYtvZf/ISDyCnLitLQNX0u4+LVfsyZ650Yu6bKdBsjq/btMO7G453uK19ZYcpo1D3/MuuMtg5BJOLBkO4CXabH5/IEFg4xVf/RAKXyFFC/1uIRJTp7T46ISiOSxQlvYObNuzwnbizRMHsagxbvxF1stsI2PcZXYRaX6B0zQusGtcnOMsrnMEbgZrfG8oFJzhADcXDwC2QeDL/NebxOQM2wBndx/jDLL/iE4wqKdt3TEDByN0AGo3jb9RgU7Le/5VtW9GG0j7tPf/oQBrcNAkzDdKeGuGt8184Qg88n7noaA8shxlx7wLF1lqO+UK75MhcjaTaKB+gAbNCT2bh/oXvyide7L3z8II0tjSDlOHK+zWH3F7oe9Xhbtr0bR703WTe8uurB0AZJNNbhAs/2Oms0MYYzUkT8bTYLbHI6xcYeH79wyGnrZPef/e4j3QrlzkEfmnvYpDFyCrnJfqKMxB9XAmej7Mjg6pnV7jvf+U4243wKA8RwaVgGkg28l42ZfgqRn/d0avcrX/lKePf9JIdKKLMY1JCwCavvKhgbfWUripp38dI1RdDWFU6NCYJc2+gIXcLNj78b1ZVRIKziGFjBQQPl5ZdeRhY/nfpNg0Ucnc86lbHO0ZEa+bPem8JE6RCcjT10VNU/rGTCT7py99mHGLm8EBcxD3dFlfc0TgBRDeefH39pmFEYfl3x7jvu7m4/cjtZ0Rjo14+k0/dOZu4HCG45tYU6JK3n9LrMSJ3lAIN8XdOsjtYJiDhoNGkQeFVda+j6XLwt759cOxm+1tgzro100avSDRvYoKHSBRX5TJorF+kgwoc2bIZZvryn029IW8uyDHlSf+HQlZw5wi2ML7zwQozQ2znpQZc6Bn5lUN1mHNPrXj/uqRt8uevOO5KPZTpbIwwaiuJlI20elu1lHO/mY9k645qnuFc8n8tJC9OJg3k7+1EwaNiK99///d9nVqEMYOP59cXAQd5uxEue8KpT4zqN+29zKoXrhB1JrhMhCgbL9BJ+4c2d+g8trFPyKCi9D0CGJxhdpcMiUxk/MalCDV3Xkh/DmP3ovXd1n3vkE93Jl37RHcRY9et+fppe2TDF0Jl/lee4C2NJcXvyF1zpEr/5A3xtEnrPLSIz26Qgzpj9LMTO9LtGo2dTVz2Ik/hJF2cfHMm2U+QljxXO4t3qn/XM1JXx5aMARO5VV3VvkL2DX+DRNb5olFXPzrK53TbTdc1aPcKvs7zQxXQ8CKf4N388WhZT+DTaLunMgvzEWYNOJ22ExfLkwfKjlZ/ybuL3cAvN9E/Y0HdtZLcZ4obphvD5LFglj1UnlhcdQKB+ObUKOMLPPXz6m144lQd1ifCWDtAoNfvLueIH45lGOpqHeXm8qwOH8qVlGNcypbP2n67JyDm6tZkwCiafIQBN2luaK/o1/3Y5uAyjshwA065j/wZG4mmO0HoTQTkZhaxhOM/ygGWstjkNRBjnANYbOiiKSKA8vmw2jQj5AptHizXgbcjwA3n+e6fyMi3GCwjPMvLS1vsSjw0lniV72xLrhJmH2dhmuQDrUscLe92h/5+8O/v17brqRP/b7WndxXFs48SJQxoqQEEITQXCrSAhLkiAQIDqBRHEE1LVP1AXHuuqrkBCQohXhC5Ql0e4ELpEVEhCgCI3gYQKaWzjOHEaJ+6OT7vb+/2MucZvL2+f3k6dc8Lce/3WWrMZc3RzzDHnmmuufBzB2qWnd/OIay+rh/LhCDhkwUCYl/rTWPey/mQ1L6qtZ5uyjXw+2Fa6u3kktr06tiGJyi8uBL98Mib9XwyjZz2uU+eRrK1bMXtSziaYWfeWJQ4Wyq4EB3si7sahjohSd+rfzQsccTLXs0ZwcyN7HMYJ3j37dB79HFt8YzbmXt86ubh9NcsLsn7uWJYzrOyeDt8uM8sRVHSAUc/i61ZmpI9snqmdGPBuK47yhdBWs8mxVKuhuXiax0u7cc43s0NGbFAYki3P8v2ITHJnJitHZpsnRk38v8VO4Us1/ugKY6pz8VjWVlTW1X36M5+uR5U2xvf4WyPSmHVqGtpjjz1Wj9tQTQ85SZwqeXom6EZwpIyPzpleZRaS4WcEGIPayi/XnYfBQhd68KLy0dOpA2dYOLoGAZ/7/OeKnFoHeSMIu4o64duOBrpCUh3oIh9OmOCenORFexnOpHW6jyLIb32pNPK0RGk119aaReIFp+CnnZbR5N3m38mm/lyuPjilWSSVmCTUMZ2qDFjiY5ICe3O2d3XRUGnyTLMtnNfcKjpw0RbZQzCSUPil7sgxhCZTlhPEeexZQDSjHa3O9N76UbqAL+h1dliHe/xY9jrtTnqCPezu6OjgyCY7uh2AjWd0T5wAnryD0oEqdANlmSZvO+PKyF9xgQUmHOFMj8m6aSj5xGhbKsDJ1n7/7M//rPB/Y9Y8o19eATxwwSJjcMw0c5iU1ZHiUePbZZqOogEd04FfgrJgoUdd4KHF8hk4f1NejHvzm99cecGy5Ilj7CVt+ZTRZqWxMdbkcu7ZnwcffDCmNpMjcZzL2Qxs9b8g5LZnbidNqOTORQpVZIgjdTHqg8d1kXjSQftului87tUPLP7DT/3E4lWvyNPW6EeMQp7oeQpLznT5UJgqtSZ1QK4akykJoWktfbmwElsyAjsUnchYaDXrhS/kOs8Ss4/10BnyaXl/8lOfXDz6L48WH37sx36sQIJBRqUPybvUUVSEUHKAUvNppnmj+mv8HRNF1uZzuOZcTR25r5fAqsYBeOAw9G1ZVRdbRlz9RetfTYKlGHrs9LRPF1yHx2R3kG9IQQ3iDO7YBEvzXrDOe9I5+eC85NekX0VHyoPBjwCn2k70Fe/prnv5uo0lc836gikoV3oV/OQtW8FRK9WYFHJkvezvkn1TkaIrOkA2dAHAYRO1w9H/7aWNe0qeFj1oaFoO1dRaeSj60rcMsCqjwvkNs8OA+PVxErmDp7N+Jx9syBv9iPcS1nqQ3AgDjpSCQ/iJYTiXTKe0cXDTwIYhCdRcYxbCSgBBXvBlsPUIbjc9jVnbfS+XZS2q7YBWV59Mp50RSiYWyHAtj+ftkbaWMkfW80W3KPCZPFJZ8QGJ7EpgFlnGVW/wJf++few4DhlBZCo36+uCf15s26m1Kakro4udvBSnIZhfqa+ehGaNIq5GLdbeDdMX+QRx1k8sVuOormbUv5qtxLzwdn4z64PjjO5eyKOzrexzmE8uZggcvuXltSz3uPf+12bd7OnFI//ygTgdjyz+t+97TcrFMd55Jp8PPhojeKDYxYzZj4ZQo6jUE3YHdpyb7HSxmxfkgnmWVsTx3zlbg410+2m4iQ2Z5LSSQcFGbrwguJKX5I5hu5ClGBFCLjqiYm+pH6NyakqvTmc2/XOf+1x1kozBV776lXrUqEMSNOQxAxLxpZF7q/wv/uIvFj/ywz9SW3RpwOA49wzMjWRGj9g5G/Dqo2nRoYtjILqTqCY7Ia1FoZNxRLsXk6w1nDsNN5K+l1p3O2boH7ZkdJzt9H4460a9tPOOd7xjce+r7i09scm8ttzBCynaVhmURLJ9TJFhp4M74KwEA3x82cknokPKDOA5DTM27kXPQoqPdOcqIxE+46ZmlNQUu8U+VruO/NQbE1SPz9tW0mNydG8rsT//8z9f2E+Zg1gOavRCx9QdWTmEkx5VrZO9dU035MVH1wK9akfPvXr63Nfu6Sj0u6xyQneG5CLOsgfLALTPcghTjzQHB9Nsvnxgt766/lg+wmFN7Lt+7l3ZYGd0dPCSRv8dynMg0ersU8FepLs9zp10NJWMC7Pxoy7xjS/8HRUvS9Lwl+3gtOKpM/nelhcNuw3BRft0r36yavzwwCDEYd9isO1WoN8skS91ZYbYocuL9QiKpZpSNY4xnX1RSJxdjUxAven1D+U9jVcUz47kvmTtE/bTEoEDZAAt6OkL4+ioZBlcazkDaTKyN/2evjptCKidk1lnb//5vPSNdvUI+Iy39NSnjD2Z8eRMPPlorw66MJdJFX6Zf8zc2v/6SCbn6uNVwQHJ1bdGKGTEeS/fhm4n0LWlzKb7SrjWn6pn0jG8DXvA9gRoM/Xyj7R5vBPwwtFBXnyUTh/d6+dMYlRfMeVtHoLX8eLkqyc8bMxUd8HLJBGYBmKWVYnTRjnTdgoRtLGVLLsSGo+S71CX4lslXuZHuRECJ5d0SF1o7t1I3Etc0p189j/eya4f9UW1WOORBx7JKr+R1sSm63J2wRnb7RjhRRBhUJaHJy4OXhxJGyDXVGEa7hqnMfvMqjBqnVFu3vgMY3uLMcjtZKS4EYfVLgcYDkGbZivTPICvqfSYg2zTlXxxNLeyRteemEeOnlwcu2M8ct7Jp4r5/PsbBG40kjyZpo3NWWyciXNsBACn4Fkbc2v0OrW0yL2k+S74fo0Ugmseie3YTULlEfR+1rn6CIS3tvfNCMepNHObQrnPTELW925fiAORvWu3z8XJjN+7lz1zObvba2dDu2138oGHXS/XmLkI7VG6zYymn3z2iSjnyuIt//abFvc9cEe2LctSh63nF6+4PbO+eRt0L07xpYMBQ0Y/oWMnDAvkceRe2Ms3Tvet2fWyQJx7h7fDrS3m0yodpsQYn46RC8+DZ8+sTCAuXfVNnEKXdGQaEgPAgX0ss7XekNbBMl5mfBhVgS5WB5V4a3OtxfOGt0fBYDC6zjrfLnMjyEdTNfhqU5SzmkrhxjAYiaMXvmhEl4MBcs849bW3e8X5HKTO2yNEeW/FwAibZdNxWhuKLp0kY42mNvR4Yz0lWt/61rcuZcumMKaDm7niLYTXNd7LJT9EjtFNj+vcLoPclw1DVBfPkqa6NOJTjnJWgo9WzFHajmzHdmZsYewK+cdu5TL2bTho9NPRs7zoxBNx4yMQwybQc3rsPDqmUU6+Ds0v9/hXaUkW7/qzeSGXs3ZX1h5jU5c9gDAgdX53rlsvXdNVT0vMctrBgNMoXmdMnt1xK6uce44j3MnV9lzdLjkdrqVXHxPa5BHogqUC9pZem9pFO9aNO/zV7ehQuEydfMUnzSCao4BuPMVrYTv9hZ0Uqv7UYRkDmm6Pnt2TJ0cBXDwCB67tbLNB6N2z9vXE2DXCcozrDfjfTm7pSCLmZ7zwPPNs1hdbNnjXHXmJOjTSt53QZjncZvA/CPjRPIke4sFB4pSm1x150tUkPffJ5zHhV7IP/uOff3zx+Je/sFjJbj90yQAc/ep14L01zM70EY/kox9C8T7n1rGKfJl/1Gd3kiCdY9ASdOLYpZ+MH+BxCxtQznz8lRrMJWf3M9Ap2aZQ6dISRgpdIaRElSGbpr1MUYq6N/hYy+TVYT7oC6r+5FF20DCeaNUAK3H423CdtY2CN8VXueiesg5txqF8vcSda3nQJL4HeNoP+yHAqydVXNd9ykwsuAL1I7k4TnfSb9MBuOCBemuQQRgdci3PbnD01H7X13rzOLr4XrgEUOVXZshyrtEN5rJnxeKGltDN6drnLU03gINYZgfNtq7Up3Hzlm70w9ra7SCykkbF8Ty7eDqzmVk3mT15BaMpyNhfbyOzp0ZRljIwWuIhj2LM20teDmy518mb5/5BJiPIo/bAzAcsMhPKEfXS3G5mYC0xiAua9W6js9hYsSUNHLOuLQ6dfWbB3oujWtuKBcdy+lKHeuxVa3Tkza5SxszU+jTvWupczQt3q3lsM+jPOQ1kP87qzlYc8eyLayeGrayd3d7OWq3UfyFbjwW7DAmCM7TJIjt672Xh/n6c9dUcJ4/fvvjEI59bfDnr0F71wIOLM3lr9dnPPZnZi1fnk77BAyuG3HJxEFrh42qnI87ILh6sj3lspYzsO2fz0s75THtbJ5LHapxde3nuZl3VTpwC/NpLI1/Ji3p5TzmyimKHJwYWypP3rRiGDoVl0Z3uEDm5XrQpfZoaN4OqYZn50ZjltRaPs8tQcA41amWkOzT0GxXooobOADW+3lLlCJih5dzYRomx4tB1Z1KGIBJFbxmTdGyMmW1jOABtvBitWzGQnzWQaLfR/IOvzZKg0MXxFdCFX4Jzy1anhXdr9QiX8T5oZMNpGA2P7RZYJp29WyndLD0hEixBuFw4gD7L1cBmUS7L366L1BN5rdUaSXY1DlfWEqbRxsGy+8tBKyVfHRIazWLa5stAb8w4jkf7ZE0f8Iej1W85d/V0vQ+dI10T6hEpuJklNnD84Ac/WB/zYIPmAexhu4eTCpZ7cMDTocHNOmtyMNDSNuHlkE4vyVQ83B3wrU4wlTV8VXdcyVsnnT86DlbPrHKmwNOezep3GbgJS3i5ltb73XJMtX+wBDPh8jrjNbhoMOOuHL5bbmGN/6//+q8v3va2ty1+7ud+btAVGcJHG24dBIuTDH7zvHGrCi/yM6niMoU+zgMVjFoPPT18TpoJqeNrdjNKO9D2s9e65QdjnW8yHAZYwCdN92SwWOanLurcau+T84pXv5Tzww9/evHX0ZOPfuTD6W/yJPFY9uCvQdrYJhDNrV+1G0wAoZ+OmXSQTj9qD+RuhIH7cgdyIOvRlkgIRUPO6+lPvewtvfQkZKPPvUk48odnpRViU74JSfHSrzbIX05fnKgux37hU9fTOiLvvH565ZDPYaDcOw3Jp43Q574G93yWV7IB2oxZW1/gY0P0lfqIwjxwtJ/uL+FioAde4+ssVL1w5VsEbsdfjP6mpziaOgwmTdpo/xUmtoGR5FFXtbO0tan/4qVUHakePO+BjW7sgOfs9jWFpSE3extoQS3lOVU2qPcoJ0iCnwoz6TpCLLb9/Tzy38nX1VbjEDtDype8KI0XvMZaUgRZ8PzCUQymrVobm/q28pKVLbqOZNN1Tue5M1uLxx77YhrQRh5J5mMMQc1njNeTf3eH0Quzg7itUexdyQpkYjezp3Fmy0GPgkdpfcYzm++m/ji75eplpGSWuTqi0Bjjxgr4hF0eAlYeXV+abEAmXxzubbPNllhQmpo9TlrW93IwbftFANYRb8ahhMumdcfZD9FyhlNPnc3a0Vcv7jxxd+payy4X9y4273plKYtGF+IvGlJb4sdhBGSrMmuuXKfidMo4nMKp2zppH50wR67DNJLXGLayZGM1a3c5u9m3Ivv+xjGI8bbs4aAbvWj1N21kNyKPYDRMjaGO8KrTdFRmll6VvTm7o5SXIWAwGDOdo/vR2GLQ/E2N+kYRD0ehDFnkBx+GitPmcbCzdYD3ZkshuKO32lt4wQnWsZq1NrNLc/pFGzCGPhX4W+oHTQYo3oRvRwLtZmLQxYaUoY+dcMYPhl4afhqweiKlmbEXHart1KxvNaFycjttfvbp1AopWjDyU+dEOo82Ok7jviLrx2PhWjcf7qt66eTSs0IlJaKL1u4KnJSNOCuJWnzxq08u3ve+99Weut2JFb2BGSKLF/RBJwWRduJ0ZuRe2/awkZNO44ugkwJHp6sddMArecyg43Xn7zM4jnknN08jh+1sQ/XlbK/18X/6eH3tTf6WiXLosH2WmVMDNm2wQ7dT9+QrcCDBVY9PI/sghusT2fminUhLDNDjENdlG7cClB+40J+nn3l6yVNlzCJ7mdUMsSDfkM3A48677qzZXPA4wnB473vfW3i8613vKicf/1tGysNDXWY5nbVNeMnzUgJpcRWc5weYJcp0Davhmc/4mmCyZGfTGsDJrsh3qWDSamiI33Elr6upBdTTTO/OiHvmy19ZfPYzjyyefCJ9dCapyA+taBda7q7xTSHtEi8effTRpW3qPZDl+1qFiG7ZV8C9+svM2NU+sukT8W6p1yG2dcC59ch1TdpNSFaeKyCMU8prZ9XeAkMQr75Kj37TC7qINw1XuT6UWeKX68arYCRf922tg92Wnb3H4YkuR5Mc1MHOdFn9KLk5wCUjeLmWx9Htq+5jN6zv7jYCt8uGMBwd6Fd/v5AKvqND5QmfdoKn+obP0/aGzwNO5z44X7OzW4jzb+NsDgHE2NSj/OxCsJKXqvJi1V4cxv282LWTxdVhW31BbPeI2aMYpfO+NJ9H92GCkbAAr0zS1xIBzYXyr+UrLbVIPDQiE4HaoRlR48adeNSr+RQvx27vXB7FnvX2aV7U2I6DljR/zntZQrDIut6NFFw/+lTWdmWElhfL1uPc7eXFtbU4u7Yf45nbScEWQx4nwcMssRfhosawWxytjoYRyuxtOblxgDi/cfZ9Uc6ndu2/W4JGd5ZULDa8oRgDvPeK+NGcdWv78qJE3n5dz8zwCjp38pnjfFBi9fSzi4++7++y+fazi9f8xI9mi7Y7Fs8++aW8hJGXMlRbjLjIOTAp4lqEv5XD2mOjo9XJkT2/9kz20s3yieC9nzp3bXMWJdnL/sK7q+Izs5UPgawssqYvA5a1lWwsbu9fPEh1MYG3ZogsNVhBY+lOj3wEDV6HbVcG6zY9ThQ0IDoocIaFbsRzI1EJN+BHW9AhjvYX3U0QB0eGyIyI2bPXvva1ZdzaWDBoKVSPgG1ab2cJL9S87qHXLWe70AfWrRjwA18Y4aI1RJA1evDFrhOcO4YUTzh7Zi2UKXkbpQ/VKN7yOAcvRMbh01K0wco0zTpMulSj2FpqhHcsRs6poznJihx4sGC8MKS1VjssVzuVkOpK9axTvrRlu0Oo32DVG/0beTJkwP54dPiv//qv65E5+ZX95DDFqe9OgjNoNpPT62UgM2UcLEfZ4SCK1j7wjT5pP+WQxa4J0sHnfLIxHFH81kHNg3rBwHdfTRMGL4dj6JqeGph98zd/c+EpruQ3OVxPPf3U4sTJE9UGOb1mnOCCRnBbV+FJ3miyP60XUNfzZK068GmgY9mDfNU2gr92rb7mzxx3eKvHrOLf//3fl42A16ls6Wjv3Tvz2B9fwOIg9pIK9XOI4QYuHqnToS74ijc7Js69s5l17wHs5CXk5tscn4tdt16VOs4yuO9DNKnQpfm5nnym/+EsmPGLD1WTQ7afsgYShCPTR4xy86KgX32RKz6rNF1yXr42kBxFj2Y3ouPpY9fOby1ORldKn8IjPMWXapvhiXv0k5u1zmwYPs+XqtC5r2kIPgKHb2U9vXzwqHeEEjf0ZTh18rT+0Bc4w11ch8P3HX+ps/wG5s6O5g8dUYf7+uTwJPTq23JtkNdlnOHQuHVd87iG13FlNzNrTQ6OTncWGg+wtX02Q1CegbOEqpcG4UPZvqTLf7Vhntc1etvpJ4uBE90IzNBbrljXoRplYoPkq4H5Raq+Pmc3gBjdkuv4SW0Yk8ZqVjSObrzDGOU8jjJ7Wq/2B/ksLTi6n21FMvNpbUGewAXvIRhrYcF0z9fUUOw7KUT0xdixKbbHQMfD9DinqdIs6h3H71i84XVvyMxF1ilmxnktnQSW1yxIGmbmVLNMIo7xSpzd4LOfCtaOBk7hR0ljDuIkn38+L5QxDRDImtwikCEn0zDTKAVka4pd6/6s6+PwxpXK44w8Hg4PIpo4zHm7Gx9W88g8jWZj+xXBKI8PQt/xdELH8tU4dY2XYLI/5dPPLR6894HFm97wTYunnvzy4q5jt2XNb/YwjJHYCE0awcSMF5xbDma69Y2pKnnHma7h4OpaHkPYYSI47mXG24t7K6FxN/v+ZjVrsA/8LNnI2otSsuhr8up8R/lR4S34S5fol8Y4GVYdjGuNUoPyUoTHpG984xuroaBS49LgdOTd4N0zBEIbhLq5AT9wgRc6qnHn3tfyOG86UunHjh8r54bD4xGpfIyTMoykDxA4zPy+9dvfunjlPWNXAh2R8jdzIDfhMJ7VEpPmLI1jx0FqeVvaYIkH2YsrB3eCU/ysIa02Gb0PCybzkxyjvljRMqrsXKpIYIBcSE/HXWP35l1slizJ6MW3yl9JfjpPZaifkTtteIpStsr7kT31VOfitmeack0Xn8mTCWmcL7OO6C55x4jilTzkKt4Sjz/90z8tHfDSmoBfHC4wHHjnAINOgSEdvzq+4MYB5qQpo83M5SLfueiiOukfGsDAe3Ac4MNL51kwcq+ca3rspTVreTmc2qK84IDhWj6h4nPmOH/2sc9WneLRTf7qMgP9X/7P/1KfD+acqlNdlwpwsx7ZzCL4HqHjL5iWCvky3a/+6q8u/vIv/7KcbDsqcG4NKuAHN+1MnPpd64w5/j7JXLu6ZHmN9wEMvrzsQycd6lPP9QZcmXqLAtE6NT9b8+2DUEeznPB86hewc9U2W7m+XO0cXSpdGuo8Z2Ouq09KH1LKHERMuhxN/7sfZ/dC6lzPo2904g0ZGIDa85mTgm/0CJ/6SYxH5ex2Lc+hS0FwKbtJB2DzcgV4eKRf29FHluRpQCdUvTOa3fdRfDjEC22ry7W+VsShH/nAQbtz1TnVPc/qRTB61MuJ5MVLs7L1Il344a/+J950nsbDvaPrEl+fpdYe86Rv6WskvvPCHU7q6qULdZ13PQxMpJMRXe/7prd5oJ6rDV2vsvAZuIasom/oieviLlrqGAORyislcfnJQaPjE9Xvtfww6DnMJAIy3MqsCd3LyHkvXyJj/JPGVTqSLPvW0MZZy4qrmmkwPVF70eYR/4n18ZYtwxIOFbPsClD71Mb5bYEXgSFM2fA7TpoXcOJSmh2O03guhuSxxx8tRvtU5NEw3aOW3ey8sJq3dDfyBqiWt7N9R0ZqeWM2RzEkuFIaDN0L7BN5eUFYCmlSiM7bTK+1w5M5QK/HgNYZn9wIH4rB6B4KBV5d1z6mUcwsedhMJ2T/4Y18XtSLZ9zjteMZwe4/vfj4J2IIn0nDv+vu7GARp3T9xOJsOrf9bJmm8XeAYyuf63p5L63TbPpWnNndnMeG9F60uz1KPD2KT6Ow53FWly1OnXsudWxW57Cxlr2R9/Ki3/pDpfAbmZ2P1S2D1HXeamd81/jIjzHtDlIHTefwTSekYzGL0Pm1DdfS8FgAQ+MWpLWOVMQN+Kl1tsGHRsDrXNZWfeADH1j81V/9VdEDX45Gj47nuOuQ3aOP4bJ+Dj905jr1G03b5dhJht7C95KhGR8Glox0hGVocw1/cTUDEQahjfNk9vOfP/HPi7d/79srHY/IHS/kb7q7lVWnUcgMM2m9/mQ3D1AcKnFw/6KrCVoDfVH6iHjhTFkyy+8x1izUvuCxAV6AfWU+zsPB9Jzs+PBVin66iW40zR0mtAo92CN7fJFf0EH1DApeKE9//viP/7ieELCT9nBuHuGnF7Dq88Jxlj70oQ/VoR76pe7/+J/+0+Kd73xntTvwOXXi25nrejikDbdxNgttplS7fTJLU9RHTw3iPvD+Dyw+8+nPFH7K9QyqbQU//P99uO7RZzD3+Sc+X3yRz6yvl+rQDU8DA/Gumw/NJ3k4YfSqcJr4hFecZU9G7F6CFrwSlFUG/8FtWsHGd/f/8ti/1Lpy6Zzp173udUu9ld558eZqQmvIYTUcLutlIESPjtu+KMEHhK4pzPqhi5XDO/vIr3N+7L6QfXefy57u29nbdzsvbGun6ORYkR3Zkl07v9LpUMum+eK+48W5dwjO1+JUxYU6kHm6Ou+o1KRXfBXv8NgGdCV+xla251zPk9AV23CmUa7Gr6DHe2ezrWpm9bs9FT4+BJM/tJUeRYQVM+GJL41z413I56fLdLp4cULbtRpQpt82gbF6YuzyYaabjVcfHOh94QLXtLkqm/rN4i/5M8FtmwdH+ZqndBpc+TsPPNQhHxydyQL9rudH01Y8SLmL0Y22PpZ1IHeKB6PaQNrBSg3EDbhNTI62uxp58L34oTSgBtVZ+kqGyvky7r42FDgdrt3Z7ZKXOTcRzkuCw2wEtGEoQgJjiHMAk78ZJabgcJ6Ds2ttTDqYZVCyHOBs1n5xju+///4oYV5ei4DN5hGUfHH/iinGutYCN3xn6/I4kIVjqtkzLZpA+O0kNA3y2Be3cAougmuCpCTOBadSxk8LUV1pmpXfdW1XFjzHBvIxU4mzjOC2208uvvlbHlg889R92cLmVLYpe35xNMbdYj5fd1Of0GfXSz4mreJHFklF6zxvRV7kh6IwPKU1SS8eUpQE5ZtnFXEL/TAO1s3pVMzgco6EuZyGPKIz9CZ8PpU8tgLS4G/WoPn2C0nETfcYYJ2GzpnBoxdk51pAs6PyRtbNA0bNrIX2xPErBzn5btbw0Y9+dPGbv/mbix/70R8r5xW9aJoHdLfeo5Ms0cWZf/xzjy++6ZlvqjfpzTTS+dLxVv45oFvlerKL6CB3MsUTjpeZ7Jb1xcjptl1nipUAjjJ0RycmgOdFN4//HdbCsuUGjjo8zh9HEq8d6uZcsstmPfFfHcrA0QGmgxMrSKeDztoqeZkBNcumDmXEf+rTnyonFh7Kw9cSFU9o3OtU1O9zx17MU8Y+snRFG+lOfVk/nKaZu+6f5AH3ckGedi7kgx9+gCFNm+K0w6fqjI6pkz0qfl8O+C2chv6N0E4POCQ1YMiAhk7hEb6WjsVJww+8cN/ykM8LUngrTZniX67N+Louxziw5Wn9dr6SzC7H1oCvuuiC/oC/EMsZ+WkYcJ6VntrKLKbqLgeMwCefRXrj1G1pWSbZln5GcFdMSE3LMiNmdM3KF98ykWWZp7bS5eUzAVLrWC2F4AjmD08cJ0/mYyLTPf7htUFmvbMUwrp9WSZBb+ehZdD8dV8ynhxdOImDHzgFKzwU33rv2oRcBzzme5EtWGCbTKw1w8EN/uXHTXBSfOmfgFF8SKRyITz5D/jcdRw+v+zOLqIdAkI6zIUi3lGyLSo618EZMQIGjW3OMtFo1rdmfiliRlpZf3q+XlazttILCcPYYNqKEYCGRFktSwBn6twO46guR+Pd9xjZh7Smp8sTCCejGvWEr/ytaJ3PeS+4RjRBJSNe52oNHG2xcBwG8ZHPfDozGU8svvu2exNxPh3MVxa3n8zWPpOkGje8adwaL3EU+lqDztHMTcMpvMO5vr9WeDdL/n7j95mnn6mtpjySNSujkWlgGjweMpgMss71E+kgPTrVkd60YaaLcKQTjAo9RE/TxfiUDKMSRuE6YulkLZCz6zJ8KS/4klV3/BVxk/1Yu2kW6Cd/8ifLofF4G501+A093eag7Rr9zi3n7kCt69ShFb8yKKrBTuzHrRqaRvSytc502gt7ZuuvFOhQB9fNr9YrPNZ26Ip17mZdhXqpKUW1LW2GHLQtfOaockLhJoDR1zrEvu/6nLVZuGuLn3s8+2KfzoeAAku9Oj9lOLXqcn3yxMmCacsu5QtW6Jdm0MqxRIOg7tZ16fJK6zLS5HG03lTBUfrg0lVolh9u80CPwHzu2ecW9nImA/IQNxyogQP4jq/HgJ/4Sw/wsrZ39PLbLMhTfI89EuibQ+iyrlse0lyXfuRc5SOE1iN5y4FK2ksJWkH3oeoLBks94T+EpCVOI33UVtcp3HTRj+X1hJD7Dp22pDtpa3Fe1d1pBWO695i+lG4CUPrDERyZKnY/27xtTnWAQef0Cc4hI/9jMNl9Hz6rnx7LVzrPAZ3sYOOBtuLt7ElT6W5Q6jbTS5QKRuqh8zXoji+mPkFdYIJnotF7WmOXriAXWI0LmEVX8sl7QPvgX3EicLyYJm9+kme0pZJDylQoXkzXiXjZnV1M4byptA5EVqVDSRA7V2b3JYZGsLAcPyNtKI2YKhuFWM2MrmUM+2Hk8cx8xleLAX4icMcXcorhcYp388KYOdVM2CVMM69TPSW8CFboevravaOEEwHBH8wa8Qx+j1FJ1g2341Qwkob5lIsT0XCqkjwCbZi7EVIFONYWZ5khyJKLs+e/mhHY/aHrnsxAnMmSgrFulCKuxWGHA8WZw20FmuM+gI9fFB6Ie55ycG3dWONbsWSSQi3Dg5y31hX88czgRweJV+JKVhMpDIA8HuebfTILZEZKPnp6U4aIBw1FHxqjE3Nj0zoCdx0+h+db1r+ldLN10BndeMKhsJ71sc8+Vp9evaLC3ECm2AqnN+FHJ2fCi0TaXbcFtNWRgeQ8kKeZC48B8U5+BlneWz00zegS0Eq+nMZX5FPkna5TmQf6n8QlD5RvGMoUj8InQTw+P/XVpxbPrj9bywCka19koU4zbuIEcZxQ5Vy3vrWD6F5a19FygBMb6qkMhxlMNtAML8eJg6Oc+thfSx36C4hgmP2r5Tmps+tWBg7uBflcw8F1p7l2iG/8qsAoVpdVPoycpxec6JuydNJODpYUwRFs9ZsEQZd7NLE3X48B/fbtJsfWBXyhO3OeNe3ykIU8+LN0vBLXuiGvsiXz+BjsQPWL4aV4+TjCLd+GfS1nTcNjcYdJqFprz+0qpyr9b/wq2xOq72J0dF0pEUDDeZvjA995QC+8nQXv0biuI/WXwzild3zlC18arjPVLNwbzpSOV8rJg6/OBlz1RCtzhQ0fTLPES7w5qqm3bar0otdFYNRJrVObKNxSWv4amFoCmdC0sbGVfVl2tD92Aw4CGAJqls52taeRXilT+coI24nHAbIsP/JVdSPb7Pdl780RYLYTc4rZqQwhCMds14jR4AX3Q1x1u8wz7sZvMyKZD4RajO7GwLAyfMNwlZCy5Zg92PbzQQbrbKz12B1e71JRh6IMiYHc9bSQaoa26hyGrZUVbfB3FE1hNmeRQqm7j+pIJ7i7eRkuXMj6ZTO7cfjziGRNI8qUbkotVrIGx0tv/5SteL765BOLf3/n67MPbx7Hnc/njm+7s/bFbSOvfrjCs/navBVfRzOQgrxASTrh4MwwgUNR0ayh1yT4FcodQLg5r5pHfW4etZx0pKdW84nrqUPG3w5msZn4474AAEAASURBVLpT7rib6jxsQ6FU7WcyPGhEBx2hrz4q4EUfDk/v5Wm2q2e85PPI93/+0/+sGVOfPMWvmzVwgJo2Z4/pDVDIyyNq9Hdgi1rWTRPjagcGsjXbXe34JXaSXd+NPKO79btpRZtr55icF4TOrxMibu1eEI+vjrZvZceTbjYVP9lKs6wG/+4d8iuLr91u3JctzMy5DpaeNm5dzn3Xqf6yaZFRwxPX+qx+hzyCerxA9jv/9+/UOuwepPbTCnngrh0o4yUe+KjTWXkDQS+2wUde58Ih+RtX+FUbA/BQkKdxpW+VN/kNMtRhCQe44uke+F3/IVBfN7fo84ePHF9OPV6jnZPf8m5eNf8woHnTeUpu4SMeCh6947MnM/QTbPIt/s5kVpmv8YeM4VKuEr10ZZbTkVAtJD/9+F2dFV95cz1uK65/0NOBPhTNtGkqOx7VHzj68pf+Ja/BXfXH0Rth4AanUb6cwtTZL9J22aoz1fY9eHhVEyKc3VxDFWbSBG3ZdemnHawS1KNMw+m4SsxP1TOdXSvbuDkv8U1trg1GyLGdWfU1jIaJtw6hnPE4ysp6B2sZCr2RRz0vCgP9F0W/7M4upfZIC0NbsVvIXTtipItHbBE4IX2YeGUOCLLOy8gvDMgetbbMOZvGZHH5HXfcHodzjEZqJBY8trbyJnF2GLCEYSxjMCMwZmMHA2eMCoMwV/1zBVvinAuNSrkaBeWRQSsKp5aD3/R0eY2yBbqXcmNxdQxv8En3kCUNKZfdJHZyf/r5p+J03ZfPer5l8fSrss3O7nPpvC8sbj8auqJEq3npjJLMlWi0viAG5zodSLn4mPirCWZ2mx8FCVtStDpAIGZsuhp4N0sevG/d64EC3NDqMNtLX63na6PZDVb8TRsijzYIhENm6KSfrYPoQ4PHzZxA93iATmsrOYk6Iu2QPj/7XBz/8KOckosZkJuEGZxa6yAZTQd5GbSY8dM2yBytne6620zbkUoP3fjBAAvacD9mvklIvSY0tPe2qegk+6V90qn4u4g9KJ5o34fa+Jxn+NUdlQGC+wuB7+wQJ4BPp3ScdAoMfYG68dZgi7zMusrX+BT8yEN+cS1D9w73DssnvHSmrKBezu5/+3/+WzlA1g13v2Mw122hYfa+nfKok+PsJTPrej0taFvR9VYll/gB0zEvY9kcuHQPvs0rDtpYUjdsj/rbQbsE+Fs6Gg8iueIBHvEDHK7RXWHqmvBaaJ53uzWA7WUrlSE/yto14GwG53iq/bZuKGfQXn1WF7iec9CBp6e5jsIr9ERjqonQZXHdFy+rSLmiZTrX9TJxXLRz2ucRi1Ojr601rfrdrj86RL/QCJ54oWE79zWeS9e+uoz7vpbeutk8poc9o3vu7Nh1pQeKyinfvgwcluGwTzDh3Li1f9d1OsfVHrtZoWGMHWJ0B8SmawnfxQQTfaO9jswjbxLDtIafTqt0pcsU3mCk7Dy87M4uJmG4CjEIY1sokJYGyRbSnFDXHT9wfSGytYVUPs4Q0xn46aTi/G1G4b15txtFvxAjOAxOhLydxxzlsHArKUtmdGJsi9dT/fO6ikFJnJ/hsFTM8JczrIF5FNpKrwHqWNDdAQy0o7WULzMbu9l6hQRXM7O7kb1ZfEUuY6YsY4gDn78jxz1eXV88/tmsh3vqy4t7X313XohLA8/LREdOZHF5YFJEODT/4KYTEaQH3HWFUuzM3FDslhVANbIKHV3HdQG/gYWqkUXnBHpYDTY8av651xmTUT/apqM6KR0qWd+sYam7syaCntY9MvV41yN+8fLXMpwQxKnVmYgz29XB/c0ua7Iya6bNkR3HVycnOKONQ48PJefqSkYH0XKvc2yAcKsP6AYRaauRMd1Fd9tZ8qTDL7BNMyMhXeiza+XnhzTlLQ2w/pa9ky5umRZ+k4l4cZzZXtMLJn4r96UvfqmWQMgHR3kbhjjBfcvJvXZLnuRqrfYnPvGJapvtTBvImdFVfznWgdNOULd58Kq+acao7+kSB9pgSf3avLYvb39+GT6XCo2z/IKXa+RXP3pdkws7Wk8dJ0DWxZ+bHPYp6uvqhB8mfwyqyc2X5FoH8aSWCkx6iIeO5rNrAw+DmqczYHHf9ss1m/aXf/nfa5mIfMqpj0yTOVCvsxMsCUSv01fvBPeVmiTjq0R/42tY0mBLtWjo+DMDmbrnwf08rq5TpnFaTlB0MbTB2ZG+l87QFbxylO+QM/rlOQy/6p7go7955Sw41w4r0xMHeVr39XcGsK272phQ+pr61N31YyncwWvY8vI/xHe+hl0wU8b3CuSpdf3Jr2zLEi36GnGu26lu2qvN4GfyeJF/NYObMCf5Bz/LoQ492vh+vpuQaqxUVYufi4brdnbJK1UPoE45mlHNFOcWAoLMGo0PNoz81KZDCXJ+P79OWYEja19buxnY8sayhLWNbNwdJnwp+yhihFk6ju2+ZQyUNnOoa3ZdSLlzZ70sMHBWn1A4TGjM8a60zjOdSyHXxybrDJr8nFGKgnbBbG4LjPK2IgSLsCjOchb+HIuSHfXWo/YZQfLbt2K0z51/Jp149q2LEMEoJz3KbxuX7IRSs0/i4UyhPMqBOppqWxKGdcIDLkVqMsjrgG/zvK5DV9NceM8aBdniEaVLEwHulgvNJ4i3bqKTXPDRmdPkQC9ZdYOV3zX6BXwSin+5lHajg9lIMoIbfMr45F4c+jgcZnB14P1Yld7KW0Yi5Z5LZ/SFL36hHAXlOIxzHbrRNB6u38wuPOFPXk2HTtWLhXA3U4f+antTe2z5O4t3VPvMAFIjYlCrMR2u8Ca5r/YaBDkK9Yn1rHFqW8Pwl12YZE++eNRyRgK6xTm6zYtjv7zAafDjPs1gqevuHfJ/MZ8w/+hHP1KOiPuavY0M6JVdDyyVwVN14mu3MfIBgy5yVD7xz5+o9tZwlVc3mB3YqsazHUf5OKYGb5zSejE49t2MPljyCa7hoTw4+NL8ENd5XDukc3Y7b9t12IAlnf2tiYbcN57Oys9hi5sfPeiSD3xBen3QJ7CUFaSry1lwXeGAJeP+FvntJ0V/+7d/Wx868cW+p9Mm8YDeIGvOp75GHtl+7B8/VlvIkXc7YcqSq8GOF//MyvvqZescOdkBong48Q1c92x7XV+Bf8k+5J02sepDWfEdNvLxDRD0AzW7G3jaW8uqz0C7nh9VHZFO+LDPcBHIuB081w47UJRNCp3ocYh37npcN13guO7QefosrY/WNXkbx9ZdcfrAKhdwaIUH3pMdnLt9NTxlyMShHNo4z5Uef8xXR9hUuz3k0zWyL/VaHnah8ajE8GkvW6y2HyMPVoG7Wj5f2kr5J8mdeEeXr6f1PU1cwKYf+WbhupzdQiQE1qOZnHUS4jCMcDDRfQkpiZDqEUZ3ToxHMWhilvyXmlWq+oK0qoy46yKEVLzqk+BQr4OTay/cUpztzOaG4cUwSx+Sr+HhA0GmNBKKhw1L2jxUfN5GtL2ZrxeBc7D902gMOg6PWfBhqZQBUjyPIuDNjq+scaDyfyHOSn1SOPvjHr87M73VMYwZYg7KzrnMUKW+20+aSR6baXNwAKRYRUvgt2IWD0M/XAWdIR73I6R+nI1HypAFhXYW4N0BLG/vk9OtGtCPNg2yeYN2chAnlPGle6U3o5Ocp891pXQghq5h3Ui+wIFxtN5ax+++/nJu+cMPLYLZNjrZMkav+8cee2zxvv/+vjLgvZ1UFbhJf8zetT6ToU5PoMf/+I//WHJFlz1g8YGRdm6ZuVau9ULLx6N5B3Yzkt7421qIsyRoz8+fer4chKIhtLUeO5eOhC8dR/acg9YJNsCLiR/6mw/VQAEP6ZCAR3iFl64ff/zxWv9tIOGeHKSZXXv3u99dL2PBR3Cmb+qX1yNnSwwsOfC1QryXBy6PPvJoOUSNE5jqda8856fxcC+9aQVbOvrAh784TyvIXd7mg7ICWK4bfqc3XPddP/zqcXri7pg+EazPA7/Lgdll1Q02vkoXD5Z7sNw3XuK7Ltc9Ky2fUPAnWVT/lDy3SqhZt/Dik5/85OL9739/7dOs3yR3Oti0N/0tC/Ho/+dP/nPpCV3TvjufpSn2ypbHp9BX7xv92JznBYsWTzIuPk7X5HMxn6j52iwGfy3bkPqaatkJb9kYEycDeI2P+/IcZj6IOEH9hwO+EGmncSprlnvKa5BADxwd6EzpUWrSn9F3NMJL3z6fjCl8Un/TLh+aTTJ2P974i6/rwNDmW/+U6WWZ2lPZhIkPRXcQs5ZYoMv9JMS1mVX5BYNQ+eFO5v1U0T28D/MJ7XB0SENDXQeG66o7k5iWru5N/R2nTRqOv4jbIuCZ/JUht9fl7KbcJQNEIQYJoY2nM0bO0w4DoTid/3BawQpIAg83SogBhtoozHBatuJs+tyhT/ythnm7qxmVFB5hCEVLWCrnrC55YNs4V8aL/KCtDdqANjKhiUFrp2OeD83RyIJdihRBRVw1W7o27dtbDmxAMaLr+YgExQEPbZZpoBeGo2mlZv5+/sTPg3rnB6UqykJc4THPnGt5BXU1zu4NTDjTo4oX1iH9VgloZhzQ07Q6a1hC66I4jZD8lenOybVGqwFr1M0jPG2n8UbyogxMxIMOuDaNcEJL0yTdta9I2afWTFbTYkbO/bd927fVrgxmTqtTuJGEXaZutDjgP6e3acYHtDrIzQBUfkFcl+m2vnRyb3I1h7eZIB1XDVxiB81yegGRk9+6u6Rr4o9ybbN89cvgBo8MGOgwB1QesHR40ppXYCmLb9oRp9W5HRbxXvCiV17y4ozo1JRpPjubxGibxnnh6IrXzp559pnl427wBM6G9IZRkZf4IVt4euwNFzDY8pdDh9HKyefQ+/S2be6+EFp19maam9eXQG1JA1zQTVbKNW4cFvyWZh/wxz/7eLVB9AtNf9nwS1XydRaPp9WGY7PJcq4T2rMlK/jjCW7rUbOg+rF0Wq0TLZ+2F53viufYAuZA+TpGL0ogiX+hoej+9YowkwHejdPyPKun/Ie08bm9QlO3N3Uo1/RwdLu9FrykLXFEQ/BtHtK1Cskjrp6Sj5j6lRd+6nJo6yYN6yW5iQ+tj9XAAl+d6hevfesj4VaOOBs98apmazN4kKZMfQArOLBlHde0zOmDWA8GxDtS1YCaC/Wa1WVf+Hxx6+u+ykFymblIfPmdXcRz3igB5mEspBBVSExILxEaeIxfesRSXSpM6buZqU01fMh0aOfiZI5ZgFaKzWwP4sW08zHeW5lpjchjYCJM63ASGh9nARPn57q5xI/ZVEwsOidBg6NujRHtHPIWTucLG8KLOLDBYWU3vMgLbj5H6OGIZQw1msu0/8rKyfBqvGWa5ffZSthMRXgYXa2GpXq49dn1xDM8bppq9DQbSYrvtKE0BzIpI5H0dgLJrJxd1ST+Vg1wR5sRIpq74bdukg0d1fkYaMiDh62rGq0OzwyFTkpeoRvzDeNL5A3XNmCNb58bx6YXDzi01jzaDqkdG/msqzN79Za3vGU4h8kL9s0aWj49O3BYr8mUPJ09Nn/4kYfLCLt/Qd4YD3SKm/PtZqWbo1vtf0KQnXnsXx6rF6y8ZNWybvy7o0GfwKF6ItszkjcnAY84cWbeOM/WPs/50TqgPN4V/Ni15iPdA5OjDZ5lJMr0TI/8Qp/ZlobVMtSeLG/wCeO2n12mdbuAXOan2yRnt+liL+HSaZcpftkkOMEPr5w5CNoPHrD10q8U4MC2P/zww/WFQwMD5R3SwGFfLDeyHOS+++4rvhafZ8BbHrOor8vL1tea9Zy1T/TjN3tMX13PBxz0BT8NXss26PVNjMWULdv3VZq1ajuaTeqsnYnGYt3qd+dt8Fplcjh/3acOZ+2ELtQSpUmy4ltX5sLGo3latydxZSc89ucETs5lT6aBgQWVbzqLE8ThH77Cw7XQvKsyySOov3GQT5pABtpKn4ejos6RDhZ6tE/l5B0f1hr04AFYTQ+YVbLqG/QERH0ZzdfR6jo5lNvrLSnUNuETJgCxDC/7zO5EV1VYyBup2I82f82wPi+xuMqL0RCixMWsrGXNFhmnsw7XLgz1eC8MVOf5THdvZyeGC7WuN28N17MLW6Jh3WgMRgNLhzCxcGoBXwwddRNCGe0wsZxawslfC7Ecq+AADqE2na6jRonLFH7O+ym/fSEzvHk2srKeUVE+o/jcqTMRPodTpzxGgfbWxU/O2nreVusOrPErmebH7hOlgDMeK9gKqdxc+cEcvDygG47JVqGV0w0abtVADmabdMpCNa40MLNPRqItc2ePzLwQoaELGqx8HInPZ9bqtjwWZ2iXA4Ok37AQObX80NjGpXQgykOWrX/ipDvk5RAwaO5btq7l46h03A2j7QoVN92tq/PscEd3L3Mw02fm2vZPPTPffCkdn1S72tUL7eIc7E1xzV7pyNgGP2jVmXtxjM6676MQntEjvmQfe0iHBfcGQBytV77ylYs3v/nNy/bBVnTALzxn47SfPovj4HLQOB/gdT5l2OGWlesecCrvELQlMMwuK2O9uCcLgjzKw73hVMKhH+XI28BG8Angi+nGoWJXdQsHOLZNsHyN08qmWCaDrssF/IIfnhtkeKrCaRa0OfA5bD7z7QmSuNe85jXFg9EmDyYv2Ox/DYGsW8/62n3pUHSMPrinN2bd8U8+fDZTWG2gOriDvqv1p9rP1ShHtZ2he+DueXwemPU3a2cN17mvLycj7artTs1k8lvSt2s7fJryH/gU00DcvXih2zB8qq7og/bvWl9GX+Tpp8t45MAKdY2XtwZ2jWu3Q+X0C3hcdebsWr4+iq/JJ9SEX3S34oIrlsrvgB/8nbsNjzKj3VcZXJj4WL5JYCnbQZ1wL/xCo9ndATfn/CmbiIrDH0s9d3fiF2ZXq728xyV9Zv4a7Ms/s7sWo2waspEnXMhDQFxfF0JTvLirCnhdTBqzpxzcEk5kWVLNrzq2di7kZbTTmdU9F8GE6Tl2MyXvKxtAqG9+KI3pvdTB/aXCbjZMprQUSF1Nh/zuKS5notOkO7YJIYJaz367yN3JSGQ1SrGR75P7fridJI4dv73yEuyY4ofti8NgA4Ua9Rt9VghcTjgcli/ihS4KQvrwgBf4znjHkFuEbu/RbljdSJTJ/y0bzJZ88IMfLMPIOFaDmeThWmNy4Ndn0ol5RMbpJT/xGtl73vOeekz73d/93cUHPGw4N5Ixy3YUHF3DqR0ZeLXeSev7upjS0KcMI4l+Tks/xlb2VgzdpuFPtx0cE18QQxtnCq2C9l4dz7ipuJv6JyLRkaGx2meQZSM8gemO7mJy6zh5OIXrUydC9gZzdN1Bd9gC8GtGLPBdy6c+cFw7sx06WLzE39abzi+fa3XKK5+zsg738nTbA0O6OE6f+pSX92oCXOCPHjDViyYwXkpQPxh9uOcUGDz3mvDLwYdLH2g2uMBjcc0H5TnCnHzrUPES7hVm6Mtf+IyUr//f7tImGbYsnelJP2nDT4MtMsEf93SpZVaMAiu81N61+8uGJHce8NS1b9JJCJy6T38rTeh6Gr+KvNSPqsGYfIfa73vqe+lH26y+ptOlx3DOf8fDoYO2Qu+7rYFR71JpB56mZGJtjlvhO8HreLTQ66a38cBHvg4Y0g7TXDiEHulwg1fPIhucCz0AQTMnWKD/8IZzDeLnvITbFArXyJvcMI5PswoP9cSnK1mAmzibFLBb+9MMb9VUcA/gvezTU4VWKuk1IRiGMMF1PyqHfzNPWjPe9aXCYPgwkuVTc2TDOKEYHSaUIWEsK3YIuhY1r2ba3M4Hh+qV39GMrWKX+FF/4RngpQRTw1O3+IbVxrpxUo7Qd7OnbsVFOTZS53q2I/NSWq07yb1GG10txVlfz9rJPI7wN3jm7dAE+OcPHC+qUKAe4akHjymr6wrBlRNLGR0ajzTXbbgZiFZ2ZSgh+D5yAbdbNdjqyGwKWtDXOta8Ia/WzcfT4Xw+zrFH+ngor8b1kY98pPiFp/2IVlrDuJG8QRf8nRlGj6Vdty42js59NL59j1YdhyUOZvhu9sCYorHx7zO8ybN1Vx4HPedAeIGJDrhXpge2rm+V0C+kwrfo606znaOJkNZzt+hrXtR17umyQJ/xy72BHofBulT3h23iHIZ05TiZ9IfuuQffoawO2LXBIwdWefGFQ67pbdtJMhGk13EN7Qut7diqs2BFpM5zPlQF1/gDVzDaRrQThJargd046Cu87Cso1/xtHrhvmHTUgQ/ydj1svuD3oPuuqK+rn9aPppd+Cc0f180vaXiMV5axyGNttfWmAt6BA2Y0q+Ku5ifFiscpVo5pLWVIcf2Ba/WAWXAnGWmbrR+XqqPL9Mwn3Dm8ns4YyNJjtDnYLO3RRBRbpa0pr69Wf+sHHUJvO6R4Ip+A/m5PPfnVuHWevm+Y4vkL6u1Z4tbBzttlC3Z4DwflBdebO9kpZsJjbmeHMzoGHIV/OIYXZrdrtjjlyQusLr+WtsN3qq3fCEaeIm/wX96d8OvChTzpzztQu7vajEyBnb4igDGiyr3szm6PRghSIKQeYWBS/U3nKylHAZj9NJPtEceZXvVxiTAbY87l84Fb3k4/djz74OZrIHEcfcQh8xSpn8GKAUy76VlQAmSgvQBmy5K5wGZVvugSDsq2AqgbrQ7X8Cn80hG10MRvrNrQP0sugiPBHsmM7tE4tCtrefEpyB3JWafwzNM+d+lR4/jWOwUxW96T/M2/Vi5nCuMb03BrfCBOSQSNQUNy9CyMBqUxcXTEm/lEk1FTf4kuwlrSWYBusR8NrUf6UCcbPMKzlrezTv/85PBLk8/hmpPECeRkKVvyDyx8vqEhsiH3tXwQBC7kytkly3Y0Gj+00HUHGbeTgnbX6DTr5JOrN3togwlnsjgcOh5tHfAHffQdb16g1y8G0cVuqrOZEbu/tN0hU7S0k3kxZFvX+6zNu27d7ms2m7OLT9bu4mHZghl/xSmHr9LYO/al89IjugcmnNxre9aHy//617++ysKzcZcXTgJaWnY65pUJh6a3Ml3kR13qbbzUqd03vhcpctVR6ga38epZdADEXW3QmfOe0N28d0a7o5fd9PpgNhlvmnbXy+By9N3LqK/3i+Y1ngntW3Sf64mNJQ30t2Z88Tt8wj+8q2Nad3slXpVPknLFY2VjY71cg+Xg7JmwystWS5kkb89+XkkuLU/66brvlSvYk863nhT+IaRwmurveud52EQPb8Vpd8rhmaPpWTqToUGcLVyXcFNHz8gWTojFghmO5WNwHMOOmqUFJ+nahzbIx1O3dtx2CT7yiJcP7uD4Iyu7CYlrOAU7OJOrA/77Ka/9eKdmyD3xnkLHHm5dGP3e+bSX58/sLs4Eve3dMaFJVZAxD9fu7GpsgnMQDaaDiERouEalOl5EYAJDyvmzsXALqpiI1V0WE8C6mpB8vPz1vIR2JJ78TvabXF3PV3mOZ9eCPG44ciyMDVx77a7XWuGcy/hlxrOmuVUChhFDjjwGXIug7N07DNvAw/XG9GUxqBXjJwd2XA84rgnOLhCuU3Wdx84QYz/XyplZ0s3gs70Z3COII3mkuJnNc1dW4+xm3e6JLGE4emR1ceJoZlVPbC6ysiFoxikrLY4yQytHKSidC1IDj4pURcWJx1dBOkUxQtMJ9Po+afJVnPgc5FbwkqZ0wVAPXlWMUrdW6IbYfCInwdkh3qFRytvBdesj3mhkNQLPtVAz6uGfcp2vYZbBib7jW81CkmHgaRs65Vo7CkhkJB6fGxftxT2cBIbBYx5tyKx/B/nlU4fgGo7anTPj0vHOTb80R+GconPau+OFExqEps11j9BVCZ+jR4+UzsOhHRXw0NDl4CW477i+l7f5wmnSDuXRcVxW3VJ/wRqkF/w5TLyBv2NOi/rQiDfVOaSQPPBvAwxff9KldVszWIRf04MHVS74zkOnd7llmnwTL5Zx13hRnU1gqLfl1iDwvGluPjvDp3UBj4smNObAG7oguG+HUZzZWLwSD07z1H3DaPkpL4+j8eJw0BHlrJtWxrVDvV1G/i6jfAfXygjqvFxoHZIHLPnR0PV0+ca77+f1dZry8yAvnMGbXys7Lz8vM79uGkpfZmUaB3nlaRrwyqSD4PPeLQPtq+rPbA17YNbNTHE/Kq4CN9EPPpodRJdBJvzZUbrYky3owcM+Nz+VbTl2evOx88xlK0187w9Oj8sGhenyzXld1wdqdlGOkfeZ07aw8xKn5STRxX2+RexmzQ9HH9M3r2RZYj35zAetwK3ryxouoMoyDBsX9d6LE12Oc7qllcBZZFbSC2pgqXLvaGjIktDRAqLXecfnSHyFwqna86i76IKDI/yoe2a07tPuozOWLwnIL3hJG5BST2i237o80ve9OZ/6970nlHz6O/IzXpC+rmzq4R9tRA+VI+NjR48vjm0ei5+Tbwhk8m4jT65X+D215av6Q29ByGVoxmuyK5zx01/y726lbzaRmWtl1M93Ox/n2MYDOxeyF3x8v9Nnt2tww9k9fXZ3cTZ07qweTZHADHG6knm4ZmeXse3gqhgW4IJGiCkOASGMHkbUBxDCJHHducgz79zEXy6kOAn6D4PC9Di8G1GQ1bWNbEVycnE0XyHbzIcW9jP62swuBnvHjsahVQeBpgHGAa7C4ATz6jpSZdGUsxlUM7/+OMCEqZPwAhgS1evc60+6YaLJ+lkwaxY2daEbH+QtGNsqihBXTyRf8kYRViOYOsw8b9i3Ml/wWbsjm6JmC499ezNm5LMWJ2knn3UNHYXnhHluipe5DV6Dr/CBYN9zdOEAP4qlE3emXA5GnEHtAYpr8W1swOlr9dxqAa2NPx6gtx0DtDSfGOamWxlB/g74Y+bAWRlGlOGmr+ArSx7Fr8j+wt5Y+whG19HXZWJK/wb0eT2dByyygKusDDg46lGnzzu7F8Dr64rIDzgNq+uf53ENxm5Gxu3kgI0/ztLn+cGdw0Ssz8XK40mADgxPig/Ji4eNf3dMxdfgZdmOUHyLNSq4gedemM84VMSlfkJ+8XKWDpYAj+703MOznb6iSzbyyp+zU51zrf7GbTu7p3THmRxJlFkYvB/Xl/9tnK6+xMXhwVuntYSXe3jia/EwuJU8prM08fCvEARaPtLIxdnBPguuOVteGJuvcZcGDv3o+jq/c/HUxRTMEuO/vOBYM90yKToiH0Gce4e8znP65HEv/lIBztVOkoetK1oiJnFzewZO09u0i1OvvK77UFfzqvHTf4hz0KWuc46zcmDMg/seKLqGg+DcZdmVDgYKAjq8XKkuj+bRYsB9ZMUgM3ppgkancDOGsEDfg15PxiwNa7rxW0B7xzUf+ozHZNS87PNhUuflG644vFOGjLou9+BXOz8MaLpPlvA2/svWmfD2+TwhJq/o5ZHMlm6kj0i+/fgDHN0Mz3MfGVgjGh+kHNlJny8BPr4AJ2zoMofRLkycWvA2VqJTObSb7bzXs54nwZ4GH90cn1mGf9Mb4obZCgx84l8IfI22Z83DTlcCjPKxUg4WJYOUAZdTXcs9Q++FjUzwZIDfZcqW2g5qCsqBi78FP9dH86TahIyvy9byzPBnBYHpr9A31ZjYKYxmUHj4mIQnOatZZhrvI3YmPE+Z9dzb4Nj2ZzvwyqTdTp6O75oRji9nQrE+H33uTD4yln4oPtXukfhP2mqwD4e7tjofUPCC6Ku4CbcQXQqU7BhpWlrHp/G6byOiwRYTwpTdCGZnJZ1qGmoZjz5PHV8bhothMNa2MvohKp7/XrYgo+T7GQEot5kO3JfJdMBrud/fiVIWnoEWBuwkbiX1c36XZwzlBAfGqszYtNzaLEz3p1yxbxIIAAm1hif1lzDSEagXTQIl9fbueDEuVaSNK7W/ZolCcI7Y96Lpe3txmtLBHjmihpOZhc3byHuMWbJFwOsZIa2vpvGuXGabm4FOCiREJgIFxhuHToBcOOCODr2MwaiYzORVztFy7by34hkd9JBM0EMfr5U2+fHG9kg6Gdc6/YI76S6OMzS9lZONz5X7oR/6ocWP/uiPVv4//MM/rLeuGY4f/uEfXvzAD/xAGQdbGXkJjiy8BPcTP/ET9SjZjMh//b/+a8kN3r/2a79WNNAVMDz6vN5Azv3olD6gq41XDdDIn8bPjPeSb7Eflgz95//jP5eRve/++xa/+Iu/uLjrzrvqC1e/+7u/W4+u77///sX/Hvr/bfbv9bnQ97z3PfXlIzPbePL2f/f2Mqa//du/Xeuq0fgzP/MzFX8ks8bXG8hZZ4dHZCSo0wtFZiyFchIiNIM/Bl0ZRy9zqGVX0sOn5ot0PKjyZQ9GmYqYftQn3+FwsbjDea50D3bXD54DnnDsmdSljCZg7rvM5eB3HmeOSTlWE//ogLrb0QWndUeca/kbJ/oEhrTWK3AbDnzJ2r3rlxrUU09Lwg92rHY1SD+g7q4TbvI5w6XqT38T7hRtTb/88zLoPhrduZByno7RIe2STsBduuNiQbz6rjfgoZ1gwICviaTCLfqqP71pHd0QDE88wnN0sJniejDiWii+h319j9YuO+dr8xndrlteBeRl/OHYjs8450Ml6adNgmQ4FKfzWPrz4OaRbP7ZYIeZQ74BnHwpjJPHbl4yJCkaN5KBCry4uAVnPX7AZnZlYrfoFlz66TD4eNN86Hs6sJ6niGZWewJOPsfhUGVFBlYyVLLfcmjjkProhyfd6tZ2an/dtJV6Mhyn0nlJWwpWPROtZMbmsgXdtmtZpRbGmc7fxXAqJAqlwc8Ch6fxw1YyiKiy8LGeOT4M/dnJYRnDGlkk0LGzZ718nGWZoWsrfhKaKkyncZMBcF9c7XkQPMA1Ac6YyaFqx8k95aT0BAjhzd3xicsVi4i3c6Rc/Skf5RHqs52XQqaYHGUPbIwIW+K4xhgXnNxGaNGSMCoOTg5/WOIo5eTQOiIciklZjIpKaZPLGVhT5MtH0MmLBnWVUY9y12x0VUeYoUCh4L/b9KAqsAnsfGaZdyOcfTQHfo3sAjNQSDVHhnYJjOruVpQ9Dvr2hTSeLTNtSU5/sBb4a5fzbUI2XqKrZdFKi/eMjcM1hamQMq7R5CytGkT41jBGviGXUejW+sXrIbvwfZIjGgddV0cLHWZcPWK0npFDa+cCcBs2Q4FnePg//u5/LH7nd36nytj4/Md//MeLr3aF4AhqH2a63v72t5eB8EnN3/u936u32q3Z4yB7SciM2O///u9XfiPmX/mVX6nlQOrUwF9KUB4f4OzgLDjuvOPOarMVPw3oaiYgqqre5K425VPdv/Vbv1Uw3viGNy7e9a53Le65557a/ukP/uAPamDwhje8YfG6171u8R1ve1t9x/5P/uRPFn/0R39Um8E/9NBDi3e84x1V93vf897FH/6/f1i8eMu/+TeL7/zO71wEm+smD+7dDlrm5Ia+DvIcDmYyOI3yrh3XeYzZ9f6oSztP87LdXuiH9qYdebzsKVbNtkydwuG6rus+sNTD9ixxSJw66Y32LV2ao+xiZNxxl6tTnpJvytFhOioU/0wOpO3Is6Q3EwdlXQMfv+CAfnrlMGgoWxl4Oj/44L/O0LU0wbV6l22yYq/tp/FqeHD1cQYzPuDDq2x8rrUj9YlTTt4+4ODamcPe+TyuBQfu2qWAPvnQCs48yPtyBLDZHPDxV1/VM5a1hEFncrOGsAD/yL752bxlTwXxddCkXDff2Bu0t4xaP8R9rYM6zkS2K2vZxWnVMgbLELP0aSXO7oZ3IdJfxy7a4opzu2qGVx+eUO0hTl118rnLRcXOz1QjpI54M8Ic5jh2XsLil6S1lAPc9KuLmMGuF8VTuPQ9EPATLzfCY3zujz/o8yqv6gV8zqnMedmOCYf4FIFaWHqafer55wIzbT3LJNY3DUYhO2ygp3jz/X/FDzIGbHV4UriWp+nKlWpSz8mnC3FBoJARmUPpg3PVVdXhX5KSn4O8vZN6YyvqqbzJytho9snM7kqelJ87P56ga69nz15YnNYUj7EtgCSophCtu2t3dsEZAgvIqWE7OxjcNrzuGThnjbSdhjvymL4VneAo9RBaOohMZw4ndiB3+BcJHF1lOBh71rkE/u52RmTx7i032CgnMzhGSVcyOloN46iRkZIZ4GGcRqfdPJk0KjOxaWTTqEZnUQLM9D3HVIm1OMhmb8d+bgP3EkRgozMqGwQHXygj+GuZxd4OnqbowYjXPY7A95hiJV6svMePri3ObsWwnYtA83h5LwutY95Cg1nsjLwWBzOyh/kyNyx4QyEoQM3mZhauP2Gsk9GQmv9tUBjTMqiTYUdLOTkqyvUtG4K79UhG6+gTmvapmV6WNLzSQTrTGzzVAX3oQx+qTt5sC17pTHVGnl7QX/notLqsk6YHYMgLnrN7RoqxSsaD+5Qjv2PH7cwx5KVuMn7q6afqJTId70sJ9A2O4MKFw2KN4Bvf9Mbap1S6eAE99cgucXUfoyOgTfs2O9p7jiqjrQuuxwzpcDha1yqecY5c1EMO6HFfJnCqt4Bcxw+a8A9+QtmW8FRbUIcgj3S4OMSfOXtmvFsQZxXf2TLOLxo3w/vmSQ90G46yZKmMLbRO5iVTezKvHRmdYFX4MvzAE95MTOOsjdJr9c5pUl3POImX/3Kh86CRnjmLc7jHw3kcXafH9Oa7vuu7Fn/zN39T/FKHfHiibDs7eM1BJBfxgjh55cG76w1wUx6Nrun1n/zpn1QH6brCRH7T1vnhohxcGi/81If1bHm3fXCe/PLYscJspacVrWfN3z6PSl/abzkwk766Fuhe9T1pk9wUfzdj6DbRMiZn191OXONVy0N+cQ4kyS/IUwdKc90y+lrRDL/nnz8VP2Ss2V3NF1gta9APr2f5YR6kxM7TN26i9jHej1iP38JRHE+IIT7189MT435yrO1W/5/ZYs1gL4/ovfDmI1ljy6z4FMFhfDRrwN+LY82vGYPnMCcwyT3NMkfOmeH0RJod3Y1t3sVHT5E50vE5oMX3AKN8z4DA5r08Pd4v/4mdTLuPk0ubRtooLyUQE8e/abvJdiYhgZPa9pDIVuJryafuQKprPjM+uR8HJrABB+eRf9yD7V6deL+TPnYv7ZtsxlazsbVpo3h3+syYyLuQmecLyXcue+0eDega3KaGJaKuE655ZrdKTcS2AhabEqeDsEaHYaPIOjEGh3GpDjwGUgeoQ+RIasSIqMcFWYy9uTLeyK06LvJTo4YwT/7tOLj2VgP3wvmtxel0TF5IO5ZZFWzbz7S79R4WSJcU06DWM/KgAHCztpagCEd+gjAjrEFRODskrGbWVToHlzKtR6I7URpbWpRSlmKOjrMabjLLmSIDdhrBES/Q5X49tEm1MGIv07WBFhyORDDD2V2J8u2Epq18bGI7Tq9lFbX2JbPMWehbPITlxULxcDKMjLWOnQx6lr07bnKQhkaGxSyljrLz6Sw472TTM+1teC5W780ex4ieziwVnfT40T2dFUbTvjwFzSdnuoy3rn0aFR9L0AFBN8jATO6P/MiPLF559ysXJ287uXjrW98aIzKcnp/6qZ9aPPTQQ1U/B8EsEZ35d5nhPR4HiWyknzxxstoFB/KXf/mXl4YfppyLsx7V5vxSAh7A1xkOaHI9349WuxKaX9UR5R4P4fZLv/RLVfbee+8thxAM5S1p+MITTyzuDg++423fUXTd+6p7Fz/7sz+7+PZv//Zykszeqhesn//5n1983/d9Xz2m/f7v//6CVRVf5w884U5vOar2L0Wr9tABrgIcihcZ5JLtieMn6kVaNquPplte1/5ad7oTb1rI0AxLp3d9ylXcUL2OvqazulpmYLmGCx56CsCmtqzQJ7/7pvVylcnrAKvLya8s2hxCrzdUd9t0H3HAZ/xVHh7o7TL4yv740poPP7hm94vvaEjelxLAqrYYIGQNPucbfPHSm7a2AfDVnuHc9aNVGXIXp4zy6ODY+/KZD3Aoh3ZLYkoGl8C/4b4U2uCj/uaVgafrq5HpS6n3pZal5nDEH0fLYK5b6HCPPnnpjrPJCUEZadoyXsovvBx8LUAX+YGrtsTZXV07Hfy8CJj+dyc6tJ+nAnlha5H+Wj+5m6fUO/rsnL2su1kTHboEffcEvHTDvYi0Jb6Iq8jRbgI+x2u20tnsqqUCfBvpQi2zKkcztJcDqN8eOlDLMD3uj4NZzig3J9XYhsvL8rWkMvzr944MUA2Ag2DQw29ONbuUIx5xnctJTRZOeviN45aD8puqVJ5Om+sY8iC7IT+48utGPhWQFxpwI5MPcVqX9g8rAJ6dx8B8RNtxBo2c/J1MWJ47f3Zx4Ux2jYpfdPZMPhR2Pl/MzbGX9cBnzviewpjIKj8wqwWOBC56ChqdUdcUrsvZZWSFIiCEcYz8nc8sIsfJqJgiQ4CSUo5ypKLMvoXOKFlbBUwtF0g8YfQM2YTbi05GP/AnIoGnz6MnYAyOOCtFHjswcHQZaPNH5LxhoXmEUo1OXnmUmPDfrOl7HTpH18yUBjkaLgH7M+owogJ1NTO9a8G9G2CdCap0lVKauZAvzj2n1YguTm7cjECiYBQw0YFpTYpy1t8YKaLQi3aEPtYSJ+ISgZFggJXZtmh7koOGy/iTiWt53DMsghkKBl+H5BDAEpqmurlFf9CC9s9//vNFq46Mo1a0YdYVQutsG2nl6DOj2DOYQBg0adRH80Lk937v9y7elkf3PYNbxjwWgiPHyZPXziQN8zvf9p21Vlc+8gED3trIL/zCL1S7gbd0nfRzzz53BayvnNx09P6nPYPpbNbaJvc6c3jgQT1ajHGEA7x1+O/6uXeVI29bNnnEP/ANDyx++qd/uvSrWkjiwDRLbXnGO9/5zsqHd03/D/7gD1Y8/cMz8dcbyMbReIJnUEHn0SJeetPvGs+9+NOz0NLMtreT3DMX7QjOceu6aiZhqrc69tiyDuClsUdJOuZlOEd3dYpdP31sfqqPvNw7qv4rVCkfvPFIUAav0KwOTp92RM7u5RVHZuyHvPg4r0s+AQxl+7PCrgVl9A9wfylBefWqT11wM4gHv+mHN/y8OEf3LLlxhos8QtMFhvbmHmxlDeLYEE91fGlOHjqljjnNTUfj0/fXc1Y3HMjENTzdO/r6euD+ryjDYcEbuApoIBdxlgUVXbGJHL1ul0VnZPRUZtXXY3/oV5eV1rAq8mv0g89mdher59KXZivOOLtHY6s9XV1fPR5nTlM+VpMThVvuanAbMocejUHcpdDzUDcKUzrjSTM9qvWo2kGuawItZx15zRQnL8eltgJNUfnpVtmk0oXwtuAN21bLAZKPs1wOc5qzL4rxrbosWJzqC+F1+U2BY60u2slIejkS4uOHODbD/1o66pyjHO5kImd1ctTRr7x0A5bkKlprZjovoBXMizImcDLDPCYJYhf4SaFpOzaZDjx/+vnFmfgpp+LsPnvaB1fiv2Q3hv08cT+bdbraoaf6W1uWOCjKhg0ex9nL9dBBVV+fs0sICQh0ZUbUBcG1YZTeDhSD4RCMrglMx405DHOe9A9B541Hs4qXCrVkIMSsRessKYi7W+XtnHBbZrs0pqNHMwIjr1pTk0YWYcByP53D7rTmppCNgwlnuPQRtQjsMDwO6kjLqMtyiAg+uSLE4Bp4doFYMfuZsiXcSQlc73BQ05Aph0AxOcf74U0KJCL4G42RQWgfjymCY+o9Hqdg5c7bFxtnw59N+8hp8IzemFkB75IBLYEJTyNCxp3jSwaMuk5JHOUonoeO7myafg5Kjf5SSdFmGFcNb3QIl6z7Jk2gnxo5nUO/69LZSeZXQltePKNXOkBBnIA/QhuJmIW65yT1Pst0POIoeZRu5o1VhqfT6dXxE8cHzOSTR1CHNDO5pXupqwxRhNH5u/4qcI0/6lEe7g56yzHEn/e9732lF2bDpXEK6NOSzokX2qk4+GnzynuxjO7TIXwTT8cE7Z/jqT0wZNLbLqij679GUl6QvXmCVwK4HHOPpfG0ZSfNtfzdBjjky/TQ5BpfpIPnXvvw3/WAg35x0itP7qX3Qf7dpuS/3rCENwHQzskRjS1P9cuno2tcrqa+bhfyohkMugsGvXcvjzSH6w7kJp94ofXVNbzkpSdk4LphSVeu87i/ngA2GaufrPADXPHiXJMfOthBOuiTvHB55JFHqv45ziXPIKIcWMpa4sOBZjuls6l0Fy1fqwD35o16DKiqvpdJn75WeIPbdgHv0IAW7R3+e4kTDDDPmaWb7IA4e53bl9kTADZbOaFl4h4MsvlaBPDZrN2959OGTsVWxQnN5MOR9RNZZng+Twnj3K1nDXhooBvlhJJNaFyPPsCrnMVLILc32cuYC2YhdQxnuRxdbWOKq/SkodUMLS4M2ElJJ9+DCWcB3s0b9/KarIMnvOiq9IKReNeNA06qF97gid9Wb3BtXksXurzloIJ0H8rKhcSBb67RBY4gyU3fV+ShH/W2Mx3lqWtLD/XZJkvOnclXC/P0/vnnz8QnOpM1u2mHmUA8d34MOs9mcm9ry0t2oS39D/8GbkHqBTUNzXtB1JVvEM2RwjTBWledHyNAWYzYUl1V2HFnTo81cadWT5Uh7U6E0iDUzgU+7sAolbBSR82YpOOsTib1cBRI/oAYLw4cC4H2xjuTa53miQg6SyLiYNqm4mSUdSswFxtxGG4/sTibOAa6ZpxyFloRjHgorrWYjL1Giw6G0UcgarlF7uHXnXpuK48GOTrOwRv8ECevctmCIvvQHVmc23rO15QjGPuVxpk4cqym4tfj3G5m3e7nnvpSbX1y9/nsLJHxQfzi8DFvFof2Uv7wyrk7XnX4K4ckQOGA59aKWqtbCnMq+9BFcc5GacQ1HLKS170GgX4zXGQArgXnaEfDrRjIlTEdchkjV3S0fqGbjJu30hjoGhAkzXXJetJzPMGPPstfOpqzpiVI84IS2NVBJQVvxS/5mJbfM4bihiyH0ZTPIdBF4Vh0vOPqhamKvfRP4402joCyLUdpcOsAt+YRPpF9L03goDz11acWD7z6gTLu1dkHW50UveE8eKmtOrfEc3arrizHkV4ORvTunMdkwQF8gwFGWJ3gO8y2swPywwd+nBJtUDmHODScyszLN37jNy5+4zd+o/CYp4PRtHBQXnHXK2oJC5rFC2BUG58cI/fwF1dyIo3YDgG+OuWt58YMJJmh+TUPvqbgqW8ZwlIw0G1nCjIt/csglwzUow1KF6QbuEjrQBfYJXnLtgamNulaOctk5IFnw5SGPmfl8APvnOW77777auuqE+G7Gc0HX/Ng4U6WAnhgSWMXlbM04e6771587GMfqyU7ZjTNita67je+sWSBN8179aL9G77hG0o24D766KPLGVSyU97nu+EkVLtL3fCGAxrA6eCpg1lUPLbt3wMPPFA4fc/3fM/iU5/6VD19kBdseKDh9a9/feEBJt2RDz99pAd8cejER/jKLy+ZevKl/qYFTDhqC+wkfrnv+uAsT+sWfgjsJ5h0ms4pI6gPjnhMlofprUyHftTVQT80lpFczm3o3Df2jDflAwR/dLesm6fo98Iq/tCHbpuw9rRRIAf5hT437yvya/ADr6985cvhtKcPnlhYrpMZ3SxdMLO7b1Yu24KhDy5keSwyhT8928/kBLm2bjhXSF752zkly5r9jJ6gUBmHPHObp2zR7CK8aD4o0061dIHOCWyrQ+j86nLdeUsXg7u9/jufNEfpf2CZaQVzLOGsbIUrPOjhgWZWRcuyYMw19CDvwL950/WNnvMAmnp7VtcSxDNpd+dzPPXMqcVT8fG2LmSyLluxcrjPnsvkXdrtVl6Y3tozGEw/W+3SdbAIrNrfbaB/7TO71XjhNlGEcShvBSgGEWYqYgCqwwvSRWQc13YEavbTDCiGToym+IQib22nQXCBL86hDKduM46nl0a2efHxfhmYY8dPJj6zxXnBZNP0uzJhyEpmgTeOZeQVZ3Ena26O5SMOlgXcecftNdW+mfRzcQA5Jsc2jlYj3chyBvfH84UzjxYoZ6Atz3BwryPSAcJNnDUs8rbSyGNWpxyi3SigGZcjJyOYrAnK7PE5gkucmeKnnvny4q7bMxN1PCPGbGa9mRdc8vrJEG4eo9hrF6+KbymTxKUMmjfwqQ46fDfLTnEZHYaaQXfWMOVvnve1cxmdyBWMkgXcr2ZWeVKmm+1Ej1p/ml48EapRR4ekS8NbcX2ts2X8wJCGP4L0vnZfs3bSEt9BmQqJLh2Yys7Ldd6DuGFEOn5+rkFeR0yw+vZiZ3SQJVzJkgHlNDDOQqehT5BP0EHbMqydMrx5Lm/petylbZUhTj74KKseDhubAL52GIKLP5tZq45vltR4FIafJY+0K2fGXTCwNHhVljMAF7B1HvWJ1bASjxzg0WG6+fGPf7zycJ7ptjTl0Qu2WXFtUefJ4ZMOX3CkO6MP7tI63SO9JBYe0uAjn5cPy/GdHq+ZnZ8HdQlVR9pNhYkX4sxUwZ0jacBi5sJSETLxmBw+6mIv4Xc88Qy3MmjCX/TBRXAGF974STbKu8cPa/GVMTBw/4EPfrDy3/8N95cNtqxAfrrASQWbUwumOjmE+CweD+nGPa+8p3gAb3ng3rwmM3qj/je96U01iFHvl/OE4J58mQ8eZMqphFfXjZbG23kuZ7xo2Znx4zD7LOy3fuu3Fk3wwgd1Wz4EL7OCnFPOse39PvCBDwxeBLaBFV7SRcE9/MXhw5yP7g0a6Jd8cJHu6KBeAc/wqp7qZKALJhzQCQ4n364r+Is/AjovFw6n4w29FA6nXQ7OjUgrGU59lOuWK1zQT0+899D3+IdneOu6Q9HcNzl/rem2tICc0wpTG3kbIJs4yzre7MjgEfTqmqVdXrgfs/7swEo+OAE3+uDpL//Ck2d5azlC2YbuR6I/kWVyFWUrsYdatKe3R6I75axJCTziJnY4VD9SdsWVmPxJy89yJlWBxKdwjg7jvpKqTvon3RkO4ERGoZ2jWWt5Y+vayW0cxvKAqWZ1Vl52c/SZYA55JU9VP/KGoPDCtXT5g0+WZtrFauDAruuvTDp4gXUs6Tx/biytPJ9Ju+ejL6dOPZdzbKGn3bteUDPpMvwbs934bZ/iwe8iqziRq2UYPc7y9iou4Jo/RgbbdVQem9lObN6QWzGd59cYIl+tKQm9lBxWOtA25PITUSt7GxmfAcai8+kgz2dmmSO3EiLtR/fVvB1rVncj+9uunMgC8gDIg6DF6exusJEZyv14/rt7o9MgVE53jSIy67oeuEY/2znMMKuPAnmz0fpZeIxOCDPjFKYTpOzbKavvGQoR9Q0tTcPoKKNQSdQgMq7PzGo68MzkbmdEwinf3c8OElnPggevfu2Di+eeOr84lU7kq08+sbj31XfHeKbx52W2MrChp/hYOoKHg+8kVvxqvuJtHwYHoYkT7NxH5+97hlqAhzQv6lRa6OM06/Bu1YB3rUdN75yW4mkinJsPrjt+nvdWukZLtdHQ4qxDN7NPN3TC4pofdNW1TsjjWo6ZuNtvG/uKGmHfGXjVVvEqPOX8nd+YPhiTtNLRiUFdb9flKQcdYi8MCsnDYFacw4zwiZPDAVEvWBwbjqHBlvwtE3Rx1Dg6cLZeSz1w00YFzgznDIzhoA8HFxz3nDD5fR6Zw8YxxhNwkiV1DdvjXr3l1MUZ5+yaJfxqHKrXPPhg1TXHDT7aescZ5K5ujqUAz+fpirXaXkA0QGKUPY06/fzpgg9n5XWYcDO4AMc9B9Gjd7xibzvI74Aj5xMdcMU3DrTt31y///3vL57iK6dTHgc+iMMH5TmK6qYH4Kq/aeEQ3/OqexZ/93d/V84fOcnrrKyA/5y8c7nHe3DEmdFSL/zpFticQLDpinPLnXwd9LXfM8Cnzz7+2cpH7hzbdkLBJDvw/+Ef/qHKKG/d+UMPPVQzs3QaPLxsesjWgEBeoWWNH/Bzj3fO+IQOdUoXJ7jue/wLt6SHAABAAElEQVSELyeO7rV+qs9yCQ6zdb9Npzr+NQb8QHu3VXpAf+nBjQ/sPl3Q/tmCoaf05nyeZp0+Ex8lSyGPpX88Xn1jJvR8ECGTaLXuNU5HemUrFUNPaIozuZYXqSyLdLebF9rMdJZDGz+T7xLHIxdsTibkYlPdxD/Mr0k0eOAK+5f72I1E5bp+JSQlGSabpZT6jTOWZfKUW93xBBIFcNp11vFGCnW/POdlfmtn10Nzla9yqWeqk9zggi/1RbO0p/0ccTGqTnW7esG5lorGL5SSH3LfCb9s51Y7Qdi9AU4574q3K0Xy8cHOxcc7l6ULZ/ICGht5Jn0X22Jmd2+bnTcBGLiBOQYLJlDY3tGWoWOTgWJicgvX7Oz22+UavFFAjSqK+VkpwKlLBYTRh3sGoc+j3IHj1cYbM2tqH7YJxFqzoilv1kf5s5gR4o5nFvdkFO60t/OidJtxcO+774FyVhf5VN1+PHxLInaytVeNPILPdnUSmSL3VClK9typs4sTGbk/HeN7Tx5VbW/HYAfPjXzubisG/EicUjMRr7jrZBiftwmzRmQReN6iTA8WAUaJMxMs2PID1hZJB0TxpTqrKDIlPXs+Sh5n26eBL0RYu5mp3eGI2qcvTu8FX20JPmt5VPLAA2ah0uFldvnCVkYxmZpnZPezQwPelXENL5pXQwnDu6Th+ZzX1TiirDoEiiad0W+DA3fXHfDYPRkrK+jQbtWAJ46iKbQ1f5zRJU3nozPrL/00rRqWfLdiaDqHcRk7DXAEHn744eqQ0ayTIW98cFT7ipNidkx5TgA9aP6NR6jDoakZqwyCwGke4bG8AlgahLh6CuIt3uif0PlzUdc9yOUYMlD0V16Og3Ppe+CCCQezbZwGsDkYHC1pdFwZuJmVFDhbHEB4oRE8HddHPvKRcgY9locPB1geT2nUV4YyP9WWghf7A88jab8e/XFoHsxXrQTlit5cw0lZtC/XzSZCx45Xr7r3VYVDDXDD37tecVc5hXTt+LHjJRP4ae/wUj+864M8OYPP4YaHdPfqbz6xV/jx7ne/u2Y20ce5rFny8AW8Rx5+pGhRZ9GcOHwzG6teX+3CN+UE+Chnxh8d7dhyzrUbegSOsq7BNRkAhmvyEOSFr3s2qOnrMxqkO6vHtXqdv/LVr9QgDBzy50jip3rhZ5ePZ55+ZqnbcFFW/Q9mUGIXBXFdRh2uya2dXbDV1faRw0p38K55BVeHoG4H+SjHcf6zP/uzcnTlF8BShzblgCv64dbtrzL+K/rBv+YZvgn4ITRP+74i/5f+jPYEL39D0uVOFhZeiNfHW6fKWbP1qYNLsM8ZjcNa79ekoMfsY2svnswUz+2rPGjWvkefzWCY6R0v4IcX2BJ4hUfNgFZEGBTA4RWIrYfJNOyV/jqXhYvs5WIOh5lTPTZHAFNaIVj11eP+gmdmPfHwqPNwsIdoyKcKll1biRPFR4+nExgO9SjbQd5RB3j1NDr+V5pd8c7ZZJ33qMDl/Mo3eBJcV8Hkq+i7LCEz+Ez+gNV2a7cs9WUgwX/UlvfX4t/kCfkYpMAdCvlxnsL1eTKpdCjEcIZaOW+7/bZ67MRYUVz8MWPDMDI2DIiDwaoReRw9HSqEh2AHvHGNYaMB5DWaYvKxdErHTh6JwfWyQYxqeOVltXN5U++JL3xxcTwzUXe/KmtgM9O7spHHjjtGXGOWtxgUBlazys/Odkg/G4O1n21zzsT45SMOq8FlIx3bSspcuJBlD/mqyfNJ26VkeSybfibHeORyLuttdZKMFqEQNiHa11cD4MyWYmV0QzF2k/+VWQf31DN5DJtvSG9t5fHuRmZiTt4VQ/6lxW2Z8Xnu6SzQ//wXY2CzZmjl7sWRzFRfOBunN3W0gcCTWrQe4PhU9zm3oehOQzxDTjbiBIaXYkBMWSMoa69P5FE0SPKBo0zLtNeWFoBb7KfpcEZ7N0gdkw6p781offjDH64OWSeN16W/txi9c3TpJXmikczNLrVM8UKaeId7afSZztAN9JeuBKhZ2AAq8J6u0BUGrC5y3XwEo3XSYKnrk95pc0Pd7V56NLLsQC8LUjdYBXuoea6H4eTkog+OHFvOGmdKHeyMGTmPjDkX8jSt6JTPrB/5c9zUIV6+GuBp6oljJA3ePQHqgR9cHPUWc3HjhT/SiuaUxZ+iObaN0+MJCb2qumKH4ORaWrdT+R1wabydOUjO+N38/f/Ze/MoO4/rwK9ev9crugE0AZAgQIIAF3EVKVJcRHHRasuWrViyZMmWF2k8iWdOjvVHkpPMmdhJjudYdiYn8skcZ2yNx2Nbc2zHZxyvYrRYEqmF2kVRIkWKOykSIEGCWHtf3uv8frdevX5ooLE0CWLhV8Dr+r76arl161bVrVu3blmy6SzTb4VhN0+lqqaRgfUCFJ3lGV+d/dLuvhvuIkimbuvWrWE6zz7gtrvmtoTZ+I7bSkiFr4T5XGAXLttEvPq94Mo4PpcwYfHddtIvzLPP5qEE/Lme54wWdTBPv5Wx1vYzL9/NQ8ZXlQVhVL1BV5h75yFpwHwLDZjGPA0XV34L3JLOcozn3KSVEb9JW9bBuH4zrvH0/S4sOhcH9957b7yLA+GzbY1neaa1TUzj79XsCs7Eg3gVv7pTAS/uuGiXlt4FXLmPaZ1FOD0In1UYGCcb7o4ZJzOy+o0Ikx5sX+kZOuFxPvgQxzLrmpnKTEfGpV/LlRCXGTqeIa8cRj752XfpMzO65u1POsxlZU+yyvRlnjmOfmaipXXT8AnXTYIHjckBR8Tgj3QuvebxyPLMX2Yfso78usvJsBSYFv24Y0BJNzhkyCFtZl6LPzeXmXBhs47ybOJSIaZnpebpSwP9nD+xTASewY5x8KnZZKyEERbbLQScdSTj4jfwTD6BfBl3QcHlnpqfj/lvqCCYGCKQUEWAuncOfA6KdnQZMjEro+vgYZg/KyxyTWM++gITUhWkJx3CB8mlnBhYeB+bZZWNKYqh4RHsmGJSCL0OeM80CKN43gVbYTDh8llljCFJnWkp7kYyhJ6N5bvd0MMhsR4bDzwMDbDVdGA8rRs9N+184fk05AG0GeIkpA7qJDIRrsJW6q5dYzCl+Uo+BywJRh3bJjedWR7Cbfw8aGo3V10SJUHjiN3FMWQSuodNdHbZcSUuExTxe2HGbaReGN6e+lDatfuFtOnsrak128uW5WYYdybw8V0w3Ewu/JtDdC/eItN2SxXiE2f+ugdj33MHrYcUy0Hewb8wEeLdQdifccWRrpvw/aazXU9HZ72KK7hxcn3ggQdiknQyMo4Tmj/pTJp2UnJSFX+no7ONraf0YduVttY3zPpZb+vvpG988ePPZ+OIC+OIg9hWYgKXRtyCs28bx19x0Y95sR9HOVIS382j/CT47j5dVBrMo5MXWQqXY0VJV/KW9jVdqBNu6yFN62w3f44/0q3Mh7BbH5+tW6m3vv1B3zh54sl1sSzfdUpzhUHYok74wqZd5PLegdv41tVBFhe5tetb6iFclue7ZZiHcMVAQALbSpgMk/78btz+VXkREtJl8FLKNC/rbDzbW8Zf5s+8Zbhk+nSlPsIuPsStCwbjlLqpE+si0L7hoSxN5T355JPBLMv8FjqxvO6+IqzBsAKDuBf+Ur55G9938a0vrMYxT12pi2E629M6GE9VDP0Co+n9iSd/hruwkQkXPg+kWY71ND+Z9YJrw0zru2nLs+Hi0Z9liR/z8EDfXuhGHIor0/nNOD7rWzed/cLngiPnvFIv8WN8fzrf/WZ883g1uoLH7voXfBX/ZOBFmhnlUGvieuBazX6G1Q3aaXgQ3W0ET4MIhVat8uCsuuqeUXAn2x/jCEwWCenL0AZzvnxCzP50byWV6qkODLLYYWiRJ5BvcEGs9DfHdaHFuGoqsonxwz9BIplOmqoWQDuxy4YfDhrKUeSXMmNqGSbUTCpsCnm5kCdWwCYswggtyzUKa4gASQTMYR3KR8NNIo/WyY/4lGvfCSsMpKt52t4I1rettrDUt76Fv1PKrZg56h+XasC/0b9mZzhvxA53WLxiDB0Ax6tXrw2JdB3J7zRIaSJ86GfHuzWPOhf5yJ7U7HswvIxqqTm0nnfbzvrh6Gs0Dg8ZV8fN7Irs8iud3gHKgdwTvOvOWhe3EVmW8ez4EpGDSQwiMr9YSLCzl0EgGpDBQCbRwaANW6Q3HzuFk2Qvktc+JiB1wuaaEzCCkFcviOIQzM6dL9CGIMKLGiBA6g9xjsQA3hhgyw092VEG411IfM7mwMqOZ58PZnaWVcUMxog9NBLNDkLdNlszwoldGNFGXw3GdRz9RQbR+RlMnI3EVuLgqtWhhxXXg2K/V8J1sBPOOUxjlMHMuo3TkEP9a9KPnuFE87pVad/+A2nT5vPT7L4xJmIV4cERzDctxWTzg3T+eRvSQmMcmFSVwCQURKlOUMG7vjgpvzKQyqga5mDuhOazA4uw+G472E6GS7A++xPnTpTGsw5K241bcB8Pp+GfUn/rmjto3iJVyukkZ10L7Vk96U+9SuOa9nR19kd1BO1zMjQ629Z321tGo5uW/Oav0JF1N268g4Y8KGeaMbzjHEP4Lo0VyaX5iD/TyhRLW5GGeDK3WiaRvkr+lmWcksa8hFnGKQ52tscbv+v0B1iYynBJ5zIj5lXUFbTAsOPZHRHXPzKN++ayuUPTWr7b+6YxD2lAnMRgbB+LLbw85hS4hFF8+S5sjnPCafmmM1xnnOKrp+o0ZJ90MBdmac7nUhffZZTUWRaOwBllCY94tE7uggUDnbMOurTOSsWNV9pRGAw3XWEs3Tpfs3pNlCm8lqEzX+NIBz7LVIqLsnB44oknAi7TWHfrKTMs3gqM4i9gA2eO8e6OAEzEV+3CegmT+Deez0Xa7U6B7SsuLFO4zdc8Lc86GF/fn/U0XCdzaz2ETfyZ3sWMF7hoPcI6l/YyreNaoQ2ZcvMyjXHMRxj8FfyIT9/dPpXpNr71L+ULg01hPL8Jg8+2qfDrG+7PMdR0/oTFcvWta6EB83s1OXFR6l5ot+BIvBjm+8lwXgxxzsZzaR8XgY6RSv9RA3QHlvm7F5oeQIWyrqAKXmNBqa7SXXgG7ffLj8hDZBdUwiP1YcwJ11ZzzDeEuePGvBRMomMFB67YoTZ+xou4yMm68eG3bpe37Q2xXL8dzjcvw11wObcZz/E0v5tOKWtJ7/esnuA4aLzMYCvoyPnzl3HPunumolyKEd8CPsrq8pUOe/4pQKDcAot1BsGhstnE4lRgAXxr17iPxcDAELt37pDBd82gsgDjCKPLjhBx6VH0JxaS9DPFdC1UQOcHz04HBrzSmz4X08Uio0vgyiS7HeS3CdcGcIC4/LLL47CDHVqCVq9U3VW/O3jJcPns4Chh6xwgHGiM73efOxOPCON/pzNQiX6Y3YbERhmzXNu3UGNAQey96bzxdPc3vpl++OCD6dzN5wWyzzlnIG1HvWFqajbtfO7ZdPvNt8IEPJouvuSKdOcXvpje9Ka3pB3PvcChERhNCHefkwOD6UMPPZZuuvENHETZF4Pyc889CXw9wTjXzu0N6dJ6TiY/9eQzMZiuZkJxQJ+exjQG9zY/j6T4kotfkxkACOL553ekLRvPSU8+8UwaXXc1MBxIF2yFeZ45kJ6FSV+3TjuOe9JFW65OG8/dnG5+4+vS0JoxcMXKsrYmRPX1mnb/ILCuyTjUGSAkcVSc+HWgFZ/izUNJTrq+h7k4qEDc+zO9yua2lwOz27suRJwEbC8nahmT09nJFJT6SmvSWGEAncSspzSnM16L+7bFm3FPVycNOAnrrFOpi+HWWd/wQivWXzxIIzp93/1Jzx4w0w6t8aN/kjaknrxLW8aT5vwuLXXKI55OfMroGse40rBxjO+7TIDjhzTooVPpz4Nc5l2cMAmz/ex1174u3XXXXcFIFaZKZs2tZ1Wpdt+/O+opLEr9LMfybHvzcfyx3MIodzMlBS+WK7ya8DOti+F4Bzb1V8WDuNQFbJRhOQXmeKbeOvO3H8n4yeRZtgurAyx6zVsGLlRF6G/Sq+bVZNpUowh8klarBMIt7e7hm/02JKrkL8ya1DKNeBSfOplZx2SZVPFgXsLuwcPtO7ZHOuvgATXx+tRTTwWDZ5j0I5zCbjlKSa+66qpQeRBmy7EuprWu4qO0habphKG82/7Gkal/cfeLaTWw3nrrrdEeXmJi3EKv4lJnfv6EQXhKXuLQ8s1P53cZ8QvQodaUmNJdv/m7/PLLwxKCeDBNWQTYjsIuE2zehodZxoXMjBouPOK6lGs50o/OVhXnfjOeeNU3zAWacS1Pv9CtcXSWZ7h1M86rzZW26fbFhzTiTxzqnwznYXQPZ4f5LpkupLsyu9rZHehjBxa1Sw+Wh+Qw4HUcLaoJLtSUjEIbMU8zvsJM5rrkRdwMzGzo6TqHE6/UM9QToFfxIFnnX+4HBQ8lbnnXD0luu7+YqJyrML0uM6r65WzFwXnSe0hm5KDoSJNhMYSxu90mi2W3MyamqgJan8pqm/IXzqHl+8G+wkedfSHnJW7l/cSlVixcVCf6lzsoecHoQiDj1sU0Z7Tm4Cf7mGMWNAUHY47awiTGBxYYm+yVPX3s6A2claa50a6Us+B9CXkKivKPW7Jrqu5O6nM5XLLtwm1p27Zti3UWh6XeUVz+kxHcFeDjMnGXxIrXnGWZWPLbeux9XrT5bYHMvALJRHfb1RsDoQsLr40J5aqLbw/4L/7I+2OQWljwu9mS38LmiHvrDedFHBtAWG+4ZgN+JtxgNhe2RvgtNxDff8TxZ3or4kpGZqDUaaF1YXSAW295Jx3JVf355N+Trrj4ItJcGGlbC5cEfFdf8voou1ZjOyVcQaArlmN04rLtyuQbryW8ZGlgF96vvPLKgEUpVLTbaT4WY6iKAcrVMp2quS7ae2oClZv5URYRDEDYfK7VvcoQyQ04mW+w7au5mRZmZlhdinE7Tj9tJh6n1bMmbm/ciAfTyB5RDdUYnXRgx9JnxwrHwNJYOrgYfpyOLafs2o1me/lzYFRiUGcApcBaayr1NNGXxHwLS0JgifUuk6s6TA5EroZhgtQpZ4ktc+WBALfO1q8/N136mivYtViXrn3dzenJxx/gQORM2vnMU9QX6dz+PVzlnZlEr8xmyk6j6OKrNP+jx56KQWkEBspDoSzhoWkGJSZ3TQCOogq0j+3xpx9/LL6vgcmoIz136e1FK2ycpBlUkw7wLnNRB7fD7MR43XIvA5qHhp1BGq7swW0vN+xMHphI69acFdYMpjBFM8ih0np/I205b1O6/5Gvp94R2ngSk1T8sNgLfDBOWj6Bydm65QIGVU/rP5uac6hoTMKoIfDU1B/DaUw4TjqOazKYM+BhEjuOhWmRuZNxkRHVKdH2qnLtQSpNt++YXmbdhaPMjQyjjLjMtQxpSCvo/55nML4TvPt1e/buhiFspIvPuRAcqs6RJYQvPP8Ch+KexrqClhSQdoK+Gc4sUEvKAIEsiqcZ+AlIk+MuaIY4uDuXnnhye5pGIHARbXv51ZjDmsHSxoHtSGEfTRML0slaFtzrWMicn668ZjSdv/WCqMMk7TAtU+2hL9qmxg7Trr170p1f+mJYPbjqddfAcO8BJ830yBOPYw/3QgQBSnZ7OCx2NXU9Kxjjhx56NCaq1yBcGF27IV180aXo5HJmoeE18vmsg2cu5mj7efKqQ6sKHaaB3fMNWqjZuBl9XL7v/TYWQtj7fO0116TRDevTJbXL0l7MEU1OYR6Psxff/f796dxNG9Lbf/K2kJbten5f2v3CBDcOcpCx/5ywfDM5xW4A3WL3vh+l1aOb021vvQJ8TKZnntqd9iMQkR62XbgJ8p5B0PE0u4Qs9mZGWOisoQ+xozg/mSbZCUzgdxZ66p0fYyyAQIGrvx6dElplgUBcaZUBhomZ/oegZB4YB7TVCq2pmNYLEzVTR4IYVERsHtxpTnNs3TZHoER29gZRSSFI3HDuH1Pt6B+3GMsYrJzHS9p2FqeMJ/1L02chxHGB5GLDfuAiw3D70olyF13knJqZZhcUZZFRFl+z9LNJ+nR/f7b+MsPhWZtrH+N9a3hN2ssWebPpLZubwDmCtNimp8OpI0ojoSYac2Rgv2b75YWljZHb40itYgMf6ftKsGKexb3ceZd8j+Q73h/p+0q/mS/zMGelGgu5PUISrAoG1QyzshbM2L7AnNdAylvnt6pvIZ2LEYAGC4vJWRa4tFdZU66I2T0E/DaOY9A+5OMxBqygnYLBaGdv8h4HyyVOpfJu52pB54SXXXfB+ZuMaLdbmkf5tjTesoTcZhqLseeC/Hz6seSWyyzwHZpXN5wlzTJ+V9RuHC0TuxPcab+u9J2Pp+GDjFwrVrVMFphckVl1UkGpg47k4gUGgYmkae/RuTq1AzmiwVxNNdnKchWOGom6W95Go07THDpELQbNHnS34QYjSaxY251eO4syxwuUuXLXzixA4w/wZCjbtCmI/IueH0DwnYlVfXK302Y9vRnlO7H4jO8PBw/KM6wvOupNDk/s3Pk8TMg38oTOgHHuxmH0RLFwsnlTlCHj5xaftqFJyA+9SyS962HiTO9s4aQS9Y6JmYGHeICTVq1R1y0vnnI/sl6mYULke/8Q+qPktYbFqvQ3w0FOdeGUJkdj0R4yobaDlz3sH9+fHnr0YZjGF8kHJlVJC1GNPwuT5K+F5RO2fkCNDL2DnZINpPW8MP+xZQ8DO8G2M5ZbBgaR3jTUF9MesOpV2X6mDKpSVtWSbFt/4kHpSVlMW76TuLtBIzDxSlDFg1LbWOwaAWc+5qf6Q+TFu846WWcXyi0WCG4HSn6Gie9BLDSIKiWKO3c+G8yl5al2MAyjPDLyVORnnRbm3TJnocatT7Yt2q8wGTVMdm2HccMSwBzqLD1IUJFeznPbkKTPQzowuy999etfTl/9BubGYEZM2Ut50nvY3YQ1a8J0A2Da8cwOJL+oHACvDIw7Q8PUu0U/mRhXH7mGxP2LwNGKeNZrfr43ff0bX0v33HMPOas6MIsa19707HM7qCftxFjrgd44MU5Dau+T5uYykz0wR/PpwR9mSa1l1mmbB+5/IP3w4UfR3UOCY7tYU0wTPTOxl128J9GnJkvymWaim5swP3c20HseAM/oYs6Ch50796Yxpeow8R5inpqESFjg9qNT6bby5IQmj9iF4ICy5K7VIaV2DRavLpxqMMEJZre9qo168aft7CP8YnFmct8P5+zTzkFO4eRrpS0sfvZRhSdZ2hc04sIU01WaGe1B4jg0AD6Wy/pwxb2CYfYBbTK/853vjAWjEnCl5+7Y+O1EMrv2Qc3k2VcnoNEaOxDRb9v9TMGA53ggfvALLPSBQS6j2rxxCJN216VLLr0EGoDhhdENZtfNb8cS/AX6VcvFTeVeQQzY11S/sk8pdLKPxATG4pBFDW1SYz7uo13QEeDM00TasnkDY7G3KtKt+RV+i5asXIWBMxUDMrtM1D2Yp8Im7AKmXuAhQhd6EklLD5Y4YGOZNOhM3IyjxDMRhrY3P9VjmBAZnJUQ2GP6YTSUPsrwKoaBl4o+yKgZE38ZxHtQq9HlqTgeV/BHXVs7tg5fSbQdHsbSCdSpkZqF5EhmaorJfZYtnIk5Jbown/ZwRRakCu5BKWmkQgrMU1NmmEz6UAlSmipjIaMlk+OiIKTYcMVKJ3W5LqjCwEnDd8QEUu9lwoVhyEgA18CBwgI4E1YhlJnjx6GCRZfrJAOhVHaSn4sGcSozOjCUcedkpJPRXUBqlheBSEzXyrBwW+JQnjT7vQKcMl1Y7HxhZxwCXZilDCRwbrXBbgGsJ3b5BxOEMQIFcTBwg0jXViElBdLGXqSGWBqobSYvpDi42K2B4WCjLt6X/llsa7fy8s+J/HAuGPXAevurILedzK95eTDDkyniZY4t8aJD59aqxtZlbkN3lyF9iAMzzf5skucAh2ybSKd6Wujc19iGH9iHBB2pI2Q8zS2Mc9D53lBlkkuCIcUmqIc8emGka0zizSb5UKaLFti5gHKeBYf/ihtC0i4ctu8EktBO3WHqJ8dhnslj9Yh9phbSYHEngy6Db1yZYM0oSguDLG6gsuhTUW/qH5JKzlq4E4A4P0u0YbD378kH7NR/th82WIxIPeY/M4kkln7ZRz1YGkA/1AEmGwE7eESPFmbTdD29MpJ5mzxxOLje5KIgaH0fKmfZsYhDFS4WTVR5goUQpy/4pMk528Ny7EPgDWa31RonPhI9FlDwnoQW127UWDhLM5nOcwSfD6YjmWrr3RNMMbTpGAScMQSB+xpjlQstKVALQV573y+dYbdZJvdUZXTFhrrOqols3bo1mF31pnXdktYIOAF/ZKilO123WVRpRocIAyrHPjjPjoQ1GnFhYSStZty57nUbaSZMf/LNX271RZ+uQ/rKvZIYcGkxWxvuFLnY3wjixV7ldOwOIRfQpjkXVMwXgw3UkFB5qtWU4Gd6OPzo3Mm6eqgwcPpiQGbHLeN59qkXlMRK7fQO5JkuEsNah5Mie/bMTQ5vOCbKBd+1tME96Jqj81DT1DwGrWEv51lFOp+16FCzSuMcMhlIzcbNRpkXJyiZPktauSvDqt35UOcUvoDOkwdqHbRb3PAzsGoD2//rYAZRzXAmJnzxt5iPAjUlFHXq0KdpLZhiTerJzPSznd8Pg+vW8gR44y2YIQeWBpLd6SZX+jKZuLUcSIwpoZRD3cUFpYKJYGCZTiJ/pX2hp0jhSlrE3RwMapNbhqa5EWcS/PaA9z6krflks2MZLeWEH3mKV7bpYZomkMKuGVmbdnuzlfek872P+s7ug5lj1JPJcVoKRtsZioWJqedhgvfslhuiDWH85tMYcOyFwehlcMTCgluZigKWcZaj05fBLc42t9Ju3wqk37t/xjPfUI+g/sH8mhfpQtKL7wJBKw9ut2qndiYY3rywmOIA7llIc3O9cqmmc1L37MBlSKOmx9ZTTyyKuJOFBLeOLd56je0/tsRtqh4YtSa3MDaZGViiAB84Av/SupJqpdHCbL7qA3veQmf7yTT0ITnXSLtm13zvR6Ju31igf5nPHIdvQiVmXbZ2YMqoC/GVRrsQmGGloWRXRngIaX7YLcWeo/QX0ktLg6nLanHAYluAJnEnXIYrMXdxpw64TkshMoKN3lHoykUTizaScayOZgcXwGZdrJMqAD01rquWBqGLGr7mi2wXJf/z9hvoUSneKg4iC7Nb7zp1EweG6uk8pEack0HlB9WnGbdZF+mAWMTMNBKJgvGN1PHa/cc+EovXYJ9M4xgEt822bUh8a9B1HZUGYNmwQfvM0oS0zq6UaRxwuorqzvtkP9u+0o34U/9ZJx6lB3W9u/vOyw2rhyPFi+XZP0pZsbCSZsBxHQJxKqgz5rdYDKU51CxQhWpAh1AJo47jR5Yi8jWc7ZVlvSWk/aHyTigG6M0sT1x4S+zOLbZN23ccjvZCX55+71K9gQpS4p6CGuPFADq+dXZzirPNK1dh4IzEgPqQqwY5PYvk0m3HhhJXJz4GOeZqOgUTB9LQWg8TDZIU+g0+fxYOwNmhF8lk3tOgQ7FkDCYAhqqG5KknJJqqC8BgwagFo+BER390qJSZJvOXiFMniSPMZhbHT4Ggc+oatu+uvf5W6rWGCR2msa4u2ZL0MfkCf4iFlFLBoPCTEc2nb4GeCeGsjevSxZdeitSWwzTUaEHmDYZCpHgSuY4kzJrOU05mDmFQkJrGbWeEy0bqZGJ0olVgs7k90lGeKg2rkfjIWMv8DqBMqeTSWww1Mt5RA6Bc07uQcALtY7Jssg2vNFLmbGCEQ0LoWw70Yz91fiI1J9CLBNQaDF8TRq7l4gWJaWqhP9tAX5hJbW6eyW3VfiwMYdqvZzdMt+oa6HR7WcMSnNnu3c4yl7pgEskhVC/aH01XfgaZr/U0bicHnsuhErFUDul1l+FkPTKSD2l5WDBP3pSFJPSiCy/hcp3VMGBb4ZXOR52Drf/ak2zN72exg7Syvh4fyy7Uv8bCLWxUBjMITi0bhr8HCWWTyUEJZsAmfEt+XmRR4Ff6LmU7mcgWKomswUDKXFhf66iTLnxWZ9xISq4b7AL4LpOr9JqE/Jf28q15LobyggjpJYySLszTkVb6E1fSxzxSXxcHmgdzMaRkB2Eti1d3FGBkpUX6qFo30ndmktmGhjEVDg8bLyANl6mdd7UIDP39RIYRsk9Yl5wGOsOEZR0GGIV46Kc3bd60iWtL96HmgEWMGQ42h2Q2QG3/Ib+DSab7Y/s5M1ILsdCmnqozqH6CFQAe+PEdawB1pFNNpNGXXHRFSEi92t6FSYuFofqMsWA5TO4nO0i1BXEQOxGig8VJkeout/vxcsHswiUztrSpjC+u9MOgT4QCcV6DJnV86kMCYpoFzjt4ra3DnEtjm3CxGaV4KIt2qmNCtHKvHAY0mVZDKBN9gr4RbdJeRPKF3o56D7+WO458tf3owtF47gSRuANs1XIdVFQPZxoGtN1XY/t+EHMkraaMjHqNMm9IlwaU3PI+z3oQ02/qzRUpTTaNgmwI3VEH6gG2DuMzTJiGqwdgoOE7mFDRqSRPdWR7Q2xsx1IayaDpxE+yFTsnYV3b8zHULMoQTLi8uzcDqt+3cfOa9FM/87Z0E3pnDaRZNbb6FxMTOSRQ7cwcMWBAmIKYGGQckNQNMJCTj1vmCTM711x9DfXG/J4AWA/KacmcMEG3yMtBhY3eYCgiu2B9iIdzCCJGPFlKSBPFicyv5cKg8BZmBOttvVQLiW1bcK6ihrnoy1A5cskg12BU+jHRpzWWSbaxG0i2bdu5KZgPGN6hPvR+F7iOt8GipM52O8xLE3gXaPvU5JQ18edhflswwaGyr2QnmBWZNeiDSsFDHeS6Gc/yIWgIfOhMU5jDALWN4k5YSWTcqFcOMA9dd/4yh4VZzLH8KwOZcankVOfVmupmn7d5CxYILuYQ0NUcwtIkEt9hklo12p569XCwo9bEXA/MoMWBWtDMgxxq/AdY2pRlHZC5jY5rw++jbad0VaYg4AyYc4S8oCM7JpN5zAFlJoZQGAedMLuA6ug8gy/DzMeFipZhghlGEp+nK2ERTku1nrkc/xrD0Fg8BdxOcyU+fdyVKae0W/Rl11nwg1kdNhhpdTSpuOmUnIKbFnbOU8s+b8mStoy4qjKWQjwXB36j7jK7vdCT6lAt9KL7MAU5Rx+x79TFb9APiXTi9mguolhR/otP+7nPVrTNVBNIkItobGHPSBNebuIMzpkDcBrUYBueos562b7Rn1i0iNVu2i60fyLAtxzzVwBBEwZu3ZlzdyFUodDHjYumhA9aVA/c8U993Bj3GWfEvwug8G2coEd8+sFCPat1EXgYZ9x2odFK5OG4a17L+SVexy/p9VfiDgNDyXs5GEp4idepw8mEQSp3/5JZO9pEXBgW1O9LtK0eoiu6kTOOcwz1l8mV47VvxdhprJBf5Yfqb4WBMw0DF267OP3C+38l3Xrzj6FHhvF4tnUd3ObQzxwaVtJFf6FDqNfpVjZWqfHdUvUGOy4s6RtFJ5HT/ugZynqNT46H/WUHxtdfe31aM7iObqakiuiMrT3MWDWvhQaRznvHMvcti/MyZhnBDJ2o3ep0Cz6maMxXMVgvYI1Bhm1kpC9dd/1GmI2zY0u+H5vNMTDELMqjzjxxwd+Qp3OteSmLLT8Dp2bWwjy5xZuLVkI2M4POIDtCLSxQOL8HeAwkMr0+x4E/8CmowTC2y5InVC8xcM1HGREX6saLn9vIVo1wx6c+mB+ZbmHTZWwSU2mcYbN96ZrX3ghz0stBs/0cRFhH2+4Ladzw0GiaR7Jba7gF7El2bnKk4IWQnNGGDIhKeut9SH2Q1m8+9zKYF6W6HGJBEmgBpdwovPxpw+Lk7USq5KhM2DXop2yV5u1waAAEl1/J4iDf/PgJWziezTukvFYV7tT0OvVhzT+rdpgQPMTk68EruVdvqRzG+sI4OHBsV3rqNcjGlQnEo5jAMW1d74XZQ4LYdPEyxyJwHqaPXQ0ZZaWGBQZbRxgsW3hUcfEXDUmWqlT4PfIh/2CohQzcqN8rozuj7jcqGGvWYs1A/pJI05ySFkYPLAVoNHrgjTcZFWEgYuDXZ7e+Qw2Cuto2c0iZlRJ2VCOmdgMjW9BYH4nNGXDAmijgUlffhdE8FikCPt5T3/OMAexOqOJA763br1jEugjqCbUO6owOJ0faWOyq3qGaD/3OQ0oNdltQdamj1w+owEoW3S7ajMJz0/Gl3b4Sd3FWOmrOgyJp8otJ2TR2DA7AybGH1JeFtDr0tsn0FJdwLFAfmTj6dAPLDlGc2Z1iLmgfeg6LJdQLSgqVAsGUPkp/OVFgW15pAxdWPktbIfFF+q86VpMxQRU3TZkGHmkqqITx2/gyvy44bD9/NpojJQdyuxc3SytgGxrV4m1eCCR82v+IfoknQbXTh780/2N5Xw6GUsYxwPJywpDzatf/uGFgjKOL9Lo47XKiqDjIKcahHiZgccyEgaOvRjiPdj1xoseg3Z02h1Z/KwycARiQ4GeQ+DG3wqwpqfWkPCapmLuY7/g5wWXTMTUkfwsc8opBiR4R4w7S3/GxWZiJvG0/Po70kIMME5zWHhnmGkM6orutMoXO0TrLLM9dU1z+eBx/PYkd41Z0VgGS0UX3uM3sznNClWmQaVFJMgwGqgWxqQNX4cEjjnrFIGDvlxENToEYwUSRXRzegBuvxQSP/izbeJqy6gsGam2k8RDf4KBMjYed3GZH0loGkVKXGEgOHkKE3VHFT+Jx6aScb99xAsrxzFOcRTzSmVY8mqth3eknJubSZz/7mbjl6+mnn8bCAbqqxJQpGhocRXcVaXTfARiTF8AL28KoqrRaHGJi+1LpXa1OHWF0J7goZv36zemyy6+A8YURRqo2ALDUNmrmsFh+BvjsJL3cRH2kSbw7H1s12sBioq6L5Zh30B2VL3V2G16JuO9ekz7IroLMoQyjB9Nkuqa4MKdvleoaLNuYzNWnrXHgkkZm54IawVDFbp6MVJ1DX0h/YxZojUK87E5I9LFVaE0BiwaxPnwIdRJ1XjvMLc+CXvSHNVE2gAmE3KZZdUE9YJkMGTXrrh5trkMQc+Rr3sHs28jQpwysTF2RzBV8B/NLFA+jWW+Z3BKm/nCjF5WjkNzCiM6y8ISfNcv6MO3VC1OPjrkqLEp+a5rp6+E2PSI0kXg3gavWsB9pZUXGXikxURdWwQipVgP+ktdQe5udQGAO0l0CnHhn/ZUd32IBCoMUi4yQCvqpzbQ741K3yIO65j5IG6KNqBWIBWnUfogpsgXUb2yPBcp3IdKk/VCrp4D2JQeqMqhGpGpWzOSWc2o52041FVVRbM9oW2kbHHiALNQcANl4ujImie0Y9WyEFbooWzUUyvUXfcXGwjlGzM70YQ6PBSPk7fgdVhABQ5v9qtR4kVN2wpZ/tFwEzdIP5+ygxQWx8LLEh5TyPLJCf2l+pbjD+kvKLmlfdhhKOYcFoh1Y4rT9lwMGmd0BbOxmJHcVbuY6m8Mfry5ofVYAE2sWnuNcdjtqxeyCn8qdmRjQ2pITdQ1p1pzGVJnwnn5qipPcTHB9Q2nTReiNDmNCCelOg4l/dowrZFn1T3Ij7SoPEI+oQ7dSxwDZHsxXlIO2fsto4eQZkl2lPkpikZBxSEsVi34kVxbjDTVx7zpcTUjKGJTzPezopHGafA7rCw0mSreb8/e8bWt+8zAESrbqML8uBlT3yIOLExQMRBzy80CbRwDc6nd00TG6xMTuYFR+fssSR2Mcv3Nkao9Ox5nYw0Yzk0jkuEd9tqaFBRgoGJQfPTme9uzan7ZsXZPOOW9dLH5kHttzGaOj+PWUNgdaXhLsxwnwstHzJJtxmifaHFXceiuetAxTq/QdlYYpLr7owXxSAysLc1hS6EfPvMYiThmweoZM6TkrbUhjS3pBNQdxLLPLdn57Ls9FHOZvB1WAEi1Tmh+0SXvuasQHmLTAK0uw7IRdusjORVB2MhTtZxj22OJtfzler4Yljegntpt9xvtRcQssbBbqe9Cp53KOGtYr5jdgiQNahqlRGs0FmejjQ/cJ3W0taiOtnfGgkmbqOCQmA9oL49MTdrhhqEVSk4WV6lClGu16KyHUdJ39wTSZH7Le9rtsSs9dhTm4KxcpSuRb6EnXe1x0eI2yqhGkxyJDDyoTYQqxqb3dAcyicZkFZsYShylDF79P9Qvas7M65NNp6ELKyoKqLGBkUv254CkLqRNRLdT9D3KlKbt34Qwr4d19Ixt5WZJBV25+kfps+ZX6nXK78l3J40uB5VSAoeDPUyMDmEvMfRzI7FwKb/KAE360SBtod139Vxx7M8TMH+2ulaswcEZiQCZvYmwyDa1GIsbVg3s5rf/pz34p/f1/eQS7ruen3/g3P5muvp6JjZPPSnzqq5ik0ela4BCNNhhjm3GFmPEADxmsMLUDJox2GXUiGyaCYBZkRrEUzAGlGQ7HjY85ObN1jS6xZpjs2HVNbSEJDjupMnxMsANcVqAERTujmUNRsqHETubV7VIZXHVYPbCkREzGBdavoVSU3V8m8VmkMloGWLOWgzlRtzyhB9PrEC+zE+EORit0UUfTW2n9Y586QkIEz7N/mgNVmJobbKxLjzw8mf7v3/tkuuOTn06/8MEfT7/zsX8Ov2ieSuHMvw2r25PxTtBJdzZ8wa3AiAslg27HZ4npzAxqAtM1bg/ble6+++vp3G03pTfctIm2ZpEDo9dC/WFycgo95lGaJUtmgytVwtmucxjMl9HXdRjR/Nr9N5dOCGAtQBchxSW+6HLho3aDICo9DrIPOih1iE8wdDlHdXxN788teXm2nCh/P/6/MLguBP3JPIZOpWWr9gKO5l5Mc0hM683R9IP75tK3v7qbGzb70k/+zNlR7DRwtKaaXOfO5R/9MP8cVtXiStYWZ7FnpcNRQXAV9E39rBU9EjxbcZYTHMpSHUq1E62hxEKD+mV7wO4sediMxQfliCNz1fqDjF0P8frUlyfc7Ga4qGZ2nO1+1pLBPINXTQTajxdg5j2gyVnKLK3PwJ1ef4NIlI5Td4jI2+e0nCCuPZB4IpndpjseHSfx0RvAueqd0db60T684RPYcaq5NBQJH8XRXOFW6h8l++P6fDrDIOzuXS6gUugKM9qHkNwmue2ccQywqfKIuZTZNV7GQsXsgorKnZkYUP+zbxT9uz5MW83txrTTuvSr/+zn0hMPfCd99p/uTbt3IlmYX8fWFDqefftZMD7LLUdYMxhB57F/PR1IxiBP1kfzD8GgI6U9cKWu/iIpLdWOmhncYMB5Vi1hDmZnACkPPCy6lxyXYZZsTqvbSXRG73nKn4lDGAYgteWDZsYaSP3yZMvQAeMRDKKDRYBLHkymPWxp96p4S/HqaaImSTwO6nE4rK+XQ2Ah2mJoEbwYYtw/KpOAea1Msptx7CQDq0B52iFd9GE0InypvxgvBjwO8mgAoInEcnYOHbvpfn6XAd7D4Gltu02wk1rjZrCwp+w9eTA1bHUHrxt1sl6vsCu0skz5YZWAGXliYjqu+x3gkgTbwVvZPvOZz2IqboYbw16f3vim8/g+hdSXA3zYIJ6Te4IOBjRCabtRzwX0udVJbLFtv4BEW6cKzKFOoiANJERptDDb8rTLPIylE08cnGOhxEnPSCozHqTBN6ecqApZSEPSV7Y/Df3C0DTdmiQ8DtWFnuqhpeeQNgyUG7C0/UIXDQ4W2nCtxn58dBhipwF94NZa6ofmrZesIB2awjTat7++M/3uRz+drrvuknTN638inX8J1xc/O5++9+0n0jlrt6bLrhxFHQS1ASTmfdhf1gJIqBNREY+y1bTZjdQ3dHhRKWpi1k3JrWX2sx9uX1KlSKbUHZIpts1dZMro97CY7KX/2XenOTirVQvtA7sboXk022/Gw5O0w/zcYLr3u3vSjx7fztXYG9KFl4yk2jBlwP3OzblUyWUth7FTPVwVKtUZ8qEx8BArHsgUpldVg7Wj9NMT4qTKbLvZ7POiD9qBfjqMlP0giNgxSAoOKg5oeqTX2CuP1+rPK4EB+tY885Ht46iSfxbsfJPbhpGBL7ql7zm8tGDF7AaSqj9nIgYwyRoCH6YbJrB+Jh8YIZghTV61WsPp298aS2efN5/O2rSOG3+0yYhUB525ngEmFawUxMR28BzLhEcwveewfru72fGig5VetgLkqqGbu6pMCFJZGMgaNzrJ8NnPNZ+EYDaEz2579vYLmGa7goeAcefkOGoLfUiSVOHQ6oLbrTJ0Sq7cCupFcVk1BXU9zU+oPYzmLVsLTLwOLXWUnhpKrZB8zpFmnsldKxU9PFvP4IRiUnDwwQGLB+asesFD8eN7+08JO6xPYAxvB/lMSPG+1GcQbMdTbWGMreghGPLdz/WmZ5/clx6+b4rrcefTlvMvTJtRYYjIoRKiOS0nOdVFYNjK2PkS2qy7fi/tWWCoVLjse3XwACcENU9mO42NoaNMu1x15UXphutvSx/9tz9M93z3m+lb3/s/0nMv7E1bqesERtUXtEk8jCTe5jUr6pfbhgAWO/mWPw/EeUixfDvUFyKZv9gJ0BxfZCdDSH8pRt/bdLCIQhgJmD9NeTWkNVIpCVW6OwBDKROo2bGa6hVL3JFgWcyfRKgbIPcEfncmMuMOS8IzerDkPYYe/oIM/gy6zix25uc3prHpvjRG1AlsSz/8+NPpj/7DF1Jv6zIk/29ON902mjZf0JcmuXRChjXrl6o6AIzqxcuYyRzZkWB+tCnrzofwytTXsYPL9EyfU8d9hPJcUBsPU2H8U7rbQg9XM2wYDMTvQ/o8jR1vVCCwLKJ95Mcf3Zf+8A/uSF//yoPplz/0X6V//i/fwFkB+rb2Q9nRiTGA1KezC0ku9BK7FRCC1htcjPepRHsCXb7eV+qViuz/+vnZd7e9c2dZDCMgO+i151hNjx2NgJf7Xsp6Ofzlyjha+MtRdsnjaGUt972d3oWIm262UYnqzKMgJLdb/uub1oJ0+W95WnyrmN1AT/XnTMQAZnaxu4pkcsYTzTAKA8NMvI302uvOSV//1tnpr//mgfTYU3PpGlQZ3vqTF6RzNrPtO8ihivnR2K7VgknZ4jrEB2FKq+xKHX8JEg1fqZtBjzBsobZPjcduM/mFemkwCW3YCIsT8UyWMg4e+nJ7eMJtUGbhOAQGI6ut4WxayYN66vnKePBTkuvkDaAKLbxYrQnilL64aevFAdMwLAq1WjApfRwQmqX8g+stc+sQJItKvIKXY6x85EXcjk96txUPwflRwpVuj3GI8OEn96a/+YvH0ne+9qP07PYXOMQ2mP7lf/vj6b0/fwHMAswV3LEH+EJCRp7RgFH6MQL8ikYD2cCWD3vRNtSRJoaBy9JSD6mtWrUa5kp7uoPcGtSLSbJtMGtQ0GokjxwynOCQZe8ahvo2gq2yuXqtcgvmjOUP32h4nN90xS/PSixNE4sQmElpG6qIbWfO++S8Y7KxkEUnbfVh21j9cdYiWBWALkkPH0lfJD93HDzleRi3FAajlLCO74NFqq9Lu2rFgD2IqKALmcH65RDSQHps+xxXFu+JXQsPWvb0Az0So2tf/7p0+21D6d/9n3enAxPfSiPrb0wbt5wTOv3yoy4EUxomTydY6w17BEPqLsv0lBd7qGJAXagbBfHu4dC+uIFQdYReTJX1ssPETdBRf3ua9Q0swTi5IK9zfmCAQ5LTMMVzpOlrnJ1GVl1FGUirMW82PAKz3csFKvNjaCYrtSaYeh+Macs/DRyAawrMnQol4eowK9n1LIGSXZnfvKA7MXXxMKLttOjEooxUZnwzS5X7XI5TKM1Y0KlXkRdn0kJ/h/ONV5Ifj78031Le4fylcZe+v1wwlHwPB0MJK3GW+i8FBvKilwWtK9Qwa9vI5w5uzZ8PoeaHb5zotjnYr+EOP8qUr5VfYeA0xoAnMtVv6x0ZQQ8uW16AHUxv+gmkPPUb0//+0c+kT33qm+jx7k2PPvyOdMMbtKuLZBLLDWs43D2D3uvhGC4XlXaoMn4thyKHzJW6mV4PotGBlbg6wQKXsGi/N/SBYXZ6kEJ7Xe4ll2xMr7n0rDigNIPVhBpb3P3M1BxgZ5L18AxGczCa31FZIF8lTh7WcQJXMhXSKRldfhPzw+mhh5rp0ceeZNSYCKl4D9LPqWkYlQAqw+KA4rtbyoEQB6GocPdkcuwYCJxaV5KIO3M5Vl+wZNj2YR7uS59/MX3pC99DD3NtWr+hN9182zlpy6VIRlfLkYhLDfIr1SZ3pbwhOuiaxMzrlHK2tdJ3Jfcw60gDvZ5XIeM4u7Jr1w6nrVuvTC+88L105+cfSW97+yVAX0dnWckkPtyYzFbwojJwpINnjrZuSl+xECIJiLcpg767fXEB3dkWoizbW4b9o/FrwMT9FeEyo0BC88lBQREy6KHiQIsqLZWw/Q5/Fze+zbAA7bjlYFgmPC4e41uLRVjCZNgCZopcbOnQ/kSCO4iUfz790x0Pp2995wdcNz2WLr16fepD1aPObsggK4d+dN0H+rfS185JY5xFQ8gISdD/os/RP8CltCgCgtQFHiZNRlcXTHuUqeTW6sGw9g2k3bv34dfT8Cr2lgif5FwgF8fB4OV2Q7htM6FuATPMQtLDWhPjC+nRR3an7dtVk9iAdH4Q3Wu2/dHPr6PuYT91XBMewTjdnGhy4aBEXIn/888/n+793r3p+uuvT+swI+jXE+dgV9nRO9SJyTY2215WYVgSE6SH7ME4gnky/G6QThYMpVxhKc8nyl9SX1EeUl3L81ccH2J8I8w+Eq747deuUaYdUnkVBs4QDHjPQwMmz3+9dcwJ1fYh2duZ+kcb6S3v2pT+8R/WpdGRK9KTT+1Lf/fXP0p//omd8EsLTE7nwSSjF1vfxXjmFO70dah/aE9fRJyDpczBSt0UlyKEtAFGDPkHHZwpFy6kjqpCAya8F5NJrdbuNLq2kd7+tpvTT73rCkykYWliBnNhmEzr5Qa1s8/ekC7YysTO4Rb7/Sx2T72RRtuh3sBVR+o2fmA67Xxub9q9ayz0KN1e3DO5Jf3d3+1On/r0nVzJi01iTHr1oOfpRK7vDVhZn9bxXuwgA4YLcFNbCW+26L+ymmcJy6GYPZaxlL1qpGRjaeOGK9K2829Ma0Zb6S3vWJv+m1+/kkNbXLaAKTIsEsPpw2HILXjLnKbnYDQyw7symF+JVDK6bp8PDyvZ04QTh5cAe4CT+u/8ybekb983nf70T36Y/tff/BuYoQ+kCy+qpSfY1q/BHPfBmLWQGCrZr7mIYnvAlmqi7zo/jxQUWu0hbDkce9AxdEzh0lRDcPGkvvDQKi/16EuvvQIrBTGxSAdyhPpiBepwi5r4vvbBpHs73o4de9JzO3YTB+sEHKycRT1nqVsOlqXhfW7tU57MqVx3c9Zbzeh7vfQfgJiabMDoHkh/9f/cB7yN9Naf2Jb+9W/fStS9UC0HMRO63cA4jkk7Te09v3N3uu++nTDCHB7DPFkN/VlpPZR2lOq5UmjXUTNhSno9sLl160YksA0OcLqIaKF2wN4BZuK+850HgjsdwRbyxIR4hPRoj4kDPTDa/agITbFzMhMGBQe4gnhsvMFhyodhePelc895bdq2bVMaHFbySf+nPurnazrRC2XI5rRzLnrU1y2S3Ad/+GD62Mc+lv6X3/zNdPMb34jE/8RWqjavGtBhXNAr4a7efZbQ4k88+BKLvKYXt+BKlFfaj8Lbf17pskt5rzQMeU7JSHexGa747ddOGEAaRyqC1PI4JOC4itnNeKj+nokYgNjj1DISmF4Mz89gZaCPiWoWaeXwqmb67/77H0/bH2+lL31xV9r+9PNYaxhk8p/n0Nc6GCN0VFtaHViZYw6MyXZlqZVK2VlzL1WyFAy3HRxJK9bQSwAAQABJREFUJGw4vsb2LyBgLD359LPp43/0FFeY7sK2JVJcJHotGNIbXn9ruuWW0XT2plrachFSviFYdibMaSTXk/tbHIDpSd/77m4kK99K23c8huR2DEkUDEPrtUxI9bR1y7np4gsvDKnUNFuMDXC4amgNDAQHgYJbxHNCcPIPp48EWUP5K3XtgWklyb36dnTdbLrqisvTtdeczWGjVjpnyywMGdwBtl8H0EsRVPncXIxDIlwDOMmT3EsofCUAL5tGOITSBs8um4zLeHYQV5DpZ6X3qGan8zb1cNHJJTBUO9Kn7rgH/zGYrn0siKZZHKGXTT2DEQ1LHTK2Mq7D/Dj8RHG10GMupR3sB7MLEyIMqk94WYRuzZpRbBWfnX7x3e8NSGvaMca02WuuGsG0F+oWSE29rWxirDc98SgatZDNiy/uT9++52vphw99D3rD1FcfZsG0g7tCV8eMWtiKVhUD+7gL6OS6W9HCJJk7IDPYVd3x9Dh0cV56w82Xp/f+wqUwvWrgsgSGOe5lx2LrlmEOrWmS7gAHV7+TPvX5J7HFjEWGlpdueIARJ+HEDgAMvDavxdfsBAvBkXTxxVemN77x9nTdDevT2rNqaefzTaxk/Cgd2NdKf/wf/xImmvLXnJXGxzkEy/W/vXUOzaJW1URMONfcD2ON3nPD29pQFQEXY/sa6dJLX5/ecvvV6U1v7sc8Ir2fBUGLhaYT/6ohdlhUrj8NnSoLq1bRTrSNix+ZW3XL16xZG+pXXk3tGHTC3JHQZrezM+h1/i72QRf2/orLcUrcV84v5euf+TAo6snOukZ9/VPaMZqDP0sR0YlbPhAFoltsvZxn9bfCwBmKAUndnx0AyRZb+TNszb/44j4kTS9wI5cTZz645drQa1BPlqt7mxv/QkUAmJvtJa27zm7TzvPQj1Rt95796cEHn0iPP7GdSRUD+DAYnrjf8aMFJtsRDt5thdmdTB/48PnpDbefExKh55/uSXfdsT198XPj6cknxtPk7BOc+O5Jq0enmYBhDvsn0muvvCS99urLmMzZRsWuq1tDGolXulsP012Hx4xSsLonzFfqOozz8WdQ44DhqtX70ubNm9OGDRtiItWeZ+gGMqnq+zvTnELf73+vxaG1CRhID+Qplf8yJC7zxGFLpLE1OGL1tL3VSUY3D/rggoce4sVlCEdAjO3uDCMDi7gTpo009WEYlqH07P3XQTewjwMTGGZ4OL3/w5el2962jTZYlR747t70/a+NoVYynrjwDmnqPhagO9K6Dahj1GV2YUyBb6Uuy4ythzQHAwv9xTYnJdXpM71IsifG96aLLt6Y3vnTN6drr7uYRR/Mvvrt9nEOsG3fMZaeeHxP2rt3LH3724+gDpIvnpjF8sGCUnHyaSn5DusVSMbVbyasvr+eVg+sB3db0/ZndqVtWHe46Rb0bUevTB//97+HFHcYdRP6KTrClIREd1+axzpIa3YEZnooTcTlHlwIw2zuYqPFQVL1f9ePDmFG7rr0xpuvTRvP7mexRvVUW6JMmg8k2glZUJ6mtCzLUW7B++JdX0y/8Ru/kX7/938/Xff661ZKBlW6CgNHxcBLEMEcNe8qQoWBUxoD8EHoo3Jt7Ob16dyNbMU68bf5NHUcY/50HmYuDe5gOf+l1HKZPPuAw0/qxepCUtz25Tu8V8CD+fPNNeikboEhBXYmTfjRYEy/ctdj6RN/8p20a+e96clntqeBVVeiu/l21BqG0w+/O5v+8i++kR579Edp08Yt6Yqr1qdf/bWb0tWvH43tcdUk1rClOjSMZA4BlrwI524CFg6Op0HuIWDeDZgO8QWONCt27fquLL1i27bNThgBJ1QnVg/B6Hw+E5ldafaKK5D3z62CueNQGldG33DjZbQTOoq0G1oE0YbKhSXn2DCw/UQKTp7JxYzvon+p7+JKOjAfBYq2v/Ff2JXSjmd2p//tni/AZsJUz06mnTvvSX/xn+5LPXPvS29+yxXpH//y6fT5zzyI/upYGsWk1Obze9OPvfPS9K53vw7rA95YZcHtTicwbbcUBmE+hNaI5J0UEU46fZ2HOGM3mm+sceJg2OAgF0ms9mrtA6gCwJhzmxoKPfh96dxNDVR+zkWieEG69farWCA4LnCYDgGutm/tg67fAkyeoy/ir2KM8Ma2B+5P6Tf/53+HTvDT6Ut3bkv/9a+hGvXwvrTh3Jn0hx//jdCSmaW/nnduSvt2Axt4ZJ2d3FH3YJvMrubyRLyYGIK5xYgKtneFw0OAMMKof/SCq6BfM4iYma55qVyFgQoDR8GAXaxyFQZelRjoxQan+xrlAE2ctGYmk3lgh63DaJ4U5IQpKLfN2o6Z3Lncd/UlucWXSRSJEb/V3GK6Wt1eOJCwaUqcW9+8KQ2vviV991s701e/1Ej3f4dt3ekn043XX57uu/+pNIsE8MqrNqV3/MQV6Yqr16Urrx5Cx9X5diGtYqZVP9gJWQZCPV/LbVgeE7TMkT/dUl++siwYcoxX7q9QLiDxLlf3uu1enIdhZBSKTc8Sfkb4tEW9gSk1uDzrV4MZuuACDlWhICpjFu2oRJf6I48NOrLe0pPOEJmsQl+msd2LP8vKr9+LVoip+Tru3GMrHv1hdGA3jPanj/xPm1GSGEZNoZY+/cme9MAP70//9LffTz0TG9Jj9+1KMxNT6ZrLX5Nuf/O2dPHljXT5tSNp69Z5mElUSzA1pS5xhqMLhoCr/d4FS4Gp47P9Hzsgxm+rGcjsCr/Z5oWakGNtF8npXJOLJzBS722BRlLSPchhKU5M0ZcG0zlnW0+wQV/y8J6SY7ILXLjLEv/M3FjgZf+elC5/7UD6mXfflu74ux8h4d2XvvK5p9Ol296V3vdLQ+ks1ZkhQwTJpMCuA1oRcfjVxTQbRzMcIFWPV3vAql3EjY+U2Ev5DVcUmhMMk2NaEbHTMy55SBEmXXlx5SoMVBg4NgwszgbHFr+KVWHgjMRAnr7yhOSEIsO2gJSQJ35+fWVdT/JKV6dWHZO1W83x5LtMOhMjk3uLWb+OuK0RJqTaJqEIO2t9f7rlto3p0tcgtd6wLv3Vf74nffXLj6ZHfjCbxqcfS6+/cUt6589chWrDevQZMfujCIs8lTK1mhxsooxeD8Xw0yj/HIbwBUZD8E76bhd3GA4Ac/4v7zIfK3e5xovpfS81P5JPNKK6JS6zq+tmbDWB9ZLAihxP1T+2GyJGaRYczM9MpQEskLj1XUO02UvDqJ4jE5eZ3dI+mfHNLHDGWalhN6bRXoetQpoYjLTSSCSj5NmHPeo1g33pg7/wWoztY/4MU1ybRjelz3x6E7e6fSX92X96DhWCyXTd1VenX/rFG7BhixmttTBvXIvbQO1hFQw0VrlCylrK7fa7YViOCuaAzXgaNOuRqwRSF4Pxjw8N6w68qi30wVX2YcvWq4Bb3F6GEhMR1N6FNOhfTa7s7cVM2QL2dDVh5kFOVg6SVfunrnOwvlEiV9VwM2NPWr+uP334w9elZx7ZmJ5/7nvpm995KP3yB96RfuHne9I+TK2dtQ4JNpLl2ZneNMABpxbMdn8/7Ledhnfh9xCttXChItNrOzYRKas1otpQSHSNSLiSdqymncH0TN0qV2HgZcZAxey+zAitsjsdMOBMkZ2TiLeK+XMiUcqr3Vonmh4uoMgzSplZjuSXHI/Hb89eMd0dLu+Sl/H85b8+OTUWFzZxmcwL66Iuovxeg8NIWy7oTT/9rgvTC8/MpDv+Abuzzz2eLrtiFEnUtemWt6+FKZqkrlqrgAGgzn0wRzI23hblqf8aJi08HocYi1Ame/QFlRgih/Kt42f2QgmaUGRYC3zH7pvOLdrDucPh5+BylHz1DwwCIwxFMAwyDS4UXBBknd3D5XxGhIWlAJld6s5lCQssXuaxtVvXSL+MPuJO28Z2i/YBdbGTEaEycJnZFaMF0+LF9wFoQrNYTaTjvWx5uOBxQTEv04v0vIGVCw9Q9WNT9vrr1qdz1t+MisxX05fu/tt0DupBb37rbentP7Eq9Q1NYh2FA6JIWOsLXMagzVjsfNWgrVJWKbv4JXw5vzd2HawTtdIALS4Yw6hp7iVNDmQGDmSGoek0C06aSHO1xoFVE3tT6DOrC8tnr4WFZIJ2xJGw6LK/CNk8ds/64dbnsH97zsbVHLwCP6TtQUK8MC9OVqURbj7r49CeoDVqHAb0aFzPXuhRmfEAYeYcf6IELaSE2g3l6ryAQwY+L27zu6oXIeWNGNWfCgMVBo4FAxWzeyxYquKcQRhwEnHCylNXXMMaDBFsQEhxCGeOzMwbkp2T5ZgodWUaLPAa5u5mmCHia96azpKgiO3kLNNKJRq9c2zjTmFrdlX62fdtSdPjc+muLz6f3vSmc5HsrmMi5oatnv0wHzCJfdj05Ls31gxgI1Smdg6d19BshKHp47rTOKiDlQdt/yqUEo6OD1xKo8RbcAoCuiL3UrZmkZZpnkDYYMhlemQSfA8feDIjtCLATuFE4BwzWdZT1iwuacDSQGxzywTLudkubReMnCFthiraDIaquBKz46OsGhZBZKTnYukDPttMGbSQr9AlDo+hCoOUdHB4D7T1LMztPDeSNdPQGkx7Ye2jn5vU+onorWKqEiwoLfYGu7brlHms7yrtUrf426mPiYUr59ajhNYY9AvOX8KIeqkFzHYDZpuDYUrARZ6Mc05H7MBZBHcwF4sEo+jIDgu6+C4B0anlva9/O+b9MHE2eD6WXLbT916DmsYEevAH0mCvtzayANHaAAvMueYk5W2iHOAkswyC9dCmr5dOuDjL3wK6Nh2LZDAmgAFG9afCQIWBY8NAxeweG56qWGcEBsoE0Z6x4NSUhOk8jR62YtGVDb05JpOGV8meLJfBOrj0NvilFsHcUBUEbzH3OWEq0UUom5nQXvX8kDBRt/MuGEzv+/nN6bwtTa4Dfha7oqvT5gY3xVHPBaRHNRIOcAqtRiateW+cYxsXSRgqg5xYtwwkvIwWMlP+j7KFjueAR78NmNvIJ8OFFBfWwytq1S1VZ1c9ZsMLs3sy4HpFytTaPXy+wsuGp5toAn2bKgSWbV62tEz47RfjRMRlAJWmpAfzRrgb/UTGVn3xaa7gbjSQWLIDYHZ1Dp09/dyTaccL92L1YDLtG9ue/uFTf5muvWEruwznkpaEMMOmV00oqx4sMrvLgLB8sMBHBbJX6lcS2L1r6MOG4NpnHunY2XnqjAs1xI/AIzBFgm0kdbsJI9+c3+LfTv7iBDNifX2oJzR3YYliLv3sz23G+sLN6RvfeCpd/wZ2TRg+6qhKiL8GDH2NDrQwB7MKUMjD8bW4YkEwucGYy+xqEg5w4z3Y2oDFWALj4jKcfgeYdljlVRioMLAsBkq3XzZC9aHCwJmHgcVZQjuPi2aXPCzCLBITSZGWnpzaq7t3sMvSqzLDKejpApXgPG3GhEivDr0/pE6hd8y3PnQrr8GWqFLev/ir76FbOJouv+xcJmJukJIppNK9/UipWhx04oYxdVz9OeeG+S6BkQ9YOsMWVBafaMJ2Mpywqa6g5JnWK6gCNRm44p8M2E54mY7kckTBFWUSPqhMuSTQ0GmaDtdELBcDXe2X0xlg7OzHrWm892ARIExggVP1V2sNMc0NYSySanybntufPv7H/1fajroMNuiwXb0/fevb3+Y2vqfShrM3wQCiH45Jj0F8L/lQPzah0rBSF9JrQezAr3KNcPvjOb7xRy43OPQcUSY4aJtFQDEGoZC4hTIsR9P4RoTIw6xFqunwiWyMICm6qLrLvbxMzb6Q3vTWC9Lrrt3KxR5/nHY8/3kWAe8NtaAedmmUiKs/3KC+NWzsmiY1tSmGH//NPzsP2FkHP4UrzcB71Iw/7WZuR6i8CgMVBo6GgYrZPRqGqu9nIAbKLMI803mMaYT50O3YHJi3N30us81S/+VEzZK8NVwfE2wpo0y4Gbb4y5+ALl6UTDP1K8HjcgXM6cNMYKzeXGBIGqu8jKKZegfRm+R2qZwE3cKm5pdMq54ikjbS1jBeH1U2LRHrHhcvLhL6oQScOn7BoNLcpUz5Gc3o0gQL2j5uS2/Fg7+O45usm2LBxfCuWJ22NMyXQ30ZvAhHmis7WeLV0VmdmWYxxYUSE1wSMY6qwgMP/SDt2bubftTA3NcazI7tTv/+438EA7g7feD974fvVH0AxpJdFMXRebuexxU41SkKLAFfXI6hPqyLRZndAqvxWNi2LTYIgLsaTXVi2/VHGQFYTOcTfjC8mZYyw2tc1ThMYH4eOpsl9gQ678RAB/jFfdvT3d/8z1xScQ3WFH4GyfdsmhxrpnVrz4rs7E/TY1xTHMZzyUPwdG0Y9I0T9Iofn7v8XEfjE1i5CgMVBo4ZAxWze8yoqiKefhgoM4mQH25yWBpWJkbjywDmwytOmnlyW+qX+N3lmPZYneWXPJbm7aRb4MsT62Lcg/NXxpb3N81LhkZmdh+P6ipi3ygkZ+TVA3NRH8PX0gP5h+hIqa4TezmMR1nBhACPjIJxwjecsM57CV/ik5vs0MoceYXT7y57SRnLwRDcXpvja+f0avGawaTl2koFB7tMF4FTPuTv/j1yOxmj3RKH+FKkqfWb0hcLjH3jU+lf/at/nXY8txMVigFu6sP4M201Nrk/fefeb2J27KL0jrF3pLVr1nEtbhM1h2EYX6SowZiS0WHcUWEAwAyL9hhk6vVLnkpo7Uc6ayING5tn4FqocdCuraqUaVY23oN8mZ01ldgyZYemg3nOJfaij6uVB4P6ewfSc8/vSE898UR67PH70X9/If2LX9uX/vAPfh+mH+smbMPMTE+j10ufnF8D8tx+iYwthGcluWQU+evnsNxawmBYXmZEfA635Zrnt+pvhYEKA0fGQMXsHhk/1dfTHgNMEh3nDNJ2BsdrV1hMmyU+4ei75kgl8kp8y7OM40ub7Rw4xXmAR1+pFL5gFRAj6zbDEroD+aM2RReSV7q6RewtcG4Ty8wiLe5pM7syt4LVcbzIHPPzpihvdAqIDSaOUaPs8t7lRxZG6DhhihSH8Y203LeSSdtf8mrKDsx+O+S7jO5J1LMWvpPkZO+UPmZmTf9gLB8erCMvDJait/u9O391TLVisn/fnnTHP97BRQwsn1hXNfpWYWoLSx/cYrb/wL50x9//AxD2ss3/O5i1w2IIJCjcR7odtrtM69D93g2DSywxkH3rZcwSWxrOTGuHsY5PWSfWfI0r/tTUL+xzZueLNLzkV/KUOd0TKh399SHq35P++r/8Q/rLP/9bLtdY4Ba7Xen/u+Ozqf8/Dqb6GuHB6gTSbxneAcyfhXkGzI4tOuFTEm0Yv/Ctoe/FL8+mciEr0125CgMVBo4FAxWzeyxYquKcphhwkihTYlcVDNIVn2nG//mPE8rihLYYqUQ+Xt98jzeNE6yn6/MEbnK3XIUreNqSnUGxjUtAgGxE4Ze55aQ4tk+9OhjREt9NpAQXJthfj75SL8NN54TMT53EBWy2dkmRjGH+4efYhhz0HqAQlqffdp6HxIqAJSkN68655FTidvlRR96L3/UpPy774ZCYZ1qATJrsWmzVtytXsJH9guOXv+aDHErz4oPf+71/wyUJ42mof106MDOXBhuDXDSBVJOLH7Tf/PzzO9OD9/8gtvzDFBqLKvXCtR3SIQGBFdRj9okY8aG8WI0VBrDUV98+kSW2xc9FcGCsRAvsWag/+0L7Q2dlabjO8PxN7Z7p2enUmoFNxs712IH5dP/9j2JxAdkyVyBOY/rtd/7tR9P/+D98BIsMk5wHGESFqJ+FQBOTcKhDtE2uRbaRZ2ZmXbBkmIUmh+X3zLDn+NXfCgMVBo4HAxWzezzYquKehhgos1l7siqvS2sSE6WBZaIzos+m83mlPklXkDaM5HexjoJQQC9+zMNtJthSFuGUUaZry+jKxBbwI471aOMi3rv/lInVW6RyKaWsY/ezhOrQOneXcwRcBvPeHfd4nuE+lqva8WRzGsatHwVvxczYiaja5OQuLmuopScefRA9VZRoxieQ6A4je+xD35s9hplxNGm4wmFmJr34wovpe/d8L139OsxyDc5iQo8LHLDR23HHTmjtJO0E9t/y62TGQ6GH6Cwl8/YiT5yVoJLGPMIVP2d7cD6ZGfWgmZZHevtG0re++WC645P/BFOPdQfML8zNEocF5Te+eTc4+HWMPrgz43kA6ovUW5WFg4u2vLxc8dCdOzoCl3d4SsziC6DfK1dhoMLAsWKgYnaPFVNVvNMQA04O/hYnriNWohM1TzyZWZSB4kMww0fwj5jxMh9LeYfJe4GT7K3YyhR84AnJa86nTHMmzxJbJtb2tqey4KQ1guYqpFak83+5PzUkaNwgtcC3YITzdnfOR0nvDN+0Gcr9w8Ho5/KO56+oqi+Ky44nacbx8aU4OLZ44v+r0fWEnrU170IAbZHZpxLuN1u7K46fIiyoIN6O98/Q0AgqDM+ln/6pt6Qt529M60e3pb0vzqbPfPaudPXVN6TXXLoJiaa2devp7PXnwwj3oePK4a5ZrrBG33ewX1Wb5VyBdzm/qBrZK1ycurhbWj/zNoxfML3GzQwrF/bm8FgsHD5tzq7El1HOz635UW6r4za0VUPpoYce4/dDJNx8Bp/z2OxbhXWTnTu3pz/4D3+QPvTBX8X+7uo0vn8Cv58ujTUKYBWqxZr53oadwHjyY8TQ73LqHrejdoVWjxUGKgwsg4GK2V0GMVXwmYSBmDEOrVAJ7p40DCvvSkdLnKP5h+Z+9JAj5jnbLlpgysTmli8bmwQtsqlFFaHbR++2SK2iLkqILEydXKS+LZgLpWlmRLBf1NFNHGwLFYcF7O+uUHIUvESpFzkelyvpin9ciYncRtXxJjsT4tfUx16KAPFR6CC+tWsa3FsQRgkg6UqRntL+XWNpzfqz0s+++6fSB37uPVhmOCv98P7t6Wtf/Vp6y5tuSb/yofeRP/JKrDDUORS2atVwas56c98Uz+pYS7srdHGIVDqW0ZW+y/Nh8gt8EN6puuVK9wbY18WBfjtC8SIcLjbUDoyfmd3ZqREY9/5091e+zkG0j6fJyZnQ3e3xWjQWn9PzrfT4Y8+lL3/5y+lf/Oqvp5mpGa4XRhpMDnk9mC/o4DX6YPHbxebA5ZqlE8lUlaswUGHgaBiomN2jYaj6fhpjwAnQqUVXZq781glyMllu4ihJu5K8Uo+N0LtdCtwioGXDcxH4xa7sXF1j+zjMkPHsxNrjyXNtoXo5ACfga0iOm0z0PQ23VpUojaQJjDQMDKyDKVlUYzje+oYQ+ngTlfiL1Sshx+db72Ub8/iyOt1iLyx4On+payN0KV4Og+elm+pLczrS+9p1a2HWFpDq3oye6jQH0vrTwKr90NdsWj06kjadty2YuTAx1mbeWlgj6EMvvcebSkKqeqQSjvQNvXSdhNft57fFv506+9AeF8LsmPrChMV3/8TDYrp48rtp/BG/zZr2D9WRTk9zM9xE2vHs09w4eADmnUN5A/1p954J+N2eND43kx5+8Pn0p5/4f9OHfuWfBU8+ibmyoQEY/8j78H+iOoLSxtchsQ4H5iGRqoAKAxUGCgYWZ8gSUvkVBs4oDBxlVjjS5yN9O8E4WmRmj1ZQAbL4Zd5G+hScZ5uNYUJvNlGN4Dc/P5fmOS7vlbraFZ5lK7bRKzPMCXkkvuVWuaOVfCp+P+NvSlsG6Ye3I7zIKR0JL0Fri+SzTAnLBzf6ekMft69vENqaheEbSsMjq9Pk1GTcZqe5r0727YeebBA6Z9r5uHwZy3/pYhmPKx8jtxMcU7oSqfgJhnZXuvPOO9MXvvCFNDY2lkZHV0cf279/bxpduzZNTU0FXp599oX013/9N+nmm29JW7du5Wruvog/shqrDEdzi8UdLWb1vcJAhYEjYKBido+AnOpThYHTHgMwvAscmIl/+E1+vTC2MrkdJ1OMG2Z72fn/9JWOvhT5ZAcbp+XDkdvs6Hg5cvojo2R2llv32jTUByPns/Qlg+2VzWeqO+uss9IFWy5Ib3vb29JFF12U1q9fnx555JF09913pw9/6MNcyT3OLgn9zD4ILrbC6Cr59bnX7ZbKVRioMPCKYeDMHYleMRRWBVUYOLUwIGvTYjKVhY0b4ZCsGSYTIvOxf//+9LWvfS18t0nnkPQODgwg7W1GfCXAp6M7kvTydKzP8cBcmM3DpTkWvBwp/eHy7A4bGhoK2pLRVcI5Pz+fnn766dTf3x+MXXfcM+l5bm4ubd22NV1zzTXRv+qoA3333u9G3T/4ix8MlY5VQzC3/DOujK7SXp9jYXkmIaOqS4WBUxwDFbN7ijdQBV6FgZVgQAZHZjccD0ruZHSdcNesWZOeefqZYHY1k6STKdY0lO6lMD6RQfXnVYUBF0cycTK90pE7B9LQu9/97nTVVVedsbiwPyndtb7iwPfzzjsPXfl69DPxobNfjYyMBE4GWFT6vdFbTb1nLGFUFTslMVD1uFOyWSqgKgy8dAws3SiVERkcHEwf+chHYsJ1+9kwJ1+ZEyVyPp/O7tXKqB9NenskvBwt7dHowYXUfLN9QQTXBktXB9g92HD22We0GoPMbdjURVIrDr0gw7orudU159khYaHZ2+hNe3bvSaNnYapsLvexycnJWBwcDbfV9woDFQZeHgxUzO7Lg8cqlwoDpwwGZD6ceA+nqakUyom5MLoyu/6cuN2G1r1U5udkIuJITN3JhOtEl320NjsiXqCHpQuj44H3wIEDwfQptRzoHwj1heHhYXTFF0Li627CmeiUZsvIqr5Q94o43AQmTcS1TPDE5ERHouthNMOV6JYF5pmIk6pOFQZOVQxUzO6p2jIVXBUGVooB1RaQsBUORkZIxsPJNpgeOBuZXidp48n4KtWV4TWuk/Hp6o7G9J2u9Toa3NGuR4h0JLy4OII0VuxWr14ddBUMHsyetGSY0t6ylb/izE/hhO6S6FRTaLaasVg0TDUhGWGZfHExPj4ez3v27EkuAgxTn7moEJ3CVTwhoEmLSr2lWfGm9LtyFQZONAYqZvdEY7jKv8LAScBAh7Gl7FBN6NJOqNWR/HbsD2M5tC3RFcyjMU0noSrHVeTpDv9xVfY4Ip9IvJS8XSR1S3G76eo4QD2tosrUKtE+sP9ALCBlfJ966qn0nvd4uUbXNcinVa1OILAwuI5H0oq4k+HXooWL7jCN2LYWcwIhqLJ+lWKgxirrpexgvUrRVlW7wkCFgQoDFQZe1Rhg6pziEg2Z+t27d6cNGzbEYvGhhx5Kl1122asaNctVXnZjZnoG6fZc6kO67a6CJtrWYpe4icRbizAuHipXYeDlxkDF7L7cGK3yqzBQYaDCQIWBMx4DYb0EUVFff7YtbIU9gKb5tTVr14Te/BmPhBVUsLXAVcpT03GpjepUMr+GqUZVfivItkpSYeCIGKiY3SOip/pYYaDCQIWBCgMVBg6PAXXhtb6gdFf9U7fm3aIvdnUPn+pVHIpkV+ltX29fHKCV0R3ixr3OBjOLhzhv8CpGUVX1E4OBSmf3xOC1yrXCQIWBCgMVBs5gDKhv6mGz2bnZ1MuVyTK5Q4PYGuYabm8trGERpXIHY0AJLkjLOrocUhN3Ay0utCFMhlecloN/B6es3ioMvDQMVMzuS8NflbrCQIWBCgMVBl6FGFAqKWNbDuXJqCnR7e/pTzNYOHGLvnIHY0DDC+rqzs3OheqChxvFmz8tVFSuwsCJwkClxnCiMFvlW2GgwkCFgQoDZzYGPN4NB6f+rpLJwuDKxCnprdyhGBBPceNcnUs5kPSqCtJRYwCX6u1WrsLAy42BiqpeboxW+VUYqDBQYaDCwKsCAzJpMrb+imTS29Fk2Arj+6pAxHFUUlxpfkxG1wN9xUax4Up4K1dh4ERgoJLsngisVnlWGKgwUGGgwkCFgQoDFQYqDJwSGKj2WU6JZqiAqDBQYaDCQIWBCgMVBioMVBg4ERiomN0TgdUqzwoDFQYqDFQYqDBQYaDCQIWBUwIDFbN7SjRDBUSFgQoDFQYqDFQYqDBQYaDCwInAQMXsngisVnlWGKgwUGGgwkCFgQoDFQYqDJwSGKiY3VOiGSogKgxUGKgwUGGgwkCFgQoDFQZOBAYqZvdEYLXKs8JAhYEKAxUGKgxUGKgwUGHglMDAYZldjTzPcgOMV/j502C2rtwQEzeeNPOtJxqHPpxtPG+SKcajeYg4xXC0eZY0+panK3lFmGnaZXjbimmnp6eTNgx15m+4cPoreZu2XD1omL8CC5dxR7ndZZuX5Ta5urC4yAP7f5GWMiynOL918iOwZVp+uoAJuLQdaDzDC1x+L3AJR3GmKc76FWe6yLcNs+/mKU5sj1Km8cs3/fLrzscwnemJEM8lb8sv7Rsf+FNgEl6d6QpsJX/D/F7iRMRT9E+hZWG3rgFzuw0Kbkq9or7t9vR5bGysE79T13abRHt04aGTF2Gl7Usc34XD9hO/0k34xNWJX+lG2rA/GN+00U58jzbhW9BiG3bTlTLLc3k3j5I+8mr3Jb8brm99fA6f70td9Dvy8epTb4sqdGsa61Jcyav73Xp2YKGseBbu+PGH/7aFP79146LkY1ipv2E+W65+jBnkYRzhNw/z8rvPEafLL3kezjd+ye9w30+LsDYuCh5sI9tgemo6495KiPY2TgrexJPxZmcyXo1W6MO4nTYnXndbGb98M83U1FTn3XTxnXCf/ZlnaRPjB3yERR4Uo7MNokyfl6QzbcBqmiWuwFvixGfy7O6v1nd8fDzKta8VOinlmcZ8gr6YC7phKbDqC6948Ln0n+48zKfAqW98+7V9SBj8mdb+VOYJ8V9cKct38y39yL5Y6LzgRhhj3iJeaZvyreR3UnzqHPRA4cUXvtIe1nGi3RalHUrb6Zc6FBr1PXAtDdA2ptc5hvqtOMMD5+0A38t3w32PMa2NL6P5vaQpcfX9lXIsW1h0tpkwlDiGlbzLc3c+hulK2MTERLyLj1KuNFLysL8WGKPtbeNST2DSCU8nLe8lbXzs+l7KDLyT1Pp090vDy3vJL+I4xvIt8GW9xcdh+qblWYb5GNfffJvGDS+0a3hxhebL+yvpH3KpRADfzEyOlXj22WfTPffck5555pmAa82aNYFckeP3q6++Ol133XVpYGAgKm7F+vr6ch3aCPYmGZHX7PpmYy/egU3EBS8SzMgzb3/95GP7zgOPP9NoeNpB68knn0z79u1LF110URodHQ0j1X63LA16C5t1KbexSKzl3Tz279+fhoeHO0RsmA3qbTil4QMeKNH3ucm51NvojXJ8tyHrjXrAE43NOyQR7xrJrvXUAgbh8Xt/H1dItutsWT4Xo+PjY+Nxt/rOnTvTE48/nm677fYoR0brvu/fl2666UbKynUyjeWbr/WxYwhHqeejjz4abbFhw4b4blvYJn6fYZC/+6tfjbJvu/W2NDIyAsJFeuoM/sJqGvN2oPIqzCgH/O3Zsyc9/PDD6eyzz07btm1bbGcRdQq6QgPWX3zpWxfrG21FYxtH3Nj23tOuYXhR4iAc4cQ3zeTUZKSXzhvc/KMreZlAA+nRLrWeTtsbz+tEc+RFxixoDaPqpvc54HEwqedJq9CF+BeevXv3puFVw8EQW4+Z2ZkObA680lqhR7/XezDYbl3914Y/A5E6dCOsmMJPtQa0yMTb19+XHIj7B6g/acxDOq7zTxcG4OmDphM+41iG/cp38eW79REGBzXxF/UXoVaTNMLu96hHVx8wH9PGZAYuNTpvfJ1h0rhlB64pR3gavYvDl+3ouGCfNl1pC5+jbeczE9wn7JFr/hM4iKEn/nR9Ob0exav4c7LRWW9xKl56W7m9DBeXhSYLbqQfaaX0D8PFv4hqLuSFvPj0u87v4l8/mEPbBVdgMK54lSanpqfS0NBQfDe936SLaIQ2ys2rxvgvDNJNlE0K84/+EakP/uM36yadln5rDMsw3O9xcQHvgRfCyjfjRRz6XKGr0m+ESzikfeEXNz32aWnTcb2egRaP0rSu4ME8LMNyjS/+W/U2znLUzl/LiH/AGfhqgTHSFGeepY7iSxz1LOSxxDJK3JxLe84iDR+ijbv7RsnzlfTvuuuudN9990V/fPvb3562bd0W+GQmj7n7i1/8YvRX55oYc20v8HfOxo3pqquuivHhB/f/ID32+GNR1zImOqZa51tvvTWdf/75kdY5UPw4x87Nz6VvfvObaevWrWndunVBa47ZOttD5zjh81e+/OX0lre+NfBMluHbFrZjwa/v0opjseHCqm8fMtznaD/wbhppRlf6j/1DOinwF+bf8mP+Ja710UV7M8aWvB2Xe/t6F+GJ/JsBi7xIgs2yv0ij0afII8ojO+naegpH0E+tPR+0y3px14vpO/d8Jz311FMBm3zUTTfdFDCYxrqJT31pvbRRgbN7HJEehV1cRE34E3AQua+3L/Bjuuh/1K+3J1+j7btpXil3SEkCHQ1OB3c1aiNZ4e9///vB6Ai8yJDR/Pu///v0W7/1W+mTn/xkOnDggK0WaTvpqFgQgJ2TSvlsA4r8QniW1WwTiGX7M57ImqNc34XBwVPEBMIIN8yfjVDiC6fPwlHysRwHxOJ8N075fmD/gdxIls0/4dHp24nMq8Dq92C8KUdf5sAyg7AptsBnWvO3noYJu53Qjuo30/pdCUPAS9q77rwr/e7v/m76s098IuAoxFKnU/W0B0/hsjNJhDrzIOsOToTV/ITXcpSCF5z4/I1vfCN97GMfS3/2Z3+Wdu/ZHeU4KMrgiFedsBYprvgt4X77MoPDH/7BH6ZvfetbUa8SX/9UdAUXtoEMjzgJ2qMtfBZP3fULfHZVZN/efWn16tV50gOvDjAF5+LaNorJkDYSb+YVEzfPlukk7KLGn+0vPqVF4fLnQG+8eWmDdjAsaJBJtdBVTLTkZ3q/OfjpLMsyLb/bOQgZN+AgP/OXPkuZvvusM970zHQMrtYr/rXpwOcyUImrMmGYTtjKgsi66XqEnTyMq7RAuhWGKejOhUJItijPtOLdxabw61zUBXy8W67OSaGTH3g0OGCXMaMc621e/ixTN8ikJsyBG+CR+Yo2Bo5w5GGXKc58hNGgwMnBqCzRTn2fCjguSJ8z0GRnQqat49mx3Lo6zlJH6ypexJ14lI4Dp9IFeYnnQFQ7rggwjTQQachEWratShsODQ4hrctSK+NKc5ahm6YtbSPztZz4kdYw2yhoJto4M8+Ou+bhT2d8y+2WyBpu2X6LZ+KWMnw3XBi7n4XfOObrd9ve94jj+ODiri04KPlabozXwCueWsQRp8Y1rfNZgUNolTZad9NHv4uvGTbDIj/ytP+U+nXPT+LInzRcYPDZccv87BeO5X4Tv/6Ew7pOKbGm75V8o2In4Y/jiotO+QMXOsJjO4tb4RWP9957b8wnA/0ID6ibvxZ1Uoh19913RxqZNeM99thjgS9xVhYnd9xxB4KhJ2KOjrGRtI4zhv/2b/92+uGDD0bNLVuciUPxGjRJXOfQWWAJem7HKagybtAJbWd84fj0pz6d7vzCndEGQcfQi2mNZ7sY5nvxrSPJ8w/PfIqATZiiLqSzT0rXMvrmBZnFGCYs0b+Ia5zJicmoh/nEPAIuw1GG6RyHHUcjL74Jh3OHMAmfsBgmrRr/b//ub9OOHTs6uC99xTjCZtrZ9gLaeWxiciLTZJsu7RPCFTADiOVblu0o3KVfFLwX2pfWAx7SyKi/km5RNNIu1YYIgCEIh5Fzzjkn3XLLLSHhXbt2bXr/B96fHn7o4fTiiy+GRPUTMGffhIlyVeB3idEKttqEJOJEiJV0kLBBzNgK2zCW5QTtuwiRSOwgxrVhbRzzc5J3cDKeDbF169ZoFOOYXmYhGonGEulOrtBjXo1TJxuzEIX5KaG2LCVaNrAdopSpHw3p4Ed54kRfuIXB+CW8DEjWz2fjdv8sqw/YHYgcbB2MJB4HA+H0ewx2EKNS1KeffrpDNL5ff8MNHcK1iezY1lP4AhfAIj6UoMzX59PFF10cdWnQDsJhRzUfy5hgkLTDWebU5FR8F39+M6/AUb0ZhC3erWepUxC17QPsPgtDpBUvp6jbvn17+sxnPpP0lUa/4x3vSFuhG+sGutOf/OmfBl1bR+viToO48XnLli3pAx/4QHrkkUfSn//5nwe+TSSOot3AwabNm9N73vOetBFphLhq1GBY/QfenfSUbjgIvOXNb2ZBkQf1wlyaj2Xdj/TjBw88kH7sx34sJBEF325njaxG8o5bO7o2+s0AdGn+3fRnHgRF+9mGcy2YYgg/2g5fZkZ47Ge6Qpt+DwdN2wekJ8PcfRkcGMzfyHehSQRcSVf6UXkvY0WD+uiEf7Y5G/Tu4i4WuWYBDNKpzKgji/mUtJ/73OfSA+DA/njt665Nt952a0g9jG/94ke/0xfGTlsBs3BYpgyA+RUGpuC3fI8tT8EAH6Xupiu/+ZZSQiaDghcrc7o42sk2dAKy3tKn/fvF3S+mz372s0Hj4swFie0kHpV6veXNb0mXX3550Kq0U8ajGF/AjXiKdobAFmqZDsxHPBuuc1xutBBeMC65aC7hprWd7RMxFlNmjFe2qZMkY2tpf/OxHVrQq771ME+fo3zK0i/wlPjmQRExFil4cBHuuHrFFVdE3o5TpnOe0X/gBw+khx5+KL3//e8PWCzfOluOsNm3dGUSlpZ00qHOPObJM4QPxuV/wIAvbO6+yUCVMoPGmZfy2JnT+y3qReJC2+JbaVd5F8c+Ow8FTfOsC9wAr7A6rhR8WAfLKu+O0YONdh+OlK/wH9rk9ttvj7b48Ic+BFxZyui41AuOzt14bjrrrLOiH//SL/9S4Mu6+f1zn/9c7GZ+8IMfTNdee216/InH09atW9P73ve+qLf92Ln0ox/9aHpm+zPpoosv6tCR9RcPjgWxEwozJW4Ntw2kA9/7Geell7e97W2BU3EpzqVf44nPWBi16UvBnnBdcMEF6aff9dORJkESLi4dT4TbdtXFeIuUXhqy3NImtqfPwlAWAGXREn2PcssureULT9n5dnfFtPYb87EOASdlFMmv70GnwGVax1nHBMMLXQufY6y0ceedd6aPfOQj6cYbb4z6iDfTFYGO6eTlzFM4QvBHekcB2ypotSfTpel0ASPwmTbwjsDDPlK+xbjRDjCP8i3HOPF/D2F2rYQMmUgUAb7bGGVgmoUwvn/f96My733ve4OwZHIdZJ5CJP7444/HdrcIckC99NJLgwmWCHbt2hXSxd27d6cbYOIu3Pb/t3cfYJZVVb7ALyAiOUoWqhrJOShJocFAVIKiIog4gowJcQQzimOaUceIiaB8AqJEQcEE2oJgQlFAgig0SZKICE95ivjW739rlQUN8z7mPaSb7+7uW/fcc3ZYe+W19j7nTEu/GIWz9r0Z3xvc/b9qSb/GtTVhhXImMBhiQY56kEh53lp9YZxFF1l0sMiiiwTGq6++ejJ1bwxwr7vuunH+GFNZ3A022KCclOUnHMJhtPyjH/5o8NubflsELSe0lvaXWnKpwYYbbRhFDZY7/3Dn4Hvf+16YwfYA87W0PFZCeNNNNyVCwqCcnlVXXXWw8EILp3+wggFVh3APs72MABw/Yf4npJ9vfetbgfM1r37N4KDXHzTJNOag/w0L5jvuvCMOAVjgkrLAmNfMvCbwjo2PDZZfbvnBtdddm/aLVkZy3hqf0F5yySXJxMtScuJk4QkCJuXky/gyjuAhDNtvv32+GR3MfukVlwaORSpAYBzRAV9g7jDtI8+n/6MRzOWyX142+OrXvhoDuNlmmwVmeGOkZAw4pOGjmlsHIAa79ZZb4yBbakJ7Ti/awie8+XCg4fTpT3/6YGzlsTiGnVm99NJL4yTjiW222SZ40sYSFfmnPMjU9dffEPowDn4LBhk5tIhcFF3wkOP6k2CIMZs2bVpoFCVXdNCWM4NfFTJjjuikbdqXfvE7AFQdChEN9QE2+JKhw59gnKto/2A0RnPOuP57PDDqgxyAxTFlOfU8GLRxXQCmzkU/u2hw4YUXDn72s5+lLhpsutmm6TeyU8H/fPMMnSiwaCtrYLmeY4qWzvc8Gx/GUlcBk6yR/tQDf+uTBKnlyKlDkZv3nFga9/AHB3BPthm1H/zgB4OxsbHwrnk3jRj5JZdaMrrEnOEMLn1P/eCHqSV4ZauqHnzSEcbZeuutM7ZzMZS17A6WQnxorY9eosVr4dFKVDQt8IaMWzuZD4Snl7BDY7xZH04HXWqOn/vc56Lf6fzwTo3H6ej+Bfrkcu+9906CRLaxi7Gi7wrm8GzJ5y233BL5ps/hDG58FPPDK/pWXCcLfd25wFff6lml1K/5wad/frNl+uDIkOuec8Yyv6p3LxzXuKFrOY7DZIwEz9BBCQ3quv7on6kwVAf/9BK98PehHhIYKGBm28m960nA1DUwg1+B08yldGRkvOyP4twQR1YCyjeZwLNzjl33Mcb06dOT3cWjt9526+Dycy+Pbl5r7bUyFjnhm6AXfwGv0CVzV1t28Rc//0X4YKmllkpAwd7feuutA1sMjScwX2211aJ/2WGJFBnmu+6+K7aVz5JtlTUXvhAbI+GkP3bg1FNPDYzsxlW/uio6V+Ltl5f9MolFDj7/SoabbpOtlsBad73i6eqTrbKltBNn7D3nmT3gl1h9NcfNN9888LpG5sAeXFYAd8UVVyRZqS7/afU1Vg8cd/3xrkq8XBq/yxaU5ZdfPj6aMf0W0C633HKxg+DPSnXR8orLLy+a1j7sCiDiY224wWCF5VeoJOiPBrfcesvgyU9+cuAL7UsfdHKz9XMA+yf8mcXZJWxRVCU8lFGYrCbCCF82sTTAMG280cbJju60004RUM4AhNgLgvAMqclhIEqQ4MuyzSyHWF8+Fy1+0WDPPfeMw8zpsGRBCRJWiMBoonTtFfBQUIh1xhlnJCO5xwv2iFNtb8/nK1MHjvHx8YwtQ4UREdt5/RKAvV68V5y7JZZcIobWHh9OZZRRMT3m42wQBIx1+umnB17GgzFpZWJ/rPlxfDEYxsEwG2280WDxxYb7iOFv7hIKQimSI5Dzzzt/6l1eTHLxJRcPrr322jAfx0rf4MA4p512WoRl4403jkK/4IILBmeeeeZg7bXXTrad8rNURLj23XffKGeOs2gNzgj0zBIa9CJ4nDOCi8bgkZ2fUXunXCOQxlUwt0BmropQL/r5RYPzzjsv58BG6DnMMVTF6LNzIaxbT986e5PWWGONwYorrhh+JrTmInvAoDl+znOeE6WBXgITSzy26KA94/jud797sN9++w0WW3SxwfwLzB/DgzdkztB+7732Lp4t41W89uf/9ecoK9fxBDpQOuilb07G3yuTKKCkxARflJeAgyJmvGN4Cy5GEf8+fu5h9vXsc85O3bFyXih4/aGnvv9QNMSf1STtXVNcY1STZS1eVCbpVz/BR3HbF8wQ6beNENxoi/fBqISnCyZF382v6lLQfvsGl3mAJ4a/xnKt4VWf8gfnK1/5yvAxHiX3XQTB9AjnWjsfgZq2+nXdMVmnGxyDSVC40MJDWTUfsyZ7YNcuOKnjuR4/dPA4vfqeU4t5R8fUcmfPY+knLh1dQc+87GUvC37JPzraliYBwBg/bcunxdFivNrhaDol41+0ppd7xUD/HBe8ZusCw/cf//Efodv6668f3MK5gtcfVzTXNz7zodstX+M5md+mBfjDW2UrjJ+2EwFL86Sxs82h2jbvM7DuJZhZtoVuNBa9HB6ses23662/XhIjrumfjcIYcOdDjlv+JWYEuWyAD/51HYxkAS91Jo4s6U9pHjOmPul8x+ao/eMWGuKh68tAmpu6zhm/f7fTbz5woQ7ep5/xa4lYzusfDK7ffc/dcXoCzKP0p/mPDfOh0+iV0Lzo13zA7rBx8Ikn4JZN5RjSeY0/vOoaHOJD82UrOVTaCWjmnW+ob+gK7dgs+l5wc/349bH707eeHodNIkMChF2k1yWOJJY4fxxg+Mcj4JP9pZPYR/yvDXsruXHjb28cnP/98wdXX3N16IAH3cNkPzEnWADIN5AZXnCBBWM7r7v2ujiL7PQpp5wS3WblnP8hmWJ+P//5z9MOHsHC5pI390bhy+OPPz42gt1wHw05sNrOnoBBIedb1b0/ZFSfcI4O8KU/gZ+54O3VVl8tfg5fgj3b7tnblW9w22C5sp/wDrYf/PAH4U/4MbdNn7ppfCSJii996Uvpd2xsLGOznYsutmgSM/jfb3xNNntO88w1zBqjactCGj+Cf2ZxdgEFAAJmM36WoSYEEMIgl+BJ+WOqzjD95tfD5QaI5VByIkz0D3f+IdE2Y28vDqWLWS3XX1+fKK9SApw4ysAYFAYmQVhR1BabbxEhbyFyQxcljbGNISKmAJyjwCncbSrCu7lgOOrIo5IpElURkCOPPHKw8047hxj6w4jq267BGdcfhjAPjjaGx5j/9m//lvYyhVf9+qrBMksvMzjxxBNDKM6xNlfefWWWXWSaN5vY7A1XUUbFtIga41F44zCd9fWzBuecc04MBbxyyM0fXn20JazgtJQNRky88847D2QpOVOcgL8s+JcIPqHjOKOJNmh54YU/jaO14447RqmITOGKgiHgH//4x5M9ByPBIhCf/OQns9QHFwRWPwRAxAm/jITleLDGuXoEGfT/pWtzgQt0X64yrNlmU0YC3OZE0OFUvenFLx1swP3Xv/71BHdWJwQbZIIS40C7TomjuWxSjGEp5+oy/eLfddZeJzdP4s2vVmCGF2VvZcbhug01xUGZcEzwkfN479STTo3C3X333aOEbZf48pe/HAUJJzPLsBtj+x22D63x/llnnRXaCvbwCOOChqJ12X08Rq5F8uZMtvCYINWKh+wYeF6278vi9OBNN6iaqznt8tznDqatskrgA6clxh9cUFnD8bEoTrjcZJNNgp9vffNbgwUXWjDGQnBEtmOQC0/wb454y4eS37eCNd/wLKhGH2PM+O6MwTrrrhMck3d7ztVBS4ZorBQsmRLs6kugZ57wIeNulUbAZombshWc67edOo7vHF8mnHd89ad7h/oL/hZYcIHoMLRmhOngG2+4MattdJvMEv6mrxn6q0r/yND0asQq01aJ04FWHI5LLr4kWyMYQLwvUWGcD33oQ+GvT33qU7lp6IBXHBCdTD/iaVt0OAiSCuzEqqutOthiiy0GT5i3Vkkqg+pGGXoYTfEf+uDd666/LufJm5uRGNiVx1aOARawGpseM08rhZIlfp940omDW26+JUkH/BA9X/vvGXmGV+AbA1uOLjk6++yzAx/+sDfyzj/emfk4z5jLTG27zbYlL6tGR55T5y+99Jdx1vHYmmusGXuCL+lw9oL9gm88yoHb4/l7xDmif+luToXrO+24UzLZHA83gtPNEiVbbLlFaAdOupZtIj/shmQPWbF1kKzgbfIlKCeDva3v0eJr9DMP9KRv2uH1nazv44b32qAVe6Yu2dYODs3ZcffDOUU7fIcXOGpwiC5oS5Z9mzfdgjfZNjdd0YPa2oqGR+D8jj/cEfqoYyxJnztKZ/BB2EC8yQGmOwXe5ME33Y9eK6y4QuZx+WWXZ2WVTl/pSSsNvjvju+Ff7dASnYzPrnCWDznkkMF//ud/xnnGBz/5yU8GdPULX/DCzIf8/v7234c/waQOfDjmxK5UMoDn6eTbf3d75Ijvwkf5/vnfzzjb1g138EwWOenLLLtM8AEncEPfsRv45Lmlz7UHL37lZOubvnhebRuh8923Qmat9jpvyyrbCI/wCbfmqT+6lZySe/hDI3S1j5qcscX8BbRSzMXnn1VmcXYxE6aSUZJhgiQAmSjEPKvurMSEEOF81xfdy9ZiRAjjqEKuvhDMN4SuvdbaiUAQGaP33pY4bsX0+iME+o9wVFsZgBCqsGLstddZOxaYMEsAAEAASURBVEv7N9Y4fss8PamiOMv4xqUENqjlAI6Z6Gt8bDxGGKI/9rGPRXksPd/SgUsUiRGvv+76OOAIgfiWDhjRJgYDaqw/3vXHENJ+So6leWmvMAqUEQGyBFy6abgsV/Ap6ir6dEzBwxVDZH6EV0Rq76CxOFeUrfoczNVWXS3OEgMCTrjiWBO2FZ+0Yo4ZFOPLRBAe2zMoRowJPkLbcyFAlD9YOgKkNBkmhSOEBhh34002Dt0wNt6gxBT1jTc7FjgCn3n/taJ/ePRbthF+KTZzJ7Dwbt5wqp5gjTOoLTlQ4Jbjlj1axZM333RzFIpzthCgOV7Xx5NWelL6Y4w8AcOyFL7Cb8P6c4dXGVTbSDgflsDwEkcNPAyn85zcHXfYMbwgsjYGAwGOrbbeKvRk8GSh0QI/MdyUC1mS2WNczZPiNTfB05JF16sLrmOOOaYc2V0G519wfvriWMONlQTj4ZfMqRSZZUlKn5wz6rIMe+yxRxTa2NhY9AUHRgZappjCxT+UXrFN+sWbdAWYwYJP6QZ4N9bpXzk9vMbICAjBykGBJzC1I2F+PvDBuBxxxBGZrzlzfOgsssKRcx1uyQr44YFu62Js8LUi7vNzxHfpGXQnq+aMVvQJGpqjeeND5y67/LLBGmuuET3MGbBtRRBrZY3RhEu6QDt9Ml4M1fnFwzKd6G7v+BNqnOkVIKK189rBOZ0oQINf59EKX2+w/ga5rh/ZeNksPCzpIbuXzNaTV81yLvqQE4E+fY4mYEXLZct4L1C85FxNO/LM9uADjnuvVulXdlCgCi+CTkYajAw3+3J7ORGWWs1dW/pYe3gje2TWbzqPg7DSyisFF+ec853Br676Vfo1NpyvNt9qqQtmQScedN4WCMkR9wtwJqxI4jXyaEkYDmURG79oRA/J0nEgHMM52UYT2UrBaWfL6CQyAWZ7sMla25lHi3fRBqx0Z/yEEiznwMXBZOvJmi2KO+ywQ2B3DV7YO0kwtkcxf/zAaXQ9clrn6ZbJPal4YeJjXHiXgJBc4BOcfsbp4X8OGtnQH6dQAgCv31l0t82ETRBskRfbCTbZeJPQCMzwynbyPfA6ODjNjgU7Y6X7fnLhT8LvzukLTFac8Dl+gI9Vi8f19exnP3vwxS9+MbLxtKdtWfKySPwS89YvnsXD+sKD5mRPO33KLt335PsyBzCRMWMIrPA7+8GvaJ0KJwregrPF5108vKXtMtVfARo5pxvZim223WYykKBz+Tx8CGPTEewemMwDntCIfibT+hRYrLfuetlKga7shHmxvUrrJzhs2HLhEf7zD20/MVCYspBjI/7fyilw4xfgAL1QKZmVi6gmjnEAixgmcvLJJycS95iRAw44IIoC47obW5/q6YeGIpgIL1tgKcLyLUVmw7RxEI4zJSPDoBMMCpJRtHwDyUsVUm8q4w1Z9i4tXMwlwqdkKSB19WUsDiHm63lQ4r1vhKKlbMbHxwdvetObojgoN/PWnsKh8CkVfZq3TAXY/TbfHbbfoUAcOkjmKksXh3DuQm/5gfADbszG0ItEFfhr3FBeMgAcIvAsWEIoMsbk1LobRBipvfbaKxksyhhcHtMia2BOFHaiaTipDxjMGT7hnyHqaBZM+lb/jW98Y+qbD7owjODSVj2FUaN0weacCJ0iM6fZtaA93MGNLCOcmJfVCudcV+CFwZNR6e0D6toKgt5db1hnsdBGO4py//32r5sIN4nCqKHCN+o3beFs1113zZYJRokSYpgZYlk2hkugBY+COvQ/9NBDo2wOOfiQZEzDz/M/YfDcXZ47hKXG2W3X3WqZabnQ5IQTTkjk/7a3vS1zZNC/8IUvRA4pL7ziZjsyhn6MrsBqpTI2p9XSFXovu8yyifTJFp4AK4dZG7yJFz5VGf+nlwF5xzveEYVKvl0D+6FvP7Sy1zcnG4EvX/Oa12SuDBuHhfxlObvkSoFrTjVHlMLk2CqcHvDDD6fd9gbfAuPXv/71WXbUFz4WEDBaVjfILGeeASOTDBpnC6+SV84GxX3SSSeFZuiKxmAnG44trc2pJUvyBXx4vni89Qr+Zzg5U2jIAJqvlTkOlfkLOjh6eAIeGCVBjD44rvCGJ+geNFeX7FvVeMtb3pLtPm76kllkbOlMenjfffeNQUc7y5qcTDIje6U9p8INYzJc+BK/vXSffRKAoSPeY2DBC07OgXtAwDm0E/87zjoakxEyx9DjE3O2tIu/8AjjbJ6cjtiFSmT8tLKpHCE6VBLGvklzt99RVsqWJTdACTitLrAZH/jABwLnc577nIyHn8B62GGHhfcFpm+sDJ4x3Egly0UWwAiWXuqmEzgtdDMdAH6rj+QJjLKMcPW83Z8XB2xmBRzw0DLxs5/+LEECB8PHeAJDWUftHs0SR7+cPPDSifiIXVHwFd3S2dPc61B0swUJ/cB+zz1Dm4OX2SSyTD/Rj7am0A34gQ7Xd5d56jwZph8kFOA0+7KrX7wfx7uOFynHEl/pG4xs7XzF05xFBa/geUEa+PGBsWJHiwfYCHICXu3Bw6brn2yATf8+3/nucGVUfYk2foVjtpqM6HeRRRbNOORBNpevgf/e+pa3Jqiy1UubbAUpuZU4aNtNpyrk80krPin4i89QeNHGvLuAC4yKY9fKtYpeXqxkbYXCs/lYDVMav+rxXyThhm2GQQees8INHuOjHZr5fuLST0x7fYCHPMKXIsGJH2wV/VOdh/9/RpnF2c2ghShAuoNcpoXRsMQpqvT7qU/x3NfhTWtu6iLIY+NjUV6WHDAbo01xXFvRiSUaBm18fHzwmc98JkSZee3M1KN0F7h3gSgQWSQKDmK0BcOyKyw7JMwEUztPKXE8ZIVE0iJESmLmNTPjZDOWGJNQgYPB33qrrbM/kENpj8lL6y5RwsDI6sccjG9vjXEpxvO+f14YnlBgDo6LIrJxc520vczIlb+q/TJFeLBh4r4jXD+MDQZyzNFtghuPktLm+IqEbLw3PsMwo/CN2WfUflqwH/25oxOlUvJP2eQpqSfrwHBRGoIPzHPuBedOZikYDpHaBpY5ql9KVzbN8h7ayZ7Zz8oQiNZa8OCNQHA60JHxgrMTvnRClDJlbT4UtSVr7WbXQjAFQHAPP2jomBLAz6JR+Mc/9igTWEU7d24fe+yxZZhvLwEeGlsZTApMH/gK/3DsRO+EXPGdgKaUg35E8pwt/MI5Q7PmFUuyaHrD9TcEp62MnrjUE1OHE84JsLdYX7LzZAkPMchWETjMnDxONFriK/xJBvArxUMZ/fqqXw+WXmbpzJdDK1OGr63WwMX0baaHl8xNfTKBX/AAnjana8rgrlLwmqM+LBGDh5GwDYIsWm6FV+c4WLYugQnMAmiZ4dCheNDY8AmHAmn1yOO0VaYls2c+eBtdLC9z2gXH9l5ydtEHLSlN8yG7nh9tReSO39+RDJtx4/xWFk12l2PS+3zRy3wF1DFahWPznBMLo24u+ITOMW/HzssuyiRZATu/dKLz5AHvo6WARP0ll1gy2SX0hg98oK5gRT28S96XWHyJrBjJguFVTgGng9Mom2ZFjGOCJ2Q5XcNH5Iz9oFv1R8/gAboEDHQevr67dBPDT77wGdjQ39hkR3/g46yj/x9v/2NgN3/OMKdRAEQG6C7ZwwXK4LI/+FVbeg7/Z39ozVE9cwU/GO4qucMv9Gj6q/rs0q+u/FWyjPhMluzTn/50eBEc5iSQZfPg1++NNtwoWUY8hZ/JtPsDOG+cACtvZA1u9SEIM0dOu/tfODjkI3gvXNAB9m7q54YbbwivkxGwc6a0Nzd9P1pF4HXSySeF1rJ88AYXcEJuybMtR35/9ojPRkcJJMglXPAzfKuDBnhGltXqZbF26A9Hs5TiC0kobehNPAdf3ylfAQ9b2hc8wNExtZqFF2wx260COjqpE1ra0R/4Du45fxw0QckXT/hi+GON1dcY2OZzbelEWXfZzZt+e1O22TQNyRcdih7ox87KOFsphBd6G81twTJnjrx64emC3zYx7fU3s8YR0MOjZIW+4ZGMscl07+nznx7H27zMh72hF2VbybTivBVv/c0o/4K/hZ9mFj/xO+hgGWqBKXmSGacXTvvKaVldvunmm+IT2LYx9FVmRHbpCj4JP4zcgZMu7+QKmVXHdkq8iV99Hj/ffLOQ8ZE6MYuzSxGIzCDcZDlg0tAITQF5yQEnDdNRKAyNSdj/QWAtX/q27CCbYo8dprW1gDK0Z0WhRN75zneGqSgtjqMbgNpAM4LaM1wY+2/3DZEDNku/nF3nKR/KiCG0x8vYmAJzf/Mb30ykxemlaI479rgQhrML6RSpDJnMAubDFC960Yti9GUtOBJrlcPIIRFd6RPRMC9Y7WM9/ovHZ4+Yc5Tpfi9/efohKPa7cEhyh3ERn5OJ2RSw2++lP5k8BpkDzjhgUsGBbLko09IXB4LjxGHZfbfdw5BwwRnlXNsbbZmOIFDi5itq3qiuf62yBJwOipwjgZaU0dO3enqyMfYjU0gEC07e+573RpDQHxwcGJmGLbfYMrgQ9VLqMp/qzK6F0Se8ePpvE3jH185ZRmRsHctE4UeKhgAKdxk/vL9YKTEfhbE2bzTUTxtdgg0Pvp1D5/vuGT7cnkG05GYZlZCrw1E2NmNO2dgS0+NyTl++38vTz4EHHpgVDgrSmJSwD7rrl8Jzty7a6Q8MvmX08aM+zcs8ZKAoJ2PKlnIw8KA5g0smhPLk+IGRA8wp+ehHPxo+krH40pe/FDjAwunUFm7hD84oNrqgFbZsQAd4xopzVfUdG0NbhczbKwqnnA+K2RIvx8U5dembzK+CY0VGw2/4hhP11Xnyqk/OsT61Aw+lG0e78AEn4CCfjK0+ZFsUfc2pBZ7MCy4EZ3gkvFDz9MQF+gOvX1l6Eq3Mm3HFP/BtOXPH0sHqCOAtXcpo6UOyw5Iqg4wnfeMHN6XhZbyIrzJ2ObrowFZM4rdga1qFLlXHSpG+6Xk6x3lOs726MmWCw+nTp2dfon7wnD7B2vKjT/PEb8ZEP7zImWBT8BlHxZxsu5AhtIqBJzlk+Isep3Pt89WWjiUDclDg04dxyIixBM9gyXa2eZfImPgYr2226WaZC5mht8Hqph94tseYgwAGY4C3mDDzFhQKHOyBFlBz2NgwtFHgiE7n9OBz8zQmBwtc6N76g61puUrjR+GPubKXaGo/N3qBH39YzWHTrULRW+4ZURrXnLPtKjDjzJ9dWc7LKtmjnqcOuCHL3NHjoQqdNbMcOToP3uCbPUU7MD3/ec+PnyDDjC9OKhu7VdkxK9BowBGES/rxmc96ZnwWQQd6CUA8apWOFmDI9tvOYhUtDnklf3bbfbfoexlPdOH48RvQBC9xTumjE2qVggzRQ/yZ/fffP3OTlEN7KwTG4Wux5UcddVTsNhyCgzyyHXiAPef/4DkyZI+suXHC2Wg2yzhkC2efd+55cbzhmH5kXyQB+Elg5itI0NApdAd5NG905MNZzeQg225htUKiBU3YF785veRMMgTt2vnlX/FzjEln8I96Bf2h6Pn/8/wszi5CY0yThjD7RNsZksGi6CwJKwQcE8nuIiBBRRgMCekUzfj4eITeBEXMh3/i8CDPbwwjohO9ykJSnogJBsYao4qsKO+M9ad6Nmz9s2SmL8hXh6K1vMOx5rBRfs7JZpiD3whuuZ4SRADG3RzNx1IcZjX22NhY4N98s81rq8RSWerirL/xkDdGsbhZADOIol/1qldF+Vu+k80wpr2a9rRR5gIBfTq29OH5dhSpcc2PgHPUP/XJT2X5iXL00gYOLWGBD/BjJPOEJwVOOdHmIcsie4Nmr3jFK6JMKGN1jM15eN3rXpclSMIvQPG0DM4fJteOQjIOurm+2eabTcK34gorZnvHzZXpdXcmgZGFsUwRBRuIZs8/d9c8KS88cXkpkL771Vx9OHQElFKmCCmXnhMFRzBl1ikPNBAxdxaF8sD7FII7gf0WdGgvK/TzMliUrnaW90W8FBSaWRalTCkoUbkIn4HTN4Vl+WqbbbdJwMjAU0oUpbbGodwEIJQHPtbOeQoSDdGHUkJvClzQRsnqI0anDL1+8am+1b/g/AvSn6UwMiLLRuZk+MGkH2MIAs4686zaE79BFCQ+Ni9GlqFhZHzMyRI1Y8BZwuutdHkS+lYf/sElSKW4czNKZaaNa7lxu+2eHefC2GRe1kZwChccODoAfTvrwXCAxUtTZJEUihet8IL5ogX8oxV8+czpRWDRb+vKI9kKp/j6ouJZqzluNpQdo6voKXwLp/Qv3SKT9pMf/yQ6Cy48gmnLp20ZHYi/yIagX59W0NwMiyfgneFTBJD0KL3LCWOM6VdygDd9owW9JDFhu5dVuhuK/zgEjKJMkqznbxb+Tep4mD066RePjJV+xtcybeimLzLGqURfPCRDiH/8xgMygtqRN/O0N50h/vGPfpwAjjxKttAJt/3uttoed1OtEiwQmPAu/lffOOQKvzuv4GmBH+dZlpZt0BdHBo7tBxVEXld858k7ZOOc75wzWHeddQeLLzF0Vtk+xVzoGzxOfjgN5A0/43Ef+sIc6ABjwAud7AYld+x/69vfyv77dPgo/TEPztuBrz0wzhVHD60ELeQOL7GfpE5mj020EqAsXNesHrGRbzj44Mi3YMg9Ofr9v8nqM58xdFCNKckggHFTegdLaCEZcfRRR2dMvIVXVy24JJ3g1NgCC3wP9/MsO098B4ksT89YeaWV0x9YjEcHC6DY7/Fp47HTsqP4iVOvP/4OHWQMn49/4hPRgfSx5w7TY+qsuOIK2X4mGWcO42Pj2XIkkLJtDU95ggTZNRc24C1vfnPaqC8hI5igH+lY/KmYB99Fe1lbj1Z1nd8GBk6xBJ/rMrkKWYeHXXfZNf6V+ZBZW2U4wOhii44tcnwseFix/D62Q5+emX5PySI8gkcd/bE9aMmH6Xt/MuAj/GcWZ5cS4QzZU8d4t5HyMGiMacIUCMJgEswC8QgKsQwQpYCwHFOZQRPD6BxXxGOIIEoRBRrDdVENRIieMZK+IV//89Tn7/PW3p4anwNHiWJg9RAN0X208Vs7x+oo6nlYvXn8oYgI+ZgF0Shx80YI8IAfTAhm6UFxoxuYMZT+XTf/sbGxyfmDE/EIruXaxo36cKCtO32NI3uinvnaiwt29aZXNgPeKQBZW336mIe5q3NfvfhBIEHpCwTMDSzB7/h49teAmXNsns4LPoyvnn4ELoSes0KRx3Er2Jse2jOgf5/v76GriJtTYk5u1Mgbs4xRfcL17FhumNjaQgkxFBwhBby2YDAscIH2M2pJB0+jvXPaWPbijOEBNyEwVOhFWWsDlwqHoZeRZXHuqfaibzxCyTBcjK+lMXAw+PiXofLWL3QUHevbsWDHWPANHsrEq57hGh046bL4jhnNfWqfIwfQG34YPDwpS0RpeSyT/ZIMpOw/AwBemSnOPEd32TIIblyyrUXm6J677sk+dJlaDgjnkIJUn8ORm88WXijOQG+tACtnAm7IsjbmRy9wDn57428DF54S+HFuwNw4NHe8Fce0FCQaNEzzFY4pcUGZrBkc+u0uZjhmoOCX/jGfn/7sp5EXzpZHv1nt0AZcgkDyRI7AUioqx2TIZ04tZB1f0xN4hu6Cf8ZZtpvTtHIZo6duOnyIvABcVmWhSlxw9vA4+qEX3NhTymih50GvOyiPaiIvAn+66sV7vjjyw3HTJyeQc8Y2cJ7xJj1tC4FVBRkfK3V0kT7wBH2qT1l98nbtzGsHv7/j9wnC8Sc+9zQOziu74t4EsOENckVnCdjQ1mqT0jggT4KqXulj1OGDHpRJNWdBHXyBgX7GL+qBxTzIG5xw6smlLWTuK/HGUCtdivnR0x5zp46bPmXJ8CVceiOmLT0MvoAWfJ5UIpCzosNB8IQisjvjezPSJlnFkjUyqy/Ptse3dBG9QKeTF/wMj3670Y49gweJGg7Jo1XoObwT+1GyhjfJOdrlZt8SM4+7o6s4QHQpWrQMwpvjDqLwsycwsVVs539XzHtsfCx01Qca4k19aktPgcXjQR3DI1pxNmX68YPzvukJBV+AE++gn/P6ZuvpaokfNNCv8bQXdGWFpHQofqVLjdUOn7npp4N1/aI3HiI7+AUMfCj/JSE4q/wCzjHfAT7NKw586TK2mw4lf9V5YPeSk/mKt9n6ue8dPhqSQ+4pDbFjxqi58AdsiRzKVq0OVXvz0T8+RU/wmh/7QXdot9aaaw3uXa1WOotGgmwyP156GK3Ip9c/uzeEvjEP84QfyUHfgtkFHzdMngbgR/DPXDWBIVYmBukJ+WnilKYCsQoGxryAh3wElZLufVq+IRZC4vQVAkQ9HGhMC6mOZRfUNUaYpPo0hvGds//OOG5eo0jCRIUoRJgKI+IGruobc1AAHcVgYmOD0zxcQyBIRkTX/cZwucGjiKE/wgd242hj07hX+VKcYLN94T3vfU+co+6nnVnjhbGqX0rcnIwRJilGQWwfjM+5MgalbJlbgQuCsUgJF8K4DibtmwZggEv96BsMlIjfsslgiPNVtAKLOgr86Kt/m1vgnmBeA1rm0J/zlKzlv6YLenHEjWP8hgk+Z8dC2DhCFBF4zd05+/8oRfgw16n0iREt42qODLM5yjaiA2VpWccxnDRdzN05yo8S8EB0Szz4SntGHQV+VwYUHAJJCgQcaE1JUTzwSLHeUA4bPgc3WnNSFq8+jIFvGBMdUigyF9r8oXjz+jLK+sYDHZi5AVMWSLaNgwgmNxk5Z8uOpVVOsEKJ9qqNseCO0QcXebSsCh54oGBvu/W2KCsOAlmSAWu8cJo5F/rgYMti2TsaRNRY8EK5o4exKHny4Lcx9UMWzINsCkrpFEEnR5nRGBsbGjU4ZfTRDE1k5eDPXPVtv6a7rTlF6sAXYwQGvxXtfObUYi7gtzIjmIBL8+fEmi+dIIlgvjKBnAsF79MDHmVET+rDb/jVB7qiPz7lbKEPWukDPukLToA9g81zruu39YJgL05wZW29TfLGCnw4CYIxzq0MEho2X2kHdvxhXq6BiWNIL/lNxhzjC7zC0eYQGXf11euRelXfuHjIx1zggozicUZZO/Pu5AK84Qu8TTfQ98aFk8jwxJzIJ91MPskUXa2vww47bHBmbYk45eRTYrvATv5kY12jaxTwGAMt0Iv80wX6AAvcc2o4+eZoTmTddXaTDgAAZ5FjA18enVWsHv0jGNHu0Spwh0btE4CDHLInWXWohAB7Z/7qmSs60pHmAAfmDO/aKXDpnPr/XaFv4K/1OmcxW8jK/nv8I7wsVcEM2wzndCWepn87EEdz48ArvPvwH/C8vsCi4FF1jKc0vMb2sfXAYzzBjVeM8ZEPf2Sw7TO2zdzhCQ7MUdvmDzxK19J75NT14LNgbrxom+OSa4jDG36bC5l1HWz8J3IPx/yp5gs2jZySXzhyDQzhwQkfzriNR+35EvS/fo1l/vqDG799usAZGPiHxgAX+daeD8g+kkmlYeq2j9T3Qzq7Jo0QJoD4PiZJaQK+kQ+wJprrEKSNbxPridxbxPdGL0Q3SQyjvnH03QSCcHUg0LE+XOt+vS7wcRPt9EGgMIS6ir7ArQ9KBcNgUGMV2JPGFjHsGfFYI32riyBtWBHZMcGjXGTqegzMMTY+lj7BgImdC+OYezEGZ1mZeixAACsFx7DECBXcDXMzBMOSlxGU8tV/Bxhwab6UoxJmKgYCv2LO6AJOdGqGoyApTnOUeaTUcxdkOSGcYoYDHozVwtf9oZU51PTiULcSgJeuP5XJA8hs8qfxgofwGWUFVvNnYCkpOMRf5jKJz5rv32t+sAofzqMR/FGQ6MyhojDhI6Uq4zM418an8QIONPFbfbylP/CoZ6mHEeg2DbcH9lNUt5aSXr6WSilAMOCfP1VE3HuJzQ2Ppj/Ods23x7Z1w53be+2912D11VaPPNrv/s1vfTP71m0N0Kein+bxhhMs5rxYZYfvFIQVL+nbGPhCoKuN+WgfHq1vx+ajvb7gRZte0cCr2uhPG9f7m6z6hIdLTtDHmBwm/Gi8xlU7sM6RV/XIh291yBTaklGwoGXLNri6PkfaXJyb40rxXvMGpm09BN/4Ap8zTO0EtN6FB7htOpk3HDunDlw0bZ2LfpzQQfSBwjB3IOJbHf2hv4JHyIVAB1zO6xctmjfAqeBD5/SBLmDAJ77RlnPHYKKVPvSrkAcvCOo+8ZV6/RsO9OFjPmBo/gz9J+SxVy/pBm3xZvODPsDQ/E1/+92JG7h8z3vek61SZ3/77Cw5O8fhscWC08umtYOkHwUcYFJaB0VPTdgPupmubbjRgVw413Mwf3bFvOEQPo31aBVw4SM0gD+wwKe5O+c6GyewcAxP5uejnm90caz09cg8xpvgvQebH/voOr6hK/TTMuCFT+wyZ0u23pZDuOToGUtbyQowNd0dK+ppix76x0vadFIvsNVY5kXH6ceLbdxEqA96yrXp06dH17H95gUndFP7Iuri/9ZzxqYbW4fxIcABPufgKrAWqth4GdbfVzIkAVvZOfxiHPAq3a71gW+wu24ctMI/zk3lI/PEY40bfdKl+FhdxRw70agfY4WWhTCwNt2cN49OxKHRP6PM4uwa1EQQVQTsGzPIjgwfR1YOUSm4jgQa0DAqJ6H+aQ8JzkGScxACUV2/iYxhwoylDBkpCCTsjRjwcCRbuJvwmMWxEgVUjNow9VjGB0sTIzBi0EI8hIOnz1nu9Ygy19QHBwbwO/UrS0rBOUbIrtdOrn7SV+GAA6mPhgMOwIYRzJEBwDiYydxF4vDRigCOtMEMmALDmj+YfMBuzmBonGb8EkgGQHu/FUKqDUMEFy1Izdz6Vl9EbHxzawEAvzFaUNCqadHZ776WwWazP+A1Z/PzQWPOozkyDOaXazUrdIFXbWQkZX5cK9ZN9hJu/IYPdGNU4F6BU3i2B6nPwb+6Ps0H6jrWZ8uJ6zFgVV//9r/bAgPPeAbt9En5+Q6PFYyO8QjH3XzADQb9Kq77uEOYY2s7AgMAdvxmj5alKVlZbcGVPsBR//Q7qZQKHrwo0yUI+0vxtye1MA5kQjvwKeYD5/jCeX3hSf2Dr35mnq7hM8GX7EqXtCk8wAXYwRp8F26V0KS++5E1xmuedt2cW+ZdCxwlby0/5EZpuODTI3X0O3fJOPjmxGLe8NR6129zC/8UnRjINubwjhadxVeXPKNxjovn9INf8HnTEl6jd4rv4Al/wBs8K8bTnlFnbB2Ts+ZvddRFY20VtAMXfahwIJsG2upTmzhy5aSQU/3pwzV0bIeTc9EvOwIXeMHfOlPCJcu61d74+h3SvfRmrYy1ndI3foUTejOyUTxUXSbgowucax1iHLr93PPOHcysfcn2LuuXfbJdylaf6eXkGF8nxjYe/INNPxIaxtJOadjUNU8FPh03f/smP2jrHx53Do26nzT8J/8xp8ahex8s82eONRfwwQsHTz28Bc/oD2bt8LF6nEaakt+htK3Kj4f40/hsHmleVH1q//AIT+AyXrKzpTrpPedii4sv/W7dpR5cs8lwrQ450q/f+gQ/GHzwHlvPCaWjtdfGN7qGB0uW+At8Hm1j82vu5k+nklX12znGA64Zy3Vj93jg1Kc6bAOY4FfdzL94xH84yXzrJLvffWuvL0EfnJNNcBlfIgBPwpnz6jY9tOkxHPMPlZZV9eEC3OCBX/3SL/AJJ/+M8qDOroEhvpnDb8fK1POOFYLmv4I4EIKhTQziIQURerLqiQIgnDNtwtp4NI4uIQ6hKEEIpgSaUcDRiqDH1x8Y9I9ZMu6EggfWnyvypQQJlbaMq+gds4Ar49XYiABeyFcP4VxHLHV77o0XMDmH4TkmGHoqs4FFVszY5muflrkaw5g+lgbdjGa+ltQoBn1ygvXVAgO/4HONggOf/p3DePAHXgWz3V1bReBB9tG3a/ldQjBPFPiQ6TAkONDIY7YWqSBCvRqonLyKOiv7q9gbzBkg/G2cmidSYXb9U/Mo5g108A7mB4UbK0/wcNOnp9R0/+9+uza1X0pOO3RFqyiiwh986z/1a0AZAPhX0FIf6irad0lfxdNgbJ41RsOM99VhdBltY/itb/xridd5zoQx7XW0tK9+xqt+Kcg2uHhbn61QoyBtQ6jCecUvU2Wkug4s4KfEFPwOPvWUhpdhd56OMHbjp+edyvWn6WAeU3Gbvqace+D1/t3f6a/gM/+p/eQ6QOr/Y6Hcb75TJtTnp367PAsuJuRkar2pur1pPKXrBz1EZ3pO6b7uV3GCV/q6b+M8KH3AVLROkzp+sP76XPNXYK4+H9jfZD9N84eAAzzhiSnXc67+ZG5gClj/sJFwGftSepK8KeCil8kK3g6cLjxgHs4PTw9x5nhYdzhOLk7903BpB5YpJe0ecG7K5X/6Yctw8w746JW2V5x+djP442jWb/qNDYpenJhe6zP1rHixqfpS1znf9CdHVNKBvjImR44Obt1ibEUbRb99LY5a0Uk/xgaDMRS6EU8HpjrFDiocQ3o0MAhYqp395k337tP19nnYdnoVLMYGAx3I/5m39DPnt/Ur3wIfZ67VP8fZvARKHaAZq/FsfMd4UMbfiq35wLECDn1Nnb/rPR7/zYqGMdiq9uOaHsbk67SMGztzL/wrU/vu4/6ui/fjfeeVhiU/HsE/8xxW5cH6bwB897F6AIRMG/ff97735cYQN3ghmv0hkAQBfrdThqiQhSEVr6lcdrlhRimRaY1xy623JNqDeDdxGVMbjNrEbONojPRV35gJPBw89WXlCMO8ZdDvKqYCL0IjPoIipqhCG99uaMFM2nIE5i6Gtiew4cXklj1C4OqrGRScSjsFGAQsxoMHTgOBM45xLWfZp9ZOM/gjUOW4fv0bX8+jPXbaeaec04c2cMBZvmbmNYMPfvCDYUL71owJPjjWh7kZm/hqC09uTHlCwW1uChzKzLkL1tMF7PWSNTMOGlgWX7SyMeASCBC+ODrVljCbB+caTMYwnrGn8kYGmt3+FLxdwPqQ8P6j2ix1HtjmwX4/6LkJ5YhOkzgr5RXaFb/iEXj0gXf1fKMffEc2qg9tO8BwHUnVoXzxIX4QFIEBf1P4+gqNajxR+YKV0baUrL0lb9ljQZ3feFpb32hKoeWmhrpGlihYgSnF6251vI4/wr/Fh+DDg/rAZz4cWgEXGPx2vQNC9XwUffSnz02ll+MHnn/guQde79/9nf5quPv97n6n0D315uA/D5xfT6XPT/3u4wfW8buv5XsqfqYed8MH+e72U/u6X7Up/ajb40xtd7+2XadOPrDO1HpT+4o/O8Fjk2N3Pz1+f0/023BEkabjyZaTB5N1Jtqk2sQ45JncsTc+ZBLv4+/JehN1p85jEu7UGv6ZOs6U0xMXJ848cH51emq/s7R7FE5MwjOB654rx4+Ogx/nrBDFBpeuovfYfdc9AcfLROg82w6cY7fpFbjWBn7t75YJlsiaWdl1ts0qnu0Ussj0T6+S0pnaaJuxyyk0nnP0lnO+1RPAeMKGVwO7cZBtzJahoq/sp5UCc6AzbbNhI9G9/Ro36tKX//Iv/zLYeaedo7ONy673tgA319q/Xmo0e1npZHWiM2sMj351k6dn+9quwyfhW5TkhM8kF+hm+ptd0BZMAoLMJzX/sdqrX3W6rnmzG3wBOOV0m4vzbSPazwFzJ07YAJ92pLEX3HXp4/6ui7nUv333cbd5JL8f0tl9qEExm9IIdeegGxQQCHI7+sEUmAWyIJGjpY47bN/1rnfl8RjOIxTGtX8H8hHJzTAUh/baJN1diNEXpDOa6rqOkTm4iOO834w7ZlO/lyHUxQyMtgzmosWAMlTG5cxyCiHenfSW4MwPsRUMb96MuqJvezqLtBEo51zPXGoMN9RlW0AJH0b3SDQPH/dIEM++Ne8wWDG8xzMdXI9YIZzueIc3OLCnyE0RHpXkuajuLnaHpjtGCVNHfMYGf0qBh1m1B2s7xXBIuZxXd0R/ul7qIbL0mDhRLyFFG/uptdOGk6sNuvj2aVw0cybSLXyh06jMigH8iQcoETjDT2gDX841bzsHz343bvEpBYIuoU21JVsK5ULzo0cruCiboj3+o8jc/IY+6Il24d1qpQ15wD/OG9M1T0dRVz9+k+F7q73+yAn+ouDBGae3+lHP73aQ9YnnKGEwKF3X+VaIDaNz5hJlPBEUaNM4cDwqIwyMMPDYwwDdQR/GDpaTRiddUM94/chHPpKbEDlxsrOcQI+sc0Otp3GMj49Ht7DVsXHVj5VLOoPdp/M4rfwHPoDS9ssxHUr/OCexRU/RYc77TS9badUXvUZHnXzSyYNPHP6JJOdsR6HHvABHIk0/xqZXwcTf0Idsr6QAG+DcvvvuG7/Hm/2Ml/FL37L1Snyfcvbhw70gvo2tXtuMJKdq1VfSwzW6lc7l+8Almw4ndCpH2vyjnys763qhNEk88Khnfurqn2/gmF9z6223Zg6e9mRebIRinvrTln+gf/aH8wvOOaEM10sfBqSMkyjMBD2KqI0TBoZAxTnEUAfBMQjHzeOT3LHt6Qb2LzmPYF1iMCf2uEA0IrhjUN+NdIygf8SBfAyDgNp6dqxr6tiMzpnlbILLcrxrMsj2Y3Jb9Yl4znH8EP6eEoA2zK6nLUGq8cwl45bzqx3HxTYMS8GWLrTnGIAbTAQA87yqnFUZZHf3Yzr9cKBFgZ5Fx/H0GCZjmYe5y+D2csfHP/bxwXvf9948Esf4iiUGTG+uSuMnG+xLIMCHydWHP3iYXs/0Xa9ulEADbRWRsDZgJ6jadUYaTjhb5uK6fuBQv/PMP9zfmk5Gf2bBAB5qPoJr2X78SJlRFtmbW3SGT/XgVkF71xUy00VQgsdkNWQs/lwKDW280UeA8uZ61mLzugBJEKrgqfB5Vi08A/iuwVFHH5Xn7j7rmc8KD+aFDFVXfx6u/txddhnsWwracyXzVIPK0IJpMrAp1gFvlHJ9MyC2vKhjT696+NtzdBkqb8nynF/1++aNAFd/LIf5p4ATb8HBqIwwMMLAYxADQ1HPSmyyqZzdstve8Oi+AnojTwkonenxjJ5ZTEdaufVhk/ymf/gXjrX3+3FlT61Y0SF3lw2ui5OOq6wu34V9pYvbQfObL0JPOmcbIbvrCRts5x4v2KO+PclluErs3B8n7GR8gNJVbi6jk43BUZZN9vg6NpO+PeaYY/J4SLDS1fQ9m2BshXPPJ+B8tw6P/S7nk86XfJPV7S0MkhHg0D980JdW4ujg+B1PGD5FyjjmlXHLT5FQ046edS02X0Kj+nCeL9W2QACiHt9Ge9fhVX9/vre2SBS80efz1g2H5W9M2obZmGUftrPLWYMkrzj1rEHPXPUmMESCFG8n8ww52xwcT6s34bzhDW9I+v28Wg6w9QFTvfJVr4rT+cnDD68oboFkLmU4Fc4o483ha6OKoBhFwdyeWXh8vQXFA7m9HEEm1HMQZXc9HNlvzhsD7GUS+vJec89UBP9/1TM7z6nnPVrSRzR3pduO4dmqmMJcvG1lu+23m8zSegbo98/7fhz5r37tq3nszE477hSH0UP+Pf6IoIDPizi8MELEyKl1XqYPs4g855p/KLAYGBPFwSlFsP8r9s+LIt79nndHcMAB1+pwojlLlk48Z9VbTQiFx0p5VqNx3RBw7HHH5nmL2rgRafvtts+D1TG1+mCBV0tEH/7whwMT+oFPJEvoDjnkkNSRjSZA3uQSZ73wT1DBpfTenfwY/ZnEAFpQFnCFB2QqFphruBEfD1DKaNAOXitfPK6tOpShOvgYjyZIq/5cF1lf9POLcpe314/iaXRDY4pWO30UAOmHsvJ80c9//vNRxvidQnNzDxgoVGO/tR6C7skjeATsDIRMsWvz3FcRfJFd34pzjj2ebqEyDurr694/35tsseVHy3jb1otmzAUM5NOzFdV1Dh8xYhS4OY7KCAMjDDyGMVD6gy0X4NIdc80zVx4bd+ZZZ2Yrwlve+pascHqbKJ1GT9B/9NHhnzw8j3GzJUAATZ/QHzKMsq/0Fn2jf1lUOo7NZNsE5OyYF40c9q7DYm9XmbZKnlLjpVL0LweOzmQ3bVl42b4vG6y2+mrlyC6YFd+jjz46OvQlL3lJEn30rTidfrQ189Of+XQed8cf2beSBVa8XZMtBge9TT+DxUs3wB8c1BwkFrbd9hmTPg54zB3MtlF40YikmEfdeRmK67K6tjiw6T3eOw59R3Q6X8rNx0ms1bjw5BnlXi7T9sHbEL1ohvNvnzD/xlttzd+bN60oe3IPOGXe6Xu4lcjcvV6x7BGsVvzA8oR5/nGT8ezKvQ/f2a2ZIJYHt8sqeaj2DtvvEGRiNs6jyMbNVjKIslNX/fqqwUaLbJRngDJoPpCPkB65BJmW6WUUm9kQ0fvHx8fHJ7dGYH4Mo1/bITxHUbq937+uT88b9cxH/RjHQ7g90HyvvfaKIIgex8bGygEd7vfxJhxvX0Noz2qU3SJcyvfO/V6cCg9b/m29HefYY49NXy1E6jLells8tJ2ziHkxKQY1DseZw2CpAi5EfgRERjhLDRXJYi7PYjz5lJPzTFdtvADhGeUk2EeLucxN37fV3D1KChNSAIq3GGnvbXeXX3F5YCFglICHkgtG4E3UDCfwDj+caHj0rFaRng9nhkBoZ+lE0CBTaPuFwKUjOHP0AdeozIoBSkEWFo6shMjqehHH3yay7n/9G0d0GDgKGO75y/CpBvDfCgXf4C80Qy/8RQb0qw4HNf2XkraE5xhfDUJG+85qq0MpIjRCe8qKM6q94ljflt0oTnvVnTPGE5eqF7RUW89DxBeyD3+9b7iaECe1fqtL4cfouF6rDRQvx/6vtwyfrCJrkutT+aTm3byD9/WtDvjAQ3mOyggDIww89jBA7ukMNkiQy+ltx4495TvwLxYXfJd+oZfYe9v96D/Ph/W0C/bU6hXdcekvL42dYsPZSE6ewN4Y/fIGY9DBtmzxGyS9nve85+WeBL/5H/SahA57zjn1siVjuMYeclRlPyXa8mrp2lZI13mhx7fP/nbatR9j1cwqlxvJ+rnT9Jv5n3DCCfFL6GX6jx6/sJxZ891559rXW+fZBHjybGgvMZHE8lx09rhfaAIGOKNzrZYLAKxSwxkbLsklU8tm82184FIxRwkzjq8XVvBfONRJPNT4fCCvGxYcsAf2RMOJog2fSvIFfvkZc0L5Hzm7mO7q31wd5mOwERAiZHMxg6VLDvDBB79hcGotm8vA2m+65lpr5lV53s7j2YMyXsWrYabjjzt+cOKJJybi+tGPfpQIA2FEKC0MvkUqbvbiVIv+IJxzOzY2lrfteE2fx714woG9OJy8GTNm5C02x9RygjfgeF2fDeEvfvGLs31A1pKjLev1goqerqstB5xSWws8fN91ESMHUn+inn5YNGeas3nwGw6Oo0kQCMUZZ5wRZ8Crejmv7WxyEODLEo4i8iNkmOuaq68Jg33lK6flNcTe6b1gwWE/MgEgNBj288d8Po4zJ786q0zucWFumWkRpkzaJ+p1hJjwvO+fFzgoEBEuZ4JjLKNLWLw+VGRr/MUWHT5M3WZ42UKvH/a2I/DCMwfL5nUBinMcFMI6Kg+OAYr8d7+7bXBBBRSXlrK8o+RG4GLvF0VKYeMDAVhenVuKnELG46J4isSy/5W/ujIKT9BBeQnOnv2sZ2e14vnPf34UHoUv+vY2J5kFqwflNsdJbid0+vTpeRPckUcdGYXtlbB4a5fatuAZvJxar/N+ylOfkuwA+lK6YLNyAS6BniCUQSG7lvB++KMfZg6WHb3m0jej4bXe3l6GbyjTc84+Jy+FwMvmDh5ya4uRwK8zvQ+OzdHZEQZGGHgsYKDtOcdUEO/NhxxPNti9LbKqfypHTz2OFT3EZh1wwAHRUew3/cF2cfQ++9nPxhmjV+ka7Y4rm8gfYec4nZ4MQw9utdVW8TPsD1afHpOwY9sd06uC/pl1k5ssqmDf+M69vLKvEkBsOnt60EEHxYeR8b3+husH//7v/x6dTV9+4dgvxIexcsv+64N+Y//ZV2/VAye/QF+eh86hBh87TbeysZxbK8a98sb3siXSRwLvgx/4YDnKFwYHHFOr6HwwuJJZtr0CjvhLkl7u+eFXcbzth6af+Wf64PxajUeX0884PSvkz3rWszI+n8rqM/i1l2zTB5/EJ4my2Zw5H7azCxEIvv0O28fIWX7EEEsU83FwOareFw2xuXOvso+Mm4+ogVPF4cKUnrqAEUVgIi59q4cpMBdid9bLvlL7FhGu370uguEA2KJg/zAG5XxhIhGX9vqylO/tUDZgI9oHazvDG8o5veTSS8JYm2266eCMip5kXm+tcTkU9qFwSBxzfLcoI9+vZjQ/cCI8gou+OIVg4xQ6H+exIjZ7eEVohBoD26vpGaVwIAsHVtdFkJZwRLY23btuecE14xMWAtmvNCQkzvl0ZAUWeOz90uaADnCtjkwwOAgOZwi+4cvzZ70+UD0RHzraa0xRwAmGn7bKtGQZ0SDPRa0gR6CTT81rVO6PAbhEj8sqg0CJoRPeoNhkHWQo1ll3nSgm20koenKA1uSCHOWVpsWzAicZA8qLUuHU4kvKmeJRt+lKgV1ZwZd9t56+wIkkh4o6PgI3mQ1OMx44+eSTY2zcBCJTgCcpMEpTAAg2cOFvsDIir371qwe/qZWc40pRyhTjKfIoiBUoCbzIiPHIgmCYQnXOW9vMQ594VeageRk/wt2ojDAwwsBjDwPknx5hI/kDZL/tKJsmoKYLuh77R++x4ZJO9A87ph39wcbTL/qgU/RNh0gCsPUcR5lNjq7z7Bf/RdLLVofxsfE4ihJfdOlvfvPr0m9XDcbGx9Le87zp7d122y2JBM9y5vTFppaekiygX5lAY4OfLqRDwbTC8iukLjg5quChT9lVPo6+nLMtQEJQ4G8+Hg3JHvB16H6ZW31w0OGC3pSkMGfzGhsbi/Nrb6/tbY1Tfbi+Qs35x5W841cEt5VoNI6gwXXbGWTGD33HoZkHzhNMSIjxb9gybc3ROT6BpFpvbVR/di8P29m1HIpxGEkIQFxMx4Frp855TLBg/WPsMC+HSjZVXUzN2Du2fy8OU2FKn7+//fdp05FMDHVxkmVajqtlXQjGBL+89NK8e1yKXUYLERnZF+zxgkRYxiYUv7v9d8MHeP/t3kRu76k33by09tTYf8thWL6ECcNhJHttzQmzYk6C5a1tHr/lPCZyzo089ipaAvluObpeRWgfjg31ojHbI9QV2WG44KQMPkdWv+YX57dwSXAwnkybPdDgNhdLIJiZ0wGHmN1SuHMKZ1iwoR8OB/xwYu2/4VTBM+cFngkXXHI6RMt7v2Tv9HHYYYcNfrHpLwbr/X3d7Ltc+olLD7bYcou02ecl+wR+GXh4pXQoDk60cWUl0QOuRuX+GEAveLnyiitDr+mVxcSLeFz2gsO41tprRcFYPeA8Csa8unf5eq3q297+tsGral87WeNA2haD/hxKUbpMBznQH37juO6zzz7J6J9UzqvMAR5z3QePUWr2j+M/SosM4TtPC9luu+0CrzEirxPO92fq6R377bff4K1vfWvqyqLY1w7eq8rZFeGfeuqpyYJcUQ70CSd8KUrcfjjjGotjjRc57xS1d9Ubn1zZ1nHf3EP4jI3vR2WEgREGHrsYIOfk3zdbwt4pZJ8+8qE742vUNTaLDeRf0CPq9XYH/XAY3btjxZhjyi7efMvNcc7oMrpPO9u62MbWw/Sj+xaS3JrQkXmBBX8juqluBq+x2H0f49Kfgbvqg1Mfk/5PjcvOc2LpPrDp/893l502v/rnUY4cVffYqKseJ9ILdOhnFcHXq6d8COM4Byfqe+2yDQXwxjabG3jVszLodfLq8VPArd5XakuCFfBjanV75ZVWrtXr6+rV1memDpsiAyzhJuMN7rXXWnvwzne8c3DxJRfHCbdKl8ChcChguOnmmwbLLlN7guuxbeCSVJndy8N2dhHE+8zt9URUhlra3tuYLv7FxTG83/jmN8IAKz5pxcHMyrbay3vc8ccl7Y9pOZif+vSnEiH867/+a5jHXhU3lsmEctREcW6OQsgIxrzD10665sYXKXd7aUVcGMjy/oYbbpj9sRyDX1z8izibCICZEEt0oy8pfgYa44ponCMstiMceeSRYQ7MZX7uIl9zjTVDdNszMJ++LbUQPvtYt69lEONzLDkHvgmojB5GslRAOG3pEHFyTDB6O60YVVT5tTO/FqfUtV132TV4cd7Sgv7hccsttswG/isuvyIb9juy81QHjL3GmhXZ1bL4EUccEYb3BIwdamlZBAcO/YFJBvDNb3pzllrgkPBZbnnpPi9NxCs7t8uuuwT/nGQwtTPSAg9HFMmozIoB+22zJaH268K7gAx94EuWneMneyrAIhP2aKMLXhXJi6atalBC8I7vKFv0xsvNnxSt5bXX15LaH6qfNgaCT+38VrRV8Jq9XRxOMMiUgCvtStOic9cDC3jdZUzuBFJ+421wMFTaCaTw/HIlX28/9O0Zyzjq2uZjPmTeCowtPuZPGUf9V9BEGYPVeA1ngBj9GWFghIHHFAbIOX3DjxDc106ryL2EEOfMEj89aGsBPTPzmpnxKQTVdAZ9wu5aZbXSKXHDVxBQ2wqgf/qUHll3nXVz78GSSy0ZfRUdVo6x9hJDkjczql8ZSp+Z5avQuxxmWWE6zT5WK2fqG0NiQYKLbuP3WP2dXokMv72p0rZB8+Ob5Mkz5QhaHaObD6+b8Q96/UFxyiU8tFF8c1QllFZZZVp+0/fmwuewkterceZ1ZSVKJBHYdONLfPBdbGukQ91PpdjbPD4+Hr9IlvYrp30lq4p8Jw6rMa3k2kNsvubv5jtw24LHZ+vEBNwmOVm+lntQ2AnZXe9LYIvmhPKwoWTAMZO9m/YUQgCkceZsjrZfT7G1gWFj5DAX5Hj+GwPL4cPIGEhUALn2qnhxAoZHdPtxLaticAbVpw2ocRFJHzJnY+Njg8032zyRCQeZM4xwiICoL9nnJXEsPEZp0cUWTcaMY60fzoYCLkJmU7YIBmwYgCNoXNfMQT3X7bXFjMvW8r99jOoQBksRYLfdgEPqPCe1N5PrxzkG3hiYl5Nunq/Y/xWD17z2NXGw3/f+9yVCw1jqg9V8OJrwZ4O4jB+8EFQwUCAbbbhR5m6/LwUCryK5jhDBby+S8X3QyxIKZwxsCy64QLY+EGT087HRnQJo4YQvjhiYp55zflSGGJD1xh9oIoO654v2TFYcDd18Cdf4noISeFgVeFs9CQG+7QfHS7K68CwYwwMUGZoJKr3amuzpn8y4mUwdNAnfl7LEG47xmGtWR9QnO2Dj9CoyI+SQgtNe/c4iGFO2gQLHT/pEc+09FsexvsFCAeM7vG+rgmVK8mUfnH5kEuwPe87Ozxmsvc7aGdt5fdARxhYkGG9URhgYYeCxhwG6RUJLsSpohdSqqRvNN95o4+gS+smqT/RnJVrYHnqM7qODnlbOrcCa3mGLd99t98Epfz8lgbtkDvtmWyNHkA5iQ+k9+pYO1Be9aiXstEpA2eeqL84v3cz/WLU+d9bqFh+DLmQ/28llQ8HiN33I6XOOT+Gc8T2JCfz2HnOg6UTZUPWtokmq6ZsDLukhK73+eutHj/NZ5p0X3EOfybYL/gPcyaQ6pjO15YvBCV1ujnQw2DyzXx312Rp+gKQDx9hc1N+3Vrfhi+3ng2hrRVqSTx3jylzb1njSySfF4YYLSTH45R+1fZkTOPUhXxf8UMAzSBilDRLiQS4kQLbC+WUcRR4Irk5fdx4xOZ3aIVhnJzmTCIfxumhvTFkkN5zZ82pwe3gR0w0yltYh3Ri+tTcO5tC35QsCVbZ88qY1ywZ5I0v1a2nDuODRJziM6xlz+kwpA+ycfbaWJhjpCE7BYRzXjOvjWhvudnqT1T4nAAAKdUlEQVTUYdA5FpYzPLIDbHlCQs1LfWPDFZzow8d148GtPvoOffXiCNXyAbj1KQPrvH7A7Vi/cAIf5hO46hpHhaKQFbe/GXPrnwOueN7w4yryhlttwa1t4KzMHEWlJDofOSfBxdQ/+AGfu+lSIGjLgoIWFCwZOeh1B2Ufq6jZzQb2d1FelpI8/cMND966c/AhBw/2eP4e4RlZ0XPPOzfBjRslZQs4u24mRIsP/deHso/9/e97/2D9DdYPD+EP/MNplpl405veFEUrkHPuvHPPG7x8v5fniRv2sXu0j0z/nnvumb1tHFYBlT5m1M2esizuCJaN5pgf+NoDw0NumuDsutnESo9gTFaE4rd3/ILz68HxH/1IlOQLX/jCGm/leq7l0uG7P9a8bQsiE/hwVEYYGGHgsYcBepE+8v340iceo8lWsZvOxa7WsUJXqts2i41ii9hqzvB95YewT9rTi44V9ltbS/ySc/QJ3cWmzVfb/axMSyqox54vvsTiseW25hnDR5/68A0ux/ph8yUF1HHO823vLnutHl3a9td2wz+zmwXr9aVzOdIKB9d9SpyRO8p34QexBRzxMuEpxmE7+A5suTFzn0xdbdxx4sEBb+Bov8W3Aj42G+w+U30Cx8YAK5shqaIPv9XNtfI75i582E7Bb6GXHwcX1XfXmzpf+J3dy8N+g5oJYSDIjNNb07dkimCIgjEhBiIwAOL4OKdNnKnCGMcMUkUe9rAgLoI2siHYcTtTGBmS9YUptfXhwHGC44QVYSDdsqs9JASHcHjMGKaQFQWTDeKiKW1yvc4pXoMHrmYg/WMEvzGIb3322Opiav13AQ+m7X7tScZI5q5tmK6yV2DRnw+Y2sFWj+ASaOfgAc7sQ4IDOHEe7MFNDax/5xMpV/2GF0yudTGOjzHivJajL2hoWI2T8eGxhMCNUmD20b8x8zQGuC8aRGjqe1RmxUAUQsmGG/tkCziFlqNkckXdth7IAHhyQj/dwxKep4kcceQR2V/FoXzRni9KFP3ivV6cmxTc3GY/rm0mtiDYQys6t3qAdp6aIDD0Bh/ZBFkA/IB2eKGzAfbUckwtCx544GsHG1Rkb9uN/bvoauuFPVye2+hxdu9///uzdYnSduMimR0bGwv8b3/72zOuzIFnN3Jsbbtx45snmnCwBVZk01MZ9G15bnzatNyJjZ/pEPCFp4q/RmWEgREGHnsYYDvJOHtiNSo2uGyWZFQnWjigf6kEVNsdfkVsfdkhdol20Jbd5/SxkfwN/gh7rU9t23lsLBpXskjyi040nvaO47/UN73N9oKPPmr/JX3UOXZPfTqLLY0vUAMZ37HHOPp2XXvOYpzzgkniih+UBFh12O3B1Y66uWivLRiUdirpd3NTnw/Wq2DgibNf553jBOsbrsDPvmtH/+ofbsxTnXaY/TauYhx1tBvOaXjTP/8CvuBAX/rUrvV2Gs/Gf/5HmV0IVBDBvhbfPgpkyERiUMwGaSFOObMQk2dwVnvIglQI74ghDFLt26mDaAhX1M9bUMpJLC4oJ23olPa1dsZSuf4gBCbwjRja6w8MQyaoKLEYktOHUdxQB1ZzC5NW3WY88GvrHydVHyIx8zRumKa+1fPbvBw7n3MlhEPGxVpDHMnsqifCbOZy097SyyyduuBuPDcDw4XlYp0Ym3MOVxwJuHOdYBlXnw2bvswtQlFw+TZHdbpPOCGEnVVWx01vbrDTliKZdHALF0rmVLA4Pyr3x0DzAdxblhNg4SE8xQEVbFF8aKyOpS6rFJaI7IGlzK6/7vpkZ9HqmnJKZUH0a2sQvkIzz5/Ew+TPbzdm6Fcbjqlj/GBsbQRNaI5mvaXGXlp9yBBzmi1noTln2eoM2GQk8L3f+iVP6uvbfjL8p4796GAxL+f1hT89t5fsOGe+6sAB/m9+1qb59/7YHP0aYWCEgccKBtgSWwvoAHqJTuMISlDRAX7LytITLCa95bh1GL3Ddgm4W7e5Rv9wYOMEFrKig0uP+nZdH/QhHcyOOs+xZvfA4jy7DgZJqqn9wz39xy7Ss3SZenwSupIdpldlet10KxGW8QtO143vunnJmHrdsL7UAXP3yy/gO/GT4jvUdbp8mFisdxwUXGClf4OfiesSHPMUDIIGOGm9q4+0r3qO4/9UW869Poyv/lS77xw8gVcScqGFFwq+4bxh1Zf5+6azfc/u5WE7uxABsSKoRh6kI2gjH2GnIhgSIAZyFYTDLJCn3vDcP95znd+IUAgUGSkQ75MIpoiKEXu8wFQwICTCgUu/vo2L+TG0awSlCdZ19aMt546TQQBkmTGga/ohCOZoLL8xAzz47aOu/toBdk09AiwAsFVCX91Ht+u+7WOSjetMXODJGBVtEorCmeDBGOYEx5g+OJhwRAsQ/zOWfo2lruJ3zwfs2jfjp0L9mRTI6le20GNQ0CyCVfjTh/EaJ1xc+6DBNCoPjgE8Du+UooCK44f/KBv8BudkAW87RjP14bpppGfKiIJGM3UEXiJtdfWFBngerVzDX3heH87hXzyEHxkWbY1PSetDe3W1077lu2ne44GFIrWPDm+5HphqRaN53zl9cmIzTvEbPCiUvXPaBMbiJ/D1+YYjlUd/RhgYYeCxh4HSMZyy6IiaHT3Uusq5Ps/OsHGtJ9rOdFKM3uA0R2dUPxJgnDM6Lm2qL+cc0zfq+dZecG8cjmv0aDmYEgAZg+4sXQkm9cFAN8b2lV0v9Rhd23bQN13HdwCT0kk/18yPPvXYsqWeuFT6AQOd5+k79Dab0DCC13VjOg+mHgOsrvu0vqfP6XHt1TMv+tp84qfUuYa/7QqHWnv4A59+2RE3IZuHBCTb3v21XTIGmFqfmyv/inM/u5eH7+xyuqoECYUgCIOkJozzEMqw+odQlr77BhrXmiExyH3VxzzlDIZRIL8cTVGNfuIM17WMV4yH6aaWOIB1AmMgNkZD5LyCt/qyvaCd1CYypyFMUkzeDILwlkQwEKcDg2inOGbUtVGP00pQ1M0869ux+beggoPDnG0ONd8eW3/qdn/OO079mgOGMm91WsiCzwhajVdz9Jsjbc4c8uC36jsXnGHUghUe9K9vgpYItOY4VcDtYfLSCu0i5AUfuHtbiKy9u12VwFH9ZY7F8HDbGWdzH5WHxsAwSCunc0Jxw2Hju+mP3uHfwqX6lDBlFXoVDclYL4cZCc619Y3e2pAXmVJ9aYefyBg5RD91yYzv8K4rxTuRR1tyKLjiI+PifzC2ojeWa3ijS/i0zpPfYrfAo7664OmIv8cWqOrbdccd8Lpu7snIjFip0Tv6HmHgsYuB0kuC49ZTdEApo6EOqmM6jI6i29rxa/vf+gRy1GvHUl3X6BF9u8aRo5voI9d9OId0In3ZTq8x6Ks6HSdX3/QdJ5AedR2sYKAX6VC/fbOjj686PT696KM4p7T+dl676N86bt2nDnj5J8awHdLY5uY7urvqs+tg901/Ko0P/dKtk21r7G6nnmv0rDmqCzbOrvmBS1198XP4Lp0U0abhdM34bb/0VaCkrTFm5/Kwnd3ZeTIj2EYYGGFghIERBkYYGGFghIERBkYYmIqB/wOd2+lQYVNQMgAAAABJRU5ErkJggg=="/>
          <p:cNvSpPr>
            <a:spLocks noChangeAspect="1" noChangeArrowheads="1"/>
          </p:cNvSpPr>
          <p:nvPr/>
        </p:nvSpPr>
        <p:spPr bwMode="auto">
          <a:xfrm>
            <a:off x="152400" y="152400"/>
            <a:ext cx="5257800" cy="5257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图片 11"/>
          <p:cNvPicPr>
            <a:picLocks noChangeAspect="1"/>
          </p:cNvPicPr>
          <p:nvPr/>
        </p:nvPicPr>
        <p:blipFill>
          <a:blip r:embed="rId3"/>
          <a:stretch>
            <a:fillRect/>
          </a:stretch>
        </p:blipFill>
        <p:spPr>
          <a:xfrm>
            <a:off x="3194795" y="3789040"/>
            <a:ext cx="2628900" cy="542925"/>
          </a:xfrm>
          <a:prstGeom prst="rect">
            <a:avLst/>
          </a:prstGeom>
        </p:spPr>
      </p:pic>
    </p:spTree>
    <p:extLst>
      <p:ext uri="{BB962C8B-B14F-4D97-AF65-F5344CB8AC3E}">
        <p14:creationId xmlns:p14="http://schemas.microsoft.com/office/powerpoint/2010/main" val="4107534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rPr>
              <a:t>LBPH</a:t>
            </a:r>
            <a:r>
              <a:rPr lang="zh-CN" altLang="en-US" dirty="0" smtClean="0">
                <a:latin typeface="+mn-lt"/>
              </a:rPr>
              <a:t>结果参照</a:t>
            </a:r>
            <a:endParaRPr lang="zh-CN" altLang="en-US" dirty="0">
              <a:latin typeface="+mn-lt"/>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参考文章</a:t>
                </a:r>
                <a:endParaRPr lang="en-US" altLang="zh-CN" dirty="0" smtClean="0"/>
              </a:p>
              <a:p>
                <a:pPr lvl="1"/>
                <a:r>
                  <a:rPr lang="en-US" altLang="zh-CN" b="0" dirty="0">
                    <a:latin typeface="+mn-lt"/>
                  </a:rPr>
                  <a:t>Ahonen T, Hadid A, Pietikainen M, et al. Face Description with Local Binary Patterns: Application to Face Recognition[J]. IEEE Transactions on Pattern Analysis and Machine Intelligence, 2006, 28(12): 2037-2041</a:t>
                </a:r>
                <a:r>
                  <a:rPr lang="en-US" altLang="zh-CN" b="0" dirty="0" smtClean="0">
                    <a:latin typeface="+mn-lt"/>
                  </a:rPr>
                  <a:t>.</a:t>
                </a:r>
                <a:endParaRPr lang="en-US" altLang="zh-CN" dirty="0"/>
              </a:p>
              <a:p>
                <a:r>
                  <a:rPr lang="zh-CN" altLang="en-US" dirty="0" smtClean="0">
                    <a:latin typeface="+mn-lt"/>
                  </a:rPr>
                  <a:t>实验设置</a:t>
                </a:r>
                <a:endParaRPr lang="en-US" altLang="zh-CN" dirty="0" smtClean="0">
                  <a:latin typeface="+mn-lt"/>
                </a:endParaRPr>
              </a:p>
              <a:p>
                <a:pPr lvl="1"/>
                <a:r>
                  <a:rPr lang="zh-CN" altLang="en-US" dirty="0" smtClean="0">
                    <a:latin typeface="+mn-lt"/>
                  </a:rPr>
                  <a:t>参考文章中</a:t>
                </a:r>
                <a:r>
                  <a:rPr lang="en-US" altLang="zh-CN" dirty="0" smtClean="0">
                    <a:latin typeface="+mn-lt"/>
                  </a:rPr>
                  <a:t>(</a:t>
                </a:r>
                <a:r>
                  <a:rPr lang="zh-CN" altLang="en-US" smtClean="0">
                    <a:latin typeface="+mn-lt"/>
                  </a:rPr>
                  <a:t>预处理</a:t>
                </a:r>
                <a:r>
                  <a:rPr lang="en-US" altLang="zh-CN" smtClean="0">
                    <a:latin typeface="+mn-lt"/>
                  </a:rPr>
                  <a:t>)</a:t>
                </a:r>
                <a:endParaRPr lang="en-US" altLang="zh-CN" dirty="0" smtClean="0">
                  <a:latin typeface="+mn-lt"/>
                </a:endParaRPr>
              </a:p>
              <a:p>
                <a:pPr lvl="2"/>
                <a:r>
                  <a:rPr lang="zh-CN" altLang="en-US" dirty="0" smtClean="0">
                    <a:latin typeface="+mn-lt"/>
                  </a:rPr>
                  <a:t>圆形</a:t>
                </a:r>
                <a:r>
                  <a:rPr lang="en-US" altLang="zh-CN" dirty="0" smtClean="0">
                    <a:latin typeface="+mn-lt"/>
                  </a:rPr>
                  <a:t>LBP</a:t>
                </a:r>
                <a:r>
                  <a:rPr lang="zh-CN" altLang="en-US" dirty="0" smtClean="0">
                    <a:latin typeface="+mn-lt"/>
                  </a:rPr>
                  <a:t>算子 </a:t>
                </a:r>
                <a:endParaRPr lang="en-US" altLang="zh-CN" dirty="0" smtClean="0">
                  <a:latin typeface="+mn-lt"/>
                </a:endParaRPr>
              </a:p>
              <a:p>
                <a:pPr lvl="3"/>
                <a:r>
                  <a:rPr lang="zh-CN" altLang="en-US" dirty="0" smtClean="0">
                    <a:latin typeface="+mn-lt"/>
                  </a:rPr>
                  <a:t>半径：</a:t>
                </a:r>
                <a:r>
                  <a:rPr lang="en-US" altLang="zh-CN" dirty="0" smtClean="0">
                    <a:latin typeface="+mn-lt"/>
                  </a:rPr>
                  <a:t>1	</a:t>
                </a:r>
                <a:r>
                  <a:rPr lang="zh-CN" altLang="en-US" dirty="0" smtClean="0">
                    <a:latin typeface="+mn-lt"/>
                  </a:rPr>
                  <a:t>子区域：</a:t>
                </a:r>
                <a:r>
                  <a:rPr lang="en-US" altLang="zh-CN" dirty="0" smtClean="0">
                    <a:latin typeface="+mn-lt"/>
                  </a:rPr>
                  <a:t>7</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7</m:t>
                    </m:r>
                  </m:oMath>
                </a14:m>
                <a:endParaRPr lang="en-US" altLang="zh-CN" dirty="0" smtClean="0">
                  <a:latin typeface="+mn-lt"/>
                </a:endParaRPr>
              </a:p>
              <a:p>
                <a:pPr lvl="2"/>
                <a:r>
                  <a:rPr lang="zh-CN" altLang="en-US" dirty="0" smtClean="0">
                    <a:latin typeface="+mn-lt"/>
                  </a:rPr>
                  <a:t>带权重的卡方计算</a:t>
                </a:r>
                <a:endParaRPr lang="en-US" altLang="zh-CN" dirty="0" smtClean="0">
                  <a:latin typeface="+mn-lt"/>
                </a:endParaRPr>
              </a:p>
              <a:p>
                <a:pPr lvl="2"/>
                <a:r>
                  <a:rPr lang="zh-CN" altLang="en-US" dirty="0" smtClean="0">
                    <a:latin typeface="+mn-lt"/>
                  </a:rPr>
                  <a:t>采用等价模式类：解决二进制模式过多的问题，进行降维</a:t>
                </a:r>
                <a:endParaRPr lang="en-US" altLang="zh-CN" dirty="0" smtClean="0">
                  <a:latin typeface="+mn-lt"/>
                </a:endParaRPr>
              </a:p>
              <a:p>
                <a:pPr lvl="1"/>
                <a:r>
                  <a:rPr lang="zh-CN" altLang="en-US" dirty="0" smtClean="0">
                    <a:latin typeface="+mn-lt"/>
                  </a:rPr>
                  <a:t>自己的实验中</a:t>
                </a:r>
                <a:endParaRPr lang="en-US" altLang="zh-CN" dirty="0">
                  <a:latin typeface="+mn-lt"/>
                </a:endParaRPr>
              </a:p>
              <a:p>
                <a:pPr lvl="2"/>
                <a:r>
                  <a:rPr lang="zh-CN" altLang="en-US" dirty="0"/>
                  <a:t>圆形</a:t>
                </a:r>
                <a:r>
                  <a:rPr lang="en-US" altLang="zh-CN" dirty="0"/>
                  <a:t>LBP</a:t>
                </a:r>
                <a:r>
                  <a:rPr lang="zh-CN" altLang="en-US" dirty="0"/>
                  <a:t>算子 </a:t>
                </a:r>
                <a:endParaRPr lang="en-US" altLang="zh-CN" dirty="0">
                  <a:latin typeface="+mn-lt"/>
                </a:endParaRPr>
              </a:p>
              <a:p>
                <a:pPr lvl="3"/>
                <a:r>
                  <a:rPr lang="zh-CN" altLang="en-US" dirty="0"/>
                  <a:t>半径：</a:t>
                </a:r>
                <a:r>
                  <a:rPr lang="en-US" altLang="zh-CN" dirty="0"/>
                  <a:t>1	</a:t>
                </a:r>
                <a:r>
                  <a:rPr lang="zh-CN" altLang="en-US" dirty="0"/>
                  <a:t>子区域：</a:t>
                </a:r>
                <a14:m>
                  <m:oMath xmlns:m="http://schemas.openxmlformats.org/officeDocument/2006/math">
                    <m:r>
                      <a:rPr lang="en-US" altLang="zh-CN" i="1">
                        <a:latin typeface="Cambria Math" panose="02040503050406030204" pitchFamily="18" charset="0"/>
                      </a:rPr>
                      <m:t>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𝟖</m:t>
                    </m:r>
                  </m:oMath>
                </a14:m>
                <a:endParaRPr lang="en-US" altLang="zh-CN" dirty="0" smtClean="0"/>
              </a:p>
              <a:p>
                <a:pPr lvl="2"/>
                <a:r>
                  <a:rPr lang="zh-CN" altLang="en-US" dirty="0"/>
                  <a:t>不</a:t>
                </a:r>
                <a:r>
                  <a:rPr lang="zh-CN" altLang="en-US" dirty="0" smtClean="0"/>
                  <a:t>带权重的卡方计算</a:t>
                </a:r>
                <a:endParaRPr lang="en-US" altLang="zh-CN" dirty="0" smtClean="0"/>
              </a:p>
              <a:p>
                <a:pPr lvl="2"/>
                <a:r>
                  <a:rPr lang="zh-CN" altLang="en-US" dirty="0"/>
                  <a:t>未</a:t>
                </a:r>
                <a:r>
                  <a:rPr lang="zh-CN" altLang="en-US" dirty="0" smtClean="0"/>
                  <a:t>采用等价模式类</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16" t="-1313" b="-895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B7D1109D-5E3F-453F-BC9B-59CA9FC43828}" type="datetime1">
              <a:rPr lang="zh-CN" altLang="en-US" smtClean="0"/>
              <a:pPr>
                <a:defRPr/>
              </a:pPr>
              <a:t>2019/1/3</a:t>
            </a:fld>
            <a:endParaRPr lang="en-US" altLang="zh-CN"/>
          </a:p>
        </p:txBody>
      </p:sp>
      <p:sp>
        <p:nvSpPr>
          <p:cNvPr id="5" name="灯片编号占位符 4"/>
          <p:cNvSpPr>
            <a:spLocks noGrp="1"/>
          </p:cNvSpPr>
          <p:nvPr>
            <p:ph type="sldNum" sz="quarter" idx="12"/>
          </p:nvPr>
        </p:nvSpPr>
        <p:spPr/>
        <p:txBody>
          <a:bodyPr/>
          <a:lstStyle/>
          <a:p>
            <a:pPr>
              <a:defRPr/>
            </a:pPr>
            <a:fld id="{88610958-FF2D-4E3D-8DE5-26265E981F43}" type="slidenum">
              <a:rPr lang="en-US" altLang="zh-CN" smtClean="0"/>
              <a:pPr>
                <a:defRPr/>
              </a:pPr>
              <a:t>16</a:t>
            </a:fld>
            <a:endParaRPr lang="en-US" altLang="zh-CN"/>
          </a:p>
        </p:txBody>
      </p:sp>
      <p:sp>
        <p:nvSpPr>
          <p:cNvPr id="6" name="AutoShape 2" descr="data:image/png;base64,iVBORw0KGgoAAAANSUhEUgAAAY0AAAC7CAYAAACZ88LVAAABfGlDQ1BJQ0MgUHJvZmlsZQAAKJFjYGAqSSwoyGFhYGDIzSspCnJ3UoiIjFJgv8PAzcDDIMRgxSCemFxc4BgQ4MOAE3y7xsAIoi/rgsxK8/x506a1fP4WNq+ZclYlOrj1gQF3SmpxMgMDIweQnZxSnJwLZOcA2TrJBUUlQPYMIFu3vKQAxD4BZIsUAR0IZN8BsdMh7A8gdhKYzcQCVhMS5AxkSwDZAkkQtgaInQ5hW4DYyRmJKUC2B8guiBvAgNPDRcHcwFLXkYC7SQa5OaUwO0ChxZOaFxoMcgcQyzB4MLgwKDCYMxgwWDLoMjiWpFaUgBQ65xdUFmWmZ5QoOAJDNlXBOT+3oLQktUhHwTMvWU9HwcjA0ACkDhRnEKM/B4FNZxQ7jxDLX8jAYKnMwMDcgxBLmsbAsH0PA4PEKYSYyjwGBn5rBoZt5woSixLhDmf8xkKIX5xmbARh8zgxMLDe+///sxoDA/skBoa/E////73o//+/i4H2A+PsQA4AJHdp4IxrEg8AAAGdaVRYdFhNTDpjb20uYWRvYmUueG1wAAAAAAA8eDp4bXBtZXRhIHhtbG5zOng9ImFkb2JlOm5zOm1ldGEvIiB4OnhtcHRrPSJYTVAgQ29yZSA1LjQuMCI+CiAgIDxyZGY6UkRGIHhtbG5zOnJkZj0iaHR0cDovL3d3dy53My5vcmcvMTk5OS8wMi8yMi1yZGYtc3ludGF4LW5zIyI+CiAgICAgIDxyZGY6RGVzY3JpcHRpb24gcmRmOmFib3V0PSIiCiAgICAgICAgICAgIHhtbG5zOmV4aWY9Imh0dHA6Ly9ucy5hZG9iZS5jb20vZXhpZi8xLjAvIj4KICAgICAgICAgPGV4aWY6UGl4ZWxYRGltZW5zaW9uPjM5NzwvZXhpZjpQaXhlbFhEaW1lbnNpb24+CiAgICAgICAgIDxleGlmOlBpeGVsWURpbWVuc2lvbj4xODc8L2V4aWY6UGl4ZWxZRGltZW5zaW9uPgogICAgICA8L3JkZjpEZXNjcmlwdGlvbj4KICAgPC9yZGY6UkRGPgo8L3g6eG1wbWV0YT4K4JtZOAAAQABJREFUeAHs3QeAJVWxMOAGdoElZxAUlmBGBVFJKuYcwYz6ePpUwKeYfhVBRRRU8GEOCCqKYk5EE4oSFEQlCgLKipJzzty/vhrq2ozshJ3bM7Pr1O6dTqfPqVP51DndvVgvoJmBGQrMUGCGAjMUmKHAGCiw+BjKzBSZocAMBWYoMEOBGQokBWacxowgzFBghgIzFJihwJgpMOM0xkyqmYIzFJihwAwFZigw4zQGLANXXHFF1lhTRbfeemtz++23D7iVhbM6NLnlllsaNCmwf9ttt+XhXXfdldtLL700t+h25x135n7RMw8m8Ed9N914U58nN998c9ZW7Uyg6j6uJQP6dd111zVXXXlVA3/tVjvVZ+1ddtllY25WPehUMnXttdfmvdWPMVc0U/DfKIC2bZlTAG/IbIEyjpW78YYb8udalcFXv+JPyYIydc4+IAt+6lyYYLFAeOHCeBpTl+LOmTMnBWiJJZZo7rjjjjyGcl2bxuh3jhplmj17dirJ4osvnsavd1evue7665o777yzWXHFFfN6IcI4LrbYYvmjXEvMWqIuLdBWHZzU7CVnZzsUfemll0484DNRYMCp01JLLdXg/+3R32WXW+4e1XIgd951ZzNr1qxG31dZdZW8zqCgzXiBXGmPrC255JLjvX2m/HwowFmQR7QF//jHP5rVV1+9ISf3Rmeydfsdt6es1j3uw288Jnft866RbzKw2OJDMk7WFwaYcRoD5FIJBuO4xOJLpJFjRAjDIIzeAFGdkqqKFgwdY31DRGrLL7/8PXC5+uqrk15oqMwKK6yQ1x3fm7Le4+YxHLTruejCi5q17rNWc/nll6dCr7TSSmOoYeQi5Yi0A+DMODj2Wy6cSDkoI48bbrwhjRP5WGbZZUauPK6ioR8nC+yjJwM3AxOjgJHD7eF8yUHxsXS6XTMHf/tttze33X5byuqsCBCWiCCAvKpjzjLL5AhzmdiOJLN4d9edERiF0yiZaLczXfdnnMYAOUNgZkW0OGuJWc31N1yfwnfJJZc0q666akaWC0skMUCS3KOqGm2VIqKXSFw0dlfvrnQQFKkiMsp5W0Rod4SBpHxGcROB9shFPYXPROps38vwcwIMgH4su8yyOaoYbtT1/6abbmpWXnnlvH2sowyGTL1GKe1RiRTIyiutPOGRWLsv/6n7aDx71uw+LTl6I8bZIX+u0e3hzh1P6LaRpnvr+vXXX58jQHWQXwFDlcVDMOM0/lMl7e5+13BTGmXQBmlRIm05C5H2nGXmZK6XUlGyiuAY3koPjNWojkajGu3hzV3hiDisiy++uFlllaH0QY1qRqtnftfLODAujAjnV46kRgJGUpwFGiy22OJpYIx0Vll5lb6hml/9zmvjjtvvyCiXE0U3hmhhilRH6t9UXvvnP//ZrL322mnoZQpuuvmmdM5GEG1A76uvujpHFkvPWbq56qqrmtVWWy11Hh/uiGAHDE9NOkeW3Y9vgHyAiaZes5JJ+jPxRO4kIbowNENgMJ9gUGh5UPtAdDkDQ3lcURvDLSJjXCmQ4xtvvDHzv8suu2ymrWrEYbTBEE8UjP5A8idSB4DDECEONwx5cZx/pIzwWV0MAyAPjjlEICUHGJTqk1z5WIwGJ4tW6MYJaePCCy9Mh+HaDEyMAve9732Tln//+9+TH0YGd0a6CmRAGPQuPZZSwoe2s5ZVILOLm8+K+0oGLIaoCXFzXRxSG8xxVdn2+em6P+M0BsgZ0SNg/BiEP//5z8373//+5vzzz28I4n86XHPNNWmwGb5SPs7ijNPPaL74xS82D3rQg5rf/va3STtOl7K55+ag5SCMes1ZLBHO/eZID1ml9cc//rH53//932afffaZMHtOOOGErAu/L7jggnSEjAFDwlAYUfzud79rHv/4xzfPeMYzsq9l7Gs7EhIm8I1UTjzxxOY973lP8+pXv7p5+9vfnjQyYpuBiVHg+OOPbw4++ODmDW94Q3PmGWfmiKNGC9dcfU2sfrsxGxDomK8QfJxzzjnN5z73uWbXXXdtNttss+bkk09OWSVryrEJZNdIBJB7v7aTUM5vYYEZpzFATpkAM9wkMAwjQfj0pz+dKZABNrPQVoUucvFSLKeecmouQeUcHvLQhzSiPCuA5s6de49JXveIqmsYP5HOc0DqEQkyBtJRFJ0hNu80UVg8+P3d734365Oz1rebbxpa0iuNYUTxuMc9rjn22GObo48+ull7nbUb5zmMyoOPhIM6pbY2fuhDm7XWWisNz5VXXpn0WZiMzkh9nMprUlPbbbtdOvWHbvzQDF4ENYDhJzM1srjxhhtTljfcYMPmUY96VPO0pz41y+ML+Tay5BjcwxYYzTrnZ96rgiZ1Lx5pyoUJphW2iD0cMK0IXEN8Sl5r+ZV3DMp7G0pW1K/OYrzIFZQBcr7qrK1J2Yr6qg7nQG3Vr95qr+onUIWrpXT3u9/9Mh2xzjrrpCF0H1Cm+gp3Eeh/AqTBDhp95CMfaf50yp8yAmfI0c0qKiM0ylm05Sxcb0/6ojW+VNpPWQpZULwtHtYW7xhxaSC8Vk5bmbuOUUfxDk9dK15pr/he/IZTta+s8/i4+upr5AS3tAYeO99OO7mnJkAZ+VNPPTXblZ4AJROFg3NGrNUupwoYopLBPPEf9Kd0vfQff0r/SofrGnpXClAZdMQ7UHpqv+i7/vrrx/5dzR577JEyVY4/y982lF4mi+Y+Vlp5pawDf5VbPEaSmZ68ZWhpLRkoe4NXHAd4ylOeknJPpshmyYeyVb6Nmzm3kqWsYBr8mVZOowiLLqX89ksYMMI8gWhrzTXXTMUlGM4Disig2FIsjGFQGAv7IktCY6UORpSx0hajhWnWVEsnEE51uN85jLclfOqvkYT13Oqn8HARMf7tb39LYZAvB/POn5fCq03ltOv+XPUSfRGBlqDnDYvon1IG9C0DjpaA4uIPutuiE74babgmh2yJrPvwxYQ5mqGjlUiAgaCE7qX82sMPuebinXJrrLFGc9nllyUflcd7cgGvwqdy0OYg3IvP8NEGnESH6r/xphvzHjK55FJDo0v3GAGQHXXOmzcvZYPBqVVT0htz15ubdWifAdEXBgkO1vwDjs2kK7lzv/aV1Ud1rLTiv9IgecMi/IdsoDOg//hBHvxcKz72bUPICPoBW/zAOzQ0UgD4jN7sBprKFuCrgGXJ2UMjBNe0K+0IjIrx2EoqdoEzhwu5XXGloaXPVYf0FbsCR+0rS56NMsl0OQ73lvyTGelsuN3nPvdJGaoRayIwxX+G1n1NMRLVPKOLoDw3Av/sZz+LJayz0giLQl1761vfmgokF/3a1742mfmZz3wm0wtvfvObmwc/+MHNhz70oebcc89tHvKQhyRTPvaxj6USYwLFe93rXtdsuummee2EP5yQKYX7b3T/NDgXXXRRs+eeezaf/OQnmxdt96I0Lu985zubn//851nO/dtss03ziU98IiPFXd68S+am5cQJ7t57752pgw022KA5+6yzU7HXXW/dvEZw9t1338SBEFt1wQm+d/f3pgAVHRbV7elnnJ7G84c//GHykrJS4sdu/djkOb7/4he/SAP+4x//uHnAAx7QfPzjH88y+Cky/9SnPtW87W1va0yWf/CDH8w5I/ni3/zmN6nUjDWle8+u70lFZhzMAfzlL3/JvDKHfsopp2Q95hce/ahH5whHlLjDDjs0+C8vvf/++zdPe9rT0qFzOpZG7v/V/RN/xoVhmhuptGc+85nZDnwq4s0AIwIGfTPPcdppp6Wz4JjcW86E4WHA4Kdv5Rjg8oqXvyKDG+2Iasn/7rvvnnRjwH75y19mu2VEl4n2F3XQVzT6whe+kF39wAc+0LzlLW9p/uu//ivndtgHvPrw3h9unvDEJyStdtttt5Snz372s+kEyN5f//rXNN7oj29veP0b0kmcffbZyadDDzu02X777Rs6zHngGdvxrW99K+91juyyM/SYbJhTUobskNE5S89p/vSnPzX7fXy/lGN4HX744Rm8sieyD6utulrzxv99Y+N4ww03zFVxl1x6SfPYxz62efrTn559lIWgF8XnacHjIPS0hFDuXjiF3oX/vLAXSwx7YZB7Qbje+973vt53vvOdXihgLwx5nvv973/f++XRR/dicjD7onxBTG5ZxtILz5+nwqj3XvOa1/TCWOdxCGHvJS95Se9Vr3pV7/nPf34vjEvvqKOO6oUw9b70pS/1QkCz3GGHHtYL5mVdMcnZC8HohXHK6yGIvRhG9vbaa688p72IMHohKHl80okn9cLJ9WLCt/eiF70o67vh+utzG44k6/rMpz+Tx4vyn3CSvTCovTD2vc9//vPZ1Yi8cxsBQtI2jH8PvSI67z3mMY/pff/73+/FRGOWcU84iLyO3zF53jviiCN6Manc23nnnfv1oX84/d4PfvCDXixGyHrDOPfCWGeZAw44oBeGI3kCn5e//OW9MBLJL/w/8MADU66uvOLKvuxFkNE766yz8v4Y4fRi5NHHF28B/saoN/GzH8am9+IXv7gXk/u9n/70p1lGHTGi6EXwkbIGPzJBZskEeYR/BCW9mJTtRZSa98XkeS+izx7Z03YYzJTXMC7ZTslTFl5E/6AR2oNwrL31567fo3vgoIMOSn6HMU86lb6Ho+3h4x/+8IekLZuCxmgYkX3SmhxFcNGLgK730Y9+tBcjuLQtWXH8ITvkS1t4SnZitNqLoKL361//OnlLfmNOpPe9730vy2jzq1/9auo/XNzHFqmbLQP6wEa89KUvzWOyqH/kM4KXxFHbIJxHbqfDn2k10jDEk2oy4hDZn3feec2vjvlVRuQ8Lm8sJWG1TShj88QnPDEixUc1T37yk0PPmubMM8/MraWVlrYZFTzykY/MKE6kZsjHa9uK4ESEIoX11lsvPb990a02RBJW8zgHllp6qazP8NIwUhRpCGqlBVCX1SxGNdoWYaoLDsuvEOmHSKH89Gc/zaGqFVXul69U5qSTTsqU1RubN2Zdi+qfipbwGWRKIHhtBIau5oAM/ZWTGjCpePrppye9ld1oo40ymnv0Yx6d928avA3HniMLsvKud70rU0+bbLJJc8YZZzTHHHNMrsoy8jCKwKMPf/jDzStf+cqUMelDuIj2w0GlTJCLc/5yTqYfnDfSNYoxmiEPVkXBU/RpdBkKnveLQj0hTHZXXW3VrJcMG9VsscUWia9rKyy/Qo4+jTqs1iFDZONrB38tRyAeDjNZbuRh5ArXH/3oRxnxapdcAvJDlh2TMb9FHS6/4vKUCRE9frxhxzfkyP0FL3hB84hHPCL5gKennXpas+666yaP0Eh6EX8OPfTQzFoYRRqRPvzhD08+GR288IUvbJ74xCcmbyIwTTmszARef+Mb30g7Q4a0EY6+2WqrrZJXRxx+RC5oMEo1KY4XRh6evWE/8Np95JksGtGQCWlqdumwww5Lu8GuhANJ22Y0A8iAe9w/XWBaOQ05SYDojEBE/02MAlKBGZJ3xTDurhiCKleC895gMCVzD2O/zJxYwRQTi5RKLpETmhc5Zaku92GMsn7y1JhTRgtzGRFP1xI2dRgO+5l3cA8lZVTud9/7Ja7mQ+TFLeG8z1r3SWFVH2Gh5BzI9deFM1x+uZzwls4wpFancpZMMlQM1KIO0jKMovQLRTA3sUzws0CqziqmiKZyLoJCoSG633rr0CIJcoB2+GRughHfdtttk36vf/3rUwbQNJVtyaWyHqnM9733fTn/IC254447NhE5Zr7YPALayx2r0/EKKw7JCB4yLtIMtmCdtdfJLTkgL2TMjwFQnhMw16BOMrx+pLCAAEEbZMp92pEa4yykIl7xikhHhWFQ76te/aqUUzIOsnw4UXRRvy1cK51LBs2BaH9RBkZX8MBhoA2aSSX/+phfN0f95KjUp5e97GUZaHLg0kucCTpdceUVSXP3/M///E+SiTNA86KbZ15WXGHFpDH+kDv2Ak/wTlqL3LrGrkgvu8auoD/ZVB7QbXaBbCgDB/JPLh8aq9/wlG2A4yGHHJI46VOMjjM1Sn7YhSVT9m9NWc+Kp8GfaTURjpCEAiAoYmMcI4PojAylwWyCI08oLwkoEqJjHgPvGQn3U2b3qE8koI0CRocQYDDAcAJkolw597vXddEFAdCONow8wNXXDK3cghsh0Y424W1tN0ERrTqnDvWZ/AL6QTCUKcHNC4voHw7axDSjyikDE3yMHj7iB8U1D0G50MZcBr6uvMrKeQ4v0JJMAFtlGVGTju7BIwos2rMAQr0mvuWv8ZB8qIdikjeBhrkOyu9evBf94zN+yj8bCakLj8lipEpi6evGyWf1APwF8NEH8rNkyBcgr/p5a6zCQQeGZ14EM8Bos4IIbZNDeLpHmxyWSXb9JidwL+OlHjjZLuog2+CVMgCN0AD/77P20GQxfbJsFn9rAllQQRfxkZHnJOggHlk5h56OAR5YDgvQGp/IpQnwGtmRD8Em+dU++XGO/NFjizVs26CcupUjI/ipPvII2APytuYaa2Y518gs3ntrALlx73SBaTXSQCzEpWwMS+QHm5h/SOUhEBgzLxTNclZpJ1HpT37yk5yUJhwmpowoMMGEuHoiJ97EHEhOYiP6kUce2Rx33HEZ9RMudRIaDMRsAoZB7sVsPyAKdo2BcF/kpvN8GQOOxnVRLYFTH8diX1oj5l3S+BGYxZcYUn4VaFt6Sl/0aVEGfWXcKK4fsIKE0SsFFekx1muvvHZzRRgJKYNaUbTG6muk48cTRoERITPSkvhohFHGlxysfZ+1m9VWH3q9gxQTwH+LFeDB4FhYIQpVHxkrw4yvhSMDZdTA4THqjLb9U087NUdCG2+8ccoFh0cG1MHIwzPmXNLIMAKA7MKR0VGGrMUcSj7sZ6QsmgYecuQAyY6oVh8ZKO82K5lEzzJG2lzUgd4xpAD/yIzFCt/85jfT4aO9hyYf9rCHNc973vOyjCgejThhdKSHFsKgIf6iP/2TnlSfY7y5/LLLM2tAjwUTHuCTIZDahof0lxT50jHhLRAgI3jg+Q5tsSVkU10X/P2CxmIYQS7HxbYB8kaenvHMZ2Q6VTCyyy67NG9605uamA9Jh0bO2DPXpktgMK2cBiJSSETHeDljKxEcP+c5z8mo87JLL8v8IQN7wBcPyJyvPLhIgoHxZLF5BkafUZFTZhykB9RvxQzltmTTOUpKeAhWO9onBJS4ztmqB341ulEGbphJ2DgSuU73STmIfAknHBgAa7SdN2QWuXoyWH5TeQK2qDsNPDGyoDToRYmMCERyzqHxNdde04/Y7wy+ZEQYvAVXXnVlRmP2GVDKK4cshUmp0Nd8BsW++KKLkx9WoniYjjJq+1nPelbWie75/ExEcQD/Synx1+iGwbCV/pRSsAKHY2IQRIYizp123ClHpvjMQDBMAgt9JcO25MAKqq233jqdDTn0A/Li5mXIuv47FliQGbKp3Qc98EF5/0VkONJ0D37Ig1OGyS258aSyke6iDiJu8xN4jdbe8WSVk1SjFJW5Q/IkRcWooz1eMfpPjYfvgC2a4uklF1/SXHzJxXneMZ7SSzyUGi1HjFfSRjFJnjxRr3lQgYpgke0hz+SF7LnmOCbDE1epabaDjHFMZJrMk1/7ZFE/gMDXKjltGPXccefQHGrZmSw0xX+mldNAWETEeJNblr1yGpTJUrnXvua1zU4775QkE0l+6tOfan74pB8mIxmRLbfcMglOkaQHdn7jzulURAR77LFHRvU7/NcOORo5+OsHZ3TwpCc9KSfJ5LpFbk99ylObr31taFLS8k/Cw6CJUCmpaMakmsl3Qma5HOUWBUuBmAhXHj7qISgm2qQ/vGogVkk1X9j/C9lHEZKoxxLSSllNsTx02jyj7Me5M46lSDvttFOOCEVhnhT3fQ2KXRPQlJPRtcz00ssubfbbb79m6aWWbrZ70XYpJ1/+8pdzNIqOhv+iTHwB0lsiScrIyQPBhCW5vVD4v1/w9yZWwGRaI1bYZBnOABgBLBXzIpZFivwEJBSaUSELcuObPWqzNC7uEdWSX7JJyd8dE/Pf/va306gxLM997nNTZsgpA0OmTN5bVkzOGUOvsTAZ+qb/fVPiR962ecI2zUEHHZSBEwMYq/wyQi3jdkpMmnNQ1b9EfhH8Y55izqw5qYO6x1GSI/q98cM27veYc958881TvhhpIFBjpOkkHWVPOBfyaOk+maDXyov+T/7DyemcBXvSWPiJf5WNoPs7xOIKI5BYbZky4Bqeat9yWg4EkFv147WgxlytN0VwFkZG5mUEUNrOQCT0AdTolF2aTrydVmNaUTyHgYCMLeNfhtqxoRoQASjDQKTihIG+Ohht6FqjgTXXGloddVGMKggLz66ua68bSkERDBH+dddelwwRXYooMl0SCm6CCqNFkNozKoGbMpyYyXJRiagiI9JIcTBuJnpFCZdccmmWdY8JNOmnZcOZbLjRhlleNMnA+AHtLOqAdpxj0i/owklQRhEkBcHLm2+5OSO3a6+5NhUaj0RtwL6ndvHY6zdE9OqkUEYElI7hXW5ZL5q7M68pa0RBXvCzIjYpsGuD91Zn4RF+MMhy0hy80SvDgJdkTx3y5c5pi6w6Jhvacj8DpB+uCzbqxYw1CnGdDMJbX7RHhrXvvOvAlqwzivBVXmCirLrMzSnjWBrNw39Fo6xgEf2D1uiEH2hM3/RbwIeegOE2ykAnjhrPa1TKiK97v3WzXOmdMuoji+TIeTQVbOAhkD7FI22SL+XLNv3tr39LuRMoOkcOvBJfGelL59kO8gJHAQOZ1Q/l1MkxkQWyxUHIOJBXeDs2YplWQWUQfdqAtcnAGmcQjMxtMCC3Qex8PsNBMDfXMeeF1p9wBnkUxqK/9r0uq0cdwbw8ZW02UFcwJ8s71n7VE4x0KiEEMtfNqzuWQeZafnV6lqQN4aD6dYXQ5qWqJwT3HscO2s+V5MVF9E+bn9XnUJ7sbShWn+ahMLk2Hl8A2lW5OhfGtP/sTV1rr+N33/BnF9xTUPxw7Jkd9VZ51yLiy6L4i99wIjvaqmslI3WfcmREOaC9uqZs3e9aldWW/bb8OYce6iqAH3lVFoQjyXva/aiy/wnb4rm+llyVTDnnevHBcQGaKle636ZxlSEPdT2WPufzOZGpSF6it/Y8zxMjk17MNSUv3IuH+FJ4kJ2yZSW35AFvC8iVX4F2C+/pyttplZ4yGVl5S1veHfC2olNDdREEb8+Di7Z4YBPLIkLXKtp0n5GAaI2nV5fyohXRYChxlhXJiRBAMDmeAhz6BGcIXXp7EZ4ywdSMRLTj2goRGahPtOOVALbqVLfRh3IhKFmvPyKNENCMgpTTZo5M7u5Tv+AivNPmJ9oZGeKXSA6dRdR4LfKyj0aiLa92QH9Ro1FjKFVGZrZ4hqd+5MMoA6hbvtkbcsPQZp3y4OrxwwPHXrtuVAGcB84bGWobLB6yB6cCOCjri23aWeruCW3XRauu4TUZWDbkRF/0E5AJdICv6NI8i30y5YcWZMWvgPyRd7Spsl5hQe7RsUY25G5RBv0PQ5rLUE1Ag1tiZIqeaO75LHbCzzyPkR6o0YG3G4dBTxovM2uZ5JE6jXDNb6wYS63JGnkgV/RTalndFiJ43bmnYbQXhj55UbxUhvzZsjtN/McrczDqKf6zR354fcvNQ3IBX7LmvBEm2VHefRZO4DNQbjrAtHIaCEJpKAmmUUBMRSzHjARi2lKWMvyUE5SBMeQkKBRPXcoXwVO4ghkY675qQzv2MYwSGqKuvtrqfcOhXcqvHgL2+XiVgeGm1Vlwe/azn51LJxmRW2cP1VXOiAOUDmFkgFSYa4xGASEiZIsyMJjo6AcoFEA/vBQ04INjD/ehG8XHS7ThkAE+4L9cs20bpK2AV28UPfEElCH22gdtobkljeW8yQlQP/5T4jomF3g2dM/QUmz9uNtHpZyRH8aEw1EX5+KYnJEb8snIkC8yMDee4bAcuxyJtqRQ9BOu8HadnKij5Jyx0c/SDalS+C7qICj0a4PntvCEPuMPmQH5tcegWeksg06OlHeOjClfNBX4ATQlN1J+zr3spS/L1VH4KB0odUTmPG/13//93zmX6T7yIU2tHT9Qxh6v8ZDtYTPyAc9wDubuBEuAE3SdvSr9KHl3jmxNF5hWVqoic0wR2fGyGEvhGBFGl1BgOpgdESGmV0RIyTHcZBIGAEIgAnMfRS4GUDL3UWD3YIr9MmpwwVTv9HGNYYGHpbfmPQhqRcfw0Z5Rj+cJlDe6YQjhxxHqE/zUS4DgAcpgloHLk4voH0qln2gJSsEpMyMOKJzraObLaejmHoEAGqN1KaWRREHJhLJ4TomLxqI3vFdm6Bdf7gv+OecafuAtvvlRVvWkkYly2iaPonvGHB7kpPqBh/jMIJAJK/M4DKumGBr3kg38t3Xv3Lsf+tM/RoSsAOXLuXGqJXuWHTOMcGI44Wf+TF+9NNH5RR3QGc9sAT7gnZEkOuKHFUfKoDE5ESAoTx4ce309XlvgUA7De8nIonJoqxyHoR7Lsems0SewZV+A4ADPySo71ZfLaFPdRjvkDU+Bc+UwHC8f8pBBZvCQTXGdXIKSLfv6OZ1g2n0jnEcv74vgCGYIX1EpJlFCDC7lwsTyyoiL8BwOo8NQAQYEYwuG38OBcBCEjBC066fQ7iVEhPOv5/21OePMM1LADHcti7OaitAQSEBICS6lJgAlYPpWdetfGcWqu/BbFLcMGxrpK74ywmjNWVMs5xlDRgBv0Z3RdFwKWbRDHwpXclH0Q1OKTwGVzRFLvCEAnUHxEk8YHGUYAoZe9N7GsXipjH11FpSR5lDgXKB95apvzjNImSqLevSnDEPkxnOE4Ng9ZIacKf/PC/+ZwY77PYNkchegW6Y/Yh/OnB7gjGo/TyyCf4rHaI9m6ThDnug2Xpbu0jk09NEq5ciDrRFaBRDkAc3In+tFP3IhBcbGaIfs4T2n7bUgRWOyZ981tsPycLzlYOBF9+GFr3ArHB3jITkp+4VV2pIqFVi4rpwy6tIfdUwXGJfTKENIiXTIUBszKD2jXQqpnBwsRccEhhsR/LoExB0uIPCjZGU0umy/LQzFeNsS5i7bVjeeEGICyBCiN14RzrZgl4IQZII+3IGOhGe7X/nMRSgOuqNvGb2p4j9eUzIGgzEoejgviHCuS0B3UA6u2prf+bo+qG31t0v+j4QrGWP0SubICt1Dj8JtpPsnek172iHvbTmdLP0rfdIPDk6/6WAFulNtH4u+cOMM2Qg4yp54Xc9YYVxOQ6VlmAkmxkgriJgQh3d1npISHNB2HqKyLqGYBBcEwSRbhsQ5eHUJ+oohaFDRIJrYzyWYwaAuQfvoDgfOE6C59k322TexV1FrKbdy5Ujszw/Qr4QNPQGFsC7dMtWp5j+6MxjoQIEd478oTQRIProEbaF1bbVV+7Xtsv2u+T8a7kbT8vf6Sk5ABRT4IoLvEqZa/wROZI7+sTl0jhOjK+hgFOn6VNlHtNc+PQXsoxEUvgmqahSVF0f4My6ngQCIgTgVOSCINeyQEWGWkIhgOZMy1I4JVJfAKGgfMJr2MQ4OBBbuXQJlITCgRmFool0C3bXS6GcJhHYBgbB2vKCiMXyTQvHurLFOolb0JqJcgmEIAymyLAdSNCcfU8F/feccarSJH+TSSLf4UHToYsspa6/tIGqfbJYh7aJtdXbN/9HwLjloy1xbHhd1/aMffhWw2WcP6Bfdx/+ptI8ct/Y5L/rgd1fgRIdrlDgaj10f1+opCiFq0wCo0QREpKgYSgLj4SMOoww2B6NM1yMNTIIDRa3lmbaMmPNdOy2rWDy1ynBRIEyhNISF0HTdf0YDDco46TOHUTTBA4AmNRzF0woA8uIIf2oViJfw1ZfrFNdXD93p91Tyv9ovJ8lIUWB8KEcyQvcmfKkizVVXieW6MTkNPMDlKXbXKqCYcEPzqaBr/s+n2f5pk/9GWiVz+OG45L62/RsGvDPV+ic4YRPpFF4Ac3W1wIYMTqV+wE362gijsjIchvQUmR0rjGukIVcMKGFNQCIUZWA4EEu6oialEc4rwyHGmCnTJdTwXBsMpdUrFUWPJf0yUdzQBY3QRl+l7qyi0vfJAu1bicFg4kut8Go7eAYMKOs18mXsRkvflCIwBO6pttrGYCr5r0/oTiY5uHb0hBbVb+W6gJJxOJSsO1e/OtdF21Vn8aQL/lcb89vqn2iWYbKgBb3TkU3CfBKcplr/0H74vBkZnBsBlfQ0HZxK/RA0sot4QtelpjzXNBzn+fG3zo/LabhJxzM/effKAwICICOyoCAmvxGJwSpCyjGLuroEa9o5joouRdy8Khz94NIl1EOG2igDUQYMTbyCu0vAfEJqjbr0EBz8RDtogW9e1lhpglq15Jgg1fmRcKyRiREnIUTTBzxw6MNVnMlU8l+qzYea0njgfbyangMnl4bkJkS7Bjwgf0a7AE2KTpPRdtf8H6kPaCyAkGUoR0nvLZUXOP4n6B/6CFDYSU6TztFBRpruTKV+kM3huMDXs0FWi5Utd24kGJfTYGQYI8SgCJRDQww144wglqC6VpMqInzGvOsoTycxhnG0xTj4jNUYjkSksV6jFPlStRAUhhqDSoHGWsdEyrVXb8ClhKQcOh54DxbnVSNFvALoNdqyvrbjU7d7vWl0nXiCtlKQU8l//dAHowy8L2iPOOpcF9tqU6DQhnqHEXnoErrm/2i461/JGlqUDLqvjdto9Szo9anWP06B06zgq0a3jqWl2M+p1A+OjK1mm/Dn2N8cm69yHy+9x+U0NEQw5MQ5DxOpvgnAm1IMAiMdw5kw1pWaghSCyoN3Cb64Zu4APgyk9e1w8WPUPAzVJTCk+i26ZDjQihPz4zzh0SVISzHk+m9LWMsROCcChx9aoI/r1pt7IHEsBq2MAOETLOCpetyrbwRyKvlvpGceDb3hWEst9dnqkK4B/9EEDgwGQB9OLAOacORdQtf8Hw13+o/uQICB7uTCOduueTDV+qd9AYrnvQrYAhkXweNU20fPChkN1oKcCnLgOh6nPi6nUYQo58GIeIc9A2U47rz9NJZ3R7qF2FiMUtW/oFuCqR1tElgKDArfBa13rPe1+woPhhoORZPJoEG7v4PmD5pyNO1+Otce1lZfy8G0y46VjhMpxzjDkWNE78J5InWO917RZs3zVNAw3jomUr7kfdD8Hw0n+sdI2vrEMSNauIx27yCut2VtKvSvZK2Nx3TTD7pKJtGnsjHjtUvdhv6DkISZOmYoMEOBGQrMUGDaUGDGaUwbVswgMkOBGQrMUGD6U2DGaUx/Hs1gOEOBGQrMUGDaUGDGaUwbVswgMkOBGQrMUGD6U2DGaUx/Hs1gOEOBGQrMUGDaUGDGaUwbVswgMkOBGQrMUGD6U2DGaUx/Hs1gOEOBGQrMUGDaUGCgTsMaeeu0rf+tB12sAfYFKw+P+Hn4BVhDbk2/Nc21rrlrqli7X21XWx66A/VMh4fTgAcY4Vu4wXcQUPVUex6uA/UwmH1P1xd4IK8emKpzC+u2TetaI64vZ5999qR0SZtkDni1iHfvgDpn30NpAN/RvZ6zmSwelHx4iRxwfO655+Z+0c/3T8gFgF/JUp6Yxn/QFK5Fy5L96kf1nZ56vqFshevt/QXtYumY9tUP4KPdwunMM+Jb4HEOkIWSjbqeFzr8UzTSROFR9qBsURuXolmHKP1b1eN6y+2/3T3shId6OA6dQuzbgviejfSEZPsBknnz5uU3HY495tis4bTTTmve+ta33qPMsKoHcujBFrhhRj6AFELhhYZ77rlns+++++aTu/DEnOOPP77Zcsstc9+5+t7vRBDBYF/5q4ee1FWv8/Dk8Fe+8pXmqKOOyld9vPjFL8435O64447ZJMHxNOfCDL6TziDUw4AXXXhRfp7z4IMPbnbZZZf+iy676iMae2Gchy7R0hO6vgPypS99KeUBbt5s8PSnP7157GMfm289gEvJS1d4tev1AskzTzuz+clPfpLvCSOfnurfdJNNmy223CKLeiMpGQKlb/XVtzw5Tf/QI8a63stF9jkD76XyTrTPfe5zzR7v3yNfQUQHfR++jLYyEwX8B9oX3HqlB72evfTsZs6sOc3++++fdmmXt+ySAcX222/fvC3sEgddL2GdKA4j3U/O8NMPnbxJYMnYRzd0+OhHP5r26AnbPKHZfIvN8xw7RhbYlpKJkdoYxLWBOg3RG+QZBR3VIUYa0e0jgqcRTzrppOYtb3lLs/vuu+frNp7ylKckMQbRoZHqQHhPC3txIgIzEoyxyO273/1ufDd4yWateDPtZZde1my11Vb56g9K7LUQ+jNR8F6qelK4/QT9b084IfCZlYL6/97x/5qT/3Bys9tuu2U0LNp5xzve0f9OxkRxmMr7vSZefyjHb379m+a73/tu8uOII45o9tprr85RM4r05mHvAMJPfH/n/3tn86hHP6p597vf3W//mc98ZjMnZPjxj98mjYoRyZprrNl/n1q/4IB30IaDOOCAA/IbNY973OOapz71qSkHz3/+85tf/OIXzRKLeyFivD02jCo982qe0rcBo9NJdQwiHTRqmrPMnObn0SevI/re97/XHHrooWkTNOwVMIy8cr14/QX7MVFgi9AKDgVsgjYErgIKr/v4yEc+0vzxj39sPvCBDyQOXpkkiKs3Zte9g97Ci/287vqhz8QKagq8sXu//fZL2nm54DZP2Cb1SH+AT1vXK4Pqnq62A09Pef9NDQMhrVPevYIAOuvFXV6bbP/6SP+ceeaZ2bf2PV11llISPo5AhMOIzQ5jTVg4EN/5PeOMM9JQSE956SJGVCpgoniJcCkCwfAGVvigjxEZXDiUte6zVhoJisWxVFQ2CKc1UfwHcb93cumzKFM0SWkZ78mA/MpkpAO9sI0BET3i8QrLr5C4CHpA0v5uw4LuvhUyiJHmaH0ka+SQfjAgom9yQWcYLtHxtdddm5E5GqKf9wnZ+k13oOMlx15iat/74DgPgQT66yego4C+tt/llCcX8E+91oc+a48DRnOyuNTSS6XdynfXLT0nddN3geqVMF07DF2SrhPMspX4TjfIg1EHvOCNRkXDtiPVl8mCgY40GEQK54cpwMhC53jyd73rXXnNB4De9ra3NQ984AOzDIFvEyBPdvAH4xlqBDbc5TiOjHSQVIVrPh7zvOc9Lw07xvzlL39pNthggxRkTsRHZiYC5kiMWghGpaUIgU+wEgxD4esCP7QhIMqKLuuYIC3MoP+MAtmQ+nNMGUSYFGQyZADdRZannHpKyua3vvWtZtddd02jW5Gd1NTrXve6nGth6OA5GUaDHgiivve97zX77LNPOo4KsOCBTuTyf/7nf+4RLQtCbr196EWV01k+6B386d2ceLkleMQmj2juG29JloUw4gT6Wqkkzto9g5IPNPZiTU6ZHN543Y3NvEiX/+xnP0v7xIkIKN7+9rcnHs5r/5Xbv7LzkSbZxMsrr7oyA6tyoEYZv/vd71JnBA7kFO5sRvYhUqqTmboeqNNA7DbDMYjTEMkfdNBB+YUohvDII4/McgSEMBie1oeDnOsKGOIyvARXSujUU09tGI4DDzwwo/pNN9202XeffXP4V06Nt5+ow9AnQkAobr9zKLePFgTg9a9/fRolwsmZodt6667X3HzL0Dv5ORZR0sIOZQiKD0ZRaECJBRpdAwUzh4GvRpRk08gHD+xzDkBKSH79/PPPT6V8wAMekBGf6L5LwH9pETJqdENGK5f/ghe8oDnuuOOSTi/a7kX5olBygqaCEDn5hQWk1gC9Kn1ccYWhL1ziETrUdSMR/RuUfAhM2BztmAeikw9/+MObDSM45MjQ1LUlZy+ZQYxPWZNPI6OuodKTNX+C/7feeltz3nnnpTxwDHNiFERvyCt55DjgPJkwUE1FXJ3RCQLBgeiY9NQ/LvhHDgVFlnLLtSJAZ02Qdv3aZO0QULgxWibZ4AZHUQ7DUVHGBhtukIIj902A/AYB2pZOqLQT5cB0Dsk+5wof+xdfcnFGD1IThq1dG6xB9G+0OkrxKQXl1VcTz2Sl0nCj1TGR66LLCgSkHTgJckg+tQ8nismhmMdYasml+jJDRroG8sYJkM+C2pfCIxf0S0Sa+e/YJz9+CwPIuwuaOGqyQKbpHL1gA9AYX9qywGEYGbbPLWhfy+agMfpxyBwIWCzmhuBEFjmSWyJgY8QFaz5SpHzXgBboU8GL9ny2QNC47rrrJn3YD/ao7AGc2TW6NFkwUKcBcR8qJ9w6VcJsSeWhhx3arLP2OmkgRfXSQFapmHSUBpqMnDEhsPwXkQkLfKUB4PfDH/yw+cY3vtGsvfbajaiO8EhJEBZ9IdgTBXQh/LVVp4k3AB/zPIbwRmzzYsh82GGHNS972cuaDTfaMEdpE21/qu+nrKInQDbQggGhBGgyGaB9cmCYz0CZ4K45FXx2/clPfnKi4jvfUpbKT0Z6SoAgcCgQ2JBVhmTu3LnNKaeckrpSNIQ/o4F2g5DParerLaPI6MFZHwrn1MWIqEH1x/X6/s31N1w/EPlYfrnlsw3OqZyF9oB5FTJZxtg8ipT0Nttsk5PzVT4Ld/QHnznJSktdcsmlOb8lyDbydJ4OkV1lOVOOUB/K1naE2j2qHeiYi4GddbdHZggM8QiG5atGIe981zvTUD8yUkBvetObmh/+8IfZWSkhk04ivi5BlLZ8RJIid98BgS/Ciz7vd9/75RB0k002aTbeeOPmj3/4Y7PpIzdN/CkuJ1ICNREcGSDMR5dyTPYrn2/lhMiGkRBhSJUQ2EGkxyaC9yDu5QyXjuE1SMEPftS+bRkR+20nQiHwbqLRHl5Xuofh4AguvWzom/Z44WekcVYEEUaenIlI/yEPeUg68q5ThFYMVWoCDfS75tLQS/sc7eLhLEDRy30mjhmU6QxpFAN3tqGW4aMv2zB7ydk54U/W6QI7YvTBiOKJvrZlYkH6qS5tl66pg0zRyRr9OAfP4084PlewveQlL8nVdoPQfXWPBPnVz0gzogk6HPTVg5q11lyreeELXpi2xzn8F1iyE2R09u1Djzh0LZttvAfqNAh2KngQvRQck+StdZZCmPSSkiAI2267bV9RTfi+8pWvbOM28H3GXwqAscAAzHEOECRCJdp7xjOekc9TMO76w9i0BW0iiKEF45mKETRBH7RisAxL0eid73xn5tRFnRxH5tyDpgs7lGDrp/4vvZSVY7elMUQHkbM0pWgUOGYoRFIVEU6EBlZKoSfZ45Q5IvzHX8/POI8PojflGLOtt946o+JydhNpf7R7yR/jhU4lp2gAHxPiAhtzf2XAGLe7Zt+VchuffRqt+im/rn/AFz3RXj+MPvCWUzCqK6fR1jf6MQingc/1GWo6WHpdDqPsARqblPecBvkTsAk0a/FKV4QUZMt+kMkTTzwxF+Hg/4orrZiBJPkklwIdOLMPVgKWPHSF1/B6B5qewlgCL0IACFDnCASDXEqLCbUyxLn7rnPf4bgN/JgAwAcQTswxDPb0bS3x88CPPog+AIHO5yvuFvg8uYB/CGkqSBhGW/hwoOWYOIx5kZaSpmK8OFjAyJbCLWDT0+I2/QfkglGw/r7mCigHmuinfcCwFL/yxAT/MMTqRvfbIh3CSFC4pecMfc2sUiLrz40ltoELhfTJ4CsjhThZ9EcXslkpCgaTsSCTyy63bOIkOAOic5DOI4Kb6Q4CA1DZCPvO+eGFvle/y6jjCV74TRTQq4JabUlJVVocDuyBkR35EOSaIIcXHLp2GPpGxsz5gnlhB+AhwOUgUhfCbpBX+65zZuTDSJNOTRYMdKRRiOsEwccgwm4SBxOsRrn6qqub5ZZdLplQjGAsDbe6BvissvIqQ4IThAfXXntdYwlwAYfHiVQ6iPGuXGiVWdBtOaZaiYFeBEJ0jRYE9Nvf/nZ/6Z/0CNqINOHUxnNBcZjK+8rwii7B7WH8OAV8QYuKmMpIOJ8jj+auVCBKNBGggAys30Me+pBUPjQ2V/DIRz6yX7WnsaVM11tvvYzmOHFGhYJ2CYIDgQL63HD9DflmAEtS0ei3v/1tjoDbKaiKwO+4K+h4579SnF3iOJG6GUSGmcFGzwL94KD79uNuu+E656H/9JAtmQhoh11qO2X78CFzglj7Hqz18DHAC2WkjMlDl0DeBQgCVqs6P/GJT2T/tSlDUQGWxxcsCUYXOHvOqEZQXeJXdQ/UaVSljOMySy3TF4xHPOIRzSte8YrmBz/4QRLhCU98QhLmz3/+cwxVb24e9KAH3UNpq55BbwnGLbcNzU1o1wjHEkdzGEZBFJIRMfm1xeZDr2zAGMaO0JZRW1C8CKB6RLupDOEsllp2qeass87KiOLjH/940uLoo49OXDy5/vuTfp9zLRYNLOxAIRlG0STF4CQ5TYoCKKfl1+Vc8CvWBg2trItAc6JOo234LaNlhKRE//SnP2Vgs8ycZZpbb7u1Oe7449JxK89hTBagC+f1pCc9qTn8iMMzcCGT8yKqZFBf9apXZSTK+JXRFYy1Hclk4bog7ZTRp1N+bShakwnGU0oWkBl8l7qZKGhTfQVGvtKSzpls/vSnP537W225VTpp6UnnRfbeWtE1kHc4shN77713s9NOO2WgKMgBz37OsxM/C3XYUw6j5oEHYZ/G2r+BOg1CoYOL3x0RYn7lZr0egyKssfoauRqBULhOGb55yDebtddZe6w4T6jcnXcP7a+59po03gfF8yPHHnts87GPfSzxIUA7vmHHvuGqVAmhnqjTgLh6tKFewgiMLjiRT37ykykwlRpjREU3JuUXBaAQeA5ES57XcWx5q9e4WEmHNuhcUbSRhhzzRB2GNhkAkTzlLH56NYPXRViIARdyaeLbayOM8BgO1+bGHEjXUNHsF7/4xTRggiqLSACDZtRZAFe0KpqizyBoVPV3seXc4EvnBQf64LkZT75/5zvfSSN4yCGH5KjDw5+rrbpappDgUoHERPCq0Qoc6JZ01TKzl8mU1Je//OV8/5wAhs2SaZAG3GijjRLfzTfffCJNj+leKXtQGRjvGKsgkz7ASaArUMB7DkNf4DmZgcPEE4UtcpSBrZxldUgR6QCdxXwdlsuXPwSMRA1N80SHfzzAw0Bbg29i0RJb0S8BTm8dk7OYxvmlcAfOQBQ6UdCGYab0HcPlvUGEF51KkAmsIbzzDJiI2LuGGLmFHRi1GlWYO3KM9l7vcfrppw/JR6wMKTlCp5oUH4RBlCbFU7wV1aO5tsilfc6ag9hss82S/nCljJM12hAgwIFukA/tk0kTnlbMMCpkSI6d0QXw1iflpjvAlYHDS3bAPv7fcvMtGSQwipa/668y9aoR/a1AaiJ9xGeQ+h82iCEG8EJzo94Kctkmox60dV4g0TWwO57L0CYcpZzoADyduyzoItBEGzJcNgr+5GXSIBocN4Tg5j2h+L0YXfQC4V4oVy8603MtOta74frrc78qDwbkecchFHk6DGMvnlPI/RD63E7kDxzCISUuISD9qgpf29oPpvRCYLOMfji+8YYb8zgEJrdVtl/RKDvt+oOBSRt4oIdrkdPNGvQ5hKB/HPMV/ZrRDT4gXh+Q9w2nZb/wfHYK7+H8CeHr97/aaOM8n+r6p/UDtO9xTr31a7c9vGzeHH+K12gOYgSQ28IpD+KPYzIy/Hxdv7ctepODwqNwVjZGDv3z2nateI032gLV3pVXXJl8cr7qywKj/KEPRQ/7YwU60oaii3PkpeQTro7BvdGncNWPtn5OlP/Z4Ah/0F1/tVk0LFzqNsd1Df0jxZKX0LrOl00o/axt1TG/rbqrvXvTP/e5Tg4AepYtKjzywt1/yGnRfDhv2uVqv2StjYdzJQuj0T9GEVlVu7+lI2UXSncu/OeFWbb6WziMtmUf6QhcwHjvd89i/ozXQ7mlvJ3nHUJwM1ozlJdnM5IIZDKCqAkaXnEQQ8yRcBXFixikyeAQhM2tdoPYA0kvjdS+a2gjghKdoBE6GCVMVvvVDp6EAufIBk54YyLS+eIduhT7nRsN9EWd7Xucq7SdPk8l/+EPF/jpJ9ySB0Z2d7/DaLQ+TvS6NtFaZAjCkCbd0W0yoEv+j4a/kREZQ3OTtmhBDwun0e4fxHW8n0r9MyIyJ1FADqSRpJXQZyr1I5xRPnuCRyAcWo5oyCY+jRUGKslywIbNtbSUw0BEQtO1w9BhxjkNYhDD0FL71e54iDJW4g0vx1BRlvDiaTgYDwJc+fPh5Qd9rM9lwAkCPAgtZ+pa1zDV/Nc/6aYy2GhAHjzZbTsZUHTnQP3wwLnJgKnmv/bJGvq3+00mJ0P+plr/tF/6V4GLoEHfrdybav2olKwth842V4AtqB8rDFSaCQojbeLSKiRgLgAhEaxrKGFFCEzz0y4nZr9r4JgqyiAo2qZE6FLPKHSJg7kQ7RAGbRbYtzqsa5hq/qM5JS0QWQEKMhkgOBIgGO0yIH72a6TZNQ5TzX8yNlzuyCKZhFvXMNX6p339Z4f0uwIV8kc2plo/2EDyaFurReFKbyq4HguPBuo0KIdJLEbbSo8k3g1DD8k51zUQzCKCSTXvmTIkNOIQ8XcNhqA1ua8tE6g1TK80Xdc4mDysaIfRMplOgD1c2TVMB/5z1DWqXCIifBEUGSAXXQO6MwztAMW+c8WTrnGYSv7Xe7rIHNkD+l3PJXXd96nWv5h/yABB4CKat6V7DLRU0FTrBydWC3+8846ewLHe8TVW/gx8ToNzsLTRkFyUXV5W2qDriA9TEIKg8p6MRY1wEKetzGMl0HjKcVpw0DbFIcRoULlDxqNL0DYctMdZFQ626A8vykx4ao6paFJR0Uj44R++tu9xrgyidMxU85+CloOUHgRyuPbRp0tAF8GJB9UYC2DkSUFj8rEfeXaFQ9f8Hw1vgRrZI/cle+S/ZK9r+Z9q/WN76BcalK0reaxU5VTqB9kkowJ69gGf4Ep/nR9rGnWgz2nwtBXp8bT2S1EpD0S7BEIjJYFx9uGDaRiYQ7AwnF2CNqq/GFBOi0GeDKOlb9ot5hMKuVTLCEHXSjvV/C8FrVEtQw0nsoA3XfefYdBee1RrX8ACp5qATGZ09Gcq+V9yNpky1ybjVOtfpX7IAZ1nd+r1SYIIsjCV9pEMsknoRBbJZYGsTL3Ms87NbzvQkQakEAaxKA9gLCkvY15pg/khM9Hz7QhYW9osA+pam0gTbeve7meUOA39tyU4nKd9TOq6/+pHd+3BRZ9FeaKJctpdjjTweir5r29kTV9LSfEJDyZD/tBZ/+FgC2rfFi+6hK75PxruNcIqmSP/JYtsA/50CVOtf3gsDarPgPPQZ/SwFbxMtX5UUIFWbJL5Jm/woDNjhYE6DQRrR3WGpqJdxARlwMeK3HjLYZahFsbYh0tNTlIoSt0laJOhpiAcB8aUENnvGrRFUEU82uMk7bd5QngpcxfpqaJ5RfWTzf+iLzzwgFKUsaK4+t0l4DkYzmv4gK7lv2v+ZydG+IO+JWvksGS/ZLLroG066J8Ahc3Rd3ZPICVgkboz31n0ISOTrR90gW7CAU5GPfAlt+ORzYE6DQZzIkZpBHkc0yWOgeDCo6J9Nzru2mBUO7ba8sMkglw0mQwcCg9tcQzt52gmyp8SLvVUP52rOQ3nqq8L4pSy0gn88eTwOvGaEEHDBX+/IJ/sf+lLX5pK4tUccP35z3+ewYP3O8Hbi98EE14n4tvc+CUf//SnPb3Z9T275j36u9dee+V7yijanLhv6/iOuFfYc8oMxFe+8pXm61//evPQhz403x1FKRlLhsM9DEmbThPo5qi3lrwPmv+jNUz/0N72+uuuzxU5hcto9w7qOqPIEDLIlYIhk76rXgbSO97w2psI8OlZz3pWvtfLE/lk5H3ve19z+OGH56dVt9p6q5SHd7zjHVmfzwBfdJkKm2QAAEAASURBVOFFzfnzzm/iYcRm8y02b97//vcnb+fFO8K+8IUv5OtxtK2+zeJdYmtFO/hPJ6dSP9CYDJJ3uJDbBeJP3DRuCMLmPZ7gDMPYfyI8vGf/CcN6ulPZKj/uhsZ5Q0QyIz4RPs7qxl283dfgz789ET7uChfwhqL3oPkTwpYYtfvpHL7Xr922wu2yC9idcd2G7mGs854w1v0nvuvJ3/jgVu9pT3ta/yn9ehI40no8YS9yvj1lQqH67dYTyo95zGN68VW/3vrrr9+/plzJejiIXrwAMeuJvH4v0jW5X08V92/qeKfNg8nUT/oXEeuIT4R32fUwyFk9fuBjfN876e+ka5H1yOthwHvh3HvxItXe05761P4bCVysp/D1Y4sttkg5IePq9CsdIAfxip+sr94qQN4AOQoH1YtXq+c94UQTn6m2j3CDCzmFCyhZyYMx/hnoRHgQawZmKDBlFBDFAdE/CIVoRIgiTK+ZBoceemh/vk205boo0AvzTj755IwEvYI+lCo/wiNyDl3KUcT3v//95uKLLs4X3YnS3vjGN2b0qYyXTp5w/AnNCiuukF+kNLpQB6jvXuTBzJ/OKHB78EQKzDMH6E8ejDiMuHbYYYccBUkTffazn82RhFGG979ZTeSDcFI0ePbZz3y2Oe644zIqt3iH/Ozwmh0yMv/Sl76U9Xx47w83c9efm4tMPvKRj6SM+Gz1t7/1reZ3v/tdtu1dZ96iC9rykCcW4j8DfU5jIabDDOqLAAWkRQBDAaSZ5JEZDwaB8ffQqZwuhwE4GIbEsW9YRCTZXHLxJZmmci6iy1xxIs0k5eDBVWnHys972Z7zJhRviGeSOCrX5LKlAspxcDIz0C0F6uuKFTwkT8PoS1nhCb7hgyDh8ssuT157hoRsWFWkDJnx4kD77i9ZssAEL4v3Pojl0QKy5BrnovySd8ugObQYYWbdZEH9iwrMOI1FhZMz/ci3v1JQzsFDpsCoQSRZOWUG3qvYKbhy3gvEEDD21153bSMv7ZiB8CDUwx7+sFR8hsUowxLK8849L52KCNTIQhse3rwlnJM5ESu3aqKR8VGX7Qx0SwEjDIZc8GDZL17b5wQECxxGOfOrr7k6ZcDr6DkZfHMPPnMC5/zlnAw4yslssMEGeb96OAN1XxlL2fGWHJgf4UCMXLxfSrBiCfJtUbfFQEYaiwyE4owbKg8mxxcKNjOncTcF0aVoEwIyM6cRdGnTZNyCtgA3kMdQ3rxT7rryzaHkmY9+9KMf3Xvc4x7Xz007X4Bn8b2N/BUfyXjtm9OIj2H15s6dW7f0IorN+Q/l3P+a17wmtzF66UXUmvuuVS68f2OHO4XvZOtnOMYpndOoOQu0JgN4iScgjH//7bbhJHrh6HuPfexje/Fxpf6bdtGt3jjtPtcBHgP11vyU+8yZgJrzKllyr/bjdep5PRxVjzyEg+nLEt4AbRa/8kTHf2bmNII7MzBDgaKA1VPSS9IRIJQx5yyMHD7/+c9nRPnjH/+48XEjEaT0kRVQ5513XnPUUUc1x/zqmFxt5j4jEXlwEaMPN318v4/nvMY1V1+TKSpldt5554wiRadfP/jrjc/ExiR586Mf/SgjS+f9RMDKz0C3FDC3BNCcDBg9GAWg/Y477piyYTTgY2ff/OY3My3paX0pqRe+8IU5wpRWsrrqpz/9aT4YLO1otLLLLrtkne41R7LnnnvmfUYTzmmDHH3ta1/LFXpwMacRPiDxIUdGJYsCzKSnFgUuzvQhKeCJVs5AHpqychYMhzkL6SnK79vL0kmMA7B80ueGMw1x6y2p+FJJDIPyG264YTob6Sev2peW8DVBhonTyTx2lOcYfNjLHIlUBKPhfsCgKDcD3VJAegmf8c4cFN47BuYcHOMbfrjOkJMT4OE2zsNPPcq4d84yQ59ZUIaMcDoxNsg0l7STsoDMkCk81w4gB/khsairZCEvLOR/Jt1pIHwBosr9gpq8EiFgJKZVWfvFiLp3QbciB3VprwRKXdokbEAZAL8SqkG1nxXP50/1t2gBH/So9xjN57aF5jQaFo0hrb/Vt/rU5UQ6g1YcBWC08Zciy1Hn+vSgp8jz2mv+JWMrrfyvb0AsGZGgV5HAhRNgWMie0YtRDMO/1NJL5YS3NpR1zfMY2rj9johsl18h79NOrs4JI8VQFU/dNxKUvKGL/gA4ANdKTtGxfq7XfVlwiv7gJ+OIFuiH/tWH0h90pFcF8G7rYaSH8hIdRAN9rP67oG6graJpzV85j8/4gP/4pxwe2ScbeAgXUb92b4n6GHz1wqVedYRnrhdd1ecc3MnUbbf+y46pW7BgC+85Sw9NuKvX6intuXc00Nc2LbRd9HOtcEFD/SpIGY3rkwaByLghkMx7xpszDYL32/IlqoJgau3eI78XjMzz7ev9gveyE0wa8TkN9VROsm6Xh5QLrRyj8/ZrvXZ9IWv4fXV/e4suRZtg4LjnNOoLfaEM/Vy8+h2ff/757aZG3C8cxsufESuNi8WHdj+dk6utX7tt9bXLVv1Vxr36BtryUOUWZGseAS6+BAeKplXXwx72sN7jH//4/tcDQ0nzEjzwLCbN8zkNJ0Mx81rlrLfZZptce29eRP3Vj/hEbJZz//bbb9+vhzw615atLDjCH/goX7JfczJ1PPxWNFS+cHW98Bo0/4e3Pfw4jGbm8j2fArTf1pvK+bumn/pUtHWu+tiWhbr/b3/7W78uz9wUXfCtZEgdQLvmFPzQH6iz6g9n3nvUox7V23TTTXvxXfr+eeVKHsL5pZy4Dw7oW9eUM6dx//vf325/TiQMfB7HSDdl0HMg2gqH0YsAI8+1eaOw4zpXNgf+bFLpW8lyVn73H2X0G272xwr6hU90BFTbY71fuUl9TsPQjoe0wmG9u7+HbFjIC9eIIwiQqx2C2QmBY+0OZCvNkJ4/VjlUNKl9+zXCEKlYVQOntddZOyOe8bybZUERlV4JJmbk4z0+wBBYdDR37tw8Xpj/iJAi3Mj+iUjRXTRGHqw+mSiEUUh6qceKGamn3d+7e6anPvzhD2f0efDBB2czPhaG1q973evyWC76pBNPas4595zmEQ9/RMrI61//+oweycvnPvu5zFefeeaZ+Rbb5ZZfLp8mF3niz7777Nv8+te/zlGHfHh9T0a6g2zp+2gvhBNNqs8r9W+7fehb5p4+F21mWiTw1ZZfgf0Yf9ThlG5F+e3IONM4oW/0it6J9NFc1A6U96PjYQAzgkeDObECjtwb+VlGK41krkg97AeahtHLOkT35Ajv1V86HAY+6yNX5OBtb39bHqvnQx/6UPOxfT/WbLDhBs0FF1yQ51/xildkioo8esL76KOPztVPcFH/m9/85jw2N4bmH/jAB5q5681NvM2PwNHv05/+dHPYoYcl/7TFbhiZWHVXOCfi9/KHzSFrt992e/R9aLWd/lxy6SUpz+yROtAM2IeLr1JOJkzqa0ROO+20TA9ssfkWSVQCpNMUxWTjQQcdlEr3sI03TgVDQIQhSBRvNGCIUolCCNXtfkAonSdwhIJAGYZSxGIkoXW/eyybO/yIw5uI7rPM85/3/IaRcO9IUA5OW36EWH3qrnMj3U9R5MtPPOnEXDLKcTzvec/LOihj5U9HqsO16i+6TdfXiKAJ+uLFz372syZWHY25fyP1n4Ka00AvxoKxskZeysn+I+O1DhT5xBNPbKRCKCoZwCf0pZgRgeYDWuhIJqRJpKDiKeDcJ1t//OMfEw0ytcTiS2RKBL9f8IIXpPNQn/vNgZBvbbg+GpSMtstxQOqxBJgckU/gmRHHBbXfFf+rnfltGTP013f9+OpXv5p9xovtX7F96jB6AsuevZLj+OOPT12Mp6ub3XfbvXnAAx+Q/aPv6Ox1Hh6Wo3schLre+973Jl/QtWgq2NQ+HjO00o6u0XNLYM1r4WMFfzEKSJ4qw0EA9ZEVk9vxVoBmo402ysUNJU9SjvDgoJ773OemXh922GGJCyNPppeeE98PCTzxYOOwY7/77W/D4K+a9dLvsgVl05QDeKdvttqxYOM3v/lNzp3A0YT9vvvum31wfbicVH1Z2Qh/0ChGMNmOOkpWRrjl3y5N6kjjvuvcNwVHZISAAAEoAyG6+aahB2juDGEBBLBgQTpX99aWgcJ0jOEwMNc5hLSFk/OYRMjmxZp9OIlai7lVVxdbERQQea+5xpoZYVBAkdlYHUYXeA2qTkagcs2Mxxqrr5GTing/iP4xFhwtpZfnNkos4PQZbj/8jnRHY+19GQr85zDIR42A6t4yNK5xPupiyJdbdrk0UjWK0CdyUpOu7lcXo2M7GjAo6oB/4jprdnN9PDBo5FGg/pxcjcnYxe+KOv0fQ911f5db+AM6TW7TiAatY2lq0sk1OmbBACeILpHay76iLYNPPugfA4pP+l66r59VL8NddEkDusJQQKd+emS+ibMoXcZnul3ABmhLfeoSrNV1PHAOToIF/CSfypIR95Jl59koeHFyy8wa+n4LvPFP/2pxhvZHA+0z/vqub+pQv1GKfthyfOgLB1DOYixB9Wjtj/X6pDqNAw48INMQIozILSfh68VmsXa+2fhhGycxEAVgJKUwzF2sd8+oaqwdbJdDeMwmZAwBIcAETC5nIfqVloh3COUyu3nhOADnQai7hLPPPjuX+hkef/CDH8zRF8Eh/EZiJShd4tBl3ZSBQhP0Xx3zy+azIQd44NUen/rUpybcNP5QaopO6TiR666/LkcTxXd8ZhQ4DMYecBjlGFy/8MILEy8RGcPnHGBI1rnvOukwPDAIGCntMfQUnCy5Tz8ZO8ZRHXfFudHSU/BqOzP9kXoQRDCCjBgZYCAW7/3rY1hlVBOhKf7DgKK1Zah77713GjsvhYxnHpLGFRgZhTj3jGc8I+kmfYgn0kX6SN5lJvb56D6NlKJXsZCfI488Mo/Rdffdd08eCjLRAP0YarzAU6NIulM8Kv1xnd4bVeAXQGuyyLgLGPFaYIDmXk/imP0w4V33if7JjbZddz/bZV+98C0QoLo+Ekhv1aj1/fHSxMNilAUfsmaUceCBB6Ysvva1r82AV13SmHNmjT6CHand8V6bVKcRE5C5hBFBKRLmUOzjTzi+eclLXtLMjbw9ghd4z/sS8c9wvBxIXVuQLQOMwZQayB0SMmAIbDhqvbbhauXY4UQAJwMs/TTX402slnpybsASUcJDWBdmKIPBEG619dbZldtCkcwBtFMHC9pHskSx8ZdjuvW2W9P5Gn0wMIyKfHaNMBlx749i7P/v//6v+cUvfpEGRuqCrMhjq080/I2vfyPfdCvK9woJ4BkPRp5x+sxnPpPPcchje15Df0SyoIKVPBjhDzkro8dQWh5srT9DFC/Pa2ICfiiqvTu6LSOYMh39ncxo8966Ubq07DLLNt4ufMwxx6TR9eZfjgS+55xzTtKfw4hJ6NQt9mDXXXdtvNvLK1w8mY92nri+9LJL+8GaaJ8DbRvj2WHUl40fKBlSriJ7Dp/cSX8y+K5595TncjgPowX8YX9kPNCaTPzql79q1lhzjQxCnDOHMS8CSG+x9RQ5eWK/jJLVR6Y4PHMaUm4Cj5goT5zgoO+jOQ31Aby/NXTfa20qOEE/ARG6kG/ORUBNdkGNOPKg4z+T6jS23HLLviHECEpuSdof/vCHzBfrK6JQAsppC+Ruk1DhQCYCOYwNASMk6ma8CCzh+ehHPxr43Ni8/OUvz8iRU2NkCCKoSHQi7Y/lXkKg7WpXpMQoiWYXdkB/ysMgo+2s2AL9HQR9RYtlUBhQyloTkNojb4IByyXxnZEWhcILTkaTlPSf//hHKjzDI/ojL+qj1AyPsnBOWY3RsDKOGU31wsG+su6tPtZ+nriXP/DQfjx1nj+v7BbEeM37y17+shyRaXuZOfFeq8idT5e0VHUFPoywn0AHHWqOwFZAaO6C7jHQjtFEvx2jnUUoZGFuBGuMJgMswkbj7bbbLl8q+bGPfaz/XWtlpI+B+0EFeVK80nv4Tp8EnpwG4yt9KW0G15I/usYJGKWefdbZiX881Z34CQ6MOuAssIOPkcjWEfxoVx9c8116W6lXsq4v2gMcy0iQo+RwuFttuVW+yv2www/Leb+3vvWtGdSahJcJQTN9Wir+FVSAXcddbsNXTS4gHOIz1JQc2C+jYYvYlJSiA8JIWSYK2pWTJiTauPPuSJAgEaolAjcCx6GVw7KFM6HoGkQT2lpxhaF0CBwrb1sRRdc4dFk/HhYfKSg+1PwVOut/0X1B8HA/heJg8ZPcqI9xF+WRN2mNArx2j/Kuo7d06brrrpdF0By+NTItY+Qi2WRw6i2myqVjivrhoF7vOdJeyVC1O78tudOGuRIGzQin+K4vcKx+6BPIPkSARV+mGuBEftETbzkKdABSgehSuqc/jumVMiJn+0U796w3d72sTxpIXYwzepj0lnYE5TDQBQ8YcuXgcNnllyVPOVjgQT0jFXQWiKGvNvGtLy/hWACe0T1b+OlXOUE0V7/JbxE+J0F2lGVDFo99cgGf6lNWOsofeHGagmS0RCvBhz6pX101WifLgl42TbuuTxpEg+OGIGLeY31wMHnM755yXyhg3hsRXn/ds7Xz9c6XcSPTuiEIOOJzGooGI/IO65tDoXM/Vin013TH6wZ6z372s3vPec5zej/4wQ968brsLDOWP/pXtAkGjvs5DfR0//Of//xeLAHtxeu6+/WNpf0qUziMlz91//y2xbt2P50L5ej/2m2rp13WcUTvNnke3SOVk+vG1TO8bBYcxx/3h5L1vOtH30FEhLl1zTlr55/0pCf1nw+o5wRcx7MYTeQ7g+BTdXguAGwTz2nE6qterIq5x3MlkZbI6+jw6le/OusJA5A0USdQ/1jgl0cf3YuoO+Xu9NNOz1voSqzW6UWk2Yu5gNSbkuPCsV13teXaePSzXceC7OurH/qD7bbdrheryXqRdupXBze0DQOYzzC4oC/xCpcs2y8YO/TTebRUbxjqHpkJI53F1BWGvG9T1Kku19mCGGnkfQrTdz+ALp6xeOITn5i6Pvw5CNfDCOc3NyL6z3vwoNqFv3sjnZzX6o/zoOgQmZW8J0a8aV/IR5s3yjquc2UDtU8vwpllXeEoeocfdrji2b9wWv2+5Mn4U23X8fy26gwHuPA8pxEdSY/IO4sc5O5XWnGlHO6Z+Ooaqn3tmECCA5BnNTQU5bzj7e/ISTdLKl/1qldlpPj73/8+h9uVc8ybOvgjylh61tCrKTxH4MlSADfRkN/CDDnPYHQR/BclidDwRNQmshI1AefaMNYoKgxGpoTcL/I2gpWLxmfLNNWfxyFzIjZ0lZuWxtrtPe9pDvnGISmfK64UbyuNSHjX3XZNvNDdXIhvcshbGwkuHhHvW97ylhyFSHF99aCvNr61II/t3VNGGCJNMgWuvurqflTc7lt7H95/CVkUAVv2C4fSFfMC5lyMXuTfXZtugE54UEDHpOjQR3ReaRzlwsj1+YwvXznoK80H9/xg8kSKB33B/da9XyM9496Tf39yLk455JBDcsQhlYd3sgfmmdDEiMBWVH7V1VflajqjkJ123imzGSJ337+w0GSD9TdorrjyiuTLm970ppQTeJlfMS9FPskm2GeffRLnPfbYI9s232X+Sgrz3e9+d8qTuQ4y8K34poY+mksju0YogDyMBGygkZAUanzAqTHhjTbs094f3jvxVKcFA4vNHvoyJxprA30mC0ZOsg0Yi1KCyr+de865+VqGiOpT2BC6S0Bck9+GuKXMhFyO2OoURmbDjTZMFOASEUAy2muSre/vGtr9t2KM4YOz8+1rXePRVf2G3TWxJx1AQSk5fgx3FMOP0WE0oDjuM8wHDASFe/CDH5xtSZHMjVy56xyGrYlX+ybF564/N+WiDJ/JTDIhlcEwqX/DDTbM9AH5UU4O3Hn7DLuUBQPJCeofwwMqjZIH8/mjj1JegK6QvxtvujHxZCzgg1bac41DqfTYdEhPwQ0w2PBzzOiZGIczWqAbPlwZKSeT/CaOGX7BmtWTDGytMpOWMafDCTO49q2yi9FclvPRI/RnbPEd/bRbwMHiBafl+l//+tcMUF2nzxbYCBAAGeAA0F+KHJ7wUye8582bl3WZF1lyzpJ5Td0CEryGn/vdx5aYo5FWo7doQNbKeWSD9/LHc0WrrT6UKo9sR/ZbuvT+D7h/9tmzLhvdf6OG05RSB7Pi+Wx4mAOudP+9VD3QU5MerjCGiEhw5Bwx1HGb2QPt4bDKMPHmiAJtCRLj5UEgxgFQfj+jCtEio8bJUdCugfARADiJ0AiyKIngLgqgTwB99XPp4IE+Uq7iP57cG8zvfLusyU3Kq05zJgyVX61zZ4zQMtIUaRjQVr5b2+XERHomP4Hr8treVcXoMxC+wwC0wcAYsXAOFFb5DIjCWDJYDIX2yA55HwuUk4ETeVCHfW1oT7uAU+EwbKcLwBGUw9R3PyNojgQv8B0fGGRywCGvusqqzd/O/1vSaHY8m4LX+inAcB8am3j2wB1ZwaMymvSUsdUmEO0D9zDS9Fc95EFZRh3g1Q03xjucYlGE9uDinHrxAN720dw9AhDlcl4sJqFF+5wLx8bp/S0myh2boNaOjzxZDYnvcCj7ko3P54/nithCeOu3uS3PBMENHgJasgwv9aKlfmt3shxGoh6EGDeEEOc9482Z1n3R2bzfd3blieUtBwFB8BHnNOALtA8Xx8GQXixt7OchQ/DznFx4CHTm/to52ZHwVGf1MYg77jkNdYfA9iKi6sWrCHpHHHFENgfPyseO1H5dKxzGy5+6f35btAHtfjoXhrr/a7c9vKz5DOVtlfvTn/6U+W58A6EoyRNlqp7hdWTBEf6Ekc3ct3y4etATmLsIQ9Tz3ijfSXAdlCzaDwOcefBYep24FA5kQT2bbbZZ3hvLoRVPgLP+kCP92GGHHVKW4BGGJ/er7Ghb/IrUSea/22W1Ec895LuSvDOpcNcm0M82FN6D5n+7jXvbD+OachBGNC+/+MUv7m37wm1zbg6d4aMvYWiTnrHUunfAAQf04lO5/eq86ymMZh7HyCDph3cFp5xySr4fjMzFqsu+nKBBmy7JyzX/Nafh/rZcmY/wDXDfRykZUabee0V/zV0Bcx7KoGvR1rfFycm9gXv98AqP0CNGH0mbuh8tQLvOcGx5zhyZeaF6750y8+bNyzrViz4lt1Vf4Z0VjPAnguWFa06DJ+dJgwEZOYQAZUSxzRO2CVp0D8HAfGrTKEPbcPEciNykddwhdPGN329nzhiu8tOGmp4vgXNFKV1iKsLSlmcMbAvPWXdNaiaxky6KyEBtRYXojMaiq+RHROmzFp+VkV4bidCDfzvXvl77eOyHV6LA/fbbLyMx75gyUthrr70yanfdyESuWt3eHeVZDHMtlTLbbbfdkv5GDe9/3/sbD6DNCvysoQe+L+5VJEYDn/zEJzOf/cAHPDDTCiJD9egTwFflRoJbbrk5Zc5oKYxB4mlLXkXYXkvRpoNrBe3zdW6yt+gOd7jor6i4eFoj+yUWG1q6LOVk3vDJT3pypqi/+93v5ojMe5aMJMxjSDvFhHMen3HGGZnnJyebxHM0VilJMYngzTsYxRRoE21kMciWkd7Ob9w5ZcLIjEyY21o9IvZrA0/3mqPAHyNODybGIpj+KM51S/LVucubd2lWXmXlKL9LjmBE/O8JOSHTRhtf/vKX8zmLjP5DboxY0EKqzv5IYFRLZo2MzGmc+ecz0w6wT2ecfka+ugQdc9QTaTL4yJoYuVVKb6T6B3VtUi2RZXWITHlNOsYqoSSmzhCGMiaD6tzwejxVSoDkf+sj9IwyBjMI8CJM1x54bRoDD/JgtuHgZKSnGKDjjj0uH3Yzz3JLfN+BIHlanrAs7MBBRLSX+dezzj4rP4RjaSkj4YWBr/nv/07FGv4gJ2VjiMYCDBelAtIEHtpcL9bVU0Q81B7Dpk0TjvPOn5cpKjLx8Ec8PJ0YOWRc5t2dx+ZgpII8/Emp14/UhHY4vYj40ihIDzBicBV86CenUSm5wmmkPlB8aQ+G8Kw/n5UPl5FJcNJJJ+V7yNRdBhIO9qUotDWaURqp7UFcI6P6zUged9xxzS9/+cuslv7ALaLzNG7mIiwyoXueuRAcccxo7lmEuXPnpty7h16aWNa/WE3W/OOf/2h+FO9l4pC0o25bPPJj9Omz8gCNzAvhN15JGWnX8yLutc8mccrqRE/GWNoMHlWfDywJBLzLDV4+A2wOA8/Q374fh2VuCy76Aw/yxo5UCi0Ru5c/7ien8Dzgiwc0Rx51ZC4WkmrT5v7775/9Ue/Ntw4FsZPpLPoohzKOG4Koec/w4W9UmuelUkIQcjhoaKn8ZPyCYbnkEh7BrH6/DOUmo30Nakf/CwfDzBDMSWnf8BtYIhrKkm2iSRieTL2E8OY5Ze5teOz8SFD1Fy2VdU69flPNf/hYlgkPPC8giwAfNtlkk148kJXHlQ7QH/0IxcyUpBSWFAAIRc4tenodttdpS21UyqTSArZosMPd6Snyh/dFk7HIQDYUf+IB00zpxENteSom83th5DJFIbXT7hvcC4o/XfG/2pnfNoxZyhqZgxeawQXAreSmq612YuWZTco7HsCp2sOD4nk4+Ew1+oQvwG/llAHhAPuvyHfsGigaW3Ib8zJ5zh/6VOkxPI+AJdNTrpELNClZmCr7CBc4sAfh1PppObiPJ/090Fk0wzsTVqIyHptHLC/Je8K5y18wJz2xIWlFDKKIitK7bFvdJttENh4iEtGKLkSGIgiRQtfti5TQWbQSgpBthrBn5GTbNUw1//UvlDMjyOqv0Q3+i2bJh2jRFhjFoRcQ3eOPyNLoQLQKqh71hsFIuTKCIddGGiI9o+SKOEWs2lNelInvImGr9kbjPxyBe+G5QaQlpFhuveXWHIFUncrAy8hJ/8LQ5f5U8x9O9dNvMliRM9xG6/9Er6OL0aMVVSJ9PISPevEZ361CYxPwsq7hH9mFs32ArviMJ+iMh+ph31yTEnMdkBkjVW3iF77jiXKWaNv6TbV+wMlT8vDTLzRxDu7jmUgfaHqKoTacxhzIUKDVV1s9kUJcTqRLwHTMYagZbAZ8yVBgYB9+XYIhbYHlkWU8CBcGdd2+dtAdWN6qz4bEBB5fKlVSOA56O9X813dKSw4osGPzEuTRy/Msmz3wgANT+fWdrMREbC5l3etDe+UrzT2TY+5AHb4rLbUlVy2NIhfuleoVhHixpAAFjeXBvTvJm5yPPfbYxENKCk0YC7iMJv9wBnvvtXfz9W98vYmFAs2xkebBxz0/sGe2xXH0IdTJnFzBVPOfjAmQAJzJINDvMrB5oqM/nMC8SCmaC2nTSfvmLPCtUtF77LFHzE9F+jBSV9KRlvFKPwoefA/eS1Xx1j3u991wOuwZD/CG178hn+ey/754uaD23Os5ja999Wv9uTGrxEDZxdqSh8m2j9rz7Aq55zjgAg9OdDxproF+TwMC5dERqhQFQXm2UjbXugDMJzichkiQAJXCOt8WpC7aZ5TNRfDcBE3bzlEg23pQqIu21ZlzAbEVLdVzAQwXPhSkModBFD3BU/QEGMnRAA31q32Pc+UMCeNU8h9uHAS6i2wpg/dbkTuO03lzBkYYv43vHJifYDjkqd2HBnLrOfEYE6+WcloGqb+umVvSR8ZBjhuQsbmR++asRNWxYijnasgiWqC3HyUdDdQrz37LzXFfLIQgw+irL4xu4VH1OLY+n3GGn33QFf+r3fltS79sjZQAR40WoJxIHnTwB/9LRtEDv/HdiIest41jpClTH+HmzbkFlsyKusmBeY9YrdUfPZQd8yzOttttmyMaE/TeTm2uhMNcfrnlcy6KgTaZbS6KfggIKrona2Cy7SP6sEFGWWQSXSz8sF86XHQYaTvQ0J/noqAemMI0iGAaRiIapLv8EVT1w4GRJjRl4ODSZdvqFsV4QjPTFsEcyguXa64OYYprXbdv9Q3lkB4j/IwWOuALY9c1TDX/9Y9CUlgKKXoie1IEZAEwynhCURgMK2FAmz4UyzGHwbGQZQoPBCQMivP4OzccBqhRAhnURimmdACjD0bjP6ejjAUbxTN4tqN08pzOIvpVTiIrjz9TzX80gzeZI3tkkCySSbiN1v+JXkcrP85BXcCow3MicCEPtspwABw5Ry3lJMUEOIxzzz03bZdUlmv4TX/Jlv4po7zzAgsOg3N0zTuxXDPCgEO1o03Xp9I+ogv5NYICF118Ud9OCyLHCgN1GjU0FblxFhhUnn88SI0V+eHlRNUEF3Mruvbm0rbSD79n0MeMh5QG42Ff/xmnMjqDbq9dn6ha/7UrqqvoQaquBKVdftD7U81//aGc+k9ZyYD9epCMTDLg0oh3BJ0otWPywshRaPty4p4WRkuGnGGpOtGU4jHkFUHjrfPSVOisfI0sLr/i8syzlxEbieZ0RNtw0Dbnp119okvkuH7qY4z97Ds/1fzXd7IG0IMMwl9f6o3GI/V/otfwT3tel84WwAU94VI5e1tOl2OzooozwEtb9OckLLU3csRXPFava0byZIrx1c4Vl1+RgYWl20b25jSNDvVXoMKpcOxkUZtTrR+VgqIH+kS2gX6SsbHCQNNTPKnXnPPugKAXsxDa9367hCWXGlqfDQ9MNbQUYRIa0LXjEnlymBwF4cEMAiPysO26fQZEm/rOCBJUE4PwAowR4WBg4KK8MsC50aACgPY9zhV99Xkq+a9vnqClrJw2WvgOBQWRJgCUnkFnaO37CBDjfMLxJ+RQ3RPJ6KJfltCSZfNT7kc/9+Cltp4Xn/w8J6JShsUnaymhNr1CokbYDKl3STnvCd+RwAISuBbgIeOFh8VX19r0r7K1rXJd8L/amN+2ZAg9GGTHZKNw6lr+jWbMYeKTUQLaCRiM/KWa8N28hWdCis74iddeNeN17uTimGOO6XcRn9XzXzHncV3osW+/6Bcngw/2n/60pzU3BX85Da+tETzAAbCBvkXOsZCPqdQPoyApM4GSfhkNGyGx0aXD/Y6PsDNQp4EBhuaQYqwZK4YE0Q35Xe8aGAwKi6GchzZFhuXtu2yfoBA6CstYVGpDDp0SlSB1hYMIh8JW/wkpXBzjC34QFoLehdPQ/lTyH+85aApdsieidL6iPPRRhqFgRJQln9JIXmtTIwWOVxn0sq9vZQzQr2SZXJMv8m6rnOtkj+NyjO/acv9IABcOjKMSIauDPDkHb23CabjTcOy8+rvk/0i4uyZiN8qqQK3kv2xB1/KPDgyhLX3XLtoxiGjnWjkx+OI1W4VmwH10pc6jPXCdjMCfLOEpXuNztUVGALlzvuTIOfc7D6ZSP4y+9KMcKpmBF/wE9TUSSURH+DNQp0GBIAU5+4Z6ECsFqqHrCPhM6BLFZCQwjbMqZXNMGLoWWtGLqIpQEVpGgFDCi7AxIs5RbsLmp3wZHHgWjmWU1ON8GaORCETI4UAQtIcWBEQ7JfRdOg2Koz/wpTQcJai0ITxKBiiwcmgDiiauw1FfyJDzaFFOH3204XxFR2UM9Nc9rrtH3zlNx+iu3i4BHvCrrbbwTZ9qO5H22/JFpzhC2+oXmuABp0imyLzrQFm0ngj/R8Mdz9rtFQ5ojwf4jz5sAhqhiz7Zh1fx2HXXymi7rm/uJTP2nXPdPbboW7Jh3/nh+ld0Gq0fC3od3uiP7uSwaA0vfSevU2kf4UMv8YLTKxomvvFSSSPsMUF0ZtwQxMl7Yvb9Hu/rjwbzWwC2fkHAfO9KCFL/PTx1ratteM18eEX9EWknHvaDif39rtpWbxjr7LP9UNI8buPhnGsh/H18Qqj6+6EA+UBS4ahcu2ydv7ete+u8/sazInkcDrQXEU4+ZNTmHSY6rnOjCUIIWRZp3+Mc/KsP3ssEBziH0ciH5Yr2bfwKz+Hbdl9HK98u266nLQPwatO/XW7Q++Rcnfpdddd+XavzE90WTUue1Nemh+uR1ko80MO3JdCieE13QZuXeWICf7ShLbhou3Bs4wbHNp7D5X1+dKl7ht8/vPxo+je8/CCPS14LV3XHqDHpQQcd+1ZKtTnZ9rHapg9+EVjlw6vjebCPePCA44a24Ok4YoVnTwINR8BxRPzjbmNBbqAUlNQ2osz+U47hYRekugW6x5PB2qMwFIgA1VOxRbc2PnVutMbGWq7qiWgiP0BEUCLST0GdqNEYzWlwUhG19OleuAz/yE2dVx/BrXrrvG0ZNftFr3sr53obyCNDWjKnHrSYDIjoLZuJ6DkDF47CPqhrebCAf4b3v471cbh8aM/Tz4wDQ8pQTZT/o6GtDW1pU9sT7bN+teWALWn3s71ftBhJ/0bDfxDXyX8BnGJkkQEbG8mBTKV99JEntoB+wKetF5GdKLRH3Q40PSUlEC328+UhRAk1Ie56l2CoG8Y60zLagQuo4ZfXVncNhsXAMFB6LBiU6QITrFaTBLMy7yu3aRgNx3AsOWR3zaqdghgD5LFt9aWu3dvWu72su1ZWXSAMRQ7naz8McLbX1ZyG+istCAc8kSIyNLdFn1CmHB7DM4x84ogWVjTJq4YxyPQSmum7dIS18cCxPrnXyjhgiSq6+R60lVHqlBojd66RCc8+zJo9+rMSWeEC/tF3KRH8DOOZtYThTFyljNBiIoAu6IhWaKgd9Cy9KtmzYqdSDXhQ8lCpP/ctCP9Hw139cCx5Vl47ZBLgozJ5PXA08Q9K7kve6YmVSm25d4+JZvRF22rDltxX2aLBvelf1/qvbalhOJEFaVmy6Dx+oQ1eFO2z8/FnsuwjPOCGfmSI/qCJ81JWcB0LDFSLGEJgQtHXzSCEydZq1wTlWJBa0DKEDwEYavsmd+oLYJSo/fTsgrYx0n2Ul9DYYgKIkU8quvP2MYshAfDERIJkOxwK39oOvz78WLv6aS6JcSmHUc4UD7oEE/76oR2G2qsz8AEueJHfT45j58rQRTSeKKVxDUNhgVHx0Vbf9aPgjluHvvet7iuvujIN8apLxVLP6Le60JfCatOvoFbx1XEXW7Knn/AQqAD7ztGDiQKjAxhfcxT0Db3LGek3HOjfCtGepadkC/3IXuE0UTzmd795RG3gAf56KagVRxy548LT/amPw3LoeA1fsPisId7bZ2RzZVT0Rx36OBzcq42R9C9G/sNvG+ix+Qo0aAOeoQf6F95TZR+tlAKchvk/PLjxutiG0x2rw3D/QJ2GlRO8JiEhzIQY0Sg/pSmB0HAXQKAwDhCQxSL6RAw/RrxtRLpon1Do91DbQx5d1A0wykQ4mpgct0KGkMOJEaDYlEPE1J4ERDM/9Y4VIj3QLwoXiqTdtvHtFxjgjmWFXrlhiSh+4321awRRjtR5o46MEO9WKgJdz5b4MBJF87R2RZ0EHKCZ+9x/3bXxdtMISBjmxe4aWtFUIzjXyR2wj85d9x9u+smg4zew7xw6lNHICwvwJ0dcIWMUHq055go80AuQE1F2tVUjbzLXdf+1AbSpfT+Oqy27ZNwIA29rBOIeZcrAOnZv3XfTzTc1vmBnObv+FqiLfACRfN0zP/3r2v6UfSHndwU+nk0hE/CC91TbR8+SoA38Shc5M3RHy9Kxou/8tv/iwPxKjON8Rj7BRArCgCMY4bj19iHnMR5vNo5m+0UJDsXQNoMR03xpMIppJYT9Gwa8U8aJ4aQ4Iv5avcQRwIPiwzOj6DjXBkxj/Np4Ko+pyo+m9ARBdDcnDBYeqOf/t3cf8JZV1f3ATxSlWFBRAQEZBEGaIs2IAUZALBgVsCFi10RAEYxGFBSiBNRgbKAiZcRgNGpsGAuWsSAKKIpgBRlRqlgoFtD8739/15vf8/jy2pQ389541/vcd+49Z5e111r7t9Yu5xz58eK7czNJ3qymjeTAaaSd6hRtA08d1zsAypk3IA+wr77GyF380jqnnMhhUHsGXBmZbtM5TTXd8VcNlJq+pUXKJnP5/re1e41WH9nhJWVVwhn6V7beZEze5I58J/dygI2vZaG0Yc3WfrL1Lu0EFOSg47MBtkbeRtn40B+Alv44k5R2qxMfgJPT8D3Ti2YfTENqy1iQit7TJrzSn9/Smu6JDJzjdEZ/t1HqVP0vaWdKBuyS81bP/za+79TkTvbOCR5XNj6a3qMLthJZsBN4Eec7HdksV6dhaMpQgAMDjpLdxg8knJtJYkgh0TU+KIwx+sx0/QwEbXzfjWs0IQJmLFGQ6+kw4dPRVEscQgFtGyHpJDrMbQ1w/rTYyfTXO/r5812nAVD3be0GEsoMUOjI/SgteZbn0U1tPukoATJ15MGRpq4YrkicfhD5iHhci/FGZq7/BYgsfr4SRwEcc137AJM2Kgtgkof5fVNTbNO7qmeS6Awo4isOmiy0pa4to/3Hvt0kG/mw79idOm69ZeRxFdpJRuxJ2tjBTLY/deBTf/cbD0ZbCRjJJbIJeLFzpI/iNW0r+29lKK+vazo1WpE+/YbdRA4T9b+Z7v/aYJpVNB9ZOId/51Y2PpoB0u/In4NnO5wbOcbh4ncq+vOq61Qpp3GdoOIwdB7KJzAeGFOM2mKlo08AwndRQ84v7VF9BIAPR8So8IAIy/RPTQG1Ot0hicJTeHDO92pDM8Z8n4ov+crAW9kMXn1ALJ3CkQNIB5LedFp/vl16HUI52rBo0U9rKsKUjHca4wH/BU7tu9/Sf//73y8HtcF9NlDsaGcCGoyDA4scwiOdpJP2r1UB7R859jsafkw/yqNM7XHOd51Ce3Vcx5SHV9/pQX2OBeDNaJGRAWBRlnIDDmPrzW+yUp5Pyao5i+QjC7xwIGSc6QLtMNqI/NhdX37ymQKhZ9ciY99jGznv2kQfPGkLfvCgrVlH0r6+7cUG1dvnxfdcU4/6ydN35aUcdfy+yTNA6Tyi55LBH0dGOtKRk7zTpcg3vMunTB/X+pTfIlZ1SMNpkzlZ4D16YDuCKO9cR3gLxU79ZhOIDOV1R3fWb+pC+6fsfpvS3/FDVuSh7n7/c77flyPXPLNLP6q8zWYFur77uE7/3g/vN505Kis247qPfoAH9obwgU/OhG2bMg+P2o8HGz5Qvz7f8RP7YxOIDSPX8RWecy5ljHeURsBGR1Vv4yt8RkfSTEXLdaRhZBEKENTD+jxFtAnG6zEZFKExEq/glIfXk36mKeBs/vxOd75TLVp5s9vnPve5Uuhd73LX7opFV3TPftazu6232bp4EiXpiH0DXVo+Y9gMiPKAqPlpHQyQrnOPdbp17rlOvYuDnEQFHoPgyayP8NazJqetttyqu9vdR+4Ull9e5BEqt916WxmZ84zC1BgjNsf9oPaKTEDq/BVXXFEROIN3F286JL2kIwMMj8/w2+iBcWWXBwB3Pu0hG08N5bhSRvSp06ZMAKdcPOU1lWSL8Cwd/nzMj+tweLapIrqrxFP8AzY6hjLwSEZkpw6vaxXY4Avh99e/ao9Tbx3+J5f/pKa91Jvo+N73uneVZeRKTpNR+Jd27/ZoCesO5FbrGr2RlTKMII0w1cUepM2jT+gcf2Tj4+7wq66+qnhlE/oMvn20U32AVgRu3p+ctVm9nqP0ve99r9ieyoaVhSeASU94svaGP3WpF4/sUfnVx1udgEwaj2wBjJ70yjmIbOPUTI24phxvqDQdeXMrq23Hrr5GT+yLPO5x93sUv+TpgYDz5s0btT3nCqjbMaTM6VDsl7zohU1l8Vr/0+esO9Bz1h/hlrUJ/DnPhuQlH3bWxy68T0bkTx6xE2kjH7KX34d9wii6pP/wKL2+o/+pX912mWWKyfUVQcvVaQBAwmdMPB1B5xHdXvEIAAiJYACDdITl6JED/QXcmWg8hfOoQBcxEDt+KEXdnlBLGZ5a6RyF6QBIuyhsWSlt137AcPdWx21NBsrHm8dZAGsf3wv4Fkcn8ohEyRXphOa1GTWDL5Bq/OI7pM06LLl7zpJ26YTyuuY34wdGygjpiOUcGpjebnEH1VkROdGlND4cj6NtrjpbP3jQQUKey8PQAZGy6R6Riakl9oMXZXPgHg+uPAHGdJyGMrVTGUC57Ymvx1STl3oB3XXNztZvbU9k5Ry+N2kvPNp0s01LJsBWGXbCsF/l9mWT9ow9CgTwvt+++9UTRBctWlTBATu7utWz7TbbVr+Qj87Uy/7koQ/2gB/gRNdImeSCf84/6Va/48guIkDkvKlLAc86d1ynbJlubakUbKiHrFNmFTzOP2X50CU+6E7fJFM8cgycAacRvYqAnQOkAjB58W90QKdwQL+Rn8y1hZwFIspIn1dfdIzXZtnVB/DsacOuh1K3upAj8Ix9Jt3YI3tSB3tVHufleVNkRb/6Pt6tSWoju8SL9tOD4AKQa4d+w7mjPEJ/bH1jf2tLRgbKZFfOWe/SBmVytEhb6AJFb4I9dkqmXsFQONC6ZKZ5K/EK+LdcnQbj6HcuQtFAYOFlOF5WQhDeasfAvOTmd82Iznzve0uRM91eikKUwBiA0eMe97h6nzHeKQ7A7rjTjvUCHIbCGNdaba3l4jCUT9HA4Q7tE2WbqAECX/rSl+olLmvfbe0ySJ19XgP4Zz3rWd3OO+1cxg0gyDVGFcMCJoCfvPukDUiH0FEYvA6MdD6Gqp72GtM6h0fnAf99Nx6JeJM+QBs50p02eAjcxRdfXG1zTX7l9O8X8Bvv4dfLb9RBHvSBB2m0Qz2pC/hwHDpwdZLicvx/OmT4/2UDMtGsOgAaMvJKVL/RhhvV6MJv1AesABR+C3ybDPuOuDKM80/bRYjrrrdu998f+e/RFFtttVXJRwRPb+QjLdlzjuSLx/CpDXiQblFzPI4cbagCjwaAeGO3rmdnkfL8Jj9lcHzsjQynoshOftOhdMFZcRwIz2usPrLY6xqyq8l3fFR/abwLeIAbksd51xGeRfr3aHxZgOVEtLvdxFe2oW46kZ6db7bpZpVfW/CHF2lC+d7cRk5NeMx2WLZmhx+HAQfISsDFgRuNWBMRxFkDw3+cwpobjDwIVAX0YQRoVBSnRs5TkfbrA2yZLdz6u+Y01mqbOlq74jAEGZGXOtQlH5nqx3TDXvHuPB6jo6nqXx7Xp27lEtQiOoujYNg1V9siBk+b/Vh7GfxZZ51VhsxIttl6m+7ss8+uiO7CCy7s9nnsPktQ09IlFXkRNgPUYRmLEZCItAyyRUa8+aLWUVEZZPPkjD7AWReW8p/y1Kksu0pCFdE0QNli8y26DTfasMCNIVifuODCCwrQvfcBjwWybTda1/YUpAM5D3gDyIzJNIPtqOpK59du4OeIF+dFfN4fEKpy2pCc8wmIuea8iCijDOfi9PBqRFTtWhwdcRg1N9/0jzgYAKFjpKNy2tV5WgfafIvNuyt/euX/kbM0+J3KYagDH2Tp6MmydnPpVPhSJ/lwIl6gNK85Y6RsNhG7db3m3RuwkZF2BGwqwyT/8Hj55ZeXg+DA9YcEUcCP7iNH8pXevSYiYN+BFuBRJ936jh8ELLQLYACbjDRc0zb2jN/IQN2mVgC4ctJ+6Sci+RF74oBD8iqjym+OmK7xishZkENPeNZGMhV8OZdgRFqPC5ePPNmOvrZw4cJuk3mbuNxt9+Dtyj61QZ/j9H982Y+7448/vso66aSTigf14NEHT/VpI+LpkKkcownO/RVHvqK+n3LKKd1DHvKQ7vDDD6/6d9xxx9Ib/k4//fRq16c//elyNEcccUQ5+q223qqAPXhyy83t/pzFMxgT8cH+tI082Smd0y853fjLG+sJzTDSlOiee+1Z9po+TR5sOcGL0bCXPwm+BUMHHXRQyWGiupfn+eXqNEQzFotEJzoq5fLcIosyuCYwQqM43jkGZb6WQBjcTJI6KJkX16Fu+OUN3WMe85juhNef0B177LFVtVd2vu997yujAtT45vl1mihwaXkETIxFx1deiNEAcBGFobM0jIKBfOhDH+r2aTyaswbiAWZ8ISAUUj7CZ3hlmPRCB8qUrzp4c5Cu+bhbGumE5JLRCuNGyqJLv9UPFPBIX0YC3l6GN4aNH+eV4Q855yYvQEr/ISACoI2wdthhh3Jg5KJsI7wAK34DEMk70VFapM3sUASL5Efa4p3bIe1FXoOJNyB/xU+uKNvgdCqSbm0R/U7lPMilFkSbjE1rXnf9dWU7AL2fN87UFAib5ExFtvLj4cqfXdl9/OMfr7zz58+vdQnyJRf6Qtaw0l+0iUMnOzKjJ/ryIQfApF30Mx1iI/Iq3zGkXHKsdi62vz/c2ub4/9/IwyCNqPAoP9vVlvRr9mc6BxBzOhwB8D7ssMMqwLHGKC8bVq/ZCVNX3qp35plnFgteudq3n/C1JEe7hcjrLW99S81+XH/d9d1LXvKS7q1vfWt36qmn1jT5hz74oRq5LViwoNvj4Q9vU5TrdA996EO797znPd3D22/t5yyNViJr05j4n4zYUHRGHh6VT5/s7RNnf6L63mtf+9ruDW98Q6VTNoeA9B3rP6b83vyWN9dMCL59jISCB5PVv7yujVjgciqNoTAEwBIyJGc4KEb7xxYFcSaIoQOPCLNOztC/rK8onvNgxDrsojaycDRsjScXNVAEwNOmPsgvLXvAgsGJ4tL5laVsQ2HOCQE+fODHVN51zbB1INuZcx1vPgUWiwHDyI6hqYNjznf64CgZHiJrIwZtE3Hd814jC7zKE8WGRKvpCKnPNfeCAFs6VAY+1QVQRMkB6ErbzkujTRwivtgBcCADQ27R8PYP3r4Arnho5+O4gIRz/TLD39ijNJwvvrWZc/YYEQT8tAV/pnJC3r+hHUZmv7j+FyW7z3/h8zUNA6jJBg+RXfKNd6THu9/t7iVfDkOdPhwG3nzoC2gh5ZsCAz5GfEYTHLtyzLcD2K233rrkh/fYDNlJC3hQldvuW9HPfNcWJA/ZcZxkMhXJL4/y6SzlJJ91E2n67wVJpEzegP473/nO6GPdjSrSr9kfvZOjxXn2wFFyakZn2ubDhtmIfJy++pRNTmlP+BFYhBIs5Pd4x9iha4KdvCjpTo0n8sELXeindITfNVrdSN34pUujZTZfNtxkgpQ9FSkjRA6xcX2RnkzZshvtReTNFsgDP+utv171TzbFzvGLBODktKLoz+HucqiRwaMy6ltGHs/MWHhLjQdmjqIwAgPGBIAIJtMddWIG/qUzcBiiP7x5Efy+++7bbbPNNhVNPvOZz+xe8IIXVPQtnakroEFBOvmyUMBirIEzOIZjpAHA8owkBuzlPqIP59dqnQgoAAs84SeGBwwZPvkyQHU5qkse18owWzvMJeuUfoteRKF4UCYd6bzK8QnPzodEa+q98rIrC/TJEU+OeFcu0kkCRMquc42XO7VO8eUvf7l7y5vfUhHz+9///u6oo46q9JWo/Rtp70hn5qACmLk+0VG7tEWn1AnZl0VxtqUMDvtua49sP45ORcsi99NOP62ctekKowCkDWnbRHXmPBC797r3rjrJVNs5UwTkBSaZ1rHxo8Cq6YfcyEd/eG9b37v00ks7UbXA4cQTT6zIHNCGyF7EGZmSdzmOxbo3LYnovHTbpr/CR8oY7xiA7xoOkjnwVG70qV7RsvL1JaMqTkO7yBnIshfgyjYzwspv9sQRku/8+fO7Z7QXG9HzujuuW3anTnUAdOsNi1owB5yVG8ANL/jPiA2P7Fz5k5EygP6ll1zavfGNbxwNYtjGHnvs0X3qU58qp433c889t3t02zhiBCxIsvtQgGMaS7vYDl7hln5JF+FxIh7omW0KHIA+GWqDF0D5oE9+8pPl5NlOldn6Nf7UeeCBB5YsHv3oR3fvfve7S8Ywl5MZ1d1ElS/H85NLeSkr0lk1hIAct3vQdmVU73znO0uxL33pS7vzzjuv+9rXvlZGudNOO824w9AUUYzIUwfSIXUqRm4h9znPfk619oiXHlEdQWdFibwZ5vIgMtHR+rvF3L0M9E2FiBqA1M+u/FlNkXC4olfbGvGvY/i3d3gAAABAAElEQVTNYBG+tMMoSpqAAwMGko4xZp3hltbB45yNMkzR6QwBIGWSic580bcvKnDa9oHbllHiHSnHqAhvOjQD1ybf+6R+/GnbWs0O8CGdc7vuumul1x5OwzWRbRYkOWx1aJuFZSQf0PABRMrXAdXLzpQB1By1yXeAlqkh5TmnbGVoh3biCVCZqtR26bL2ol6d3XXRv1f5AjSkHjyE2D2QVrd1PDyZisGrtPhIevXbySWalsdvADS/gemGbXT5hje8oRyNPIABeHI4HBMZCTKcT9voHXADInbiO3nRGd0CVUdreABIWdkFJU8odkWn+Mo6oOvkbEREPpGBhWB1G2VoI1lxkOz7zq1tylYOm7bF3sjJqIHDQJddflm9Tc53dZuGNeoGgieffHLN1QNIclSWdqECbSPJpi+yk157JyP6oAvb6RHdu+lUQPSVr3ylO+51xxUPynnYwx5W+lC+diF1kB1iB3EYfpNXePN7PGJ70uBXW7S3vQhh1K4jv0w9JpCW1jQemeovTz/w6aP9FY7hqd9/x6t7eZ5b7k6DkRJ0GuE3JXnFoijK+QMOOKDmCBmS33s/Yu/qAAQwkxSlUnCiz+c+97k1L2hfPWM36thgww1q260RB54oL+1ZFv60V93pzL7XMLMBm3NA370Om99/8+7tb397GalI58abbqxImLElmlr9diOPSnGOvH0AA3ApYGyRNuDTUVzT9uRlfOZyTdNsuMGGBZ5pVzqe9mYkmLYrB8UxOe8DCHU8vJgSCjF2POkcojEkjTpST9KSw2b332y0DcrTiSz4emwG4kCcI7dE7n5bSJZu/fusX23UTqNZfJEFoAAyznN0uTOcbVrLAGrz5s2rsqU1bbHlA7YsWWZbJcAAdhxMSNu0xwcph61YE9tzzz2rM5MZkKUHgBpKO7SFY9P+e7bykRtA+zIqObf2mcbzXXSqPPWqz8gP34C7vc+kdC0gMOrDsy3keAXIeBDRc1YhIwayolcgpiw3lZnWummNm6oc7bDllDzxKo320m0eTioStj5m8ZpT4mQyGmALNsPAAaPKk086ufvyV75cI3zRNYcSMhp817veVbsrneMwTM/iE4944fBDGQXHPnN+7JHMyZXeyc6DA01JfuGLX+he97rXdSe9/aR2w+Tvu/nNcePXtmgBj6COnO1ksuBcI9RmX3muFucjEFH+slD6ESegrAR3F37zwu4jH/lIt9dee5VMz1hwRslSwHDkK46sjQjsgY2uCFquTsOUQDwp5nVs0aNzFhUpl9HpvBRsOkYaHXemHQZ+KBcA60ieS4R0AL8RQzS/qkMxLFGW51flvcOVaBn+6bDmg2vE09ofsNEhdEAUEMYLGTGGLTbfvAxIJ2RYouvk7bOTIW4i71zTwTksRi+/6NCNhDp8SNTa14FrpsfwoC6dKOnLETS5MVL8Irot3hevieic2YETmxjrKPx2D4jy5dVm5wApUn6/nQEFbZCeU+tf18F1NufwSqbKcM612nXU8iUPW7QobvdP2mHap6LaFq0D+zgNstEOW1oRPse2x/lMJSxsu4Lkp3N84kW70rHpXJmpV14yvtNantc2srNKe9UJHMoe2ijZ/nxtC0CRBZIuC+ts2siTDS9YsKD4UA9+leXTl1XKiHzxrD5OWhAQvRsFr3PrOlVO2qHctOGstvMnNGoPjT/t+t73v1d9zfULLrigpmPiLNmlwADf6rvnOiM30QFnckIcHnzR7tiHNuORPvE+nj4q8+J/2qlt0nE+eOSIHPUz7VS274i9kBOdaoP8ptccsz6qb7lXCo71HfHiKpfogK/RtrQRJZzAEz2SFXvFG6ei3RUANaxir9HHElW4lImXq9OIYWo4RTA8FBA744wzqtEE/Y53vKN2TzGGRz7ykaM31CxlO6aVzVysiABdeOGFNc1j2+9xxx1XRiEqMndpJ5UpgKTFfzrUtCqaJBEjyK6iJCOvGKpzZGerH8O2oyPbc/tppGNk1fkb3+kw1clb50Pyh3e6sBDtE+OUhrEDojiMAIhrcWS+lwEv3g0lzR0XA5proX5edfhtBJARjnaGTLOE5wQReAXa47VTJ6EDoGGB8A5rjIx6Up6j8jg0nSxtBCx9qs7fwCAytxCubDapfDaMB9Fz+FCW866njc6Rddrkd0Wgi+WcqJ6zJsdML4UX+QK2Occ27CLyqAn1pK7sskl/kj7X0k6g4TvbST/0m0yR64An4EIOY4m9AO7UTXbK6J8Pz2OdlvK0E7BJ05e7x13Yguucj6m3zVsgROampm32OP6EE7pDDz20pgH9RkbZl3z3kvoun7KBfghf1hs8Z2w6/ZNdkHvsEZ+CAvdqGUG6b8z0m+n0Pfbco+xCnUZN8sIsayFG8ORi5CfwDUUm+b2kR3VoJzmyhdiktgls4ZQ228klrRHtzg/Zuaq56udX1dT2kta5NOmXq9PAgI5j+K/xqBTbGgqsGLTGUoQF6IVfXFjbCw2ls/BYmWbonyhCp8DbvDYdwVDcMWtY/8AHPrDzrgZGpQ2iGh7dEd9ALk5kadljVMpBHBTwQ6IdpB709fO+XvwxFo9mwBMnlqhLGud8xnNCcUo6h+jHvu95rb0cBAJoABEIqSP1u5YO5Xuf1AUY1CcPYHFO5wHUyee380g6H+dQrrmuzpyv3+2cMrKGpC4jFWlMpyjHOfmSxjUf9TvSqzI4AbI0IkNJrx7Oz44+4BkApW+Aqk06rPsDtBN4lZNq56ucxUffleWdDyHOO6BOvqic4OJ+YNQWwiseQ+rIC6jwbL3CdXWMBSL9R34yQXXDYONL253HP6JrcnFeWZyX8kKZNso59UTGf7jtzztxlAlcyUb/idNQpmvKTxn6uvM+5B/ZAXV9DQjKA6jJ3sjftJC1vDPfe2Z9Ny0l/yGHHFIjY6M1dSsbSMtXTwtoctAfY1/6agKftHHskT7S//FNJ476lSk8C+EkdPU1V48GDOoju8985jM1haY/kgN+OAw26V4bPIr8l4XUVUHP4i3hZOa3WYCMetVNrjbocB5ZVzTF9vSnP31Zqp923uXqNHQ8DkOHMwcoYtLJGYtIy04gRn/e187r3CxjwYcSkPSZw5s290uYEFDq0ByYKQOKf9vb3lYenONg6AyTMb3mNa+p0vElumHgy0oMy84UFGAf+TXyn9HgyQ19+++/f3UwOz222XabinYCIOmk/bz5ns6qLAZGJ1f89oqaAtRhyF/bi5eWSTqkQ/me886pj9Fm6x/e8C1N0jkHCPyWvkYQvUeZKwe/AfyxvJuPlx8BAFTltdHA6quNTH3VyfaPXfUpZXEU+e66cgJueALonAWACMikHOfoVxsBMCIjjgQA45vOIh/X1dWvr841Owdcpn7UIdgANoiMUm/aOpbn8NtvozrIX158uIbfft399OoBJs4lIqd/NgGAfE850Vkx2P5VMNPaKS8n268jafCY8/jok3zAPjLOdfWR55rtybzq1Pf89qiO7GK769oj95AIjI455pgq1o18+FUfZ6wNdg25Ae9lL3tZOQzlaC/nQe6RbZ+v/ndORZ9AAlVTTOyD7WqbNYMsNuvvwPra666turVjl112qe/6iY0RFsO1m9NJuf36lvQ7/o2c7OZD6WfBK87VVB58wrvbAtznhMhyRdFydRoUS4ihROaGVueff3632267NWX9sjv8JYePpovyft0UNNNOA18UwFAIX8Rjp4qbh3hyYEr5jAJf1j8Y5rwWpactadvSHhlGjDsdMGWJDtV9xOFH1HZRd5maR2bAOrJr41HAmuxNmaTDcpI6EwAMgAWc5AFICChJG76cS2fyHaDgdSy/riH5XKs8iwEHUMdB1nUjC6OsxU4zZbkWPnRMETACqiHns5ddR6ppoVYe6vNVcmjl9fNKr8446X765Nd+RH744SDoHSUir3LqzPj/XCdrFIdBpnhSPh2yoX67XdN2daLoTRp5fDj6EDmgfh+rNtNPkwfdRr/ScSJ4QGwg5auPDJHv9bu1nf1Jo97wKY1ysnEkvLqubo7COe1PfeTngxe8Av3d5+/ePetZz6r0dkUJyuT51re+Vdff+pa3VmAEBI0k5COzb3/n2zV9rTxbkUX39Mue9YesLcAefE9F9IpfgZmHbOJBoMu+vvH1b9SW6f322690de7Xzq3gVj3z58+voFdbbm0Y8ek28nj9619fZXE0prDIY1mo+sxi3StHm+lvyzYK2mOPPbp3vPMdZWO77b5byeZHP/5R3fNitPHYv3/sslS9RHkXd+ElyjNhYlMhFMJ44gA0nIIph1I3bgDMIETwZWRtnUGe/tzghBUs4wX1UDBeOAydxCtI8UHwAW0Ow93gm7Stk4atOog0y0rqV5b6fULO+TBIndZd9aJcDsPdnsAGeBSojmOYVV4Da8S5FBg1gDHC00kYXh9QquM0oKEPPNER8r1/9F3ZAAkFwPp84BvJm/bVifYvfPitnDgEv8fmk5Zd4MnHdUCQQEQbdF7ySSRcvC2uP3VUPa0svJSzaWWkXdI4R5c5p57w6Vp+48FvoIjIzzWfPqWcnMMvuYv0yZXM4jDUq0x5lINX9WiTT6JVdXIm+Er9purIxwcpQ12uO6es8KI+5BoepFN+jW6aLtWdclKX9OxPO5UVXp3HY/ozYCtwa+elU6480iAOUznarZ7YlvJ81y6RMieGtBGZiZDGaABvZKhcfTBpM4pTLltIndo3HVKXMtkSWfvOYcSZi9yNdqSDWaJ3gaT+oj745pE7bvjTPmXghcOYLg+T8and2pSgR5BFJpneUz+MUifeyZJ88AHXVhT9OZxbDjVGcBqucxACYfs84QlP+IsaYoRR/F9cnKEfhN1fF2DcfcrvRC+5RkHLg9Tfp4l+M9QQx4GmklPKytF8uw4BSHQ6hui7Txlc00/KTdlAACkj5fid874joB0KOPgtj/KTV76xb93TASNPeTONonPIKw9eHQESCt/hI+XXxTH/dPikY39j34ToXEYdyVrpW5PkxUeeIKqdqw0m7yJjecGzc9btyFWHzig1ck69Y4/6ifReJ0A2+En5kUXyOD/eOddzc58FfeVEHtqW8tI/A1ApN8eJeCW/iQg/pujoN5sEtAkpz6M6YIRtt694xSsqIAN6wPDxT3h88Wr6WB+tMlpdwFt/MBPgIZ/kYz0nNqRs9ZLVVEQO+BGIuXP96KOPLvuzrmkB3L1ZHIopr2uuu6Z7xN6PKJBWtmuclvZxEkcfdfQS89CXv5HNmquNbJs2Nf7d7363u/aaa+u5ZW9605uKnx2236FsH0/WfmwksgjvFRP32+R+tZby5je/uRx1H9emksOyXp+8Ryxr6cP8Qwn0JAAA8ggK7zDxLJ84C3PYFj9XJlnfEuF6jIjIHljMmzevNkkAmwDuTPEIUN0UqH5yQXbs7L777rVlPQA8U/XPdLkBthe/6MWjIx0BAbsAjChpOAfyN9L39ADbyY1UAH9GvuFXGdMh6chYIOaJ2wcffHA5DQ7N6Mz2emQH2wPWeUA934lTG0t0E6dqVoKTds660WQU5y1NHgnk+6b327RGZ0ZgTzvwaVWO8vEbm7Ob78gjjxz9LV/WgaUjq375rs8U/U2rcHoS73GQxohW3CAmekwk67uGJpJJ8Wl8r5jl/lX0oR51EmI6Xvhd7hWOKbDfVnzoCHiITFaEDLCU9i5v/cQw++10rg9maetE+k+HAwB5NXDK1aHJqB8dpz2O05GfzqbzAB3pU7b8U1HSikTrOT+tHNMV7huYLMIeWy7+fZApBJ/pUGST6ax+nlzrn5vo+0zpf6L6cl7/M93lmAc9hhdp2AQHsXrbAOPeJ6OxvBSL7qWVl+7YFFvK9FZtSmhytGGB06Db2EPsMXzk2nj9jz7VUdOH7T4sevW7L1+84C27sUwJIW0z2tAOvAks2Jt68ODD9sJP7C/9w4goU20A382DzqUd6slsh0V45/GlvEx3Rl5GPM7hQ/nyZudc5DDeUVr2qOzIPPWPl368c8ORxnhSGZ6bEQnoABY63a2dKRsbEqxnORr2Fyg0g14ZpEMDAdOTeAUmmWMPkM0kX9qOgGLqA3KRy0zWvSLKBtCieHJFADMjDA4bkTs9ADfpkrYfVUsXkPZ9SUAPsKZOjxTKNCK95wZXfAFjFDtwLr/pJuDunLRjz1XiSf6t0XaT0bO8+Fe+kUocFofgPLlwCK77RE7WOzgoH+mm4zAmYWeJLv15cnqJsg0TDyWw5BLQMe1ei8NQgugNcRyi87FTD64tCShIv7Sk4+EBYJnX1kHTSXNfxNKWPZ18QFUUmwhZnuzI6q8jTaes2ZjGCCpOgFwD3gAXWJI78mw1QGlx1/SP67Zmo4lsYaLzlWnxv4xuATWnY3YEOGdkmpGF5JwCXbBZYI0H5JidZ37jGylnKuKAfBBdq1eb1YF/fKkLH37jN3IxQkPyoH590phWXVE0dBorStLDekoCjJ6BAwM0r60Z6CzO6Sjp/BniV6L2L+fzeyaOFlvxgtwpjgJoOvmKII/UQXnFLmDDw1h5rAhelncda6w54hQAJ6cQ4qg5bE7FtEuNSNriuPUNoz7AOjaSjq3kmLImO3JSNuC4gdKoAg/9oABfgDoOwi7GUMCaM0nQIy+Qn65tcg7aSpccUij5BSap2zX8aDtHay3QNefUG3t0DQ9j5ZOyZ+I4dBozIdVhmeNKQOTI4HW8/lvOGL1zAYB0ohUNlHbpmCIQ1fkACpE+/lYUAQEyyqNjMv8c0FpRfMxEPbnR0DRcP1LWXiAKjIEjvdtFBSB9OHIg77xP305iK9Ph17ZeZQFc0TybQ+owksMHx5IRDz4BNd7YAIeSiN751E1HGQlMxgfe6VE+6yFpn9G20QK+PBwxZXEESWMEnlGJOtQvjyO+VyQNncaKlPZfeV0iR3OxOm5AUAcJCKxs8QAqvAA002gISKQTzzR/ACIRYxwV4OJI+pHpTPMxU+UDaXc8A0xkZAGItQ9givw5Djpwv4fI3E2FrgN5oLssZHdSZOlek9gd0PVdfQgYc1IZ5aRODiV6MSpgx/RCb30nmPRjj9ZPQuoyinT0Ua46jYSUFUegzRyD/qIu8orjkSf3zDi/omiJd08RFMHH02abmb3WK5LxFSWgVakeOhJt0R+j/H0z4twvw/DTaSZrswVJjznXyRi0KMlCrWmFdKjJ8g+vrTwJLA/9T8Y9uxrS7JWA/mmTQZzfVW3zSZ7gDc8zwpqqBUvkNERc8ahxHsBDFMBLDo1mKnGv3Ot0lk+G5nQqarLXnC4no0Q5cTocje/yeVRMthNOVsbw2sqTQHTvuDT6n4rz6YLOVOUMr8+MBEyjCfKMVASNgj7HjGKyTjJV7UvkNBQGOFQcowMYhvIY6i9uTVXx8PqKlwAjAfSmBbzwyXRRjMY0TKZGpuLMMNnjrm0bZGhsQBRrWD+k2SuB5aX/iVo4HGlOJJnZcV4/NcowLQarBQ/wvJ4c0PrxdGmJ1zSyJVEFKrVQKFrN0xanW/Ew3YqXAGfvfgjzxhZ9gXxGBx45MhXRNyfDUZjWcjRdpSznhzS7JbCs+p/drRtyN5UEYDes9tImzsNuQUf9eEkC/iUaafSnp0xHmZayIya3/k/F9PD67JAAndmlkq2D013PwD3nAHzshPEiJs5jaAOzQ6/T5WJZ9D/dOobpZp8EzBBwECg3Sy7NSGOJnAZvlGkpleUxEKY2RKHZcTL7xDXkiAQsdgEMC9fWIow0TCva0RQHMpmkGF3eSyGd6Q42YVqrb5CTlTG8tvIksKz6X3mcD2teXhKA1QI/fRZmG2mgPrZPVdcSOQ2FAQeVARmgYZ4M+AznM6cS9ey5Tm8ApO8slgT06Zve7bbKtJRRaO5enj0tHXIyngSWVf/jlTk8N/ckAANsgnEPCCzIKGSqlizRmgZvpGDPbEGAo4Y3bSsXDzak2S2B6Mg6hsUvjp9OAf90HlOR/AKEPCfJzgtzo0OHMbt1j7vob2n1P/tbOORwMgkI9pAA0fSU3W7w3GzDdB2G/EvkNDI11d/Pn+HNdHfeqHRZ6PLLLq/sGg7wOC1k9OPhbijRr11CiEeVHiW9cyHrM0gEhqSV11w/yrF+zOF/dKTddjoxEu2l09ws1G+aaawYGbAhE49fIFvf84gFIwxrW2MpeSNL19Utf2RPX2Nl63r0V/W0+z9C0SfeXEPqR6kvaZxz70jKd8x311DSah/7IQ/lpH758x3P0oRSljJiN7k2W4/po3QekJhI/7O1DUO+ll4CmQ2i+9yfpbQ+nk+n9CVyGtMpcCbTcBKbbrZpeclrrr2mAI/T0ul1bnP1Oj0Q1JG98zmdXSTtnEVcR2kQJ+KpqyjXCNWcP2ECh7kCCtWIKf71HUQfSH0H4gHj/uYGYEMmRpjy+55HLLhvxxa+yAiIeq5UwFZa94D4LbKJbrB55+a8yJiOfOjC9aTxpr84JKMZIyNlG9UoFxntqjMdQl1+e4ezdOoF/vhN51i0aFHpVXk/+9nPan4395soR+SFDNnZE77wLk3oj7eNBBTKcFduAo9cHx6HElhVJTCnnIaoCDh54qWnonrvwbXXXjvqPIBBOi8w4VB0dsDmt48yHAMyokcABFyASiLNm28ZeaAawHA+YDrXDSFy0I4AfdrklbdkkejdNmry4Kw55n7k3X+7IWerXGBtfpS8yR2RL4f0h9+PjDLUySmQ95rtURHIb+k5H8SBAGJbBJWL6M2QWr304ZEfV155ZQE84KanPAbEW9E23njjug7olaNd0mjDvPaQRKCP34022qgchzq1sz433VyyyWMkMsIgA9eRF/Zoi7YpO86tLg7/DSWwCktgiRfCV6YsgIYHuQF83/M4CzwBN+d15KuuuqruUOY0dHigBGh8dwRgwA2gAAIdHhgAJmmUJR0gUx7gcr4faa5MOSxt3YBaFK1tCODlu3YaaXidZL+tvqO0HfCK+qWTV548RiTrGuTHAQDx/guMIuMqsP2LbOmArjgfR8CuLPx5Xg+9Oi+9dzRvttlmpVNAT0dswbve46jUj0/OSx6EF2XiuUYta7ZnHDUbUK78Ga6HJ3nUH4eIB3YkKDG9F7mRT+xLniENJbCqS2BOOY3/+Z//6fbZZ596mBnA8BpMQOTmMu/43f7B23cHH3JwgbzrAX/AIKq0XZRjCBg4j0x5eOpqdgAFOACEKFWeANRcNoixTsPoSZSMyEfE/pGPfKQ76z/O6n5z42+6z372swWI0rkD/OYGrqatgOTFF19cNwq+//3v7xYsWFDnIps+CDvnta4f+MAHOvpDygO26o4z+uEPf9j953/+Z/fE/Z9YabbZdpsajdAhZ8AJeO2ndylzUnRoQffQQw+td2obFTgHzL1jWfnAnZPE72GHHVZlcFDy44HTOPXUU6sdm266aY04vMvh4Xs8vNtqq62Kj7SFfH7wwx+UTDidxz/+8Z13OPfbUBmG/4YSWNUl0AByzlADkMFrXvOawVFHHTVoD0octOmTQQOFwRc+//nBV7/61UFzAoMTTjhhtD0N9AcNKOt3i1gH8ofaS3byddBeeD9oDmPQprfqnDJ/8pOfDN773vcO/uu//mvQTzuaaY5++dMf/1Sck0sD1pJPA+Rqe3tn8qA5YKF5fSR0rU+XfPeSQXuZfV1vax11JC9lXXHFFaNJzzvvvNLVEUccMWggPWhgPmiA/Rc68Pub3/zmoAF3ldNGAoPPfOYzg69//evFV19fZ5xxRqW59NJLq45f3vDLwXOe85xBe6/4aJ14pTPl0N/3vve9qu+AAw4YNOcyeOUrX1lp6fr0008ffPSjH632toCgzj/taU+rMl/+8peXPTipnst+fNmgOb5Be75W8dAcZ/Fdmdo/ttXWRvJzeBxKYJWWwJxa0xBFNm1UdOqOZNG/qaOdd9652/IBW3bz58+vKPNLC79UowfTE6JR0x1GFSJtHxGpvEYpDVi6t73tbfX0V2W5LkpduHBhvVi+AdgqFzdoIzl6A5k2V9R+8y3dvvvuW231WOqQaRkk4vYxXfTgBz+48jlPriJ56ea1tQIjA2RzwS677NLtueeeVZc6jNiM3ETqIvfLL7+88j/ucY+rqSN62mKLLepudXyZGjLaMyVlRGB6yQjAWpaRhVHPSSedVDpc+MWFpc/m0Erfm2yySbflllvWArj1r//4j//ojj/++O7CCy8sPt797nd3J554YvGiLmTaC49GRpdcckmNRtTjFaUZ1RoZ2b2lPabmfMhAHUMaSuCvQQJzymnoqAVwDbxq22gDoN+3l8Obj9a5gYoOvfv83cspACEg4Dww0+EBBOcjvWsIKG24wQZ1XjogYBoji5tZaF0VDMIUnV1B5JCpqex+Wn+99QtEOQGyMiVkegfdrsmanDlrcpGfQ3bkBDgixBmj1e6wWulI2RbU6cs1ZXsiLpn6zUF7kgBdIfX+8le/rO/0cIeW3+P3peWw6Pc+G9ynggLTVgID19a/z/qd52fRrTo5Jee1V914dc2Hbn1MR5qW4vBMV3FSGzQ74AhMeZq+cp59WDBnG7GZjTbcqOxK/QhfQxpK4K9BAiPbVeZIS3V4TgOIJFq2DVTHBj6iVGT0AMyAiwizTZt0bbqisztIp29TGgVUotj3ve99FbEe+PSn1zlgwcl86EMfqghZea973eu6Zz7zmVUmQDrllFO6D3/4w1Xfq171qrp/Yettti7g++QnP1kgdNppp3VvfOMbu8MPP7zbY489CgzVv6DN/4ua8f+qV76q+9SnP9WdduppBbJPetKTVFeABjwBrF0+AHa6BAgBGXmQQUZmyZ+RQ347AmdrCG3qqQAX2MrrfEYObgZE8x8+v7v0kktrxMChAFoyQ9qUewE223SzkZ1NbdSiHcoB8vgJ7bTjTuW4nKNbdapb2+nZuQsv/Galueiii6ocDktZnL5RB8f2jW98oxyKEac1D+VwFuQmrREHXn3a9Fe36667dt///verrZEHB7rddttVG9T/sY99rHvZy17WDf5mUOnZivOO+LLmY20kDqe/RTntGx6HElgVJTCnnEYUACiAiqMOjNZaba3u/PPPryjWG7p07u985zvdQQcd1P3oRz/q7n//+1c6gAKs9nnsPgVwj3rUo7rjjjuuO/PMM6s8gAvcgK7oFAhyMo7PeMYzCiSA/atf/erun/7pn7onPvGJFZ22+fFaSL3ssssKUC0i/8M//EP3t3/7tzV1cUub/uFw2px8OTLlH/3qo7sHb//g7oUHv7Ci3quvvrrDe4AXw9rHEWhLotpqyDj/7GgKuHltZHYESUpWnMBsJjoF8hkx4JVMgD/HY8QQkOagOBjn7IyS13SjkRCZCQ6MgAQYHI10psaMMAQQypOOjgUdnAyduIHR9Jyy8WIKD2XUWT+G/4YS+CuWwJxzGjq/zg1AAQLAANiL2j0a55xzTkWIgMGctns42sJ5pQWmnMHej3hEd+1111YZIkdTEcry/fYNSIAJAhimQ/wGGG1ht6JQYDSvzd0D4b322qszN85RqOuBD3xgReGrrzFyE9hDH/rQ7vGPe3xFytLbPaS85z73ubVjR2TrMcUZHZjj5zSQ6Q78Ase2CNwde+yxVWddnODfWWedVbyK8uVFwFQZHi4524lsyQm/+Abqt9725/toyAllWk0aowdTW2yBvpDzSH5y4Ez601OcJ30nnfJuN2g3LS52EByPujIKUb7R55CGEhhKoE1VzyUh6MicAachigQyazUAAAjbb799Ab00buxyXZSq43sMuOkV3+/X5rBdyxz6Gqu3ff4NJID+7xpgeYex6RLgbtqF80DqMFJwD4jtp75zTiLSkHxuLAN6aO27rl0Ah19AZe5e3eoSzQJIazLr3nvdAinz6QiYaZsRR6ZjApiVYIJ/HCM+f/f73xXfImj8Ac/+qGOC7LPidKbFTHshejBCAPKIjAP2pvsiW2l8B+7yaHtGZpyG/HTGsaiDXlOOcn/XbKDqbneU1wijlYfUh5Q3pKEEhhJo65VzSQiAtm3RrOkeAGC3z1rtJq0NNtygW9RGGiL5Rz/60TVNZOHSgitn0rbN1mgEAL/zne+s6ShTOUDbtASAstsH2EoDfACNNMAauPz4Rz+uHTUA5eR3vKOAyR3JRgBGOz4cGrAX/Yp8s9hbL39vmAfQOQJgphxR8I033Vhv0VMvJ5QRBieDB7z88z//c33ijCbSGbDkDBOxcxa+I+AHFGczaT/HDvg5eQ6PjPBOpuSmDTe3O7bdV0PG5OM8h8kmpJPHIjYZk5nRqTSuOycNncqP7ApbrcnqD7f+YfRc5KZcupntspvNeh3ytmpJYE45DSAIdAE0IHjXu95Vu1oAAGABCihHAPy85z2vs6XTwjQgvv666+vIYdhFdNe73LWmhIA3p6QOH45EueoTxdrRs//++9dIwQIpgHOtT3WDXCsDf0YvolN5yzk057Pm4qkSeYARIOLcpAWW5tP7C6oWwQNsAa9+fWO/950K0FV+nIX2aNdsJqMBMrvhFzcUUJObzQ3XXHNNgT+dobvfoz1Tqj1m5Ec//FH9znSTba+ciA8Hqv3K5Hyzu8n037w2vUgWHAhb8TgT6f2+/CeXj5bpi7KVo4whDSUwlMAcm54CBjXd1CJEIwBga7pHBO+8jg9gAIO07Uav7txzz+2e//znV+RK4dddf11F36JYIwFbQ+VxR7mtoQEXoGIXlgfaARMO4uijj677AqSPwzDVhOzSAlDt5rkCf2BtqipAvVpzHn9swO08R8VBZXrLd588YNF5d6njT5n//u//XovtHNBknw+8/wPdl770pWqDZ2eRQabPwkcxO0v/AWhrGJwuoEb33+z+tfvpIQ95SOmB43CNrNyhPa85gAc84AHdbrvtVg7GxoNQHKa7zY1eyHjnnXauPO412XrrrWu6ipw4K9OZP/jBSJnbbrttFcNxIWmGNJTAUAJzbHpKJA4EAyimg4AqUBdlcxpGIHn0g5GCzm5LpuumJeywmt9uAgRMHI88HICtsqL86669ro6mJzy2Qj6OJM9aEpm+8IUvrB1VwP1Tn/pUPcbi1NNOrfULWzHxoEyLz/j1ohNrCubTTZkZ1eBFGteVyQECOc4PUPlu5IIsnAPF1e84Mq8/keGuu966VY52kImylKMNnrfFCc1mMpqij7vc9S7Fe0Zj1qja3d81PSjiz+hBu5761KfWllgyYxd2uAkUOF2yXXvtu5b+/vEf/7FGj7YMy/eiF72oggdbqcl+9XusXrvslPHYxz6223vvvUtUbIijyrbi2Sy/IW9DCawICcyphXC7XETMwEDkWKONNsqw68VUEwIoABpYAk5p73vf+xZQAGnngDRw4FCATaaajBJ+9etfVTmuASggpk7HALGj6R4L2wDFHcOJRNVnNOD69c0xKT+7fTgi1zkPvCDpMu2CZ/Ugu6qAvI91iloXqSsT/1OW6SzORhuRdvqQSwgQSgM8QwAan8qQXlQOeLOjSLrwaapOGeTCMdEDCu/k0y8raaUh01//auRGvquvudqpkomjshDZ4M9aApmRS9YY8Pz7Jj+yv+bqa6ruTCHJ67r1CyNK9/CwBfwpW9uQ3+Qhre+CArxz9tqYJyhLq278SKsd+JBXuuj1T/87MoKUfkhDCazqErj9MY3mSiOxuqDdHPfpT3+6gAaoPKhtWwWUOr2OHRAW3T9gywfUYyM+8YlP1I19AHv33XbvbE11f8VNN95UUxpAw9bZs88+u3t6u8kPaHqkhNEH8P385z/fHXjggV17NlE9qG7hwoXdO9piOAARsdp6e4/mxCzSe4CfKSJTIiJ+94eY9lL3ySefXFt3jVpcv+rnV3Vf/OIXa0oE75wbwNIuzsbOqt/+7rcFZpvcb5Pu3uvee9IPYASgjgHw6Bb4AT3t4dQAqnN2DXn3RHu+UnfKu0/pvvWtb1XdcWzSAk1OxAL0Fxd+sR4s6F4HdXE25G+K0D0o97vf/apcDz6kK7IwzceRcH4ez2HqTORuas+owAYGMgbaeLG9mUOymywjCFNJ8nisy6K26QGfd22jiFcf/epW9sjTi+nNNmbyU48bMH+66KelY6M19+RoP76N+LbZZptuxx13LBvBu2vy7/OYfbqN521cosPzN1qdpjrpijyMTBw5jvXWXa/sQN1DGkrgr0ECc+optxQi+rUQqpOKEkWVABlocRgAOencNYzscgLI1j9s0wSo8gIkAKusjDakB4SiSeCC3Mvh7t9Me2UU4omoiTYrYfvnuUjuREeiZSMFZSvPZ1EDvHltHr4WyVtkX6OWNsIB4kA5PAOk1C+tFxIB0ukSh+CDtM9HmQHhseXg1QuMtA2feJbWd6QsZXA85HOPu4+8ewOo4tN1Ti78G1FwJvIgdSuL7FOW85GR78r2siTrFdJpr/z0lgjf3f2mJckNyEsXnk05GoEg1+k2pGx2gpw31Ynor6+zOtn+0fVNrQ25b0Y7OSP8qMcNiHbbZdqqr6+UMTwOJbAqSmDOOQ2dP+D585//vKJTU1UBYYDEeUhjBHGnFiF774aOLvIHBn/TgAlAAgCd3U6jgD+nFODjLACM8gNMAMacOxBLXQzDdBKHFQcjfXs6bpXLsSHgJ8KVD6gBPFNiY9ca8OR68vlumsg20skogGwqi5MBwPI43yf1G2G05//WluW0nTMAjAFAsiI7YMsxRPb4AdjaHJBO+ZzALb+9pc6Tbx+QI1v1c9rq8p2DMZqJDpWl7l81oLa7TBplhT/X8YKy8UH0rzz1G53RT+6KT/6U3w882JDRnXz1SJq21sRZor5tkIF2k0PsDw9GiMpdY82RtxJWxuG/oQRWYQnMKaehc4pCdXCAGrCjH4BsegOYAaREgByH74AzoJWIVDmDBq63tc5fUzbN0QAF4MBZBKSAh3L9BpKAIgvLeAKSAfjYSsoAWMDFVAxQA44BMeXgK2AMALVBFJu2uSZ9P2pOHWOP6gSunAXiMPwOcSYp1znp8eC8+1UALcKHkZXRm7vk79hGCIAyIJnRB/kprz0+vFtv/fVq2gafuU5eAVl1BYzVQV+2IFtziEPWTufVRQ7aYb1AeeSMOEM8K9u9NRxu5JeRZyVs/+jZiCh5jC44dSNBvMsbPeWYvDniTZsiRyMOvNnIoG0oekye4XEogVVZAnPKaUQRAQlTKDo00AMAAQLpPKvJ/HpGBOn05sztxjHPbqvm2CgceIj+7XAyNSEKdgNhwNb1ROIBclEoQEzUCvxM1cijfA4p9bimTKBjRMShJepO+8aCEMAMsCbNeMc4ibRVGvVl5OG+D9F0IuWxZaQd8vTLkC6ydbRN2XXpkO8pE6/ex444HfLHuzZra38aUBplkENkRL744FxR0qsX72QTpxSgN2U1r035aadRBl7w1HdSaRv+6EW9bOHe92qjz5anFtZtpW78rrFGG4X2RmiRf39EqD1Gf0as+NDG8FyMD/8NJbCKSmBOOQ2dV+SpkwaMAIjfCIi7r8KURh9kRZwAJJ08gMj5iBw9ZgTQyV/bL1uZ5YwaQPXBEYCJMgOQRg+mm/zuj2jwieJo8IJH6YBVItRK1P6Jmj0CXEQvupZPHvXJYxQTnpNnukcga2dZf00kI4Zci7Ppg6z68UoO6vYJ8KpbG8ks8hHBkwXHRCfaAOiN5DyeJdNYyjBtBJg9juXWW2+ru7s5VXIAvL7HWQN05+JIHcnaVKN2ICOIyNo5TsiUo9ETh4wfZRhpAn46FxD0y9Tevl7IXrl9R5ERalXa/skT+eTc8DiUwKougTnlNCgjc9hAC+jk3dBAGYCZRhLlJ6IGIiJe6xIhYKHDA5OMADJ6kEbZv7jhF6OL6s6lfCAOiJQrcnbe7qgswHMkvidCBoSmpZQZYFMekgYPPqE+GAfUXEs5STfeEcgjEXef4hRcN8KJY+qnyXdrCaaMQnj4za/bwnfbVBAe+s4j6ciD7ONc7F7T3oA2h8QRcPb9doVnsnAt037ycZb0okz55ct1cnLzJKBXhg/HxRmEv+ggbZKHIwH0HJoAhDMxJUaX6jLiUU/41744h7RVPXScep3nmMfqN+mHx6EEViUJ/OUK6SxvGYDOQjIgFK3q0MgoAliMRL4jO42AlI4dhwE0gAUCNhwGAFBuouyadmhgFycADJFyOQz5gVmAHghLm3KTDxghDgONByjSpJxKtDidulAcmu8ph1MCbggYIiCHb/l81NX/KMd5wKYNrpFLn8gA9R2G3/JmY4A1hD6RTeQvulcH3gK4nAxZka20dlOFyAvf4Vk6dWW6xxZf1+OIlOs60A/l3hx1Iw7DKEJ9HEFkq010z2bYSZXVRknk7zyHgdgEhyJ/X1/KCZ+O7uhHHBueyK6fvi6O809d2hSb4tSiS8nps68XbQn1z+fc2CM+6CPl57q808mPtz7pT8gR7/hFKUt97E598saGpCGb2IbfRnn9ttJ/yjGtOxso/UmbIgttTzvwqx3IBg8kbc75nTbaUh+KPiKfpFGu75Gr9MpLfcnvSP6zhebcSIPgKMF9BIAGEfTtWmfOM4QoAgDodO6itnhenX0xkFNSACVHispUg+u/uP4X3aabbTpavigYUbwn4dpV5Lty/R4LtpV4Of9jyECK8eLXd0btd2QxVZWMjzxqDaFNhQFhwKys6ZB6Mx1ED576q24OAS+RExn6Lg25Xn7Z5d097zWyIQEoc159wpcNBfLgRb6JRkTKlh/fdGyqCgGijB781pk5vIxOyYm+UGQJKP53MeDFeVSCcf5JGxtzuV/eOMnHPcU22Zw24iEjPzohFxQQMlrOepo2JxAZt+B2MnbvOt7oI3VNh9fogI6z6zDySn5Blk0SeMzWd/0vevddnXQ+djoPX2SYvkLH9KgfkYM+OxuIHDIixaO+ol3snIz91r7wj2fy6Y/EtSWycl1+aehQOtPRfVsS5CiT7HxC5JWNKDm3so9zymkwQkBh5ECYt7Rtlr4z7IAQhbt5TKd0rm+IAAa4Ja3OEYOnKB3TdXl1uHTifB9r8IwgnSP3LcykQjNlg2/tNN8eoMhxsvoTPWlfn5yfzvSKdOr2eBRrEeSTOX8gYpRA3u6LASxkime8ZrQifzoFsMiWY7LUCckTqct159XnuV1GFIA9+nCN7qPDnHfjoU0QnIhz6vY9vCo/W4H7Hd/5yUgZ1nHwn7rlx4Pf4X2iMlKn6/iSd6wD9ewrGzSQ9qdMtpsRc10c55/0eAHAytZXYsOuRe7jZJ3wFFlufN+NayRFx9E5WdgQgT+6shbo2m1Nv5xCX97KsK1ZWnLSdjr1ZOGl4WlCZpfxgv4vILIOl9GpKfA4udgXe85aG0zwKmT9h33Fvtm9EXff5sJeyvHbKItNl2wWT3Hiw67F1Jt8s+U4p5yGV3W+9rWvrehyUbtJjqCPOuqoehXrbQ3E7rj6iKdO1KOjXHDBBd3rX//6zl3hpjw4Bc8bEjVQljuW58+f3+23337lTBg+Q/YEXW/msx5iasgNZS95yUtqgdXOKrx4HtQBBxzQ3XOde05remJZlc7YAD5g+MIXvtB97Wtfq87qzYPamnZPVE8/WmX4/cXxAO9EeZ0HDuo3ReYBjSKpx7RH0W+/ww4lW85YOcCK87jwwgvrjmug4fW5mTIit913333UeWsP/ukT2NUoqNWD/EbK7nc2vHBO89quqRNOOKGmjE47/bSOXRx66KHds5/97LomL7DjOPB2+umndx/4wAdqHcoI5e/+7u+6I444ouwiACvPZBQHHcfh6DPWGY9XhnbGAXh6gLdKRh7KwIMjWWXzwPHHH193x3uu1lSk/H7UTk5+J1CaLH/sS3rluA/HawUe85jH1JMNEoAZNRqFS0/HZOru+5e//OVlG16BbCPC6q0/uheIXbrj35MclMH528wgnelmPIq8ZytI4s9uTE+I+Nd//deyT88nO/BpB3Z77rVntYltodgQHZoNMcr1WmK28dWvfrUemGmaVPrMDnzlK1/p3vrWt5beX9deLc2mUw7nO9vuAfrLkHMyi5oF10yFWHQ2xKMQigEwjFwEyAnoHBUJNLA3baTjbbrppgW08jBWToEhRzHKlS9Rgk6NGLg1CueBF+dh+gMPzgEPEbVnMQGmmSb8AlZtxjNDBNDaY1fXVOT+D0Ru+NfpgQOayuFIoz6ORz6yJPc7t3UOT/AlP53LaJDcGLtHdCDORZ3ToeiznForzxSVj7K1U/14Bzw6FxIM0D++OHkf10SBOifnqH5t9JvT23qrkSfcAi12Q5dTkfLwoX6EF0SG03UY0ktLdt5TTo52+6k/wONNkHEY0vuO56mIjdJDwB1fRgB2tJHnVNS3L33MY1z0F2Ui/UIEnWlb6dmdeulDXfrLDb+4ofoWJ8BeEfnjC0/yaLey1KNfWZ9c2URG7BZf+KRfv+nLSMl5esK/9ggktYke2ZYPWUmj3doVuUvHSVj7Up40bAnd+JuRZ6NJY5TJztWLjFSkN6U1a6g1fk5Rezf3oEWSgzZUH7z4xS8etA5c/DcjrGMDjkGb8hi0Tjnark98/BODBg6DJvxBiy4H7flFda0pbrBgwYJBe3PeoL23YbDLLrsMWiepa01Jg5e+9KWD9p7vQQOVQYuiBu1ZUXVN+e1ZRIP2SJJBi5gHT3jCE0brmskv+G2R6eBNb3rToHXOQXvy6+DII48ctDvPR+UwVf2tMwyasY4mUyaZTYfIpI3MBm10xwNU+9tzowZkr4yU2xzHoE2zDNp7R+qz/377Dy666KKqol8X3eEdyRsd+u38LTff7GtRrpG9tK7T8Rve8IbBe97znsHHPvaxwbe//e1BGwGVbbQIedBGN8k+YDfHHHPM4M1vfvOgPe9q0N77Pmgvtxq0Uc6gjShH0032RftR2um39jQwGT03WX7X2v1Bg/b49rK3z33uc5WvRaOj2Row13dlk88l371k0ACodD6aaIIvdIk3+cJbkjYAzNdJj3hp77cfnHLKKYM2wqk+EzmSPSLnBpSDRYsWDdpLzwZt1D0488wzBw972MMG7RlhdYxu8dSe6zVoj7YvneFLvvO/cf5gjz32GLSAon737WJSBmfwIrsN+a6vILy2kUXZGixg+805lO3gO7YJH9iCNsur3TvttNOgOY/KA3fajbBlM8pvMwXVl5qTqOvKJY9QZOh3H89yfWUdRx7AM2tc2OSMGLI3Qdbzo0Q9ohRTG87x0k2I5aVTSutAdX39+6xfQ23eXzQnMsrHe709ztwirB0PRhEiKN7dHHKNJNownff3PbRDm5KR1vBchHXB+Rd0O+28Uy7PyBH/HoBoSqyBZEUlIjyjn/HmTscy0Yx5NAoVyVh81S7lkpU2T0bkYirFFF8D32r/mi1CjOzpwn0y5GR6SDoyMg1DliI1dfiIyNTrg2wTFt25hiftoU88Z7qrAU5Fa+pJe0XhT3rSk0bb9aAHPahrgFdRotGYaQSRIDkpx2PtHVuAUPWxIe9JOfaYY0fLnEgGIkU8ql9bjFDYkTLwOhWZijrooIO6Jz/5yfVgxD333LNs1zQZ+SuLjJVNpj+78mfdZz77ma4FJaPtm6wOeZEdYtl9Rn5Gb3QxFYmsjRR8jKq+39ZXWlBS7a1yW5TcQLIjY4+qt27kTZie64Z376TRv0z1nvPZc+oBkSJr04jKtrgsGidHH1OszRF1t9x8S7f6xn9e/J2Kz5m6Tp9mDEwf+W5qyVQmG/OuGm2hMyMwIw8jjhZ0di2wrHyeisB+86w7r2QwPY7Yuz5gmpROrr3m2nqiweMf//ia3qs1ofbqabZAVojO6BKxudlCc8ppUCThMjik81MGMgVy56ZEOxIQ5Ulr9wkFB3h0yHmLpzUYsM7K6ej0lAoAKIuSgI6O4BrQYTSZH9cRAZ46dPAtHrBF1TuT/7QJrzo1HoEoPgO8U9WtY+OVw/jSl79UALjr3+1aQOXaVOUAc+kMubUfeUUqIIm8TbW0EWA9ufY73/5O3UtBX+QcJ+87HvpztWQrHfkCZrohf0+W1eYtt9yya5Fs1UmHbshEHCi+BBGmA+Q1PdUivG7fJ+xb18jLOgc+1R05kp1yUZxQ/Zjgn7I9ZdfNiT9tQPik9qTk37cy2aVpnH5QMV4RAIYTNfff35KJHzLVDm0jBzL0cE1ODxADmqmIbqQj57bpung1j04nwClOZaJyMn3puh07pu70Lw4IKZ/M6MP6nmnDvHZAOn3Ftmf1e5gjneKHzL3gyroG3XiSdBtl1dOhPdLFR9npy1XZSvjHJoE6PSNtecZBzygnwlaR10fTFR1a36BzDlY+ZLODp12zE2npso1ECn8SsOqD7E6wx8bJBt3Y/mANGbN/dPNvR3aGzqb1njnlNAiREgA1gGO8iBIpj4EySkbLUHlphmuHQgFVUx5ioLbUuoHPW/FEci857CX1qG0di9JECyIKHdrvchA94zjppJPKuCxgAQIgHkCqStq/AKOy8O04GTEY86TS9svSPqQt6VgxLunw3E/vmndWpAMwWjKJIdr1AuQY7F4tckLaiMgQeGk3Em3pPGQWJ23DAR1Ip66AERkBQ4vkzn/4vz9c5VrAVZ7o1Fw+0LB5wHekLPLzEEU8q0sH4+yVR6ccgs6p85R+28ikdjKtNrLO4d4JgYNNDxyEN+8pA3EagEBUa0cLeUanQBVAI2m0gd5yc6ioT33ItUVtoV0Z+MKLnTMoaxDkl4BC/WRO72zVgrb32j/lKU8p+YtCvf/dK4nJWHq6/2KLwEXzZGZE6zHz5IkCrmOPfT6NyPGsXuftyFJn+FGONrInbTLK893aD2dDPuysTQGO1iuPIEU72Q75xmZiK9qoPo5vzz32LFsii1133bU2G9A/5259hk7fs+A9iv0/W3PTNvXou+yLbsjd6Jjd4Nl7bNRl9C3qB8bLQgIH/UhwQS740FfI0rnYud2Z+NL+hz70oWUH9JObaiMPsxjSuKasNdpIYkSuI++k13+UmzUe/QuxGTqgE/1ittHk8xGzjdsp+GE0iZYYJYUDGkqjcIqjIIZrSopSGTWDtCPKglQMQwTV5h3LwJVL2aIvJBr2W4Spg3JYDMWH0THkMrIWnTjHGNylbjvfZB91A3gdr08iEgY0FWkHYGCod7v73cqwGX8tyLWO5jy+dG4dgTyAHnloDyIPPJMbYAFmiGOcitS92aabVXnaQhb0wPCBobLJwojOVkZ1eqGSTkLW5Kte+ZzTHgBRTqst5gJpoEyfN918U7VHZKctpj7wbXgPLLVVO7VRByQHoGAakixdpyfp5VeuNJ5HJV0cmmt4Sr3ZWi2f9tolVNcXByR+KxvFlixEaxPba7dfVh13bG0Pj6X3JusAxJ9am935DuylYQ9GHeXMWj71ZXGbw0X4lC52qS2IDBG9kykgDiABLeWzr+kQh4EnbZeP7bMdRM5sW/naWdtxmyyAq3rjOLVRHroxDaQtyo2zUZY2kBee2Qv50C3y/W5r361b+24jN43iA+V6/VjKf2kLWSJ85Lt67QJE+pP6HE3HInJmV+xE8KI9eONoydlMhScY0CE7TsClTteUP1dozo00phIsQ2SQjDOGBKyAgOE2ELNdlqEu/OLC2vLYFuQqWmH4FA1MgBwCWIbntguKroCnuWkGY17fy5nk01nk0XEYmnKAG6NYuHBhXbeFdzKSTzRq3h1lKoyBAVU8T0aAQtuBgqNIHemYnAOgAYjS4Y8sOMSR+y5GpuicRwxbGdqmA3OM2jMZMfxzPndOycHc/Wte85paS7JmADxsPRT1t0XxbkGbqkGJ1E036aQ+5O+IT3oj83nz5lV6ssAXx6Ojijx1UnI2v+4VvT/+8Y8L2O670X27fR67zyggAbt0TnmA2Qc/+MFuwRkLSg7aKo32Sud3omtgQDYcBQcFLKRhb5EVBsu5L8ZgdodXaeXx/YCnZ5/cSwAAEypJREFUHVAvAKMje/1NHSFbyenDO1W0wW+kPqNPO6oyRfLb5qDIgS4BNMIr+yE7u9n+pk0dCaAAr7Q+5KUN5TQb37nGZtUT2VSB4/zDM5lqh/LYu/sy2AV9ffBDHyx9HXbYYcULnVj3MLL4t3/7t64tsFc/8zIyo3gjD3ZF3nivYKCBre/67kc/+tHumGOOKd2a+jKNoy9yJEAZbdwePmrbvdHaspLRajAj5Wsn3dsSrC2cpmPbfNGZbbBDkPMUQKIT33RivWxNHmtp8uMX3+R1a3thmJGKIICzcF0fjHNf1jasiPyrnNOI8VN+/2Yqncq+c2Q6KnPZbfdT98AHPbB7+9vfXsZx7lfP7XbYcYfREYZIjlF4099ee+5VN7DV+kbrmI5IhwE2IcYfUABuj3zkIwvw3Q8wGQF3AIR0aFMkOp6odCqHIY96OUvA8KffjbyC1AhHmfaZAwdDetNSQAhwXnrJpQ242wipDfdF4W2XSwEPAGHQiOymQ+SgTOkt9gJBfOtAOknb6VRyPfXUU7uTTzq5gFQdOgwApLsffP8HxaM2OK88sgAyOiHCG0AGuEAjTo0Tbzt7as/7We3tjOrfbffd6kYpafGFR7qxwCmfBfBttt2mgJCTcj3O2ndgwAkh/HlFrcV/evGk5AK8BjaAgE1FZs6zQW2wJZtuOKl73XPE8ZM1uRx++OHdscce27XdXeUA3HMCdDkrQCMPh4t/5QlO+ramHu1S1uWXX14jVTYA9Iya5AXywI7MtIETM9+ON2VqN+eT0VU1dpx/nM3t//f21UblA3cyUp5ROpkARvca9AMvC/rH/etxnYVhusSLNN6cyC6vu/a66oNZU4xTOuTgQ7rnPfd51eeUVyPmpjsOmH30dRXdjsP2tE+Vw2+pyZQsyFEdKHo944wz6jcb5vQQHbEpAYi1HrLhsNmDtvhwDAI/Dgfh17lyJO06/aWuSjCL/61yTkMniIJFbE956lNKaRRCuRyAoTKFLmrz01tvs3XXtobWXLi8XmdqF5ROpJNFkQwdsFEuZcew/XY3qLuhdUh1JJoLH5kyY1iT0R1a50UABi/KQuoKkNWJCf6pF9joXDo03kTCyNyr66a/UKbW3JSlg/jg12tSRXXuccmIhAyUNVUkqlN4Ta70XqWLBzKRT0S54QYb1sJp2zJc7/AWQcdR6mgXX3xxLY7qUHgJvzqv3WLkoOz999+/AMprYqUhK7I16rAW4LW80iiTDE0JAMgaubR05339vNI//XLoSLmRXxY1nacLAEtuvmtL5NG2mdaIRzCi83PE6jDds3pba0F4JwdlA1Uv8ELKkYe86Augcggcq5vl2Kk0HJ/8yhV0sL1zzjmnInbnEX58lAd4fVcWGYpyBT5eV+s8+5APWM9rozdy0y4BEB6nInzQQ9LS+X3Wv0/3lre8pfuXf/mX0oUyyD1rVS/9p5d2j3vc48oJGrnTu1E72bvpE5+7z9+9eCE7/CAgfrs/jawpcqDpP9qR+ith++fcspLyc8MrOaJyIO1819Sprxgpk+mjHvmosm1tdI6D/sb53+gOOfSQsjV6M7MRYgcPf/jDa31KoMoJCqj0O7IXVOkrc4FWqTUNSg/QAh7Gx7hqQbwBhI6o03nfNAXlwXOUxkgYiE6FdA5KjXFuvvnmBXCUjRg6Ul7buV/pAg5ACsjGyM1lKltEP9lHnXgWjaVeYIf6QFYnJvknv/rwNjrn3vhJWc4jYKuz+ZABngECPoxO8MBZyZc8k1Rb8lr7rmtXhxANIjK3ywZPFtCV46NuPJpq4TjITseiP+fxgi/n+1Ek+eiorikD0aURid94lobDCHH22oV+9etfFRCbYjTiio60XxrgpL4QfTuPJ3LBl+s++A3hhxPq53UNP+bg2RdgCM/Slw229rE5340gOHPTOeRATup0jRw5F/xJ58Op+CAOiU3ilcNAwC27zHxXT2SfdtMTniOfyjjBP7LQHrLGH1noI0aApkI90BIIql8gJQ3wVLcNFZxaRm3kSSb0pL1ls60faYM240l9WVxWV410miPBQ0igsDyJXtgPitzZjz5gtIsP7bPjC68cQ61TtCCTPWivMrTZtGqmHzlXbSQvOnNkC8rVVvY3V2iVGmkwIIZlaoLSNp63cenhzne5cylHh6QcIw2RN4OkNMabTiefcwxi0aJFZaA6qk6bqSNGYm5SPpTzlM9gGBlSjg5hDUU0+spXvrLOT/RPJ/NIkBe84AWVBE+pQ6fG02QkDWBhnBaYPVTxz8/IaduPF/Olo3784x+vDmydhbHriIn6AYqFZnWLjIH+dEmkBhwAsqkRUSWA0FGAAPCw2wXo6TSOQMhziLbbbrtu0RVXlDzxQJ8nnnhiXd9rr70qWtVGu3pCZExuPqNA2IDLHLe09EbvriNTKbZEeoSFvIg+L/r2RbVTiYylkQfAkoG26OTSexwNHRt5kp1z2gZofIBmQA3oGLF6UGNABHjIAxjlM6W03777dVtsvkXt3rPF2DXlkBe+TzvttLJbdrGo2eR9WrTO1gCYMqTHp9+pGy+ieG3Fg3Ul8tE/2L+NHvSdh+YFqEsgE/yjL/zLqy6yBYoL3rOge9GLXjSai07pWXo7nmw/Pfjgg8tp0b367Z4zhWk6kZy0A8XO5TXisq1VPaJ5fSmBGdmgeW20ZGrPfUHLSsEP/KiHTNLnrMPRjT5MjnhiB3br2QHHXtiIqUVt0QdhjfUbbdEn/v7v/770qY2uc+gCWuXQ51yhVcppUI51DNMfFG7xDSDo/BRI0dJQsM5lBMAoOBlGAkyf8uSnVF4dGwBLZ2rCUUfhIHRI01GO8jAIHXCNNtcNINWlfkDB2A1Hfd/7EXtPahf4WW/dkceW4AsQBDzTqSYrQB71i3ilj9PBN36VxWC1FRiJihwXNSCa1zqftuW5Qp4OHFARNSo3gDQZD3ZPubnOFs999tmnhu2mu+Q9++yzS/Zvbtuc6YSMdf4sspMnR4fH6rC3H7kvhBy0JZRRlwjXs5F0RmVZjzEyMi152IsPqx1kXimrg0pLJke+4hXdwYcc0r3/P99fjtyNnyJHcnAfCH4AofKAB5nq1AhPdBvgz7s9yAaxLWAfJ+u8cxaPgTW5uNFxlxawKEu5wMiamkdzqBPwIHWYulKfkZUFV/PhHjNBFnSlHiOFOHvAo9wEL7YYkyn9B4yVDfT1C7Iu+27frZ9NRWTkIy+5rHOPdbon7v/Emlr67sXf7TxDyWhK/V9rz0UDqGTw/Oc/v3t3a7sb48ha/Ujb2QlnQNbkoVx2akRumlGfITtRu+AGyLomDZ6d54jITtuXhfQbRF76CNkp3+uMBQjtSQLVJjaShXmbPfR/eZ7b1jjoBS9kL0izpd91fY1zsQbHRpxDHBW+M3quk7P835xyGhafzGNnNMCLmyfX8SnClIMIkuFSNhAQyVAckNJBdEJp3BSG3nfW+yqCtWOJMVjjQMo+5phjqtOLnIwAOBvA425i23UZLiNnXLZJMm4U4wUYCCCj7GaqH9P8p8yUqzO6v+QTZ3+iop6aBmh1e7aWqE2HVmfqBbZI2xGnlB04gDROgCGn0+W5QhmVVMbFAw1p3FuwcOHCkiNZ+u0Gyh3b5gFRK+eEF3VbK0IWPDnepz71qfV7t912ryMegKQOZxoNGCTKCxDKB/DSFvLONXndL0FPomnz5vPnz6/7QIArfunrijZ68ZBKcjFCuLBF3zqx64DKSNJ6CkpnpsPoMUfXOVD2YBGcjEbAd2Rk6XocjO8pK/oDnmzsee2oTnb65Cc9udvrEXuNykA+cmFrNjGoQxsAa/iILMo22n0VOe+oTfLjg659xy8b7VNfv/nOnpEdcOpwDwsdcwDykx/HLJgCgHRx9ifP7j7y0Y9UPv0yNmUXIJLf7iZrUnYaKmfnnXcue3jk3o+su8YrsGt2k7yRl2DCZ0URmZGBURASZLq5ErawIbzHsSSIsTaDyIJ84pwTSLhG5+RpZoOOpDEKZNtGLxwGJ8Um7ZqDW9Y/EPn1bapOruR/0593WMmMqp7wdaBEcM5de921JXyCpUiGK/oXCTjqfK7pPJQEXHwAsHLude97FaiagqA8BqzjUaK80gS0dBYAzIic82HoPgEIPM0UaYfIhDEzJu3DH37xPhUluicnBo7nGH+AZ7IypNF2eYCe8syT/78W7Vbk28rEF1mTCbAix8hefh3PuoJz+EZ0Cihcs8ML/bqVS9/K4BzImnNB7ufQuQUG+NAOZaV8nVP7/OaEAK40ylKOfBys30haC/dTEbkjtiMAIHuAixffpyLtyWNXyFE59ElWZJn7JcjDOaMI7eJc2OxUJIjQ5kTJRkL6g3MAaSoytYg22nCjkpH7EsiNbQFL5eKHPP1mB66jACr5+p761E1vcdLkpB/ii879dtTelU1lt23jCH7ohu1kMVsb6EDbEB2xSzoVxLAhbeE8kHSm4ea1gFHbyIquIx+jJnnSbn05GHb9dddXucpxDsWh14+V/a81bk5RG7YXv8146+FgYb4Zcn31IDvUwKyO0jWFjT5Qrim/zueffP0H4zkvD2rgUg8/bEPNStMUPlB/6/B13dE5lGP9mKF/HnaWun1H2oO/ZrBT1orHtFU5kZmMzfinzC9B6pFfvYi8fA8vzvnd1ioGrTP4WSRPm+vOz9EHveFL3pQtQcqmx+g056RLWkfX++eiY8fIq+3xrzpSuTwpt+18yekpj9rTQG/Q1j1G0/blOHpygi/kHB30k7DR8B2ecxzLez/feN/xSFbJn3aOl3bsObrs66yfNzYnT3h1fazt9NvXgLiqCC+pTx0pQ5qxZSTdyj5Gt/hnp470z95yDY/aoE39Pua8NNKjHH1vDt6hKOXoL2OJLJU5m2hOvU+j72BFAiIDEUuNPkSXbXqD524CrqNIQaTjg1xryq67bU3ViJLi6ZsBV7TXFFTlZqpHPud4fJFB61T1PWWZrkjE5PpMEt61W/uQdqet0603UztJn3aTlTZPRRUdt5sEM81lwd0ithFCX/7KiYzITGRKhqknehCp+46kk8engV5tFxaBI2lyTZtN3YjE+zxrC5koJxGf9lpraqDU2RARW6hCF/+Tr3X4KadCUj4+EJ7o330YGbUsLnLSA/49MsWNjezXJ2XKWCOXFvXHviODSQttF7VBWnyqIzasPPY+3XLUS47ysW0y9BIsIw1E52RqO3f6ROQqDztQhn7jOr2r2zl2YDTqqN0z3WeK4SX4l/6EV9/xiFd8Rh5jiyNv+iOzkH7ifGSmLCNgo0l9hc2wURjENumKXI3YjRjJy8iGLffLTfkr8zinnIZdNqaICDJgERCk0Bt+eUNt+6tHGDRHkU7N8C2QOmY4TegBYPckeOUnxadc1xi78m/fDCdgpCNYjAtorgyj1y71xsAnMubxDEu7dFrTBWRp2Azw0t7x8ow916+vn8/UHsBwTocIkOg8AQ3yM6XUIrbqRJlPH1uH3wEv39Xp0SP01O+IriEdT3uQfHTpQ1b9TsdpuevaOpjrFpxNM0yHtIOzinOMLWk324qjmqgs9mu+XH46YF+IvCxqA+Hw7bw2//o37RlibXrK7rup+MRHX57abopqOrypj9MhW7LUthYB17Z0th47J1ukrXgdS/TrWt8unJMvTix6xZ+pL1M10sdexpa5on6P5TP1Zqty9ItXNiQIEdxEvtqljNhF7J5e3Mypn8Guse3Uj+XNul7fNqTXV9QZuw9fK+s4p5xGhBRlMDqGHrDIdZ3NHbr2jdeNVs2IgaMdQXZcePSB6LgNrf9P9EmBFK/cRI/qATYxhtSTI8VK0wenXFueR44P/+rCSzrfeIY4Xr39jqwMQJBzcb7j5cs5aUSYiZacz3dPNe07XCCoM+kw4bMPaPIm+vJdWnole49ssLNHuwBrAEs6ukXS410Z6YTqIp+xkbs0InuvB87CKp5EkG3KoGTZf3pAVTDJv9gIfePHWkBeczpJttFLZC+qFIwgT83NaE1Zff6jJ/Vo82SkTeQnrVFYnAx+ffpynKwcdpYdatIpM8EFQCPv8EUH4Tfn5MELfZBR3+m41k8X+3N+NlBkp01GkRx52pxRMj77+ujLV5vZufYjW477eosTUCa52kRi84hRiHTKVSe5cFLKc308B10VrIR/c8ppABWKdDOdYRzjI3hRLGFbYCVoHtl53ynaMK/fYQKQMV5peHPlBKQoS/68I5hhSOec7yhgJW86zkzqUL1948lvBjodhyU9Y8Urpyji91uZ2tUve6p2kB3qy5UOOBHlkOPY8sgPn+qUT53yJHLv15m2pRORMWD2+lBlp73phBwAfbAR5SLX0i7lpWM6b3TJhhJd9+ue6Lu06q2bRVsHF5EDhbHOcKL86sWH6Yk+kIxNr80WTaNXAKJe7Z4uJS+eY9dT5RVRswl9R30cKpn6TpfpN2PLwa/2aJtPAC/pXNePOEnX6Yo+lan8FdV/ws9ER/Z5u8YTBx4cIEf8em5bwFv78MzWjJLG9n1t1DZHsqR3/UUQi/r2nrSuK9PISxAcbIpsg2cT8b4iz/9/bqbO4U/yEl4AAAAASUVORK5CYII="/>
          <p:cNvSpPr>
            <a:spLocks noChangeAspect="1" noChangeArrowheads="1"/>
          </p:cNvSpPr>
          <p:nvPr/>
        </p:nvSpPr>
        <p:spPr bwMode="auto">
          <a:xfrm>
            <a:off x="0" y="0"/>
            <a:ext cx="2895600" cy="2895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data:image/png;base64,iVBORw0KGgoAAAANSUhEUgAAArsAAADiCAYAAABOfQ+UAAABfGlDQ1BJQ0MgUHJvZmlsZQAAKJFjYGAqSSwoyGFhYGDIzSspCnJ3UoiIjFJgv8PAzcDDIMRgxSCemFxc4BgQ4MOAE3y7xsAIoi/rgsxK8/x506a1fP4WNq+ZclYlOrj1gQF3SmpxMgMDIweQnZxSnJwLZOcA2TrJBUUlQPYMIFu3vKQAxD4BZIsUAR0IZN8BsdMh7A8gdhKYzcQCVhMS5AxkSwDZAkkQtgaInQ5hW4DYyRmJKUC2B8guiBvAgNPDRcHcwFLXkYC7SQa5OaUwO0ChxZOaFxoMcgcQyzB4MLgwKDCYMxgwWDLoMjiWpFaUgBQ65xdUFmWmZ5QoOAJDNlXBOT+3oLQktUhHwTMvWU9HwcjA0ACkDhRnEKM/B4FNZxQ7jxDLX8jAYKnMwMDcgxBLmsbAsH0PA4PEKYSYyjwGBn5rBoZt5woSixLhDmf8xkKIX5xmbARh8zgxMLDe+///sxoDA/skBoa/E////73o//+/i4H2A+PsQA4AJHdp4IxrEg8AAAGdaVRYdFhNTDpjb20uYWRvYmUueG1wAAAAAAA8eDp4bXBtZXRhIHhtbG5zOng9ImFkb2JlOm5zOm1ldGEvIiB4OnhtcHRrPSJYTVAgQ29yZSA1LjQuMCI+CiAgIDxyZGY6UkRGIHhtbG5zOnJkZj0iaHR0cDovL3d3dy53My5vcmcvMTk5OS8wMi8yMi1yZGYtc3ludGF4LW5zIyI+CiAgICAgIDxyZGY6RGVzY3JpcHRpb24gcmRmOmFib3V0PSIiCiAgICAgICAgICAgIHhtbG5zOmV4aWY9Imh0dHA6Ly9ucy5hZG9iZS5jb20vZXhpZi8xLjAvIj4KICAgICAgICAgPGV4aWY6UGl4ZWxYRGltZW5zaW9uPjY5OTwvZXhpZjpQaXhlbFhEaW1lbnNpb24+CiAgICAgICAgIDxleGlmOlBpeGVsWURpbWVuc2lvbj4yMjY8L2V4aWY6UGl4ZWxZRGltZW5zaW9uPgogICAgICA8L3JkZjpEZXNjcmlwdGlvbj4KICAgPC9yZGY6UkRGPgo8L3g6eG1wbWV0YT4K2pJVNAAAQABJREFUeAHsvWeUXcd171n39u0INDIBkGAAmKMiKYpUoEhZybIk228clMayly1nWfazPQ5vbPn5PS976c0Xaz3bz+GD14ylGdtLwaOx9GRLVBajEkkxZ4AkMtDofNP8frtuNZoQGyTAgO7GKeD0OfeEql27dlX9a9euXbUuIVWh4kDFgYoDFQcqDlQcqDhQcaDiwDLkQH0Z5qnKUsWBigMVByoOVByoOFBxoOJAxYHgQAV2K0GoOFBxoOJAxYGKAxUHKg5UHFi2HKjA7rIt2ipjFQcqDlQcqDhQcaDiQMWBigMV2K1koOJAxYGKAxUHKg5UHKg4UHFg2XKgArvLtmirjFUcqDhQcaDiQMWBigMVByoOVGC3koGKAxUHKg5UHKg4UHGg4kDFgWXLgQrsLtuirTJWcaDiQMWBigMVByoOVByoOFCB3UoGKg5UHKg4UHGg4kDFgYoDFQeWLQcqsLtsi7bKWMWBigMVByoOVByoOFBxoOJABXYrGag4UHGg4kDFgYoDFQcqDlQcWLYcqMDusi3aKmMVByoOVByoOFBxoOJAxYGKAxXYrWSg4kDFgYoDFQcqDlQcqDhQcWDZcqACu8u2aKuMVRyoOFBxoOJAxYGKAxUHKg40lhwLut3E/9Rqt1K9Vk/8iiw0+shKbcnlpiK44kDFgWPhgNWdej4zM5MGBwdTu91OtVpt7uh2OqnN0Wg0aCdsK/iA//FOvWogjoXV1bsVB04EBzpt6jD1uq/R933JW497Xf73PVvWN3pNl+0ZrV20Z/PxTmnnFuJBjbYvvoV/zdlm8LbTayeDnydB07ikwG6r1YpKILC1MnTrdmTRk6X0/fVioXKv7lccqDiwRDkwOzub+vv70/T0dIDd0vg76LUj7NAe2E709eUGITqBXl7tJKpQcaDiwOLlgACs2WoGMKt368nfHtbdel896nVRcC3eXDz3lNWAOUWbF23dkW2ZUOgoo4BupxuYybaz0+0kedtsAnppJ0+WdnFJgd0iQo5S6nW0unRsanByJ9c5OUd8hSnVueLAycIBMKtaXeu/DbbB65GRkWgXbMDVDpV2omiDfCeuTxY+VfmsOLDUOABos2+P/h2Qa+irM3Clzlt3rcMnYzDXDtVL+yUfjpUXKgpmZ2bT4NBgsLC/0Z9ZeZLoAJacza5aGw9NGIrwq+V19FeFigMVB5Y3BxzcqtUtg11za6PvvVazNaetUHsxv0048vfy5lKVu4oDS5MDDlDnFFhoI6OPR2OZtbtLM0/PFdULaW7l0dNpZzX7CqDcA7YqCUobKn46GcKS0uzu3bs33XXnXTHNEQVMIRvCvgdtjoVXhYoDFQeWLweGh4bSoUOH0OwOhebWRtz6b91fs2ZN2rJlSzp186lh1lS0H/PPy5czVc4qDix9DtijdwC5mjIIcMNut6fMrVHHA7At/Wwecw6KFncu/zIKvsz/fTTAqxmDGl3fmZ6ZjgFFqIqD3/C5Z/Z1zIQtoQ+WFNi95ZZb0kc+8pFYnDI5ORkFpA2KnV0RhiXE+4rUigMVB46RA0692RGWxWlqdG3w165dm1avXp1+8zd/M23atCnu2bDbLoSN2kncUR4ji6vXKw6cOA6opQTIOXh19lYNpPXbfv5k7uNDrSdj5oUAt2HOwM0nP5r3Vr4U6ApoxUrTU9Np7bq1aWpyKtrS4eHh73t/Od5YUmB3CoC7atWqdPVVV4dWx0pg4TkCLFMfJ3OFWI4CWuWp4sCRHLC+e5QOsEMbcO9996Xrr78+HThwIDpF2376gQx21RBh97fQNOCR8Ve/Kw5UHDgxHLA/9xjoH0hP7HwiffrTn04PPfRQWrFiRYA1QbDPT8ZQ2j3z7iJ9td7incKPOS3vUzDH9wS7Hrt27Upr16xNt99xe7rqqqvSL/z8LzzFF8vv1pICuytWrEyveMUr0s//ws9HYYc7DdTzjmpilMO5MmVYfkJa5ajiQOGAMzp2fNrt27jbiAtsP/dv/xZg1w7BNsD7Xex2nQH1OjoKVyHzrAoVByoOLE4OWKc9nL0ZGxtL27dvTwMDA+lFL3pR3Lf+WpdPtqCGe2pqKq9XggdqY4cw6ZJX7RbgXwzE9dGCmtyVoyvTWWedFYOJf/joP0R7+P73vz+hRz/ap8vi2ZICu+1OHtEp/PrTtHDrjbxyMypA4F5LPZdNcUFkB6lwWFGmEZhBhMTV2royGT80HgJQwLK9o4KlFmiAqZMmnapxqzmOjpU0HR0Zt8H7scqRlY6DA4OpfyCvcCydcfgCprONTvbospiJrv5WHKg4sCAH1OZa7z1bLzOo7c4B4AJmfRbX1D3rqwNj9BoLxls9ODk5UAZCykoAB7SGyo4yU2Tp5OTMicl14bnlYhmsXLkybdu2Lb3lLW8JgsrzZ0NdaELp5+3/LWtB5MjwSPT7A4MDcc/4xQQzszMhByVdu/AAlbRBYgi1q/b14gDfETt4bRrmQbMr49DsamaaM+YE3o9B+wiDdvYLMPgND/jdDo8JIytG4n75c/DAwdDEPvrooxHXS17ykrR169Y5WovHivL+U50LDhLjaLf74f/24XgtsM9TfbDM7i0psBu8F9AiaLWeO5JSHlkAU3IRm6NBpzNL4Tryuejii8KWT4fzvqvA6Vx53/596b7770v79u0LQd20cVOanJoMYd24cWNavWp12nDKhvhdpk2feOKJdO+998YKcCuk4DtsCAXGxLthw4Z0+pbT09Dw0Jzw29lWoeJAxYFnxwHrWgnRATk4RQsU9b/XNli3PeIeL3suR/m2OlcckAN29MpRaZ2Vk/jNuQongAPWYcuFMrEcBKMeArS5QnoWZLlQy0WtakVtI7z2rF1/BpwukGMQzXtFFgSuenqxDxe8CpIFuH7nAFoMIJbwucotg8/FC1PTU3EupgbeD1/hxHNo/FAM0kt6gmKvVZgJpG3XNFfYvWd3uuOOO4K+M888M935vTvTww8/nM4444wA6qan20XpOFqQdvMkH82f9IesnyTYZOmB3aOUpgLlyMrRz7//+78HgL366qtDKAS+FnARckdk7dm8+9LXvva1dNdddwVI1YbFCuAUyle+8pW0Z8+edOWVV6Y3vuGNaIeHENyBSGPnEzvTPffeE6DaaQFXgfvdxMRECOI555yTXvPq16RNmzel2ebsMxLGo2StelRxoOJAxYGKA88hBwLkAC4EACopBL4BWABZPvMIcPAcpllFdeI4YHnan997371Rrjt37oxFrevWrYuzC1vLYFo5EHhqO/zYnsfSIw8/krW8LpoDhKqlHR4ZDpnZcvqWdNqppwVIFQgrM5MTk2nnrp2Rnoq39evWh2zt378/rRodTaeedlo69dRTQ8bELHsO7AmM4Ox1yCVgV+2umGb37gx2z952drruuusCX3znO9+JOE27+Bc/cZxdGikvK7DriMkFbKMIk4BXIdu2bVt6+ctfnqelEERHP67gHsJ1kYK9fv36ePf+++8PIOz0gCO8ifGJdNPQTSFYH/vYx9KLX/zidP7554cgGv/qNavTju070vjEeIDhK19xZYDaxx57LEZuH/3oR9PBgwfTe97znhDGqtFcGhWiorLiQMWBk4MDBdCaW4GNoVGjS1TzBTAyVO12sGFZ/dn+6Pb07e98O919993pJ3/yJyNvAkbxg5hAjFDKX1nQ1eE3v/nN9MUvfTHcG77+9a9Pp59+eii9brzpxrT707vTxZdcnN761remDes3pC7bnanguummm2KW+ZOf/GR697vfna644oowy3iQBXd//ud/nq5+1avS6173unTB+RekBx96MN12222hBX4vmOHbgNnPfe5z6U1velM65+xz0pvf/ObQAgumpUf6VNgFVkHB5u+TxavC8QrjsrJKVlBL4TuFoJpftb8C6KKWaNBow2LqgnkRVfgKtmYJamQvu+yydMopp4RAaoqgKyNHVgJY7XpimgNOa7JgePiRh+OsZtfR4ebNm8N8wUrz+OOPJ7W/apSlxbSqUHGg4kDFgYoDi4MDTjnb/ts2x+p2rtXoGQS5FdBdHOX0XFFheaqkOvOsM9M999wT4PZlL3tZOu+882JmVgWYslDKPUwO2HFM5ZamjQ888EDIy8UXXxxKNM0c1Qbffc/dAUzFCWpmxRnaGmtHqxLtoQcfSmecfkYo1i65+JJ0ySWXAFQb6TOf+Uz6whe+kB56+KHAJKb3EEB4koVkmmLeeuutgR1WrV6Vzj777GR6O3bsCGArthGrCHLFI0Uj/VzxajnGs6wQmA3X+Ph4CKWjHFdwqulV+IoAW4jzgacC+uCDD4bgK4QCYd9V8BTURx55JECwwqRpg8F3il2wUxEKvEDYBWra4Wg37G+FdG6UmBUF8X31p+JAxYGKAxUHTjAHwLW29fEPkFvafbdUjRXuJ5i8KvnnngP26yqmtHk999xzw5TAdTr27/39eaJbORAjFHeFKqucpdUE8qKLLgrQump0Vdq6dWtgDJ9rEuE7BhVkfu9aHzfBetGLX5Re/JIXp21bt6WJyYnwhlCAq+YIYgTxigBZhZlaYTGEdKhxVmGmNlegq1ZazCH4XYl3KpV40jUf0zz3XFseMS4rMwZHOQqFJgwKgJpanc2HHU2vMXNawmcKkuHhhx4OuxqFT2fLglsXq916y63ptttvS9r8vu997wshLMBVEPzlL3850lID7M5NPrvzrjvTJz7xiaQAOz3y4z/+4zH6qgRxeVSWKhcVByoOLC8OCExUhth+e9Z8zZk5Fxc/k0U/y4sbyzw3vVld7W+deRW4GvS8FAvgAKjaz4oNBLANwK+YYs9u7HxZkO5Mr1pdF61rTyvWuP322wNoXn755aF5ta938LRvbF8o0TRP+JVf+ZUA03piUPlmuPnmmwOoOvMsRlHDq+JN16q3ffe2AOMvuuxFbPzAYvlWtuMV9K7fsD6dc+45af++/WCVh9NprBVSTgueicirP0/JgWUFdi3wsYNjMQIShDr6UfgcqetSxOc2bp4Vahu3Xbt3hRbX912RqfbWUZVCqqC/9KUvTadhTK7wG2wIBcNqdo1L4/Ei8Gpz3/2ud6ef+qmfCqF2tGha2gg71WCDWoWKAxUHKg5UHFhEHJg369Zi8ZFumaLtVjNShWXDAUGt/f6t37w1+nzND7MXpfbcBg3zsYH9u4qxvfv2xvqfotTSO8L09ulQkml24Azyq65+VZhCGL9x6tNWMwTjE0MoT5pCqsH9ype/Ejx9Hfa6r8Ju13Tc4nzvnr1hUinucCGbIPhRcIaL2b7+9a+nG2+4MRbHqZ2+8MIL0zXXXBMzyOF2bNmU0vOXkeMAuxNQM86hBQSfdwGBHskzq1h77UM58yCHWvaRW28fP+DrNJkiaDFu6pCO6wlMi0NXdePj+rLD5gpaat2BtGnD6WnF0Gocgwxhj8UChFncjQ0cSOOzh3hvJA3VhtOhsan04D33pTW8t25wQ1o/wHRG32CqrxpMjSauSWYnU63FTiXkjZiJpJn62s108PEdafrA/rR6CM8Mhw6mu77zTYBzN5265fR0JiOtjZs2wwtWZI67HR8VRlugFvzSgwpskPY67JqC5uGVg2ny0EwaIc2De8fT6nUr0/REk8rYTCtX42uPd9E9sBK0yWgSH33GQeNs1lus2OQXAq9BPZcLhGbfNEUDyOdfHd7Vu7hL6VgOmaYY1c77llcilHNf31Ein/dddbk0OKAcjB0aC7Mbbcx0SeNgzs6gLNKwkV6MQb/Yo6tGo9M6sP9ATBXa+BucwbHjcIAbLoDIQuSDylFJ8GIsTWiiYKJ0yplbymf8fwFkUAVEaONIS5lZyxT3Gtry4pVhkXJtSZNVzAo1B/RQY6rrLq/VflqHtaG2LVI+/K0iKioxvx2MRHtFvdZFl2UlmDTMB6vGYfumEsoy9vtdO3ame++8J20+ZWNaOTSMqQJeF2qdND62N5sd1vCZW3eB2SRxz9Lf0i/veyhNT+5K687cmPqa02nvjkd43ky3AD53b38kvePtb0uvvPwlaaifdqeB9PLO/iewrZ0hjpmptH7FcFo3Mpj2HdgZYPXOu76dtm07Lf3Ij7wlbTltC4qxARRq6wC469OOxx5hpng198AhdbXMM5gx7MOk8nvp81/4DAAbE0lkdvPm92HOsJYcTwcOMI9HDU3WMzXp8+3b4UMDXDPQaaT+NrxpczPDs6eOog7v+wBfxxlokaPojutzgWT3iLwdQ9fUl5uSSPqIWJ4JOYIkBctzOVD39xooY4CX+U8hitWJeMuLLHdrfBMv+NKxhTqgrr+f6SaEvC26o1Hy1ODeqtWDjL4OpYdQ7Zva5lM3BTgMd7wItDzbi0C3QZtDgysRcN6iIuzCPchLX/KidN2116YLLz4vdfvQ9j6xN133+telj/zln6e/+pu/SK989RVp44ZTUmcap8+A5scf30e6felNb3hzevs73pYuZCUmkkmlbKXrv3A9Lsu+SsfbwDZoQ1TKt7/jh9NZp5+JZpcpDrLvodA1BhpMRxxI//zP/5weefSRtAIn0wcOHkj/5b/81zS4ohG+/fQosWHzhjRMZXYV56c+9S8x2hSg2Ajok8+zI8qFQqsxHRW6zmDEgUJf7xy/uY6eZd5ARdk3WEzyra9Go1OFZcMBG35lxrNaBDUD2pq/4+3vSFu3bc0AcZHm1h2ADo0dCg2J+7s7C1Ps8gW9dnZ2ptFRkgc7ReuGoKbMzizSrJ3cZNHOBMiFCzFAeQG5MZceNMQgqdf+vYAknFRJWc7WSeuotq/WV9uhFStXBB+sq7ZPESiTEsqgZL4Zojo2673xucjcOu57vuM5tbrZHz5tnLawU1Pj6YYbv4GHg7NZmHYOCqa90f2tWrs6FExjKLEcY61du4bZYPzkA8B37dqLQmAQrwkXpW1nnxfxqnkdXbUGoNmlzx4HitSwx0VpNYqyDdJ37dbf/+OA2NNpWyfTv37mc2nDlo3psccfS+eed35681t+MG09a2vQPoQm+NIXvTidd/6FgN0dYZbgojjDqpWYPUDPT73vp9O73vWeeF9/vOaz0T/IbzahaE4Fdjgq4IUVXUBrjQFdhDp+gsFAKsGMP/f2XtjrH3GO58dfKcSGxnpcYaEBb9A0P8ZC9/x7T74+drDb1RkzGsa5eL4vVaAmYY43Cq3bdrLhgrdhco+7nI8tNDvTaao5DiB1x5JsGzPFKG98bDK0Ojv3Mmp74I5Ua7TTKadiRztY4/1DeJ0nRZj2yX/5TDrv3LPT5S9dk5oA3X0I9p333pne/IY3patefXmq9c+GwK87dTS175pMk02M0kcG0oHpXamzbyadtu6sdBCt647dU2m2O5zOveiKdOoZF1IpVjGiQ1PLis1rX/+G9NH/+/9Jr/+B16f3vPfdaJ1b6W1ve0f60B99KL32ta9BlrIj64E+DOJHGAk2O+mu+29Pf/C//0EaxE5M+6CLLjs/3XX3nWlscn9av3kdxLNfeKeVbrvjW+kv/+oj6exztqV1a9fNdeg2DGVk+1QcbQHgBa3+8dTXQYvRK0DkvRcOj77mg10fNgIQl/eq81LngBoUG0Y7GKfV7HR0k3PBBReks7aetaizp029K5Ht4DRPKvQ7dWgHZ0dpXbejsxMtHalaniosbg5ET7JQ57a4Sa+oOwYOqIktA08BqG2RO4nNTsyGHatRWYddsOUCrPJu2djBXszvfMdvrdvz47RtUONr++aMq22E3zgD+uhj29MEgPfyKy9PI4DrEeJ3AwttYx+lbdHcUZvcNjPEU4emAN18WV9Jn3tJuuzFr0zrTjkd/7qD6dTTtzI7uxL88DBx7mXQPQmwPTUUB1O0rwcOzabJmW563XVvTq+46rV8M0RHii0vyq1169ZAV8LDwzQDdUGtmmk3fBjCPGF9cHIaP76aPdQbbkxl/74Kn794gmI22XwZBPj9A25qlTeLmOvK4+mT/9TqLLpEU1wHC4gD2r3fnRrgqO/plFliAxI/znAYWRxPBORKGufC/FyKKMvvcp6PRwWh0p3B6DH3AEbP+IC/OTwpid7tAFZBhMAW4+qejtx31bq6cWfWm5ezxPjUCBY+uzVw/2B/agFUBc+hreH3wOAavkvppltuSrff+b00MDyQNm85NQ0wJVJnRNdiOmJsbDzt3jmRrr5yWxoaWB+C8tDDt+H4eW9avxF3Y+tG0Zaz6QQVQ9+5Ox7fkR5jKmLVmtEQqFWrTkmP7WzjTmwsHRibSJtOPYPR2GV8i+CqJYbsQb6dnJogt1Q2CqgPPrcwfUBe0eaqhYZ7ZpFjbGIsRm2rVo+ilV6dhlYOpcF+fP8OubPKODu77WG15ap05z13pgvOu4Dv0cgymluxamX6kf/lP6S3M3WiJthO3WnA0EgEF77/DxM5vsGD/BcYwC9LUlJyqXjtVSnfUsbAhoS1sY+rsMw4IOg13PCNG9K3vvWtNOy0HmBxMQcXdBh063fGmWcwzdiNXYrs4OwctI8vW4D7ntOjdg52pl20PEcbFPp+FV5gDtAW5iE47Y+dOIfncjjrIJCpwvLggINPPSYJZK2LpZxdZCV4s/7Or6MOxItnDOVAcCvItQ+17/Mw2Jb5reDYNiz6Q94xTqfpNXEaY0HZjh0PBzh81auu4h6gmfjVCDdn2yxQb+HJ6VFcg7mwfZD+FdODvQfTE48fBFCPps2YHAyNDqN4Ah+CnEbXrUbxVk+79u9N9zx4f1q3aQ0KLGaNwY47mDEexHzhUrwwTGiCSD8/3ZxJ609ZjyLr3vTKV76SLYqHYsA+i8LuggsuTDfdeksaQwt88OB+/PhuQetaTwf4PQoo/+u/+5v0x3/0x7FZBZlOv/O7v5N+/Td+g8u+NAXtfWCjBrQsFKxCbTRcAr4uZhtaMXb4rami+OVo4TBCONpbCz9jri2Ua+JCkzq2M1gPUw7bCLHjMwkkE1jGMxIz98nhq7lbR78w4ygGc+Cc2aSiOsOkDGLn/y6wyU8keITDCEqnWs45yqP97dawK6xRQTg72mEHP1T5dXYzmWYl4xPpGzd+K93HSOt0OsEdO/bSwd1ORemk+x+4L91+2x1pGLvcRm1Tuv/efax2vD996fqvkgHsbmf72CCCaYfarnTfffcAqBvpi1/5evqxd74n/dTP/BT2MVvSOAbnY7P707fu/Gp6+PG7aYBT+u5d30wja/pxJXIGFVC72inAah2wjR3MAO7LKKRBrsex3Z2cbhMHJhQA8QFshtFNQ18jBG5ispX+4EN/knY8sgMb3uH0gV/7j2nNuk102lPp3PMvjYo9Q2fe1naFvK8cXYdt2WbMHLBzorIODY3EqDXzTt5aKofPmtzmcspjHJ9YLWoh5FmAOjEooZHgfjY48a0cy+ENWuNW9WeJcyA6EGYDymrzNUzZ2UHoS9IVv+4Tv1gBhj6xNVt430+/L33pS18Kza3FIf3mRw8oBmc7PNzJ8AMf+EDSUfsKOtgqLDIORMPEHwBMgBjI8xzbmdo+5WZokRG9eMiJAcI8cgoP591aVJeCU+uvg1PbGnco288Mq7My4Zu2N9i27urtQGCsuy7BrINx7/tdAF06YRU9fisINl7bthiwIzfyxp3O6sygugGD7cPNt96EpncoXX75y0LjK45YvXpNuvce/OHipeGNmCaqSQaXks5U+uL130jfvPW7bBx1Vdq67VysIrCjBVQ+wU5s/37959Ld930vvfrVr07nX3Q2YAQNMSYGO3ZuB4t8Ja3bsCZd+wOvTadsWkufSq86gMlBewZguy3d+u0b05vf9Mb0wO33oeTqZ/HZzenll784/U82kthy+iZyhTKvH7REvjrdWeI/J/3F33wkvfUH3xp5/Q2A7l//zX9PH/jVXw0Qzzwx4B2tWvT0Vhor1uGzvzrUK1fueO05I7Z8j1tHCc7Mq10t8c1/tdxb+NzArlh8ZHCccuxnEWOOP4PeI5uFnKcjn/WSygny99jBLjHIrBwEsmpvzUhmX2ahTzN5WYtbAC22gr1CUEgzcU8+H1lI81NzBDQ1OZ76qRAeBu13d1JZ7rrzDkZhu2OKocuU/w03fI2OEMN2hmGPbn80PXDfA+mDv/af06oVo+mO276THsR92M7HnwDIbsJl2B3pke0I3TAjuX170iEq14/9xH9Ir8Tt2CyVwaGImtZbvnVj+s4dt5Dj8XQK9riP7XwgbX98AwvSVoWWtR/BtExmGCH+8s9/MP3B732I0eJs+od/+Pv0A6+/Fo3tVJqaaVNp3b0NQMy7TaZjZlsz6b/96YdjEdqHP/xn6bf+t/8YC4j6UA1bjDPY5fQD6h249TEabbcwnHelG88a/O6nkuXfwZLeH4s6C7x2uubBO/4JgUP4ulTcGGpxO4uiQm2Kqv6zAPlJFZYXB9Sc2HmUjrKs5hVgaA6wWIGupVB8S3784x9Pb3jDG2IXJDtEO3nz5bV5C8BE22AHt20rszl0lFVYfBwIzR4tjkZp/i9BGey1WOVWdV6AA6UeL3agW8gXsKpN1bzANSn6uX3ooQfTv33u37CJ3RYgV8Cq1yO1tZ5vvunmkA/vC2h1G6a/WYP5VmNssP3y2hkdF6fpIkzwqo3tt9gF7XvfuyttwH2XPms7nR28P4z5wqPghZvoSwfTK664MlyIHTw4gZb3oXT7HbdHmyKYfvjRh1FOTbJAbga8cWf61ndugd4z06uvuRoMsCE1mUHehaeGR3c8mGawoz2N2eWHH30wNTCnXLN6bRqBtmbXdQW0Y+R9Fmxg/+2MbwsQ3I8t5BrMGvYf2BuL2q0Ds6RlxvvR4IL0U4eF6zMcTUy4xllk/Cg0rQGsD2F+UWbQgxFH/GFOi07ewQGacZ6FlhRFX9yPNVhHfPCkn/J2vinBkx4+7Y+MCUUWORzb2VYgw9T8Xa9dUD08L8Ynx3k4rWB2L91jBrsZrgq0DBnsmpn50OgwwGUKqgNwkrAeQu40JmjYnERXf3jk2ZieDH7ng+J+bEsG+oHLnXHMA1oxVWFHfeaWdXhfeE1605tfBXYT/PVsWNAMuP2jwmTy3enh0ASf8tqXpddfezkG32+JqYo6Nr51BQvQacU5yIhyZOUonhmGId0cd9LZZ56azjmTBWlvvw4AndLI0ErSgn7koIuqe3YaswVcLLQB1208L/zVf/8f6Z1ohvsZUR46hGkDnh2GB7Pt7cz0FBXQrf4G03B/hx1a+jCCfwB7HCrAzH4GiDNp3eoBKgCj2IldjHgx4kfY6l1XiE5wuF3goQC+RA8X2S4wtLRRKHN/elAXPtHRuw1mDEwgHtsdByf5UJBZpMRf7VssScd6dj+dUjFYjFeF5cUBOwBlXQ2LnY/XHos9jLJATTBrUPPjURaj2Aka1Pp4z8700ksvTW4BHr62l0D+IgMn0Z+QO/M7T/QEbwIW5VKQUaaqTyK2POOsxmABfkUHBw9rgKdFHSBVBZQaXcvXuqxnmM989rPpD//wD6M90hxJubDcBbvKgIf12/ZKDe7v//7vxxa87iJmW2Y8yozXBuu7tqzR78Mffd//f//6r5goTqJUaqU/+/D/gdJpJID0jTfeRB+8Kv3SL+EPd4iZ2MlD6cZbvhG7ovmdrsY++2//b7r9nlsB0DOxKNY8XHDRBemdP/nOdOkll0b6Dzz4YPrql7+abvnmLel7t30vfPi3mNF913vflV579TX0qPSsaH6dRe2jT+2yuK3N81nsHqZQhK3EBKONcm3DaoAzgNY0hjGFELT3sar9r/7ir9Mvvv+XI1+//du/zQzwB6K33oOWeXpiOgb2C5W9qKqO9wXUXmAyDk07OrhG5dCMVxSg5GTMcOQ5BGuhqJ/2fi2whzEfRwhQK3aRuqy0y9f8jsI9Ik5f85gfer+PGezCMgrKmIShxutIoQd2jTQWM0GURiGCpHlAV46qmZSYDJ8yLDa2cO3Fg3Lfe4epztT2ATydaI8zC7z0ftDsTVsMsTKxicazD2MaXXNMYfytHUuTKQDvjwxhiE4Fmh6bTkO49dAMYbXTmpT0oYP7cPM12gPPTIdgK0tVwcH4FHa1uC8jD23iofalYQxw1WG31NCyY5qrMC2Evt7uK+ZtJQvW2E8NN2XaF6W0hp1OptoHGM0C0hFi3dv08UBNmja9zZlmOm3TaWGSsJZR2uNqnDdtjCmYUWyApgHHDuyEoeZ/CNveQQRIrXYAFOLpg7aFguCVxIiAEnOpqI1jgONcgiFExCvAxfKHswMEyy4vAszvLhR7dX+pcUA7ttDmIjLatsW0H5nQvU/RkCzWPDm1aMvjauW/+9u/S9ded210gObB6U3PAl0PdzZ0V0QdsdtRhtbaCrkcQ6nKSy1vFse8PiIWKlFWlqVAzsVCLhqqwtNwQD4uBdGGRjdrELRaJ7ds2RI2uT/3cz+XLmSB7H/9kz9J3/72t0MTa9/mzIzBd63b+rp1BzQX05526mnRFignBRDbtpWBvN+4iFUPLq973evim//0n34vbPtH6deVtTauRG0X/K6BkmwYEy4Xsl173dWYLuRBsrQaf2Ad+11AunF7b/XqlYETRliA9tJLX5JO33RWetdP/K9hYuh3ulJbj23v7t370RivS4P1FeS/lnaO70dB1kp/+ZG/ZsA+nrZu3Zo+95nrwS70udQHYalKtho4qp806+3+9Bsf+M30xje+MX3qk/8ChoD+qTwoXL9mI9AExqq/OkoAJoBJcvffAA6IGMRygt+Muxb6WME6Zqh4ODJpM4qjBdsvw/z3yr14UPANL3j/Sc/ihbg1B2vyrSdl7JhzUGN1YgsbV/sMp9NrqN7VXtpJ1gCXkZhclWo0noGrYCb/w0i51u90ojnqvXMM5/7aKIXC6GcGv7ekWWPkM9gDeR1sc/vrw4DCzAzte0pgDVsOPIpVkcUhhD7AoHF0xcYQlFDwA/L6yZz+fEcbaG/BuALjGuBVAFgnv2H7ora4qVG4oJXPp8xRJx0c258OHjgIYN1FhZhKQ4DyLqBxeGBNuua1b0rfoSJ/5zvfZdXlBXhe2JvWrl+b9uw8lB5+cFdsI/jun/zZ9IrLr0zf+PrXGcGyKlSvDXV88WK+0W0DtPGV15p2VIjWWe0Hh5XVUeKCwUKIguCNGGUp2pYIIdhFBh2kMM1RgyeWIa4CaZBYyao3GOyPq7B8OFAWhsRAiWzZ6AfgPYoILZbcO7UXM0LIvSBo/fr10Xmp4XVxStEKut/97/3e76Xrrrsu7qlFUlNiu7Ecg5ogNWHm33K1o7VNLgC/lPWiyzsyJ3CwHSpyaVnqRH8z/spf8tKXLDqSFxNBS1HrrSwOjwwn/xnqAxnIXEtdtT/7rd/6rTAdsE1Sy1uArHIi2P3TP/1TPBy9LbSfIess3tEFp0EZKsHr+b81e6CpSyxRIB26PDSmui3VBFAA24e3BHtxp+xHVoA0MHnMvx1e8w9ftbU2hwlIcu/1gZXOXvObuE9Zg+/b0o7Oe2fjBrwqMaGqy1oXyvbXmNUdGk2/8cFfx5UivobXaG9LF8zzWbYxsJ3rH0SzjalDC2yD9QO4h+/giXsBpFZfGgScO04Er0dvLiZbKNQHnOWGMPCOpwYodwjQPciifLQc0W7MZahkrEQWg9GjRF7eW+gsVjvK58Gu+EMEvFdeFVeJqWoNTD8ibhkqrfJJ1V9+X/4I9lUkRhvIbddy6QnLmX21/IZjBrumEB8FccJDbkCU7juCi1IQfq24CWGOUny1BoXxSWxAwY1M6jGdBV9dwLbmAiaj5laQa1xWCOOXQQuFWtDFUz8mhM/f+WMavxUIE5FdYhSQ90IxCgAG9Ya5AN9rwmDeNGmgnpD/Lru3HUof+sM/xp7ntnT3Pbeliy/dlq684vK0Eg8KQ2mUiorD8jXrSd7vtCccxW3aVPra125I1+Gy7L6772Ek6lTMENsNvyd94d8/Dw11CrGNhplKRN4bdfwHskivzTSEeXbQpBlFZi60PlXAUXZUzrka2mNAnFjghwbb0ukiHCM0QjYIzgb1L/YpsafKa3VvWXNA0wTBkK6HXsbORF/84hej47MjVBuoJkht0U/8xE+ka6+9Flu2Qd5tRqe3FIHBMy3MMn0ryN25c2e655572DRkIF108cUBEJ5pPC/4e7RBduy2XwJ1ByXSf8cddwTgUYNnmVfh5OCA8iuAdeam2N57z7pr3XZwK4B14ZlngYz9oJpZ2wAHd0er58IUwZI4QU8GOYhdMN3jQQdUKfjN9q8ALWgRB7jAyoVpQNDAO2Ie4wi9XokFYBSYIfpVbgYg4SyYFEfwfHYmm431D2lYINjAjHEVHqbo9/12anYCG+LtKMdG0qbNm6kbzBSvHCDvbLbRxMxxEiDOrNXMzAQ7ruGxaYRZaOjqc8DA/wWD7rviyC910M7NzB6EZwcAjuMMOBwsSLhEl3MvNmd5YxOq3u9jPMXsNxhFzCzQPvIsa+SnZ+eXBTVSGe9x1wV64i051uVmV6UcCE1sFGajAJYBAHUddXUdEO+aLbPgYCGbUJjA8YBdPgrQCGWOhCyMJrauClGHDqiOk+Lw5eZ0OYXZVojimtEJJV5rnZ0JXyDjZvBJ/J73u43Q6CajxfCnKSikgENjAyMH1FjKSD6P4MW8b33QYBeQAJq994qlaja94Fsll0MmxiDP773Hf5XA+rTrlQj3cuQ8CmDYQsu9ZkN/+vO//GMK6w9Y2X4wCmlkGNcm0w+nqbGN6f/6h/+TrYR/Bv97rDSd1IsCu5pQILd88ztUUk0l2umMrVvSHRjRx65oIOmJqRk0vMMBeL0G6YdmWXtehdxd1NS2R4cRGT/iDwQ2mLvQAjczxCvyoThJPKGfKRhzowNuK2SThqQv1OH8jtqr6FWh4sCJ54AdksDOTk2tj2dNFrxnZ2fnpEZILY6doYNw33E6U5Mn/WouxyBfSjh48GDYKKrpPuusrYsb7EJ3gAzadO0Y3W1SjbQLlxy0LNiulcxW52XFgVde+cr0lre8JX34wx+O+quHBuVB4GudVqN72aWXhSY3ZqScbaUfVIas99b/owYeg52jK4yJXb7TJtagSVeAKMCWcEutYvSRIjT7S7FM3ySX/La+2daYnoM1vshrg3L6/o0a6XsiXc6zs6yCQQs8wYK7Xft24nJ0gIXxd7NI/tQ0pG0ui+q+9Pn/mX76Z96fXoEf4E9+8uMo81osdpvE5/7OtHP/rjTZvii97k2vSL/7u/8p3fLtr6Vf++AHMJtcEZjoaGYMDTS4Xfc4YGBgXmoAwhr7Feghom/QBX0HIw+Z6kJ9OYut/O74Qn2AGXd4Kz9KjHHmj6yVhf6OlVXirQC78DPeF7fkIy9jlY74Ou73yd8hec8gBdtnPUy1utN4vUDBQQE3aioXs7b/mHOQV/AzShANMjISbXdUBXKtkrXP3RXAUrqqAIZBkKRKLNd+MtC75o6ZMRx5znef4i/a+yTApeDMjGC1H7+0QjE3iVDm3KVsoQD07j2SkeU9LVoz7JVaD1LgryMKGaiFLvcsEUY3AmIrhPl1WtRpF3d2qzElIPIfnz4UQjTMKtCDE3hfoADc1OHbrOq8995H00f+x1+GDaGG8E2+38cq0bVMfRzCaN4OuY9plZUIvvlrwtDhVTiVpnKpEO+norSZB6kPM5Ib7sMeGUEdErgK0DktEOR/CBKU5zIx74c/mMb1WR0h6bAidBRgMNnamYbq7txCOessOGU/xgtEX92uOPCCccDBrZqcMkWvQ3nd8HzoQx+as9lVG/jyl7887JLLYpcAwdHQv2CkvqAJCQYMgn47fQGvGjGruUDgaUHAC0rt4cTUzBSgIiBw5szyNQ9q8orG+vAX1dVy5oBbgV/MbIQuA3ft2hWDHrW8xQb/Na95Da65GATR4dkWaL7DZufBEmXlaeXc+mB/D1gQJ83O0u/Rxw/gblStofJYo293kGxfr2zm/pW+Ew1jlwVqhgzQMKiKjjf3pbZJ+Vnvt8q9fAclIKiBfvvAgT1pFN/9n/y7j6f3/sy70vVfvR4FGDa+XbZOJu6R1cPpdW94NXbJa9P4DJtaMfhzM42h0cH0xJ2Pp2/c/DV89F6Z3vK2H0h34hHi4R0PhGcKccPR8i5leVsvBgf8a6IgnCV/6N3ABCj3AMywJcOCI8/clmfHG2bJl3bB6gcFt05EO14o5y680UagG0ylPGyvTI77Dj86mlhG8Bf/eM8n4mJ57meuN3ENlzbPdWzCQztv2RlPLoRskdCL6RmdOnW3nmVXMvy9ipi7ojA0lE0WYyXscWcFTSSMMw0Otbr5LKshKfUD0DIFzyi5J700jmuPQ6xmnBX8YeLSJDM6SDYzbuQQ/IEJCwWqRq/QHGX4niKgphPwyJVrNzsCSOLC0x4mE3hRaGEzBMAcaLALS99q0XykYxoWjsWkpnSCVaMWTt/QOjS0bF2IthWTXnZaY+Kjb2N6+VUXp0uuwO8uC9wE3QfRhg+7icSalfDM7wYwZu9Pew/sTh0A7CyL0lYMr468ykdzOMvIcozpi4PTk2mKNATaA5h0CGQVg4VClENQTf44C9ddPKgZhrlpjNBB8qQGMJ/B08PASvLet5cn+MeDEzhOWSjq6n7FgReUA4Igg66L1NhuPnVz+Ll0VbbuhTxfccUVoRW0o4pV33RmfrecgZP5s/M3z7GjlD0AoQwMCt/i5mL6A5nSVqaia/ZgBvIhWC8AIt+s/i53DmiC8Na34ksWmfibv/3b2OzGuu4sha4GHcRqruSsjYdBmRdz0GHNAZt48BR/fFctYN1+E1krg+c6WsA2poXiGfvSUN7yPdiXuHO03VDkaQ6Q0zG5nlosaDBOgVhIMH8yuLRvRknGN+MtF8dvTFPI9a//zu8BYnH1iPnANLRPotV9nI1yPsG2wsOr1qc/+rM/SzXWHe1jkypNNV961avTi668OuISYF/5mtenK15zXcyoj+MU2FbxaJtK9HVY6AceEeRCLHsACArXou1dzU6xLKYXLEOztAfQjEzwI+5h0xwenPh9HCE2hul9J+tEXvPPlklMnXufB3Iw/vXuhyvUIEy8ReDaMrFsXA+lVUEsqKcMde3Wh1JSReIUfBkd1M7Zj+BPPj3zvxYaOI6AxQkXNK1gvP6044lpphoAbcTsAi7dVgFtA71LZ+zDzDnArpk4jrDnwGjaO7aW3Upa2HE1yKzCqeYV+AbQNATjFoi7Xbdy+F4+AvT5LuT4uU9n2L53gB9rV47gF8/FYWwAgcbTzSm6rFbTXjYqjHGQ7xlGhgcOsssLvFCOZlRvMzJEUYuZx7rgz/gE3GAr4pEV2toyEIBuF7r1YVYxzWIzQx1Tgz5AdV9aldi0hXSH0qPsjDI8pMZaftbSE/uHSeNMnq9KD+2Q7D6+yWYdLpRbKGRfesElCyLiijzzR1vqBtMbDQYNs7M8YzvmC87ehDCxVSKmIYpXHjcvFHt1v+LAC8cBbfMEQNpx2unZOQpof/iHfzj9K66F3vSmNwX4dZbE99QIlbZBmbfaLscQGl3anWl8kduBW2+z1mNxZzi6rx6JuV3NfUMdsBO/j7OvWI5lfDLkKdxtUbdfxUYN2torw7feemu4G9O7igNc3ZEpN6Wvt01wwCRACnk6CqNaKHRURolbDIIrzRNnUXHu3TNOHwhwpE1RE8sYmX5f4QT8ouRSKdXkcKo8Hz7hua8gtm1BNM/9NtyRigXo6zWXcP1LHeXWvoP46YX+jRtWpcd37kunsPGEwH56Fv9N/WemX/jl/0y+Omn3PjaooC4P4Qe4yZqdsQmVW5o6Atrs86nj4p8B4g1NpzbF0rFQ0F0pmKSropDzwLCuVtdgIzyadu5uMSs/GXkpPJx/NoPto0a+UKL5Pk5Uw+uD2DEANWcHE7r/B/KE0tJ8WHpknjz6kHxxT2zSwSyhg4kl2cVshDg0ieC6yT3LoY+ZfgEvzR88m4mZcddHuQ3ys7LZdZyi3rPGkqvZtq63BGu1dMONj6QH7p+hENj2jxWLnS7PHNHIKK5CA8uvQZwyh2QcnT9P+XT79lrav29N+thHHyaDCCs5zgu4sMWlMELg5cICoQ24lOFhf8IILhsvOKLxCkCKgfPs1C5cj6V0/nmnpfPO3sDCMEZ8CklngucHSGcQjYOwWFdmjbR71zQ2to+lXbunyDd2hMxyuNNZh6MGuHbVqasFp2YeB+zyLZHFtMmA8TjCrLM14RqmHcfCyN5njoS0P3Qb4WnsEmMKhMK8/75JbGsuxB5vIO3Zc39oQ1xdri1iLBBcIN+OabrQ0w27ZvlmRYc+mFGLGoA2t8EmA+29AIfx9PM/98a0FpcqCg9ShxQtGHH1oOLAC8oBgZyH4M5pbjs8tbvvf//707Zt29IbfuANyR3hItAUOL1vHQtXa7l/e0HpfaESkyfm0yC4t3P2nmDhaG4JXyj6FkonNGGUoeWodtcQ5QUAKPlZ6Nvq/vLjgHJbBwWdsuGUdM0116Sbb745Zmx0uXXlK64M0wIHutqA2pcqI/aVDmojIEd0zAsypsuaIv/lmWcNFvnHXgD7Dkywdua2tP3RncSNvSR9JNWH9JwRGgRkY0vev4L5XhfDAQ4xn7B+BeAmPUGuyGMADwkDuBtzdkVtc1f1IzQ2BM88m5oaJ66RdEdnFwNTXCXWDyH3YgSwiYo7SJ9FyZUX6E3zLnnl20k2umrQ5rmHgO/qJi0vymNwG5hB5dnCDdwgu7GpsXZ/ghaauDXr1qRHHmUDntbB9LUbdrLh1RhPnecNyBl5CagUnAQDgZCOO+C3uCaviKDEOf+s2UK0z9zMpqGYqpGXAQY2A5gk6PZV5YV8EYzkzbaglbYtz3ojByoLwW8Hx3anc887K131qktjO+au6LiHXxbmzgI5c0SkprAOWMSjbYBH/Bmn793PDmO37sHWE4ciaFrq2LC2GW2okaT1DfFyCh2zlblghi3dcka0KPC5x993obuJVUwD7NjxRBS4DBoANLoLmY26gl9Ge/FxRMxVL842gC7YjSNlp/Fd7CY5jjIMXYRpz55dMGk4DYxsTmefgWYaVTgWPQBZNJ34xK0DEFtocwWPHSrFzl2tdMfdB9J9DzyYVq/Vfy584RgYHOUd9s3exUYQpNNNOMrei2EAJgj90Czd7ggnvQ8+8BBsgA/QP8oGEo4u9cl7cGw8BFoXGgNozFt4YDjvgpcj6COxA0zuFPTWYP57FS8y6yAg5ylnTHcpvYVpMTgh79RBHVh34V0ftrmOosYwrRgcnE3vZDyySveG8MXvQuU9L7rqcvFzIOqB5UdDaaNsLbMjEfy5I5E7jalRUFAee+wxZKjFgG1Xup+dBWOREA21dersbWcrBBHKYFJZPVFBQGRnV2xUo3Ekf67Sfuc73xkyq6cG86P7wQFmYqS718qcKLKf93TN7yBtivyxXfCwnCzDJzcGzzspx5SA8ukC29J++7HXyqwHDeQxxXciXpZOZWx+Hk4EHUslTdumNtpK2yOD/HPw6n3lWJCoL14XpDlTI5B10doll14S78RHNEHRZyLjIfNiDPrAkPt44an/uAhSzahKHE0WBamaL4wdnEJxNUb/twJA6ewtMggthgHWJw1jYjhI39wF8Aq81M7aT0tvtLW8Z/0bhFbbpzCZspk0Kc6IeRpDE7ZlIwosFtcLWEdHN0BvF0UXXiT4Vk8C/aQ1wwxrg7PwuYmpQz+8SLUNROTiOvMIBiFd9yzQDEJ0UapKtHOme0QY6DnYldexsI84zjvnnLRu/QZ2gx1Nm9Zjoml4irY9bJnBehHt/OdRNU09shhneSEILXctowOP7QAzueurPOcJB38iuUjStipyi/bW9ooy6sdExXIX9xjxJNrbKRfZ8V0f2t46ikRVlO65AEALjfcks/KP7GLwsGY6vZx7G1j0H/s69FI6ZrDL2ubUYJu5fogaQQctyS18ms2MrEuH2HP6lFWNdNFmnq07iMp/fwgTkBuoR+MFg/tnNpAtOh84p1Y2nw+XTmQ22CpgO3w/00vxAzbDawIpCw5tZPrq+MPNEcVZwTLiuMXlHFsHAJyMGutoZmVuq4+NJxB6NjbDvnYg7a6tTF+9qZt2H1iRJvs2pTWjPGgdwCYZyN6P7S6LxgbdhYQI25g2zNRwfF4fxT53U2qP7E+bzx9N205bmQYBnyt0i0bhHtL2d4AK3AL88m1KqNfNX2QNAesRp/1tudZuqNMdiYLv4EzaIIBONTVWvOeLPQ8X+WxDoUsTQC8VWGvwzAMjZ3jC6LLGKNhRnRp2O5gWK0OnmBqZHZ+lLBvpUHd92r6XPbmZ4plCfvTj7lgua3e5qMKS4oD1yIahgbmMGgCvnQLUbdc//uM/hsbE39ab3bt2h/bkEx//RPrSl76UG2pyq8ZEn5YbsYO1MtmRGM/318sXjjXRiZCctD9loF7Nt+cz/ydDKPywPbTc7NRWjCwBzxM0UXbeNEqh1Yl2kXtzcmYjvkiDgMM6Mc0GRm5Laz1TIyWIs/5ZFlX4fg5YtprbhDaWsg6+MUgTANu2zB84XHbZZWGve8YZZ8y9J88Nhb9Fq1vA8/enePhOgxnnhmA2OcUNqEZj22yCSwDbbZRga1avYkYVfFI/GP0pwzD6e/p9ut8G/l7tUYFAaIO8yLIZXhh40OhzB1bXM5Vnvp3fEW+swtdtgHF1bTwq361akwemRZ4azCaruS0gPlbaRMLEBn/m2l/jkCL+h80yqQnexVXaC6io8ls1kjHbw/02GMCNM/bv35d+7G0vDR6eueFQgOccd6Zdqk3SsspJ5HY/V0dxmE97zzn7rSDXPKhsiLKkXuvebd2Zas8dwKoRd7ZJxZzfGAFn3svRGaffeFi32GmWrAyhjBsHw0zwrTinwTqwLnhNM9lB7vWhaW9jbrq/uzZ9e/eGtLuxPs3wvBGafxU6WV6eRU8ApTA0OAKJQTQUb9iwMZ2BRnRk7UrA7jBAlPfocKYAYR1GK31TquIHES6nqZxeV4Pk92SEjPo7CisiVkQIPa4IkmVGMJp7FqzmDNHAUAFiRMVIJzPLQvfTfI5o0DYzoRC7iEhWm+jApGkYfDjL+SHsdh56jJWKU9gCylSYWXeEBcfraGl1M1JHu9zg2gLqcFBHEJguGucV6ZxzT0svvWhLGoEt1gdtTKZY0NfF7jYJWhE6Q09O4nxYaPKoLUaNNASaJiggChAlC1jtde5UUG7kIwCvI2TzyCiQxXRqeeVhLhsHI1RowGwLA/ip6QkM1NFOO1WEMLiVc41VdJ2pTto5OZyG2BhjEp+7vErame08Ja0sLFxUYSlwQPEglEbRTsFGyMOpf7eXvOGGG2K1s+/ZMaupuP6L10fdsvPxPTuRX/u1X4tFXzFaR3B9t3Q2fluFigMnKwesC7S80Z4WHugdYIhFyHoB0W1WFb6fA7ZLtknj7BzmVsEb0C7a5ni/n8FCk3bKmRsB6GZ8zbpjmoM5B3AeBeR+f8zP7o6a3HFmVN0NtdFguhqQq+Y1+9TXfrinaqIdDE8N0Q/TzposgKpFvyrC0DWrWKWcVT7523461uyALcB7fO2MG8AWLCSGUZtr2+r+AR4qmsQpxmYqsMe/xMszf8wL4gib/fwO/XVgM7GSABENMGhd//0Hx/Yhm5NgtC3w9a3w/wDt/ADtPwRJu9+RRgHRgpiiVMy4hSeRloTldwsZQCOzSshacxfWSW+eee/d97n80JC5d5YPOU0egnUyMOYez32C4zkW+sNfkusUm2uedVG2tqYZtOAqtY15yjhpOdAP8xG5ETw6zKfjA7s90Cb5wdQ4+4fOEO3nDGr++sQhCBgLsOsqxlmZTgHW3JoLe98GgLchOhflB5bKAiGzc+FCbPznjzHLWF/MP+MsKI5pCWCpGpz+Gv42BajxD+Eisxns5gxj9MCTIWhiapNnXWw8nNIYRqIaCNAauIJnQrsAAEAASURBVNHABUhregwnzxMgvtUIH5UQ2pNuR7SmVkD1Jcw3Lg6rubE0C9eaTQzAO1OYQKQ0YiOI5lSV/WAD0OpKxjAAj6zwPtFF3g6r9aNcqFwtzCXqbQzw0dLqQy7oJ0+MC3u8lgHlkB4OBLLDiA2UnjqzGHOrweXbAL1ykx1X2oy2ZmcOMUUC+Fagsd/tttAIg/JH+0f5hpwxnQPsCfqkp860QdYcV2C3V3JL40TZaeJjpS+dQ/ymkNV6vve9743O5GMf+1hoekPbQIHbiSg3ypydtTZzp512WsShE/fQftDZqHGoQsWBk50D1hfr1VDfUNQb64egzVDOJzuPFsq/oOSGG2+IxWc/9EM/lLZt2xYzEQJdgaTg1napHNEu0Qv6+/kKDl5mGPTPTDOzOgCIYla25uw1oI0r2kfaPZKPcqfsM+DMwFAXpdFx8kJNrw68H32zWCkApHQTF78FoPa3/tb+dICZXObtY2th49argtPvZjVwAX/in2dwhzxQ7rzOgftxefgME0lHaJAVhLqHdZtitzWeYWMLMYLu1lbgpUHFY3g8CJrFDdKoElJcgTaayAXqGVNk7BIQJBLlPpkJzXJobAXXanLBMpRlxEHawZvCB2kzAs6ZB2qg+cf34kFpC/7wnDlJ4tIDVyPNQFdTjNOaxGwBmjEj7Y5zPYGpaGNFOgTOsvyMOvgFL3uMCTY9h70WhKNpdNWh29K58MlDLWgwjOs6dq4NDKIbqKc1Jcjgk+/IhJpm3X/IUIn1Tz5x7v2OkYfSFk/5Y0EQi3tH9+P2gwmJsNETBGcH0ZHlXnwA2Q67j7kyEOCohjdGbjC0gWlDG11sn/HhhaAfMDvCFrlsWhIjFcEhxQnfpJWC4jnFD82KNAXZAUAKUIlFTXHdCgu4rMfIBfdlaFQHiUP7kiKe5kEByYfxECPq+Rqa4FoN8woKzi0MzXsNvuURl1+VIC3BmKDJ6QnpEJQH8C3846wo14h7mGkYzTaIFZMGTBgQwib2x5MMTmaaq8kagwHYokcXz5Fry00TiiosGQ4crkOIBK1GNI5UfO8rb+eeey77vl+ZPvvZz4btro2SjayddYvOup+Oxu9ezYroEaa8nDHxt8C5ArpLRgwqQp9nDoQ20q3UaYZjRrIHzqxnxazkeSZhSUZvW2Kb893vfjd97nOfYyfEl7H5yVmwURtV2h/aIdsZQa9tTlm05OIsNaDPX6AsA5BlkKcJQ80+GlrbaBRVatmBDzB7rNKgBo15Ftq+mEfRudsn89v/YoXooj0LUn0nm3AKaLlFP0/Pb5ocnn0ntLrG5T0xhrihF3co2cBYGQx7P2OcDHx9yQQ9a3KmXIohQCaAdtcISdjIMMov+v8x1gRp9jiM+Smc7X2X864Mw/qInwcEMhRBergfeclpN+URL4tBYm+CeFdsI2iFh5HHyECOgghCM04a0md8arybrI9qso4oK+vkC7zgixpKQN24YpILUGfWm4V9TT2BYd5Qx4SozmxKC+XgjG5xic+Za6jMrMgpxt/nUHKMngzCxCZTEF1sXjo1VvjRicom7UXdkm4FIK6h/wxGF10WRJmjYEPQBjA28/7jfqwi5hwjqHjP+1lYLAwZJqDWRHuQ5ywjw7WZ9wC7uq6YE5Kc4wZgvI+jwajAafw2Wtw6I4k69gx6JlD66oDFBmBWu2g1t2qqYSuVjzgZhTVaapAdMbg4zxGY+QbUcx5k5DSAprcfrw/1fm1OiKOf+KFRu9kG8YdQkn3HNo5imgDOGs9aXFNiaL5xo6JWV3MECtHKrp2xBX44KNAleM2BwLlJdh/f1LnOlTC/M8u0RVP/xLOcFUh41cG0oYOtkhhZGjodR9LaI5MfWOE4VWHVJVkVlhYHckNlPbJ6+dfGhEZEueCfLru2bt2a3vGOd6SPfvSjsT2rHYz2vILeGo375Zdfns477zwaI+U02x/aEfm8ChUHKg7QtltXqF+CtMNbz6b06KOPpi2nbalY9BQcKO2JA3DbJDW8LsAS/PpMkFsG1LZXhgEWkPg82rLcnD1FzM/+lk1l0RwHSKPvA1fmdAVs9Oe0hgGsOtNZQaAZpRtZWf4igeiLueIj7tk35/aSX3wnlvC+tAr0UCCAl+znvR4Y9N0M1IQjJTbf9zv5E0FCOeRHAElvhiLO+75Tvuyd+U7trUBSk4Ea/byAeiXuVUOLGoBTXpu22CGo40yOyIM4K5eFaZp0Tnsur6IZga2HOMY0eC82qpKeoEmyMm0Z3Eu7PMiYz+/kj+UcGFBsZSTkRSCsW7cWuDEPfgTEGljax1n3BPYuboS/fGPeDGECGswzHpSd8ffZ/pEBEYfbzk2mSe1eZvdj07ofO5ZslzsNsf0K7QBJMspokhndStR5bp70Gxd2gcSTt+DTXQcgDyES9FqolrULqPwt2yyEsM8l47rV6mDUDK8C2StRfArDfZbpq4P8FaewxY2C1CZHzS7aT1YrOrrJIynixX5GG5pUBwSuoGI2ZPA0YBZDCe7lTTWomNQGSENMNGTnO4WWQqQOkC+EQLtazAFcYKazYxmlO5IAmKy0DI8IED3JJhIuKfR+u7g24X4uXBaTTbqd31MHeSAPFZioEPzIYFdBdTQ0xSIKyoWymUGghDwdpk6amDC0ZhAMhk0TVIBZfP0xPgsfwbCEPBmPHKvCUuKAFV5Aq9cFbW/Xrl0bdcZGIRrz6W5yl7EPfvCD6etf/3p6/PHHQ86UHb9V5n70R380XXXVVWktO/lozxtaX+SxArxLSRIqWp9PDhTtYwwirXNMpx4cO5g+/elPp7e//e3p9NNPfz6TX5Jx06NEn2w7I/9iY4hee6W7LX/br9tPOpgQdNoeedh2PZ+DbfGFGspZXHOF9ySW1atBrbEgP2aQWbujWUPQxMvuM+B6mKyJ1iUYfb2kQ7u4BXK5BhPEb+IhL/mhOEagB1gROZDfDi+3UP4Fnokul4gEciAWgXT054JF4sp/hHly0/fERvmsG1USj2/lsXGInQSig9jmDoGTzJ+YQBdoxjuFl4hYWxVx2QcYIyiBaOpBG7+JN4A1D3Oq0Ex+MhAW5Iq9NOdUyyowzaYMeV8BAbA0Zi2zqj4gKfFJs7TKU3mv0YKg2+dBOXRzB43vNCBuCqPdJmawXd7TjKHDvSbmdjMzmC9g6jAO2Glhminmi0wYdfCLM+E5AbuS3CMtMq2nAnff6qpWdotdCO6irXQ3tYkZwKNFiOB02TJ3iM0hHPWYobAlgWCZmf9zFQUm7b0C5VGA3959hX+4hRAC3tpqNdHKei+PEMmgYJSRl3HW+zCf4PsuYBUxJU61r97PxxBTUg0XuKGNbTCVOzTiriqMfvopVPeRJh9M9mJL62IxgC4M59OIWzlRFhswepgKa66a7GmtF4QBtL4N0xSQU6otBM9NKmZwQTKDYbhTxy2cV1uhsyDCC0a8cV+hoXCnsSNeMJBulEH8gQ7yRI6C7xp7t2LBG7ZIVCYgOxWLfHHfWQ1MeNPUGPa8CH4bjxGidCtpDgxU+KIKS4sD1hUXod14440sGN0Q04Tr1q+LOqSM6R7HOmk9ue6669J9990XruxynWmETe8rrnhFLAwxLr+xE/K5trxl9fPS4kpFbcWB554DuruyLgnEplBYuIufA8irr7q6ArsLsBs0EB2WWryi0S02uoKn7IueGVLNqngnBun0qwULLBDts75tOepDN03bHzPFr2/9HthFLxo2rzX9ufbwhWcVmbP8mXUtDN8X7CLN0puBqqSJX8A2kQ+yDwu4A/YQLItFTJsZXbAKzW3vXb8TFGc85K9gnPwLUOh7PgNRkRanXvzcI/b5RzYRBVrO0YUDWTbTUJklj3O8fmOAbpIQhEtnOZdvfaOA2Oxhgdl8aNfEwIWFxmef4TbHcR11xG+8L7A1g8bCH4mOH8E5b+ZHvSvBdo24x7FhOIRmuoXNbmJGvg2ubHHU6I8agOAZwPY0WuJ2ewXfZ7qD+OBDRHacYFee9Ii1gONHjDpw6DE7xQiXhWmNcTiLvar3IXgWjezERDetHtlI8oBEAGpeWSdrESWA2CymDQK7QPmMAnyiQHjuJRe86Q+1afZeQBmHXeHoKuxs0WLpOzQLGYCaDRc0Ki9mEMPNCXY2xv4QP7VuB9yuY1eL71ohLOTEPtH6LZ6hQKZh7CSaV0d6U5R8hxGdy8S6gFLNHlQXNxUGGY5NLQg67gky9cUb7JB+3lFT69bG3rOwHYlMTMCnMC/IXhccEalBUyOXffjpRNkBgMLDiI/dQIgugiwvFSs3AD4gLYW+J8z+FljHQbxtwLOeGFCCA9yhCbqmpzgmqWQCbrJUF5CriXdwFTFSRiQmoF+KwbwHZ+CJwQoof+TpHXfckU479bR0ysZTAsSVZ/LT73xvKYeJ8Ynwmas8XXrppVEnsqzkXHltB+POYw8//HD6xCc+kQ6NHQr73F//9V9PZ55xZta68Lrg1obdcKKBrnJfND95BJ/rQrkv+LCTdGW1q4jNZylTvyvuibxXOtKSt8jgEv0Tsk6eDOZNfpjX6JBPpDzTVpXpaGl0wFSCNBqebfNivMZVyjHqb/T8OaWYzuzxRN4YfKe8n986vr/GUdI2b8qY7XdJ5/hiXR5fyZcii9rd2h8LRLwuhW45GFwXUPgnT6m18c/rw33a88sXweiMvnNdg4ONbgeTRudB62ARlWSdKabJUaZJawHnhb4MNnOfUfJk3jPt0m1+stzZp/qsPFcb2Y/Zo3FG3nkxg+Ks/aaFA6vktkx8E2YTPTnOPCa+0taZFPFbs0RN4bmBZ9Jhe+cTZ9QzwJae7MfXePKn+Sy+6Yh7LCqAi6BaeuOdXpkJWu1LlXfPmqSEZpd09CY1zb3y2/jlSzlKWiXOiJg/hS/+9t06hzPvE2ijJ8BkbdZGaWoq0PWoA7D71FTjWWqGOt9mLZiL8TJi7OWlF/nhlqd345mcMpDjzYirx6RgI3vWs1vGwc5+OsUJTAEm0WJCLER0mNJvwpzmkL4IgbcUGhgznouutCVV4zmDKtwRgS5c5gtNoUtNrIbqFpoMtbAmUcnPqgKncBSYaNzIbjT2MQWQCwkPcAiw2lhNJhAgSHfkIJjroHWdZLGW2/06uJvCm8KE+JJ3ZrGlCWHQ5oVn+ntwO8AmEai5VmMbann+kkBoTY08uytDyBCUtip8BMd8TVJAE3h7UEiaaryJa5I9sKcmp3B9cgjQn6cCmuEujLwxaqxh6zxfEMy/nb3bagqwFe0Au9HIU9TQkQUL4XbcABh3FOebiFDQ0mK05DaJXQB/hykZIiOf0Kt5sLwR3wjil2iwzJTODNMy2DUr2qbecsst6YorrohpehsQeVX4Wyr+Es12kB31gwGUID4aUGWTYIdiXr3vof9Kp1y/9rWvRf6vvfZafE2uTitWHvbROh+gCCRPdIhSpWBdOJq7kEyR97PMa1eHNhoB9ncIAdkv5eo9OyfbCbta71v2L1Sn+nzwL/igsBNKXkL+e51YfvLC/7VMigwGPbZLNISWgXRGP/BsyLKOH5FH07O/KR5JLP9wz9irAyW5Uu7l97Ge/V6ZMb0SzFfUl1zdyu2T8jyfv1He9HOeo/7CkSKnFOBcGZZ7RS7o4V4w3gkGD42NISsAqD52VmKhOJ1jBrtS7Xofmj9pK/JrWUf7iixLu/dDm4lMRF64x0XkwRnpMNfsyY035ZHfi1tWrFhB38u6Ixe/8czvVdY5U+u37qBmeoLtbk8BUd5TKef7glti7fGzIAMwjIN/n/BOF6xlU2HaUUZcK8eC8BLiyuc9HMGLvhT5K3kU4Lo50ZxyTsDrLLWKO64D33gNzvGbpwrSpN2zz4u8lHbYPPEg9nSYdCYcWjRjdQ2UuFJedtDs6o1hFlOTKQZTLfztGpcAvcf2uWSPGexm5vJ95gYXCi/giQceTcDqDGrnfjZS0M7DTkVN7ABGw2xoQW+L5mWQve1XNtIIu5LEHugWFHaj7rrWopHqsMquC3rXzsRksma2d0Zb0Q13X/xmit00ujhznu2Mp6kmYK0+BNjkPv8Em/3Y2Lo7mJVmnOmJ2MYXE4sh3FZ0mJIQ6PTDGFf6NamMLjrrAgrVCRpLHSBrl0oqXBOXB5pcy97DTAsQpcZr3Xc1KZgOwJgb2PoaJ4VAxfHZNL5wNSeY7eLzFvA9g7uyDhpkRALtb74v6Pef+awNYKNMTO6eNl9zK0/kXdZk99KHTpLMnQkX0ZFzFkxHhfE5vOhgn+tudA1MM/o4Yt9raIdtYasc2fIPwQq0VMORtJffOoE/cOBANEpLNW/PBd2Out1lTM2vu49p9vDTP/3T7Kqz/rmI/nmJwzIsIMbG0eC9Iw8bTAe73RiQ9gAIFcl2oensEd8I3I1BPvi+8S7VYP2WHzpzN9iB2umqbTFvJypIk0fpwILhEKN2T5rz6vpeY3McRBYtWWj5530f6ZKYPBjArZPlHkMbkgrZOIE8mUfmsr2U//Ycng1qdQUhGYhkWfU6ygJZjfLymxPY3zhoCT+7gt0GyrqaO66KMQS8yHDs4CUmyPRr2lWArnJmO+JhnVNhF7bccqHXhUYeAWzKvfksv90tzhmzWQCi8ZTZs8IrPxfolvSc8W23R+c0wcZTNLgCuqjvvfiNw+cG68r83yoOiwaZC8jMddXX/SYvGstKEb9Xy2ocglnNLCcmJkJxZJ6lWxO3uZlpt/cFB8pT7xcajOfIIIAvz+fXzcg/oMQNzNiuA0QkBqJ9ozxUcjZp61rwTLtd1DppZmAFJqe5/cssBwGJzcib4ZjBrh+p7SSWONSuCHLLMRCuilayP7TOmWdxBQbIZThUYzVgGzQ+vBoXYTg4HgD5NiAsA1o9GKBOH4QwBL/ZHEgDegpw0wPiLoUHR7IAWTCmSUZkUnR0aD67dYQAehzVW3QaibMqDBCNRhPA6eimLhBH7Z0aqC+1xeW9JgwMxqGlFeySYNwXLcZIKZhljHSgZNv8k2wcASjJfPyWI1xoD+uopMMoZIajibmEwFozglnU8LOAWmmt4QoM+wJoBnRCSx9TGQ3UsK5GbMArR1V1tModPEC02xjJQ1c0BlF2udPvA7jm0RzCHOmiteMci/2gRboa5LfL0fR57568GcRm2kHALPyaZP9vTTqKjZHfRRFHWlwvwTDXcJoX8lEaJrgSlVP+nozBBsjDRkb7OB23/+zP/mwsZLvwwgsDHCxWvkh3NIjU06IhjPYBgktDHloQ8ua7UYcAvcqyefXdAITIQ4Ag5YJ7yr0yslRD6Sw8lzZxTitzAjNlHZTn0XHZbtPBqoSwgzdYF58N26PtNwb+W942eN6zTO0kBMH+jkUzdMq2lQ5yvFf4dALZs2yTjnoHr6POUQYOPKMHtVx6zW7hv/dL3S11+UQxJuQJGmPWlDNigrw6Iwo2AG4JshAiZGgADWt2yyhodHHaBAvz7TeVQ80VNWHMjcrhcwalGUvoYaD0x36nVlSb4dipjd8CSEMo++CR/Vdu/3Daih9g2yzpMS2f2Z5Lv2larwKUBVgjPW8L0iKYvjTluiGuyYvbbUNtP6xGzv4ZN3ikNzBt80CaZplxdi8FQX0Ae/Iu3vBdn02hTBIQq3QMPvRoygUfhJD24bNl7+8CviUx0+BFLy8+ty4jPqoihbTGkJ9mOsMmGDMTaTd3EUqW+XHMYDcnQCJSczjKIMrIh1eMYjs7zYj9AAI+A9BlARlb8nURiFnmx1fg483Gpk+Np4UNIyUunCSjddRout/Fayw4s+Cy8PtuwErOuTHnQikgs/mZTNWvrXYGjuEdscSOZ6BTXYjpBkO7F9X4ForOq+ELxZy1qC1AaQdAbP6iWhK/ciJjweEB1BG/yLJ0m7yrAYHWxMlvNdL+Mh2ufafForvxGTTO3UOMCil40tSI20Vo2TaZSEiX2KERYdZrA30uCzxD6Gpow8MAnY6hm0Z7vJDLhqwtCW0UeSrCJh9i0YRCy7/gEPlSe2snH77wcsYA1kzBoKl21DrLO+Bv+GZnkVPwr7A/i9Xhe0vlKld8OGWjw/8sLRn02jhEYS+VzDyHdNq4FO2oPFJj4G5Pr33ta2NBm4BksQYbW/eRj7JTNA29s/myPbHNmANYtCkGO13rvUEtk0GTovwu9X4R5zmIfZo/alfs7EKueTfKmEH+idZWlzbctkfAo6mWGp91a9fFYKUAnqfJ3oKP5+o4bVgpX8u0TKO6ZbLtYDzrNWzBG+q/aVfhueeAfLUPsrzltfwv155LhS3aeAeti6EslJusPaV9REEXm0bRH/YxC9zHbrC69+of0GXXSrSvwzFjrRJNGdSOdnh4BXUQfMO3zZ7SKmtOlTOBJZwAM+Q+1pkXzcxIi28Fz541NRT7BejkHO1TAFkXCOMulfeNw6asAxjlL799L3/XYlZZi8SShgAyP7Pts120F3QgKJ4SX6gAE1jzvIdnvJ9BtPUmHwJ3y7IAXEG5z0RI0sD0edAnjf39tqsqG3wHBSe8CpSKHHDB4Vk5kAYHOmC24CO/wG0BVnnFc005YiZcrEXLznNTBNvxGwuP1EAjrua3hmepJnEI2pSnSKNX3/kR4ZjBrl/l7sMric5/SVuRBtQhJE4bscmDZ1d+rxgZRYuJBtFRC+7B+jANaEBYFAJA0cKNjDPiH6BzUnikMzMA4mGqnZX33FovtJZ8ERqZqDx5NJVHJQI8gS7aA4BcQzpkEoemFH4jENVzg+YDbnTRJt02ZhMJE4g+GOUYTpDnDmZ9oWUVTPI+7i1itMIqr7b2RwDyXEmt0MRJcai9bgJgu3ikmGGx3jirOsfbY2i4MyAtKn81vy4So5zJehbI4Av0uoisDUP9B4G8QDoaY5Mnhd+gMHudO7cskPHcyom0C7rlRLxLBe2jEvaRT4w3oE/hRqM9w4gU3sf0jIKJUb7G+KboEWUQY6jjEpNIezH8kROW05yWbzEQdQJpcLCp/Lk1tTLmbwv8nHPO6V3zw8JfhCHqRI80G1+PGgPn3OE4WEWuAX52WqWuFBAU+eb96ECoO95XLuyAS2dbwNMizPqCJEm7tnPmW3s+8+A92wYP81lA8IKRPI8PSplZ/7bv2J62P7o9XX7F5QEani1dlr/laZ5Ludoh79ixIz3xxBPpkksuSav7V0fulAnfd8B0ogcBzyO7T3jUyp6DG+tb1Cvqq2W/a9dO+sxuzCDl+prrXcy0QPWJbnGUnyEUczW0W27qpJ9cqg+zzgDb+gr6UBb1YnqpbW3YmVKvyJaddfB8YMCdYTWZsn2lY7WPDgCWi0QwK/izsRXb6IpLkGlT6wyt9/1WTsg3PTU4++QsiOBbkMvtOIzH2eh+MEHUd6IVhYRih3SNMwNdlFmk5T4HvhEzHjGwB9AKZKkPfqP9a5SACai4i3qCUhDFnDQKIG1HtNO1nfG5YDeD01xyAt0BFBHS5nPBquYc2iDngY188t0nn+2fcxshjvFb0gvGwgPiccYZ0kP56MZl4QBAJQZHg4y6uQeOv8gj+C2cB5i2+RArZdq4OHbNrh9lYiX4cAiwS7wyPKaKyGCfU+MwwKMfH28DwySOzaqbJIA3eZffLu4iI2ocLUztYo1ZBlBcwWQLoolRbWaCLj7U3JJRMumIqIGmRuGRoRZyPENQ+vt4xv3Y25rYatjiqJHuAHSxMAlh7uBqLEYN2M7W8NIguKV7wPqBBhGGu8GEwLMVKwDhKGpXAaKuL/JogxwD4BE93sFMAUCc2mxhh9uxGY6pFisVuVfv0glpluEGFgDLLg1ul3zViEdQXSdeRDqEVwsVGRQFFixWyBVGuULeLUAEOsoh8iun8jN5E6YhCIzXEYfTMALj3kFsmDUo4ESD244+bKWztprFcuFzIhLlj1pnK8nSBrvyS+4UfuaK+GT5LTk+Gc52LtPMMFh/5IngYHDIhZ3IITISlWiRMqJoYKVVWzAbYL2wCGSs9wY1trt37w43UKtZbHfKKXjc6C302LVrV4CdjRs35jphb0bwy/x1/FxSfyzDxx57LD3yyCPp1FNPDVs+MyA/BJPK+7MFlc+KIdFGZe7u2b0n3X7H7enCiy4M0PCs4uVj8x5HT3aVX2Vi+/bt6d57740B3KpVq4IXtgPaFE4wMNiATJxQnjzbjC/i75U76+AQ/3K/gwkh2vzv3Xln1El3bxQwxnodyk8g5Te2yMpqtEEnIH/Kw1AMFsUwmgk40wrA7R9OQ/0Z4KpsE9TZ1DhLLG5UaWfjoYTrwUBwSba4j8SBSex7vOE1E//RzuoNwcVnyqp5Nj5jKHl3MOY7gkfp8nmbvlqMRNcOCBUk0zejwKoxGw5a4NvMO9OND0xbpRx1gwVAwVGSA3OIpeA754wXfM67UZfEAg4IQSH6r+U4DG7FYWqjxQTkFbArLR4qDLKyTe9X0Bs0W+NQcPba3vjoiD9m27bbtKVHMwjNPdFdkwXbL9ou4gNFQrg4hjyioGSpEXYfYBdO6gPb8GvarY9nVLQGM3nCgzjy72NGMX6WxVIGxQ+133EJXwGBchMCHKHA7Gk60nqaTMPcG2DF4SDTAXobmMYnYR5NKBRkZF4w07kgTEBmMgIKoRDAZW2MgHrArRqHKGRsTwd62ikLOUCdDIFFfRSygqc2WICohjYWqFhAJEtXAP3qcrGrBdgKhvtA324TyCMYKSQnAsCvTo/DHjeALt8BDHs55zqDTLetQ2XKiAaQy7WLzbQh7rB4roEmWJOBmt4PwJFtVazEnvOP0CI8jmTC1gftrGA4Koo8QGhcVBONgrR5yGcKtlSGMCinkbGhCZuZ4Jl0Zlse6ZAHMVAiD+02xc/gYpDNPhgWMHrkZ1QYs0WOoF3PFUs1KENWN4VfO0FD/I5KZAMCA0/C4DT+MPVQOZEHRQNjw1tsKRctW6zLyKYugvSqYRlbf4p2Wq2dWpX77rsvPG64C9zrrrkmtAuT7KN+Jx2uCxQve9Flaf269THlmGeNcruxaPN9FMLkh7t23XTjTem8889LF110Ubzt/eiEjmhfjxLV8/KodGQOruwfdItXFuGE5odO/XiDZa8Mz7Iw2rrtbls0eLF4xk1VsgLEDtwFLc3YLfDgwYN4G1mZVo2uOt5kq++OwgHLQ5M9y8Fr+yhX5N99993h5rDMIPmsBMuxyEnuD8uTF+4sGNUEQQVcACtwgbtxiS30lqDWlVtBp9pORIq+t0c3bY69i5kWkObAuddeZTyj96MMdpXV7BYVLOA/wKdfhUkHHwmgQ4EXfMlpSp8zugbjU+sq+PLdqOsBkHN9CABOjMYrcBVwqlXPM8qkB73GFOXDe4HhwBQBfsEh1suwzZ1Gk0u9MZhGaI57+TP/AaR5Zj0Lynr3pDVmTxwHUM7+Wyg4eMgAWwRL+03egh9+Ak0dF7rpaECzLEB07BDLO4G56LPEo7YtoEtMGtRkPxlPlnSPuZUxQ0IIisJcRBZE1rHhgh0Ph9vf1tSMuvDKQgT0zUyySxh+dn3X0YHMNISAkyFjCoGHcM9F+2Tn5TsGC0jnxQJdAVpjBt9qTcaPHO6+YifuqGJwcBggnIHorHtaEzTybmt8S1xqwNX2dvDrqzG1cLY5uCLNrKYxbgxjY4uKvn+IxWW8BzOnJils7IgTW+rWAIhdFotpctCH2rzexlSiq/kDRwsV/jSR47/Wc5tFduQGevvRpOl1YTIKMgiCnjrmBWFrC6/crhhIH9rhJiYQLac4uD9DI6Hhug1GdOwUtt/EVJz5jcqQK5qyEZWFPOZrBR0AA+l8buzQg4j40ApN/oDgnNtpBXY13QNGgMbc96GnUaPj4JulGixzK01UbHgirwQ2drSZb1mujpY/tZ5W1gBTvBiVHf5ZFla8uUD8MSVkOlQ2449CmHth8VxIWzmkMRoq6LZxKg2F+Swal/md0vzrE5EjwXjQQNF96lOfSt/4xjfSr/7KrwBeXxQdkmUywwJQAY1a3I2nbAygG2VIZzWGayFBslVAIGgeo6z4bTtzovN3XDyFF7YH7t7lCunSXjp48brkb8G4+V6f3/JOLYvARK25Hbz2dsXMQ97YbvuefCvyb3te6ofXdjxxD36r0TPOQoPypWbIOlm+X5CuZ/jAPIbsWp69AVupt/Kl1EfL/q677kpf/tKX0y/+0i9Gn6GcF34VGh+4/4H09W98PWThmtdek84484x4p9R9203fNQ0PtcVlpqCffke+m+dnFKBdEGKc8tQgX+R10MaD+WXodfm9mGV1BM1tbluoaeTFPGlq46Yb8kv+2IYalBdDyAN8OGrwOVEqo2IG+3y/kyfGLx9Xjq6MKIzfuJWJ+Aw6aPl60dOvBXCUhnzPPlY5ntE1E99qWWAZuBiry8LyoWHkjJh0CVo8DURkRF7Kzt/KhocyrnxIr/lVFh1o+zvyyruaKThA8/2wbTVX0OFs9QD4wPVLof2Ndiq3UQ4YO9DgNy0Wr8+CK6yrsZbB/lrzTfr33JaLNqEFuq139n/yStnxn3QHriAubvEWIBcbWTdImaQN0PNDPI96mzW7c3mXqQTYH98ZV02HAOCsJu5SZ+UjQR6ap5BXvgmFKOcyEG+Bd8R7piNtxi/fovyIuQ8l4wxYstWXTUtqYLomysAWs+GD4hSVeSg1+wTN4BddwcqbrlPwihb5MmQpy9fH9LeXz7mIIj4I7WcE0U/u3eo3NKyOWiDW0cUsjIalYfdhZsyYh0GhVCBkSAcmFSfFpcIrKDagpTHtJlTWCLH+E/tA/PqxVd1NmWTZ7cm08kwq3IPC3qGyUrG3rnXdgo5CalJAMzot5lVugfkQMs/+hm7p0w1ZHDKXQ2BNLgP4Cp7JKgCXP/jobRFXCzDdIrE2nhiyyp/CJEIL2RFkqaQWqgJdx7xDN2kWDk0gQqHg6Zw5Oyk371GI8Mxv5FeJw/uG0sHJR9NScNwxzax3zDivdUnf6QCYz+FAA/5TZgp/jBSNiEfyKDPTG0svmD3LTt7Ip6jcarcJ8rLI3kI587nlXmxbLQeBcqm0NmZxDds827gg7RGvFT83NgvFfuLvK4clSH+UPzfMd8mP96w/ylvkleflXL59Ic9zacNzp+3dHGR/z42cDX48D7HObYu0lzpix2jech3MgELayzcvZD6e07R68hd5s+z4Zyi/nzYtXrc+aOeq0kB+3H777enMM89MW7dujc6p1CEBtXVgmMNgO22HXdqwkB3Sl+eSkVeSH64f3nf62voRbZ4Ntm3eswzSLI0RJ2fL2Hum02NHgA0HA0/sfCLyW5IMfkGCtJuPPXv3BChWnvTFzYPMS2SpvOu3YwfHkL/b0140yC7utK3glYjDuJ4u+I70FtrpSYJu+7rgI/QbgpfGa1vNPY/FHoIXEtmjVZrNk4c8tqy8NnhtiHw9TdYESr5n36ci6O477k6rVq9KmqrcfPPNSbOliy++OGxvrfvSoRJi/kA+ErOg5o58x9+Fxrj2jR7fHeTNhKbORea4CAW/lL5WWbNsTCvkuyeHAvIZNKOFDuN2ECmg9j1/W5dG+ee9Foq0eEZ/rUbZqqFnpjDftOwls8cfv1WRI3Zx2+K5vAB4/M7fuQzIADgl4qC/8pwD38BHv7SIvG+cAYjR5M4yO92MGWrsc0nDYH7lg7PG3ittQqbFfs8BLGulaGcFydlFWgbIfl/k1vL3G7+ff89r+RJYDzBvGl3fIS9wIQ6/y2YYYBgyquMBbnDWvESnBqZkmLvIP/l73GB3LoYjLiwsfcJJdBhWg9jbjoSowC6aCtV4z8hZwj0MMkDWaztow6tAmekiFN5zROjZRsh0DINoWw0yKgSFdAsDS2HEc1kG47SzMUS6XnpAguYR+rlzFBgh7vUuuXb0HQ233/NfqiU9pgb4ZUFnEwcKCIDlakU1sixTC9djDcwGDH4evKFiSK95Nu9OFUiv4MyKVEZgIWDyjndiVBiR5AbC93OcuQH0Hd93lGT+bBiiUqJZbiCEXbw9hHN16TcbEKOWPEaB8G3ZhZJH8ik/oqEJjX/O+9PlV01B2a/dMrfcbDTlsUDRszycKwdGFJpLeD8E5OkSWKTPpd98FtsnG/PIT4+fi4Fs66lthO2BDXBpRxYDbUuNBrVtTjF//t8/nzZt3hR2v//0T/+UrrrqqvSDb/nBuKec65vazUf0cHDpZZfOaTOVE9sc64fvlY5QObIvsF3y8Jn1yBD1ht9FxvLdF/6v7W+M6UlaGYp2FpBi3ZdG79nWG3w33jcPHBOTE+mr8EN76fPPPz9t2bIl8u67xvNMgm1HpCE4t/2gXTHdMnUcPJMA0jNOeXwyB/ll2Thzc+utt6a///u/D7vsd7z9HemrX/1qDNA2bdqUTt9yevBRGbStyOYJcK4U5lMw0UeWhTzXhKCvZ9LnrKtB06kma47ma3aLzETZ0GaKXywjga6H943P64Jr7PfFMCV4XeTAb50dyP6nMz1KYElHGcn0QRMEByCEZkOhXSWj8QUOQInn/RL8di4urn1P0FiUj0Wp6DmuwSXBQ/IR3wmYwTrGE7SSF58bStwORMyr/W3Jt3w4ko5CUzkHLdJNfEG7GSS/AnGNYdu6Z0X8XVMVpiKyoFdelm9W/uV6J880pYiK00vgOQe7jtpltpVT4hkP9Cp+1rCMTx+KjJh+jDzIj8BOxsqs4ZG8mtjn/i6HmZIBatmMt7xfmOhzhSgAZK8QQ3vKKMPg8w7XrTDyjjtxPyQmtHECTl1cWJC9R5xNP97m+4iDgjBtQ4tCcPVgCAPPzbPvaGZgAUWhkf/QOqNmz3HlPAkmFBbvCZBs5PxtfhQ8hcVQ0hQ4O7VQKo8Fmwu3lz9Hl9ASAsq7fmf6xqO2OHZ5k8SSuR69/m6wkLDBnI3XvBLh8GsKTe/mEjtF3kLbwgKexx9PDz74YDr77LPn+DbHi6PkSz6GvCGjNkpWIjuioQZmKyHnPebIOC6N85nEe5QkT/ijkDnkkJz06i4NTA/8+mxR5E+hnBPWHt+h1/KpwrFxwHJW4/m9O78XHfq6detCa37BBRcwdYtrnx5g1SzkC5//PJq01Ww8si7c1NmG28aEloX6oHyEtpf2ybbI59afUi9sv2yXDPYViylIp21wtMsQJq1k6ElyBqvmgnlzIZzeJezUzaNxeD++nXvzqS8KT+STZiT2b9GHAXZKuyNgME41gEW05V+AoXm0PHUKy++uPJMXypzKr/vvvz/aZftPAfDevXtD7vwt30LDz9lys0y4uyBTZKff9NcxK8AUwOn46BH1bgQuKH2rs6WmbzlYTh7G7focgary8/+z92Y/nl3Xvd/51a/m6pmjSIqDBkqUZcnytWTpWrJ9fT0Ejl8UxIiBvCTIs1/yZuSvCJAEgYG8+DpxENwAF7iwAhgxLNmKriVLlChKFElJnMSx2WQ3u6trrl/l8/nus359utld3c1ukt0t7qrzO+fsca2111p77fFYl6kneCHvxDVOBp94thz9K6136942vQzh4qfgYTnyY6/3jC8/qO98Fh6dvGc+Y+KaHtNm6swnfvgU7LV5TNiklf52DoRffH2Pn2XjYh9BFeVd+C3Pq9IVrGWnJV/gMy9x9904Va55irNweRledE554JcBQExcR7Ln2EyPBnG1JXZTo6nHnHniw4T2eTyuFQOkxlA+T17N8Hq6pvSYqqJxDKIQK5vLYBbUSKvcvmeQcoXHSsF5t+JCDAho+uQBkiEGwGe9Cv5WRjGLaSSQzkZZBtDJ8FaEzspwQbib0AwlSVwrW4axLDfstHSu5/E55YZiMgIVDpUDE4TOFAIZwSZtgTcJrATdNH/SpjdGgH/tvzXKYVjimp9OvMVJHHT6h9n6ezGf4Vkagb9xwmDAICP67lV5B/5WLEUr6MAo7hTpm7RyGnKLJRojpmnERbxvBScddNLtueeey6iUgvXAAw+kYwCq+zp3DNvYqFwdTfC9aBu6Ule6KAk6NypS68IZgMtkvW+573egMiOvFj+JU43ASUuV6fvtpH81aOdk9P2G6uYs37p1SlhjQX6XnvJ5jfaUHKlTXj9xAl5oBoM8Yhx5ohroGL7KAJd8pOFrevXahY2acmM8tdD74cQTFKIrxS08BTzRwcpAL8fqyApXNTqbJ+7KQfmLa+mGanP2w0maSTvpZsOvbpEMlmUduL7Y81w9Pk1D2iUlxhGmwL1f5rdwmPwknXTqWXVz1UPC9KcOqwmTt7U7dLal6oxLubTZJHQppvtsPEnAQatcGre+08bKt9Z11bf5yQ8z2czGXiL3FVCuvKEznvXtuzAKn7Ign2gvVX2Kh5fhlbdh+pm/to84JK804pRLOcbXbwhTlR0AACM06XnHeOYjHsaT3y0HjBSGzFBXWUM4jBtYoVHpXvM1vcsg/XYBUVpZPVyFi7xuh9pRcWEWf3m/9IJ3nfpDXIQv+OBHlwX7iozNXEpYfo+L8FiGM0iezDXjxxN0xs3Ibnv197qP7Jqpm8PmYcJdFhBvOxILQK5/FRGRlGhRkkw/Cmwhb1j1UKpyCmnjyRxWfCoHghWhTKcLcQaGtOWkgiCQLufcYdC5f09rr+1s1CCimmVi0xIeU5S00DtT/6lgYgFCk7NG88Bela1XG+klUQSkGZzSO7gQQebSFVx1D9ww4LQccLvQFf7mVaMo+vmusiwFW0xfeUkjz9d1FEU6U3jKF19hGyPU6Y1O6F151Bj+OnHVCWNPvuZxE/3KO6Eb9FHJvMLornf9VGBQYl9spK0NjUdbuSZM2rozd9v0dHxMHyEtWlm/6lLC316D+xZ14wWCQHrv8lvf+RLIGn16vwBWVnThy/7us3Wtgi6+T6QPfq6IAmlk+8ZH40F9Ks/L/0Vnnw1TBkrvyuT652xfSrIhsx6MZz3JP8ffON498eMnshTCTqbx1VXWk/Lj3/stK+IYvvLeP/teuAc+4NWpMRKfNkNcpYX6MzoFnTBMlwSX+FFnj5fa4I8jhdJVA9ep+b/7u7/Lxso//dM/7X7+zM+7UydP5eQIjV81i2XeAhrmEpTZ37va+pOnTrKMZC10l6e8jh49Gt5NHZCNI5TyWnQ071fKZ23TGx0Zj0yinl36GPtAXu2fo2/I33qwXfWyfc/yEwrKKCyp5RXTCJ91rN3jYFX4TZhIZ1jsml7PlhFqukorDp4sZXrTOlts3kNbgOzCoMHftoj/ysO7zrAqW9kTj+QDDAknT8u3fUs5hOucxWyaN69v/+lhlchJTzk6cdNFZvCT1wuWqhttvsKzyiy6kTBphVW/XObXcoV+5wYI0wm3/MRLhPN+rruxa0GeDXfo0GFGdNfzTWMWsnQbILS6fjbHjxlHpLynQWV5gQrSqwHao0K4lSFmDmVbXcUYKlgVsgyuEtC/lIDPRUjzN6Gb1/bsrfUblBq5GiO6wDlMrQFoIb6xOawtUaDSrS+s9RGb7EY1sku+LuWpy4ZWQ2qDdT0zMKTrdhtTgWPwBYmGFjiezzbFkMIq3DK+Qp2dmtzNp/ApRvEuDTIyQBrDq6MQOvTMJ/1GTMOY98hve7sxDUAc+reeFjlD0OUeMzsi2SPP0/TRjXc3qSslJz/UYfv6yWMeCl60vBR6TpNVHtL20Ucf7T796U9nqsw08p5rekNb6D3k3UvleTP4H3/teLe8stwO/YdO8p9KXbffyMh7iVvRenqHpy9Xn+8lfDdTWeoIG2LvNqZ28NxY43M6h33dywO+G0/DVn2mriqXYwvRF4Z56sGvfPpXMiPy6Pcf7VwSobyU3jcv68u/qWKsjN7juzwUF3jao8bK1H8KZWtsm14HauWCNL57ldErLS/HixpPxlN3qGOKjst8gla94znRLm3QAD7++vEYUcbTmPKegYv3mE43QnHyn/jLg9Xmq5vlWWl1++23J8xwOxQ668a4w077xXChKmMneArC/FwbWdzlXPwJBqlfY/VY0W3yTd3anMM3ZawWTMULWc4JnK3cNpIr7Lbr1nWNasr9nqKwTFseURAwPIsvbNfNo/ip8iu9Z/TAEd7tO5CxNzCIsUlcIhleIU9hky5liJuXafWv/BOHdMYrXAKSxOlxrjJ91xlPJw1ip2DPFZy+e4mv8fQ377JxqmOcdH29+qzBHDoA3wy2FLWXeih9oQ0V+SM/DfFWJwEwsAQ0fyRw7667sasQuyvO4z8muweZHgcYSjzLTnbI1+2oJDN1o8A2ICVAIS/BSlnoHwfQCrlE0EAzjmvJNDSOHDmSu/FE2DDz8jJ+iA4MIj3he7ht0bIMoheV5PC4A+X2lIAwF2tv3JWYr6yxKNoh9D0YAA+O27XXA1OR5S7HYWRTGqk0xjfZvbhJz2UMrH64wp4lapBKbgavFSjt94BRJ0PrUcwaeJlmcbfjJjTaWtzqlnYQApxxZBjx8VmnAafwmC4jBeSbMmT8/pLBQCfCykoFcKFhA5/ZMUeVcKzQyjwf0uAMuxk20IVhYtkneyK3cvu3m+4mrYI/9NKgbwLBYRk04kWf/ZCy4dnjuJk3TrzRPf3Tp7u//uu/7r761a/m+Bw7WJ/huCuFNfUCvZXPOOnGX8rbr4AbNMx1iEeOHglvyV916oT4KFfvpyudICwlBz47WqI8qX8+cFdHAekoXYtffVefqVfSSaSxdxOgjWbpafnb00kMtxFXDtRBNmRvvvlG941//EZ39FgzboXGvExrHZm/DXHqb9AYXR3U1ye2MHiJe/GWbYjGSvSzxRSMvXwHbrydOjVNBhnIw8GXar8qr0tBGZ6lDOOro+wgrJ3lI0Tsy9DPqfDodehmeVU/0lrjyGMrfxmdulYnL5UBJX2kvX7qgarL6pg7G+Ucdoy+0tEXIx484EkCCwsebdo6OxOOFp1w/Jcfl9jcQsczU50ykAUHvqoeS1aEyfrTWa/aMl4+KyPaLHXXTxvITtIS8JuXl3lZ3yUz+hnXS2eYOA/9wpO9LaG/8uVIcDnDlU1h0RU/Gdewyq/upo/90pc5zMdnYSpnGmXFEXH9lQdpMLxsR3SWqy6xbpwldUDPeslMkvZQ78xT51G2bu7XbtulDZ/lK3ZIJmOP+DF4ObYeuNLiigdPghboksc5OK+7sSsjuLZob7IaQ9DPBc9gBYypUA3DM/S+gnAv5MZ3B6NMUr0eBV/GVbBr2H6eReOGVyUZX8aRIYoJfB4SuN4lms51JTLaHGfT7awzEsvOyjGGnzD4KUDYE6XDUSEM11p5KnyNXD/GsMPxaVjcEJ544OGxYNusD4FVMCBdpkEDgb+VoqL0WadxvoVRnKUcxsWvcMhoNWl9t3KLEf34hjSs3pU4GVb0ML74SyOZKzjDaJj4HSeydfOcAzz1Jy3WLbwAzEKLsbuH4M5g7M7wYQF7TObnGYPFwOoGbPZuQcYy/U3sxK2EX3opZH4SUnpLX8PlSxvqJjSthyqt5TdpYsfNd0cPFOSqK+ukhJiI5N0MMNP4dyM7aRI4gTXGbF//rk3+26/9bfeHf/CHWSdoPBveUj7FI+8XbsJRcBcs+jXJer+guvHLlVdt9POlPHmfZ2mmfEcGkAXlQTlQb0pb/YvWNsjhdxqnkg11qa7qQZY3P0/ceeaZZ2IIu07PfFNHlGucyvdqqGY7IFyrZ1bDjxrZwiO8+4manX952vjCJhyWb1qfder/C/lHvh92nIoOxi+9axzzEC6IkBHZ0NB3nGHib8e45M1yTV8u5ZCPesTzVutIN/2FVy1S7Z5psm53P4Qr45v0XjQVd500tO6ts9BD3dpfVFrCfa+6tM4qnn6GmdYrdbAP7bIxC3vg0MHD1AVtK59aWltb5eNQ6nntF4zQbfKiDbEOrXfv1o98KA+Vv7BbZsHgXbkxXB7RHT1yNEeleVxaydI0DaX757sGoWnsXPquk69rKYPvxhU/T5QqWkiHhlNbWy8tdMYTFtNkyQb8b7smb+ovvSOzxDUPy5rSjiym9E9u7SeyAlrGE0btk7SzpDVP89df/tWZp2XbtrhEUFpapjBM5s8Z4A4wzjGySK45TUs7xg3383wdVxtmyfac83Vn0UXzh451869ja4GPp08ZF4MnsmmZ193YjYFIxVp5ex2I8bU0D0DWkPCkBQ1OLXvXbohcEcYDlUVcv1QKMBomc1TlSUjDrQDzV4F5+VwVaRrDVWAXVorvrtsFiG7PYyx2iMOIbhMaynW9rqO4GLeahrsYiVbStksaGB61l2FljLB7dyDiJiPFW47gSlTwk65+DMIPUWhA+LEGPwtMDt288PCnQDQ4WiNTMIrXEE/9xV3cxMlyZQiZyLv+Cxr/PS2MK5N6PJlCIY2Fy/usPSCWcYzEHabxFDSPVskoNz0kDfIZpmuotsAAKkDa80hrD+SVW8eJ3MBJX2lv/RSdpfEvq5MW/t3o7oJqvNHBfV/hk5/Vi+ozXenV1LWCf6XuIkQ3L130F1nZBlSjpx6zbAcPfC6nrF2pM1/1mNP7nv+rznc50bSjeYmMbFAdKdXYVK7Nw4ZX1o7R2MMTnTyAx4EJaaVeuFYXPUJ54mB+RatL53sFdLmCKJfO/wYP6Wl15vQZNkO+nnq67bbbwkNpe/u6eTewsM5XGGFNezjyfFxMBXh3j8/xMlqXAbE5vtqqn6PwWVJCu26depne9tm7cTSAbYOte+0BB0sShn/sFman7eBo9MkbyofhdYqUz5EbGmRPS1ocsQ+KTqq2UzR0L7eRpZ4n9IqdRDzj7s5iHGK3RDbBxzDpqL1Rbo9TJyqNdy/jV76ILs/aB1LkfJd4wF3yLB7C7aitNopiVTabg5gFt+mkmfQqHWG6GOF+jIvw5MUg51zsK2ghPbDRrI4ZTkMajVnGSY7zzEzPks/EwSntsIITuJol02B+V1p0lzE4LD8eH+TUANft4jS0sMh35lsPonoPBqVXC6AiL+ISJ8qJSpHwOv1Fot6NK8NILImik8Ek2PAynX+NeBh4EMNPGTulj6ltTeRyGYNrdzV47RHYI9pmyYLE3+RDzDLtHHF2Nnj2e9FYtlsYkZtbyxkZBMDEcUfiiNFgK1lG1R/7uTn9+BM+GVp4jSeMwUFGpRyf9TOeONpACYc0EY+kB3/TV1zLkia6dBpg9BK0g0v0VAmbuF6XkV0/mCEB9vYQNL8Cxyf2xltt9M5RbVmkJ6lPZvlL4eQtFYRKShpPheaXAvsPkLxVKVB601HG5zmVxFNp/CqYU4fDTvY7xV8dpD5XZhz10qiMUa3e41Iv6f9OnXKpPvS0iB/+8IcZCfrYRz+W6fz9OmWW6TI3DZOXX3m502iyrdFIUZeqU20/dNLIy3JKXb9TeCudeZm/xon62QET9wqIj+VLrw/c+RSwzjzX9hcv/qL7+te/nvr77a/8dnfPvfe09vL86Nf1TT49DL8sLvEl1F02vzEWODNixlne5Tz/yd4CM7bzWUJ5duls+EcArGNHMbUtzMN6Lf7ybn1r7NpeuzzAu50t5c+08mTabhjPttvwaoOkh/JlnvorV7br3sOr8GzZEJFzhuksc2sGedSIlp7yNPGUda+h7TVx0M91yeRpJ9X2T3gjD0iCtsAIg35opIpzrCrwjcyfMxYMCpzOTitH4iV+2QcwsGGMV2GGa+foxFF/4Qwd8JtsrEEP8kFveRzcHHbMHkZwxxdeF4FhxaNTl1a6Lcp0VDfreUMXjatkm5/rbuwuMkLrCO78vCOwbb0fHAJmEJ4vhOwAsMTU6veuszJCNO51CLnIhkkGcSpu4kNgj5qQOaoyJZIEKgNQf6+kA2v99yAOhUFVjEb+3IimkTtBERWRWn4wBmXvwKROF/jnprNdviE82cRoZznDBgT3oGlPYYD83JlGQJGOeXdBu6PLAISRjHFNfBlGgRBXYXVqsBnErZKDL+XtzDgU34zXokEx6JBm4jVNA/xiGmbRmBdv/7nPz2DQ8uIIs0wd18Nnj3Ge5QyzHJvS8lZimaYvAABAAElEQVThm45Y10vrtxJv2F/xth7SEVKxifsH7gMK3CIUkL81QP14xA8eeywNrBsQbWAu1lhdLdo2jOoK84o+Qsd4z7o/ntV1hpUuTv69brpcWcmHtiCfh6ftEIe0DX3jHB17CXm10X/iiSe6n/70p/m61l/8xV8EjhgFwCdcjv4O5T3l0eCbNnhdDsB9wmt5kHnOOS2OUrU87+rpa81/n6Jv6iBp5Hm5j8Grd9xxR/fZz362u/vuu0O383joOmNpJ1AjdHERO2WHWdOMUmHDbMPXLH3c3FqnwZ1lM9lyjFE7TTqNtbJnbEc0MK1bDVmNUvlVnLKGnfbdcI1j+a/sAflBl/ZbecF2MEx80zbBpL5rBJsueVLGhXxavG252hC5yMNTRkyjHbHN5XGw5itvGkfj1byqI1gwO1tN6uBjHOEp/q0N9Ka33LrUBXvzjc+FNctz+kE787VM81An1BVaiOvA7pEWC1wHsB23sVO0HbXVZvaAn+npXeyqOTqSWYy5wPcZYuw2WLTHzhNsaSuBr6c7ePBQd2CF0xFGfKMdpFKJrMkFKwYVWcvhgmSQKleVIxEKviKoRJkS0AQSkT8JFCLCZDKaDCAjxPU4WjHtvxmZLRAvy+ZqZWh8kicMqNPYhZu5TMMTMO2yLldTViNx4tKLbSCA+WElvgqM+QjD7xImUyRNlDDvTuVldJVvRDO27aoTPylclRsmpGKlj/BrNIsvk23ZQUnxceJR+BpeNFGR2piEbvJAT9O6V3rvrndWbt0ol+9F89Km6mAWDs+e5/KUCmmtG1TPNN8E3GI/0lYlZA3PsAlBJ/2KDrcYuh+g80tKAXlaHWJD9yaftnWvQ81gqE+juK6BNsqLHXd1k42szvIsNw1pr1CGcnUxPXUxEIzXLnSny896HWW+l3PC41ff/KT0t771reBsXsJWcKrXa8mbdEDDJlvLqbIuV86lwm0bbJ+Ew3Klvx/mkP62kbZPH7jzKWB75iW9NL4kkYYkr6kz28srqfvzc72yN8t0VnqOAbSZGZcLagTCEdx3NuEZPjrlqLO8Hn6nDVZ+hu2zPFRGqrBqp2hHyLbyr7gJv/7BQ38M2+CFMWKcwtH2KQTgZlvfOkrNIHaTYtkCFzN4LUceFzbLMS9nGPzYQ5ZBlBxhkxnuVbSPbUF630sGvBvH/ITPQUZ5W4Nef8OFxzTSMXBDduP7Lr7Wo/G8Ekd5067q01UZNcqb+iAP6SelMzPt0lDtHsTUAcdF8l+EFiPW7W5PeYPyyTvXoOqvu7G7sIghyk7RQmqWChTRkYoqpwKcI64VILISKBWG4SEhiwBVmWQWkO2dmG8IjoGYYXoILWFDvODX4sqE7b+9m4FpzUsj3FFb7+aZ/GPsNUWXuITZ+9nxxAUrBIMIDwhvca0CzTn5kIfrX2Xy5gejuZlpc51lHKuM1K4zBO8RX/10RdLB9DBaGAecxUH4iuGkR9bcyOTCOHC+5+rhD500ZFP6OVqYRBovztLr4W+O5QrbbF7b1djFAB6PV9jSxka4jR7vHFPSyiLrW99FJqg7/oqmHuiuEOf0hupA3fqU+ADDW5gC8nd0EzrCZ/m7Bgeib1Rq1+BK93pk3am3TmXKshpzdbWu5Mtn4yN6V+SMa2NqAmEdOnWn+V7KOXLlel2XMpiHm/PMYwhT8u4zKP1pWfoXXpfK/3L+0kDnYIZwOir9jW98I5+y/fjDH+/8rO0H7nwKZBST5Y7SXpoN21c3HRn+bjr50oEgmIR6oxG0XeeEohHGncsO9vyymrzBn/xi22uzm9ZXeOEv4TaO9+DRG2G+u2fJtaexiZQDLkdINR7NS94snjTPqaSYN3Ja4bW8ocKrrCrXd22IMnilWd4dnOthnNK4lwnLz9XbZDWbbF6BHTw0sjO4CGSW5aUcCkfZcuZvPRnWDP1Gh7z3hoVlW5Yw6YRTY146GE9nmXM8L9MO79AJ8ZphCQOLRLDGXBLSRnbnSDdxFr135u3VV0x0h0HX3dg1U2gVQME/SGtUWkl86a2bzcaoxijG9QzYnJOGYghyvYIoAhtHZmq3RrQpMgMmk1D+tYjTpx7p8m4EzgkLVEirXCpGQCutfQh3/8FYVsAWZ+tthulhtDAJletUN8PqMwiBJaZkswiBm5C6dncDw2lnZo3NcAy7QxSPM3H6QmaQkexBBXeWfkgf8cpIAP6un7F8mcF4lhG8gTXlwQg6/czPeNJMnIbO8J3tVEiMXEEshWE6hqtpRRpdkn/PaGbjBVi3rBNf6W7PWlqsswHmJCNB7g51h+wH7gMK3BIUQOZtjGpZwbTR6dWeuvOaHMlt6H7y5E/y+dx7PnRP0/t9I9n0rHq111nqWxVR3OXLLn2lvGokCG82u/T5XQp2YXJk1w6sZbvBrWBRzw4bVf1L11YDbHnX4kyvXrEB1505c6b7wQ9+EN3/oXs+9IGxexHiZlSU0VPry3qwnYwh1Ld/F0lyHb1oWQc81Z41XDHs4LsxBsxofG7wyfr1knfSlgJJtdnFO8qdfBiDsOcnebg6QpZhG2S4aYc8aZj5ND/uvaFf5YWXydt4FTcwKeuOgOIvXOFnxKyWKJjOeIaXbSERkx9h8ecuPLFTeNaVzMQwp9yaWRb2GN9YUuJimcGJpR/G8Xi14NDDYDm2ubFpgNVBSweXVAumK7hNMwftJ6z1Nc/d0NpU2EQ+e/yY9OFyCamnZun0My/tTgrWJ/7X3dg1fz/GYMYx5FKQhTVF5af4iphRssBClUKm5iTE0BXg+jmFEAJR6eZt1oYHN362WZfm+bjGuZjLMgXyGPGBiAnriKlyCKZCouLoMfDG2XTAbXrgiMHJkWOO8LK2IEsRLNR1vwrA2LwoqJVGqTIn7zGeZUDy8IxelxBocM71ux7t7XiWrr2CXUZahWsCTDn+y7zpEHgkmsP2VqCnQ7jwOrQQMfIrHPUrYZFxhbkpbYx5YNBprxpnwY9qsNB7B1zEew8jF25ML8ll1daCsFsDBPd4mcOt6YqeCqp009D9xS9+0T34wIMZDboQa+tXV+kuDL/R3oXTP+H2r3HrOSiVtaFyNb5+hee5mDyJusx9k7jIR6uuq2PkHs9KKrrnnpt8hwznPN8ZRS6gZcv5yrO6IPm+CcMH1K31av162Xj4bkPjNeWNQcbF5+EfeWhwVYHlZ8Oo7DzzzDMZAUsZzIQZXjzlc8qpMqCheqbKPsejrSzLKEPcOGn8MBQ0iGy4L+eE3yUD3tMg02bYYNdAg/DoLMMPOLgBTt1ZxnGFX66cS4U7M+eUsSOCOmFwo4541FTtpdK+6/60Oe/YQU/dxXi2xCJtCHHQJpGfnNhJk+19P1f8YhzrSjqVYWjd1MjofnlcdVhganAGft7lCUeVbQ1n9lxq6MAWlgFtsfwsUh6BJW+VDrWN9b2uKf/AZ/URo+JheaHkUHiNW/n4nLRFTMLTCQAa/StdybDpq0zlJDYHcFRc6eZzxffZ+DqxrnjiFL++DNN5aVeQbeArWTYvw5R76yfypTHex9OYde/RLLQTL68yrM1DWumEwzDTC7v/5qlr/ugn42n/JA2Dk+Fd6gNmangTgfqKvdXjlrzMZOCuu7HroKejosAcImrpeVCzlrdn7tb6WJHd04DMKOo55VuVMIBx+mgPwQ1VoYlGpLTxksYwIWY0PQzKbbwYQoB7mEMCTzgzbHGezVpnYLRNNpMtLrNrcdyd2VplBNfz6da6FU5bWIGIcyyC9qMRE+FXQs2UymPjYipxhCJbYHfmDBvc/PMrK7p5TnBYYF0v+9hYUA3Juc/my2scej1aAUaM220aAUzMMcsaHJJ3LfDcDArRzFnaoGORRuAHZWLwIQRoKlPqrEiZX2aQXsXEGm2uzy1BaoyAogdvjdjx7hL4zHVr8/SW9za72bNOaSA8c8e6s9tn25KGXXaZSlNOjVOmY/k2kFL2rfgjXRXYF3/xYj7V+Wd/9mfdhyYfCn3Ft5SBdy/p7nVDO1gl9Q+fRGFRmb6XslL+XL+VTZLgogFg4+IO9YozxE8/RxbM40Z1pbi9t/8mL8Jbdbcv7Oeiu2gpDbP38kbSkCP0ATxgR7cJCHxQEVR+V+pMMyDljnI89LggH81RXZVQ90EWF6Q4/9V6c/pRPvfZkRQb9NDKqH1G1rG00lWDdF4nGj5Q35STt9Q3TsUa33fpYR6OaCknPquz8myJvMeIpczip+hnGlX12nC5Wo0eCZ886iUOGpCmLVgLnuHdMPm5GubSk1mi1Jetn2WfOHGi+6d/+qfEFx9dwTbM82qe7UQssPZTJywaALVu8Wryue5xbcto7+L6eq/6v5KykAAMKiUB+udqqYp/5R4/yAkHtHWWxNmgaTvLzv+NucZblypHmtdlHDsM0s7Ru1EZRJdKfKX+2AqtYRMWnqWB/ADENuN5jX0hdrzrlwseRm7kP51wxShmFFUnL1nH4wWQLdeqP2/KmnLgvzwnniWPFZ0oUm0az7iWYzrvlqHzrqyZR8mdeV7ojFNpKmzYdtWzd+MFJ8uB7hqdZaAKV3tHB/Yybd62GYGFgUbX78b2gL9c/qksm59wBQfejVMO1KanWBinYDUPcSp8PfJ1hkE6l4o6MBjbB7txJ/SwO9XzDHDptD9beb5bSnPX3diVKdoIZTMIVLCe5uWIq8iMAVgnMHX5XsPaRXz93u6scgrw34JEk7tn46bSISbsSCMlcfs4NEr2zkYKOHcZbgJzqoh9gyzJJ6O+PisIjKzaO2rPprOs3qVc3xUN8agAodHbMCpFPOs5ca1MF4fTMCxogKosKB9jeYvNaWPWk1mJwm9O6Z1xH7GEAu9uHsN46Bre4t4akVLQJMnUwZTBCB+5WHoA5zCfD55vQQpQ1/K3rvjDuyNWflLT0aXbOYZpmZ3Hypth8ofyuL/83QS0Kj4HJfEKbjxfkaEeMih7TVykoNm1LJVWZVb9QAQlVcHkrqrQOVHSzFE9fBneDTvfWU45FXaT/LenbKVUzLff++LfHnCFPuqKaUPXY1ug2djJSzbKLsGqhq6P1uh7heVcLJpl6+S9LLNwiglXBoX19wZfZBM+4/puQ1zpEvkafsIfpHeJgSPTGtPHjh0LPBV2DdnfmEmh4Z6jQuWqsnm/FC8Zpbg5PN+LQcX3XvybbAnX9tA009/Ei7zwvYBby0EY+STrfLnv59AUCTb+MI3+0S69EekAoPJQLvGJU+nkfcMjD/grNy7RUUbsdDqAobFo/Kt1VUZskaRvcFheyuzLnb73sAS1nhbiU/lYfuL2HeuCyXt0MjrUu7PY+gm3eBQjqnH9YsN2jF0Ha4gPSDssYZjJyK4FXBmW193YVXe5LKApIyoFyDRkpxUIQUReV3fDJdaQQJcCv9Ikbk/Uam3yUQgxF4iWoZnyBCE1bWmVNC5tnFgBkj/UPCm4YnwCt4ayafm1YXPawi+k5d1KsYXKuxDqjyjLnD7j34xcDQhFnAu/LJUgr6z/5QssC4zeegqCtNlmzeze9ka3sHyQSjc6wHF57m+OQ2NcV/LM8bWQME1Pu5RO3tJhSBOfZRYvnw2fYGSziMckH7hfAgrIuXGyEvUf+YMfVYivvPxKDmsfP/IIX4Y7eI53ZD7it1Ev+fomdcpQ/1cYlNyUnJT/2+/qgSb5jYLSoadlmmwbJUZA9IWuNnBKeVHLI9PPvZWv9/ZcOeHxNqcG0fyoHIb3ilw51rv3/fIcxtvvOY0njdF5Tr2BHvWUmOeffz7r2Gt6MQ1pDH3KH+ij89Jf4UvVjXk6SmQZdtw9F9xRs1dfebV7/EePJ+zjH/94cpW/5evrgXx19hyI0eDV2HXpw63sbKt2nCHFDWvd5+F7IvQ/8p5h3t0QJN/rYXM1dYNnjqZ3zIg65G4zyMz0AQaTl2mKbhYnrrJZ9EkeigoNg+LBdAAJ9z1+V4BgxR3GjywhTzWzUbJVcVzGqdO/2ndlQd5VbpQXlw6MOZarjN3K43IgGa9gGg54WKWGeakPYlvY2eRjFeWXtFKpESv0ygwRzCHtMtobm0x6tngld3knjngIszjUQI0w53PBLk1l0NQZ7hF8SyzGIV0PTDhhV2rbXHdjF5pABO1NDV6G0OF0e5GuOfWjEiKjKwJOrXt6NZfrHVWaVPmUsSQnjveE8xLDFoKk5UqovZyoSGOGmRp8rcI0dzWPXbLQGjuTauRyj795Es7VDF/fLNdKas94NL9INrgq6eA0YRNbpiCBz0rcpnKgDJUWdUGFmWtbZxxDl3W9jkK7CHvEByAc2bVJLSYpGvSleWthQtMbLMIVZiMXmWprss50hE30B+6XgQJDBSK/lLMhd8POa6+9Nv0UsErSUbQoGvnlaqbiK+Mb7T4USdUANLiy0UAnYpU3XTNko896n9bEK/PKY68betyV5pm+MTJtc/29j1u+52qkj2ZaLsPrMo7P3uuZx6kb5jF8nka4iofwC7qjdIxJpZmNqLMBX+dw//vuu6+76852eoCNVxrEay2YcqphLX3s504t008Oq8/k1e98+zvdkaNHAkM14tXwXgu/mofEzZrlvj0xfy/Dqq26ClLeRFFb+zMEuHhv6OdzVbPhzaUlrJd2N1JdPI5s56WpFopFcZ93eaBLAm8CFyj7n5KL1tafD3ybjW04VbzzY1z8zbi6ulcs5U7aOdPcdE9Rv8U1vnHkTe86DVBn0O0tK08xGOHfC/OuMi567+vONNoO5qMdEUdY4CKsljTN80Eq/UpuK8+kMRlXyuduJ7ZgNZ7++es7zOaRd/zT46/MvMeYdc2xVhOOMoMj7dQ4a6Zlriuzba67sasN5zl1NqA7fG7XUd49PuAgHv5QRVPEQ1D8vNez+FzKmUcjWiMW2pCoXKkoA3mVEbh7puyUgFI+JcMIGt+8STjlMaM0hNuAeUl2Ddrs9su7aUxNbvrz4p+1aXzLr7SO8DaOo+8h01kWFwsRiO6z6YniOz2UKs+RN/pK9gWi4IU/DBuDu5USxYv/sNcTMJJfjx2GdQ9a8pkyrYT7wP1SUSCKBoyjjFAUxStu7FGGbNDljzTqvsOD4a2en252Yol/dEpvxInvUOFeHD+lv7XOblRFQCGgsoNc9TTcY/rMV+mZoIFosSTx7c7wAU2jS/AbeCWN0Zye07+ynN55qOdE5mdY1PC5wq/mXrSSXrqik7xhB8lP9Gr4eoRXwgAyfEX4dPnU1RQ4iJtGG6wt22eX1nhcmAhbpvczq2cyNTtIlkZXfnXG8G3EGUa8zLN5+MEf8dFpNBSvnKdrL5PPzRQsL4W/C+gLmRF/45S3PFvv3m3HlZQ85jdeMEWlMA7PJhy6vF/gNwy/kZ4Bs9kP4tba/ouBNwwr+blYvPIz/tBd+K58+RdS8jwdzcUvZZG44vjus7ybgS7CfHYPke/CU7Pmxd/DsofPladtQtJyt4r1n1Y+j7WGPv7CAqDmLcy6QG+agVOeDK4yBkHnPQpv0SP5k8aNaZ6EsQPvtKWofV0kP2T2grLOy/CCl+tu7LrhSdeUIDvsIEZDMpRLWKs0gO4bokIw9DqfFxJ/+HMBr4SI09ZH9kx6mcAKoMJTU+SgoHEawR67A+Oy9AAFm64EcPr9YJ9pzPTLInyT+VwVLnOZH3f/zpVrKTYU7WqhMov5N8Wwp3GLUmUJO40kxi3lb3vsGoywwBIF3ydR3IwDQ0K3wqh+C4cco8E7Ho35chMWvIAvFwkbXEY0qP21tw9+f6koEDZtyrA6SsUrbhJwbZfyJ/+V/DmzEl6/iQk1hD96RlkVL4VKkd3HKT3Ke5OagaA1QUz6UZSredmYkBl5xkzSyyTlqqxBNgkyHg96vy16H2Y849QV9cPLhbaD8YZ5+P5OXdHK9EVDGz6f68gudbrvadxs5NCxbhi+XEO6H0zyoEi4hMDlEo4C+Ww5Nn6WWbBZjgZwGdh13y///cKqcTXf4CShcZZn3obfik4sh3xzIZbynRG8y3PF1/HHz82UkSeeeUw8KizL7Srj1B8Jk544nmC0xWgOq/huKlf4yRNiOqRb8WUZiC3O1aE3TONzjEcGudRBFjalsz4BRv/W3vte6Yt/vUdu6LRFj/XydTmorC+LtIjIBekqb8Na2Rbd5L/yA5LIznky1MM3jWPeOOOmnCLigBcKlyqz4guL7dUOduUY2W8d0GhcyoXn+rxTwGV+rruxe/bsRnf27Hq3fPDc0HIRMswCcEEMYoaofYVVHCtoP1eVn5qRaNaOaTAU8w3nGm5hCYDO0dT257PfUxZlmdZpAivUSmaYnTW0Ew4pbkauRi87LgmaED9147l1mKCQN+lTZmClXCXay5Dc+OHBuDageQa+vGNM77KmZod1uzk6gx273cizd1mDQsMxwhg3jcsfdonrOmRHhrPEIwUQ3b+eGaVlBMQRiuAasANLGEPgg0C8Pvj5JaFA5Alcozwaawbz8pc3fK5G3amwoeF7s5LJhqdcptxQkI5O1nrTCrvYnQUdiEokFnmz66uu6kdNSo54j0D1smazZBCv/AwEbUhzC+O9qeimKio7g3Se7jDtmDev6W9lZfa9mpmGXZjPNOAqHuSDumy0dOpmlwhERwO8fOIV/gGgjNYQr+In0Tv8MQ+XK3z9H77erRxYySdi5UddRne5W7bO8h2tChzxubafwls5EVfLa+sfmz69ttxv3NRtM2XYMkDKY0P2lV+njucBZ4eP5Xtd+4VnSJxnfpSIXdZ0OlMpO3nf5guV61ybN90yKREKUsE27S08WC5tbs875XdNd4oKIS3C5yqqvzd9bkCT0TzwU3xc/iW7vjsaeznX9J54ahO1K2mqXF60O3Qle4Glf6/yK2wY78Ln2C7m1tswynqVmTzVRyaaOvVTa694aOlQhC3NNNJlH667sbu2dpaRgLns+J6d3WUjVpsqtdsnqQJgT7SCTgIFyT68ekoJB+tUBBUQA5VfR4/lN9NAgzDExsYWfpTA1Y6bmbD2a607dvQo02CrOa/v+Jk3uqMrx7ozr57mqK+Vbo31IBsM+Z9Z3cCMZbc676dPrZHHMabJxpy7epLvLpv2QMr2mLF1jmuaZVnG3tpud2j5UI5S27XHwaJt8dtc3+RIMjaecRSHMLrzfX7O9bcatXxycMszHW2Az6TBOHpsoTu1tdYdPbrSvf7aie7YbcdIu94dOrIEHBztMUuvhqPJqnGRJmE6CgudpIGKZtAK2tuRptXbErDQF3hkfM9+3CFv+wMjN8rxl4YMzSSNybLRV9JKZwu9Rd15jXVPJ/2KH4M2NNCVXwS692sh7+2v5bsG1bWGugvhGr6LS3hBQUldtinbHClDz9i4hlcdN0X03uJzPUuTl8UpePHsqOSTTz4ZObznnnv2LYoTUPkMeKQrxxjOIlcaQGPok/He0Eki2rjbEY60UEqjn7TTFWtEHfUlNskyxJke6s86RBbdyOqpDosY2kh06iH1R9344QRzm2O0s+XcYCtRn5YzLbEv7IJb6l+rA+dzXFU4L3nEv8KKfjF0VQb8G2anusLqrn/gbble9W/yJQ8bvLdOv5XlCo7umqedlDSEACAsbp6cnq8OzTRMpYhyYOetncjZQFBfhvcd/dFw59IFVvHxhZ/Abx5OlxLHNOZbX+4y2jt1RZtqzOUT86fQwG247zHeAww81Tfq10LTwAtu5lV4W455eonbJjy8Q3s2C86MYYMzbQz3WeggfJ5nqysell6hGXe7ZROOz6w47s3RuHLzd/bmIBeb5LfAMZ9u2nRL5w7ZbUP33aswdgNvL1NZlugz/++qgz7WiwUVvtLDF4Kg6dQ38UJXrHn/rN8kGsA4rEefzbvlfxEs+ryDN3HN+8K49V55VS7lb327hDSdQ+Ed5CGM/seJhq+U46VTvnTKnc48lKMyloMf/okvHshWOcsJ7r1HwVN0qTKqvLLxfA8NeziKX51BC+zYZNpSjuw2XDxSgL8mRj38FC3pB/QLnnnvEQWu627savjp2kgKyojPyynsOY4MRi+kBUzgh0iHEECp4Ehk3yWof3kGyabomXaKoeZygIbM+jpmKx9uGDM6ejZfytnt3njjRHYRe7/99tvZ2XuiW7rnEDvSX+8+dOdStwGsa3whbe0M37xmWncDwp46eRqq3AUUc91Z/He6zW5p8ShMDl4U6uaJ+XmMVkawj6wo9jgo790zfEEqSkDWz/nCfh/dL69g6M6MPZNuq9tY46tsWxjBKPUjh+/q3ji12h1cubt75aU3YbhlRsbPcPzNbQxW+9W1efA605gXXM+xV8+oQBoDBcKksq10lE3RV9pXIj+csMkZwBuc/rDL9tjxLmcGquCBfw78VYL+qY8kqzKgjVTyIaq3kpPHhgIrzeQzeTdC2r9LQN/LGe/8mqiQ9+4e2XHpC3VWcPusU9nppxMfecAOoDCrwPRTxgol00mLip+Kz9vN95O66XEH3Xwo4Jvf/CZfx1vvfud3f2dfhDQt6erCE8gDEr1A4+rHXaSM68XmoREU582r8UDjA81Xp3cdCzbk3MVj3l2Tv4P+eJURzDf5pO6HMLxXljnMGn9MMW6MnjLcZt3MWY71Zn2Cyyz3nO6iPIYNGy9atpCY974OgKSLxk+NlFqOznvLe/DeM0Z0b09LeSjGUz94oS6xYZJviu/2heESgeZRl/kUXJYnH7vcRpfzn4E/dEZvp3MObMJRz8ar9PX5VVGptqTCK456c2ydkU/r5CEXPU7eK57p3okruVKfuBbYcsQrPCom/NuhmVlU4frPH3GGdHgn5ZrGvCwregsa2Dmu0b5tPpR0Zm89bfKZMxvdc888w6DKbPfIw58koTxnu9zoLr2Hl3nPwYQTBm1m5xu8tovOW9q2eRauuI7iZ/etZWBn0cEo0LusC9/1hpS0OHXyVPfC7Atpy103Xrrqshm9gwiWZ33N+KU0jPdRBhSUUa6mIluuIBJcgiBeio+4cS+ayz/FQ3U3sWWEBy4gRkueDIyW/Ixn1mQ0TeO7+VU+Bld+2hTKg/xb4daHslsucQFW20taGldkFvmAh/phb621gy4fkIccsEuavk4sW91kmCc/WI42hGUU7tWBm+I9qPfImrTxj3vKBzjvXvoVPpKonZt7DkeN323K3mVAktN3IYZ1IQzKlni2vNtzYf0uGLtmLYApXCJwZeNF/C5iNACooIVR+IkyHxDmHKjtKR+WwNhEx5G3ImbP3Sk2RwNahc3Y00fYxnMc4r280N12x9Fuifu9997b3X709m7rzk3OjFzujiwtdJP1090SBube7AofhFjpDh083Z3Z5Oib+SW+YX4/O0iX27E7u6sYxHzOd3EFaDn5bf5gt7K03B3gcPNlPve7MVnK8113HuwWVt/sjiqUm6QZ3Ybwe1A/H6CYwRjmoxKLi3N8YIPz8Bi1XSC/Qwd9prwPfyQN4MRGj37I0tJBDN1NFD7lgc+Frpg29DMQwtexJdJdZlRwJxjcu1uMPvMhDTrk3YTDDmUo/4xngzHp1zLHX/5Rom5xFwrIetCtrqmgwVcKfkaZVAYVb9Cbfb/II4zVmFt/BbPwqCyq7kEh7s033oSPHK1qBsuUX1rw9FcamNb7zeikg/jL917qBkd2/TKWndSzZ8/ui5ZngMr3NspOvfqVcE9YyOCSJIlyKurV3SyJjJM1fEpU7+ZlAM7zxX1+/tnnum/+p291//pf/1b3r379N+h0Sm+MHn8c5SWO8ooqw5hAr9nCUictp1ZO+8Wr921Pl/61cZllOZY0yagl99CDWbh8nCEIXjq9ISUf0vS9dMKukWb56YRSQd5PvH6iu+vuuzIquh88NrpDni7ZmPI46JRfRtqpwZox2y/fKw2TS6oBN408KpNZZnDr+bXieLf8KXxXWtAF8SzHMtyslA5uX8eBh7CR5dOGPvf0z7q/+Zv/vfvYAw91v/bxR/jWBB9e4sx3xln6jlXjvNR6z3icbsU+k5gZ3S51Mc+G9F2OqPNulAnG0cG5hW57g7PG+MjS3Owis4kM3LAsb959KZdx8lh0FTBqaD319FPdj378o+4Tn/hE97lf+xxtObOe74KT5n7ZdBNDfjTi7PsZjHeMfpcy+Wd9iaA4tuWRfX0OYCkdVPWZIIgnTvopPsbRoNc4rHr2noEXMo+MSXDLUolYoC6VwJ305cwrZcIzftHNDqIGrPkp7z7X56pNo//UMCVtGbvySM2o5KxeRnlNb37qDC+Vk2VN89HApI6MV5c4KXN1wknxsjgVrsmgfsgudOFd3owTxj5fHmI/OrLvtxp26aiNOK7VpaCeuWt54rNDZ05e925aiZUvrg1odd1HdgVWAOxJ7u0BFL2K1BZ+jl7kOb+gBvOkkq1otbvI+txfeFzgiE+U7NAj7h6nPSiVmSgRaWLPMxIKqchj0i2tYFxiaR88wu5efO+4DaOXno8H6m+sTboDK8vdGb4cdvDgCo2No7IHeD7QndmwR7zX3cbh4rN+8IEKn8UwHSNkS8uMtG4htIv0KljXu0TvZ4FDnGfWadBIddidxJtnYvhOOGxwfv4wSx1WMShJTx7y+yxG+IRz4sZsmKMY4rBUAXodPsQIMr3JNZZCaMi7BGSbUVjPnEQSLqBFUCJ5SUCyCu3CKORnozA1djF2Jiged5OHYQEk9cTIgj19DWydnQmKbfJ0LuuE3Wo/afgRDCeJS2l4VwHUe+EsTSOsjUyN2BX4Xt+pl1IGKinh9b1gFE4ViA2Gxp6NhZ/dvOuuu6YjvEOQww94RO5uAGN+CNs7fXY0Q0Utbhr6kYMowUvnuERH0LFW0xh1F5mzKz6e1eBqo7ZNIfej4Gh/9UQ5msM8+us1lFiVtfsKZkYL3bM/fwF5x2hD5g4cPtg98OEH0BtwobrBRsvJGBR4OrjUpQZvPyRQRV3V3XqVN+QJ+UUD4plnnsl05cc/9rHL5hW+v0AnRz56fC+bwTVEEO6URZ14l9c9Pu/b3/l29/DDD3eevYtWvmQJ0XE0xja6TtMWLaa83stzfWpUlGLUXDLHqwwgP2HWhY793TpwFtQPAIhjOXG8HmS1LA0Q67zoVsbUHIbqws5899RPn+y+/Z/+uXvyhz/plmjLNGKdwBw78EFDG9L4kwchlNedKerDZGlhZ3Q8H4uiTGcw9zBK8sUreH4EH8/Qto8xIOeZVZyhbd3PhUbkK8w+O/L94osvdi+99FI6Zp/9zGf3S35NYZYpvfYgQpM9DSeuMna1X7An0kZS0rDtLTUgZczDOm95NdlTGdR7vjmgvePAk3/QUFzl1XR3KWaaN8/m6XtocxEMNS7rS5jVHlQ0eV4jdpg25amPyNu0dianm5ahgTbU3CbGLrjLQ6a1rfSuTrWMqp/Kt+Crd8N1Uzx4Lr/4k1fuwCFdiNjiclfrlvHMg41d3h3R1didoX5K14rLDoMD2uK7KM62kT+ZJf/hz3U3dkXW4WQblxks8G0aHY/fGts7F381Oi4brjwqq73Gr35CIGlB/CGx8q6/uMg85DU763qjNoIj/Q4d4lvoGtEQcYER1PX11W6Oz/dt0suc5WygLQzRBd7XVteo6KxWghkQYAhJVoRBkgnG5q5GJgYwVLTnMJqhl0R5C4wGu6JlhZHfyTqMAV6zlDfCSJ1FKBYxZEcwywbKZHm8zAckWB/LqOoGC5ZmOO9lltFhudxRaHuM62unKf9QKmyWqZMtRnJfP/4qivwBlKHT6Y0QMqX4F+OHBlKnmMa7/9xlFEdrq0e2x3spVAVVQUw/SGN4w97/AcJbr9wpTSHss80zr7emA9EIGndpJs8Oz2NVqHXSroTeelBoVUzvmyu4qW/lKD1bG5iSLepYpSRujuC98MILaSg8LL/wKNhLafku7xQ/VfjNdBd2aZGGBrnUSQOVtx9HuJzzM8BvvPBi97Of/aw7yYkAM4xw7S2w/wAZXveT3nQYqHzErOWdhi1KreWMlPEQ6VEUo++KS7bhFz+Z/rOf/7x7+a317tSzL3Yntr7Jhz0OdF/80k73+c98uluhLBW9U8qzGNhjjQVgyjID7u/UDeniV9A0tH4OHN5dx2xHaD8nj0Qv5O5zu94L5ZCGGdytxzIg1s6udT/4wQ8ilw888EBAFyZd8e/w7rNtgpf5mVdkmySmM1/1om6K2yCvBLzTH2FHLm3HAgflKYNvvPFGDAzpX8aDRZSefqfFDdOlfewN7dJrrms+TQf4mz96rPvR4z/snvr5s90q031n/aQ9M5Uj2qpN2tMF2jFZu/g4dzL3vgNvepfkk3nMMwacZplt3do62y0ww7pHQ6pd6JreWfaEzDCo4/r2LNPpT2sawjl8tt32zzrRaXC5hOXNN9+MLruuHZFhwcNnkMvaXPW+/NIbuxqp2qhVj5XE91zArfGa4/D6QLiuok15M7waAhLU52d6nbj7n2f9/KfQyl//YZ7mFWOVgbShK54qmdEWsO2Kv/ZRX17yI48sf9BWw99njV/tOPnRMlI+YaavQQT91LfG8ZKvs5RAW6WJU+wwcRLmyBZlV5nezaPyV30ad5ifHac9YN+BP5O/8Jgf+cvfHm27S4doV1uS5rrxB2VYDHHDpDIq7vobuz2w2wCosbtDz8JlBvbwLHjG+UGcjYAqQCIUIQvp9i7mPcWSQsLwIIFpOPLZOIhqZToq2tYkip/DIubuNCajOhiuY9Z27E7oSfO8xdTd0ugAoLihjXVLY6YqOoZlGRbH1IUhXK8DYbj73HH51Y72dTbWKymECPs80LvYfl4lTEmoSxQExrBhjACvselsQm95fRP8wHmGHgkWMXkz5QNtUhvAub6+y7QRSyhcmuH3yjn1YX0NAx2F4ZmoFA069pRbD10a6VQK0iHKAZpM/3yWRgMGTKWTJsZQz7iZJgIOp5c8B1k3zVsBi5DpmaBb8kfeKaWakT+EVWEpP2mY556eEqHqQRrfEC71Kb9TVcB+5vSZjOZq5MIUcT6XgtKj5M27de7freKkgcaMTuWo811cVfj7ut317vEf/Kfu//j3/1f3M0aTsALZRY4MW/+OwDkyyMiVczjkCiGR+tJRkZfzPw9VdnDr5KNilHca7oUjh7v77767Wz12tDvBJtqzTz/dLd9+tPvVD9/bjelEM8/SbQHrAopoCX0RIbyMkbAfXtZx0cSqlq/lifDIfgn7sPAIdC39oHf4/z2QAcs8j0+hs3Ws8bPp6GhfxxfjYdPaOOvE2VFC4+tXNNDQN5708a7/xfJKJlf5Y54aTfmsdC+Ldk5rtNLlRa7bPgw/KJ+WnYEV4lyrm+Le46S+L7328onj3f/2t/+B2U32nRw51G1T/mu0Oz9hQ/bEQR+MCNs5+VbNouHqvYxfJwG3bZNQMAsatm7KNg6zkOPTzKj6aXvalbuO3MZyh8XgFBUDLIsL+3esxLvqw2dp0nTwOXnW/91w8sZZ7AMt2hF7Wmb8Ghlnpbl+14Ew+dAZ46Ex2/xaWyxMkCHxio9sl8tFZozT12/dK9z3pNfDZFzqDJcypH0fylufrWmkj3cNzR0u32PYsqwkro9r2+WShpKJgt1S5VUvwzV03aSmvoyxj7/O+BVP/Er2ZqSRaZEr9eWYu8umkgbIzV/4Km2zQ1p+xim9XDjGtlEWIg8Y0NhB7VCCKdItb+CZ9Mawp2kNy7AmrKuh66kx9Lq2ZwvUOZzsXwiamsOToKpw4xjeju3yrYXFeGOqQLRaTglqP6Ynf0cZEi9EtMevEaLJaTg/LhLGGNze2UAx0nBAEKxN0lmBbEZjHc4co7wb26sYmcK4QWGk31sj3zV6pAtMC9i7xOAlfA4D1mZTozWjuFTmiCkZ1yjNaoSCq+wwBjavBdYM2zN2M5jTIY7izs55Z8qckd0NRo1nwgzsWmXEWZ6cFU6NW9IvLzmxzuJ4huVnuNoocGPooq8F5jB0aDh0xcB1T1jPI/q5SWaLEyW2MPzn7M0zrcoP/xCOS8pDOphLfIc535rPESjqT/znEXIFdpXTO+oTqYcOHUJIm/IwzpB/3zeKyN7KF3VZSqVGP771rW9lQ4fr0+0sLc8sB8ypQky6Xi7hh+DTC5r4hQ/eN8SurWBhV8mrPFXW0kilUHV8udx3xmvds2892z36wo+6Z19+rdvCwN1Clpf5cth9n/hMNz54mG+4u0zKE0wQWjqzIzrJU4N35PY2XE/PMg68u48A8NgDwDq4w4e7jbvv7NbYNHuGzWrPnTjR7f5//9C9zBrUh9gn8BFGKw8vegIMeoc6Ml2ulvtV/6ZeMRClgw1U6IS+1MCS36+Gp43rZV42rG5wfTedDaTlhS+hgzNWNsa+u6FmCjthcdS3bYOu8JzCrOHAnx3b5557rju7erb71K98imVo5Ef8iqcONG3KTE7v7Mf00juzmMLjH/g4y/DKK68k7OFPPMwMJHrHRqx316Ns68dOgc5n61lauqzpOWYOnxptdItHl7qFh+7p1l5/qXvsrde6/+Gv/pJJTWYw3KyM0SsVNXTtz6WV8dkMMYyxbJE1NmU7k0mbuvXqK90d8O+JX7zcOmkYH//tf/3fdF/83BfgEfQmSVaNd0F7ZXZDl84qBU7rgroXbmliR+DddOoNz3ge08Gc5QSlMcZuNtYzbT7HAn6NXA1KnTCFGNAktAa++FHHgd3BKNr74iHD5CtdagWazLjnSFtHmep5NhF896/379/6tKROPbRw82/lJhhewx6yvULflM6vOPKAfsP48qT/+kl7z80uY7dOQzFP5a7ysSRx9spzP7orrxcexvUSB535exVMwU38+vCeNKFp8O3DrPM9eFHJjQSRJ4mie3YYHBwx0BnKUkzLM8Vd9Oe6G7sSRiQDW4psSEvIQl4Ci1C9TyETYLGeAt4ruWkEsiVvK7MR2yki3lHaS2wUqwqpsj1iy5HkTZYGOC3okWH21lB3MTBXWa9LUow7Rm8DMj0ZDWT+xhifdE/TqxvP6k+PF+m2vBH3vU17e+AKsPYuvDvF4VIHl2y4lvfs7lmYjncaxzQKyIdLKHaZJqLUCM4uCmAMw6+vvwWjyIizbG6jt20vGXh3OcJlno0qVqRwxXkb0Mhn3ZRx2ut5v4YpqI4YbYDj9h5HzbA2SwHYFScJoCMveZjocb1ve7nVfoNrE9hq+N3E5BejfvjYY92/+b3fS0Oo8LsmShqmN0u6ocJ4z8lCpcgLfRVNZcKG7IknnuheffXVbOIQXuGsuwmqnpUf/b30y5935PRmduoAN6Q5wm1dOTJiIyaO8vp+bocO8Knx2e7UDKOtS4wE0k9Aarrdew50d3z5M93cbXeyLIvlS8wATfboJMbYdaNOa/hGM2eSfTrcPHmPscCzs2waOjlcH710FjqvAtPWeKVbJ6vXXnm1+/rX/6H7R9jxt7/85e4Pfvv3uiXW8G8Qd8XNt/sBfgVh0qHq3wap+Nik1WhdKht5pOlbeAa+Ma3T4kVXG7B301l2NZSWbXnClPpVWeGKr32uNsRn4SweV8Y1AjRyH/3eo91RRtYf+shDLT/T9XhWfNNfi1OmIme2E7QLVqJwamxvcHqQnVE7qeJB0c0Rx/Lb2sN3Xrp5DHWU7bJlPfXUU92//PCxbuehD3VLdzG7QIfh0Bc/222eOt09jyk6cvPyHjOMHq9J8eFfYRpcs7RZqENmazEIoS+jJ92T3/tO9+tf+VL35E8ex+B9tVvB2P3tf/v73a93X2TYxjrjFCBGg0e0Zfs56SPs1ptOHKRjoOnpt1/6awmzrjLDh1FLUYFDHp9x7xHHqGJ2QAcgsX64+CGWMaETRlno3V4Dr3HEJzhwt559Vw8kfw2G3mkYK5fBs/fzOXJbkbz3+Q+9rFvjOeA36+wynSd53XKVFfVewVL0rXdHeyNPlG0+prG9k1fMo+TH0b7ADvwBQzy4TKNMlSFddp5xLEOamn/lXf6GNb5vtBR+/Yb4V9zIEOVQoF7Jc5uBuk2W3MzDg7HDUh3n9BSlB74k6H/257xhzP5Z3eISgp0ZR0PXyXIew2mlW9480h1kDesMywU2xhtMa8Ac24wckG4JSdk7vcOatCUaEdKDmESZYZREgpmnm87sUYWBQGzP3p2SJmMESQxQX7kYHEHQ6FFiRgqL51Aeve2Obo2PWfjhCP3d4DE7Ys0slT+DEemu0Z2dpTyvj17pJnOc3LBxDD82p3EA9h4nMuzsHeZaZQ2IZzzOdFvANIfQzjldqex5ogJd1O3ubLeL0E5GRyIE7FfsZjcWu8Uddp0y3ThDozm7st4t7dD4uVRwd6XbZP2vDZ4bAOY5lcFdn7tM9SxDE8uagcFGHF3mEWhHmdpaZ3T5IKcxjHbm2MjimYVWgAzRmChD9NIx7KGg2JgBpEyPEGlAu9ZIvx1o4nTaBAbZ40SGBYxcxhKwzMmbnvn6/Klu4zRpNu/JoDhLr7r5OzTcqWNw61jTezO7JiKNbpCLh4aNU3vlFHIFXMF0zaa92s989rPdgw8+OBUawxS88O/FtE5l9h7cMyXF7EAprVI4ykoUtnByGa6LYSC/EO6lfylh47mTd6qMCb9RnZvN7HhYPzEewUN89BcncTl58mT3/R98P9P0Rzlnu+hh/e3n5pCXMSNWaHjyhDfoIKNpum3WJW6z/p99qegEgvFDyhjVRW5d0oB+wBs9oSKbshfwSGfiCt+WYUz7ssRpxE51YbczPsupMAfmj3QLG9vdYeT8lWdf6P7q3/1Vd/9d93V3ff6LkUfF2MucUzXqkcDBCAe+9p1tKKWDdeqHGUKT3sives2+CWhkhwDAmKJshqB0cwCh+ELdnIaoF5TKVwic1nSt7/HXj+dMcNecSnMHAUxjoydvlniY1kZTmTHcuvBuHA0Jw3ThU/EAFtPUUV3JG5z09xK/wMazYV46/WOYcHfELPVgHMod1rvx9Hvt+Gs519elHK5lNx/zr/KMJxz7uYLDOD5bfsHvXWce6l4HLaqOjCsMFcd0vpfTMJA/GqwNJsMKP5/7/cQ+hvcCKUVqP2mYmnbTembpzVmMNdvNUzvr3beeeaJ74vgr3aHf+EKW6WxK63vYiH03PADR3Cy93evBYEC6hknL1/L2bNuRgAmnDS15ZAn7Tma+91h38CP3d+Onn+4mL7/KDOIOR3bSfjKoMkv7O2FD5lH01ToGirDppLU41XMe+NG41Ukfr8LbepSGOp/Dxzw3fmm6uWiaSJf6kUBZjiTNoXXyMB8TWC9c/LlZPOFhUf0b3FXvjsZbT7qUK2hctsVwsYjEtfqED6h33RRG4iprHn+XuiadNDF/89ENaRX/5k19tnLJDJ9z+lx58jSFyGHPQyaRRl7m572cz8KjPAqLeAu/9DUv9ewMH8Ba4sQp8TG98c2/lgVFdqiXGnkfwmw5xg9/Q+5hmHVpWtNZtk4crW/vyZe0oRfB3j2RYYLe3IafPHos6UMCdGzPS+bT0pBogOtVG7shMT+7jJByQi3T4ZzZx9DE3lmMwnVHOdYxANnghZCNdmiMxcGGA76Zo9EAvQAwJjznv+GTKROAgr4AyQURdjHSJlQoNltfUeSDVp/BwzW0Ni+ZsqQAp+VPvnEyo5ZW0IKGKIvix7QQDtCOqKwJjc2ED0l0jNpsMQIzQkjH3d2UvUxZLG9gbdHWhPDRQQqiEcCI99zMTQzEeUcHXI4nY7McgVX8WIOctSuj0OObZYmEDOGU5paCAm32xnzycrzaKncXY5PTGGyhXJKwAKJ7m2dpoDFi2TAizqusn1o+yCHcVPLaBkcCHVruTq+uY6zTWGBwuxzCCqwLHuFZRpU+LqeAftBmwvoi1zDbUdDYbYvrabA5Z8amcQ+6ztpRgLZbGLub0GFjbhWasAp5+37ad6awIuMssQDGZUaib3YHieJUohFmfnUKukJdCkBhkX9Onz4dIXKUV6GW5oYV7RO/F85k9D78BHYMFJVIKaxqCAo334VZV4rD58jLmyczZXeA00NMrzPuMF48b7CfoVFQeLt+87nnnu0+ufRI4H+Zndvf//73+VDL0e5u1sZa71eCl439InKw6FQe2mEbfWPDN2Kt5wz1nx3nyI0zISErZHOaMzpGuS5ah+TEMR5x0vCxgcTg3XW/06YBtNstUX/uMFYXbnIO8I9++MNM2X3ld36vu+OuOxm52OgOcTZ3ZpMUeNLFsmlV2vLl1zEB+dYGwvOEnYrVqPRYMUdpwq+mBR5p5rujQDXa4ocapKs00pmXTn4o2fCeT0yT/vXXX+++973vpTzPL1+kDA264rUk5sc0Ov0LDstw5P3//Ju/gb473Ve/+tXuvvvuSxxls+IXX/tuPuZhIyz85uHdS2djafySZXdlBxeyM07Skj7x+rTG1XmXbnZ0gyMDJ6aJUd6PLibiRX5sf3LqBzrCpRB1dJP5KWON5I3eoU0DN+VYbtHbu+He8wwdzKM6BhZduPpsnF34rvz6bC1u6qwPCupOs0F7hjbm+Opb3f/0v/7P3eM/frz71B/8UffU+ADtnR0TuJ4Ol5TfxLDZot1kWjLwTDO74GGGdXc5sYD2bGHRUoEfHmbzSftoBJ3EbQZVxrRJtj9+HVDrfME6g6bSWnzlG3lUuscW6PFPPWJ86S+OGrXSQx08NGgEy3w8ncPzqy8MuwDswStwaOQis5KJIuIsdwkc2r6ixs/alMqfO/7tSYxpj9Wrob34mJg8qDlu7c+KzxM82dpoIrR/AQ7MA2DyaD7F582j1bmQxgkH9LDujZtyCbCejSEdvOKPR+VnWtPoTK8bhpmm/PRPHsRTB7iZVR7Ur+oikfmpEd/qMCt/SQs0gaGPOHxOOUKb/3b3WVopS4FFOg1gMjxX8msyIi94WhXS2wLFG3kInNLGuA0tn6buqo1dOzvSbgZjbw7B2GPN5xyM6SkDczI+o6RbbOraws/1rmsYfnALoxkc17XAih2GNrNLM0PfMLCAsxgcsyNAWh8CK6yCLbP4B3+ZDQIkknsIKkJEK7OCsIj0idcRIhoHFi1w2TNyegiFo3GMcbqyPNudYpPYNutldzEIac8QUIRIo5pR3j2mWYTFL4vZgfOM3pEG+4RekiPQ5sonfccQeTKDcqdMvxizjaL1O2y7jHRvgevuEjHBe5tlDluLwCkoHLvi2YOOEM8x0qzxvz1hZIo1JzMogTGj4cucs3sYGFdZw3vmxKvd0Y/c061jbC1gcK8ggDt8sU0eaAwhg3P5zp/MLNOHIa14DTM/Qg7pY+jPrtEB0UCHccERzqDegB9a7kKfLZdxgP8IurjGOfsLyNcdkMuUfdM7mUkH/1iP5RTEoTCWkCVqL/jStBStjaUK0etmdhorjz/+eBTEI488kt34Gj4a9o7a3chOGG3UvFt3KuOf/vSnMaD8UMMi/Hoc/FzKYX1adzmWZ6MZTPvhpkyjqNArTKM4aovcuuzgILMgR1AKe8jmNkK36wGl6JdRljFgMBBXrmLcKtk36SSKckYIkols2vFHj/E8y8jLGiOKyuwKOmaVxnqHg/M/RV08cN/93R/81r/p7rvtbozitsbS+7KzPipAr56F5UKbMUSY/Np64YOcRhMetSOEXtDwlVbVcAFM6JYGwwYKxep64nKuV9cYNdy4iUc+mVamXPM6wRrjpxnBu40jHDMijIy0I6Y8KhGjAGfdSH9lRj+n7TUGrR/h+udvfzvrR//zP/7jxBNm0yhvhqeOmem7nKzZKNvQpp55tizTJy/bJfIofnH2IzARbjnikhEy8KzRMONm1i16sqhy8bv1oSG2iWG7selHjeALnHgeOnwI+jX+sxzxEEYvyxaOwtf2UL+8wzPedd6Hl7D6bh7q7z5a4l7447rgeUfj4JBt2kXb6Hvvvac78cbr0J3ZSz6INGLwyaVPfv1zmdHtNdqjMbw9Cx3r41AX5uv7PO2eG65HtBttBhZewc/lfZp8sytsstw8nZmQDYBcZapwDsN6N7sNBgAAQABJREFUnTaG0ZN0DNTDtrfy549//OPuoYceyoyEdPGSHtKs6FI0Ce+TjXVsuHFfevGlLD3LbM9+RLkYMgM/62llZQWeaR/gsew5/KxnO6UuYRhnSVGrH8uO4/Vte48I87hBOKDVNT3SlmpQ4OCxz6llBw7ia323I1mxR7AdtFHILDI/SBr+L7oFpmFmRDQv6ZXBD5VF7/T3Tyh1KROcdcbdmW+DP+G3HlfjpAxx9s886up1k+GGJR+fCdflXkQw/cC/nqvekxYYHPBs+7RIEDBbeWZvGXbU1bIx54XR/Pt8pVWu/v2qjV2n09T19n6c+Iiyo7gJxtsW0yTbALjOyOHyaBGh5+gjNnm5HkUmGbNZZjI560pYmIcNZAEeUB1VRHipzdbTBF6DhDtOmHlwI9guyM/a+8bYnjAyubq5xwjo6WwoWUCRHqKJ0OrfcFSGJQUjjFlTLzLa+xbLLNY3aHT4ctgsI7EzE4xIxnAcwdWAXeCzwE5RbvG5XjeLdSOmA2mY3MTlDtV5DF+2l4EjDBGmEHbKYXR0FyNxlTI3aCzn51i2MDnI8gAVIcP92zQ2dAbER2UgI/mNJoCDNigWlhXsAM/Z9Ul3+uwmihPaIBx+6GFjg2F7jVdGnUOuEOT8n+pVZtcmFezIxhaHYm/QGG9iSK+jVLZodGzAyQg4zJs64H2TY2cMt2GecIi2Z+7u8LlkqSaT2zg39j+/zJvhLUIJoCXMQ5gNUwHYiCtoUZzUS7nyKyHUX6WnQlSp2ijerO4Uu65P8FVBj7168MEHY4BIIxXNje6sJ6eehVX+tB6eY7ORG37+5E/+JPpIQVEvGTf6ifo1/rAuL4anH4sZI/OTHWY91hgZPcQXhNAx68+/2n3v3/17jiFjc5pLRyIRyhIGhz1jR65w6WRHyuU5/ChX31zqt2hkBsDuuKP78Kd+pbv7wx/ujj/7Cwze2e6Pv/i73Wfvu707yobIY8sHs6nnLYzgA4wIz7mGyYaknPjwbJ3F4OVdAysNGnwtb3vwvtOMGn+GGdfwMgzTIJFOY23keeU4aeSZpsc4X1y6xpBEb0g33x2RMw/palyvMiBF07WCxot/b4hYR8qM61OjT0zf141x3WTmWaCmMVxnecEFmC/nqiyjipOGj8sS9Nf5yXdH/s1TOHTmbdnBQ4OYkUqf9RMGZ72kWcVPoov8GFddXnrBPMxbmjuyK/TC1PJsOBkubJYV44PwGmVP400ewmpe0l9jXWe6jF7bRpLe0fxLOQdB5khnC31wwbZII3vS/Zd//F90n/nkZ7r/5T/+392pu27vjjHr4Uc//WT87s5ZPsDETINLGBzoGRhFF5Yz72wEM7rUWDcrzdgTo1HhEVG2Ly51cVMRTRox4FA+oOSM5xmM4zMY1PKJS3isl2effbb72te+1n3sYx/r7vnQPcG5iQ4Igod466RH+JhypIP+0ta7usx8pPu1OOnusoSMilOGs6XSOkan8ieP8ZcOEgVZtuGmE2bDSq5S79ge2dTW4+Do/6UdaeUlM8JVnmSZPPWzPGkrP/lsmHTP3TR9Wm+mT+eo1xvBzRjiKLw60/dOeIeucLGclDWIV3S3HoKnctCnr3d74JVjwngZ5uNz+Ve5eS/Yoat4mMcU3kTsaQz36W+4eW3DjxmorEITVzx7XHm6amPXEVHp565+iojRplqxd+pHE/Y0sJjC2Ny5HaFR0FAsEGUGQ3Fng1MQDvrpORClYmdoVKJoooRaZSukQzesA6fp52HAHdbUThzxRWl6duXsyri759OPsPFgrntrZomRWISML5xF8Njotbbm2llgWr+dtLdBHZZcCPPeQxiaGOAYhqhqlK6nNKwgWEw1IvAL9EIX91hjxwiPSy3mM6KL4NFwjef4tB6bS+YYLR2xvna8wKYy8jqDMT0/9tzcjzDGjFHEaMIuo7kT4q1jRG9v0JNGOdCXJkzlDr12D7DOl6+lMYbUHUQJLd/bre4d6OYPUAb4bTBK63nFQ1f8ql89w3NUPBfabhvFsoYCW6NXvbt7FILA/DBEGuT0WCCPSxtYd32W5RI7LDmZwWjfYzTcU46cupldoQEFKuv3ZnURoIsAX/7nCf85uUgK49Slh4pNl0ZuyJjxvXl+bFx3aNQ02sUvSgN5VC/cDLip3ITZu3Xi6JQGsI2hDV6MDwwYjRVVrjgFL3Hcx+2wDOm3vvz73aHb7+leP32KDiMzUxoKGETzB5azBjJGbPKQWdBBkq03dicYwnBJ34igiCOYwClhMaC8fvrU090Pf/BYd/LR73av/uM3+ODNke5P/qs/677wyY939zES54bWnCvJDNPKEkcSUlczGIOZubE88rQ4S8ckCSSOIDkiH5qAqye8OHr/k5/8hHXnn+kefPDB1LPGUxpvaOZzDDr0ijyg8SXt/DLZy7e/nHePYVrfWE++rulTZ0tH83D62dFQecjju8xDg8TzYx0ZrnfryDR+5lUYhU1Dx3SWN4WbeKbRmY+X4abdz2lUird1/saJN1he8d3uE5/8ZEaUPY/3MTaa1hr88EBfhuVrvLuRURh/9vOfxdB36UvWHFNowXOp8gMn+l16BAbg0HDXX76TXmWgGa7hKk9Ke106Hv1SCeOHVvCbOAmfdHTE2A55wW4882ockGwu+gNE4c0d8nE0XUNgh5nHj3/koe7Ln/9C983vf7fbffb57gFmExwkci2kekG3B032k5Rl5GRMezhylpb8tzizPjx6GoOZzh8LAdgLgkFLXcMx1A2boGlHXKL3ar8ERtpa9y5BsH6ciXFKfN5Zld4VTeRNZVyeNn6++gd+0kSaySfKv8/X4pQxR7Sz/E8x9p0yHDyq/UXWaVlNPhvH+veey/DWTKSePDEntOTHTW77uRiPxK68TChOvguH/FoyYefR+HWqkzpIGSj5TocS3my8on2GbmrqYurX1iYDEeU4gmxZxq8y9SfX+Ok/hUskCCvn7I3wJR/w9zkc2tOl6kUY67nyKhrqPy23z7j5mVcDfJomZTcAxEFZ2WAWetO9SdB76pSTHmf9zregprEu/aBy14i05+cxFTOO4GJ0yiCuqXrtlZOMFK7xcQdGRhZY+O6RX/DgDJ/TxbTtRkePp5ImjCBqsM5RIY76uhhcpnbaIA0KZTRILVCIGxNgjfFqLw8jlFGXM+yszZeOiOaRYq6B1aDbRaGin3HkyzTOLOWceZHpCAzfvb1XaSjoc1JJO0yv7M6e7SZ8n3z52N3dG68ep7EBNwy/RT4wsYzxvMASgC1GSTzgfQxD+QUarNyMxm7i7xTiaeB4+menurdYvjCadToTQdwBtwnKk+8yzYw4F3LtjW7j7Gl6vU6BysRUPgzRsbZ3Mn6TkaRj3eKBg/jvdN//0Ut87c3zDltDtOP2V1wxb17qR2GgkmU6aVfCty0ToFB23iItII1QUDMw4tiyWWqyjaG7ObvabS+8hXHMyM06+LKpQBKr9haoC9i4Srkp70WvqcBAoRKsGmHyLos5JaIbCp3P5mEj5T1CTZxqsJLgJvspY0J88sc9ihNOjR/vN6qT/vJ31VGMNmRR/hd2lXYZMuoT/cRXJ477OWdSPnw/I0z3PpjOorF3Vd6wxRYzJDk+LBk0RatOCqWSL+NcozpDVD4ClsFlpxUN1v3z8oHuZT6IcBhj8Td+93e7Y7ff0X324Ye7h5D7FUd/zRBD3c0s86zX3XGmBSmUN0sTNi5tUTOzSSJpcvjQYeBtI6/Sx5M5/HhENRLG0UkT6eja9C2muw8wEmocdYW6rIwHP9zw0Y9+NIaGNFxcwoyR9ugZ8xDWLG8gT9OfIT+npF3Hq1GSstCX1kMaQNLYSD/91FPo7dUYwJYV3iNfDUPrzqvkLZns82O9SxjhO33mdPfkk091d9xxZ2itUf3C8y/EkNJAkiY6YXU9/ssvv9z9y3f/JR/W8HQGT2G5g1F3ecrpddPs58xHZ74aIo6SW8em1YA7zBFzrkcWd+NmE5B0w0lHaehd2PMOrXR2MDT+XGpkHbk8IvHQU1V3eFiRiV8/aZv7F2m4yMkhGrvS2LX5c0u0rZTxGx/7VDf/H/6jROsOHr69O0kH55VnnqFt5NhNZnvc3L2frMwyrDwDzh6L6UkFE86UX//pC93TjJKcYqZi4+Tp7ijLAXZOnk17s8JeGbeynz29yrr0xzFM3wo+0qSWtQh2Oqc9TQsn7/KlMzePPvpo96UvfSnr8OU96e5VNKz6Haa9qmeq0xp1oMfjJnVb0G7ErPUCxntmP5H17KEhZtEoskDclE+1OJqb9gYYG4d4ZwCKvC7looepG/OQLt5rrXKWAiE30sHZGstVpmJ4V4aU5UiutMiF8RO+Sie78ZtRzXt6NQ994dEm06a1bHHKmbuMwkvrpMHfMHWMiLlPyTKER30ljgX7njxNHuZjmuQpVXhPfnYU+viCUXGGxm/0Bh29DFlgK03hpjxtJ3tz+hnPAdZtVxEIm47gXHlpP1dt7AIWWMJgDp8ykrGFkbqBgbfDmbWjvTPdmZMnUDpvoLj4Mtgs00cU7lQf+/monBHH+jyDnciSBtI3uGRWRxda70BaUACXQIdluOnZcyKWWCpGQ5tvbtsxnmOBvWm2UDhRKMTJeboYaqhaLtaeorgWVmkU2UHqejv6nlTWm1QcCtjNZJyru/3CcZibswcOHGV7Gl9NQtGMZ08xkisINCLCLN7kuI1i8xxfD5w+yHTn+LVT3UvPP9+xTh7jm54uiXa3wGv7COmPdLPLrwMTa+FQDFji2eitXDvNs8eIsdOl88uu4xvRuJxmjbFLJ+g5U66bWTzYnmLPOV5Dk95HJnIKRopZ4TYC2RVKuuVtFndwqsMMxBpj1Laze1GCGLvbY2DC2F3fYmp471B35233wlxskgPOPc4Nnc9o+pFz5d5kT41kVmADvIRRGtkYqlCcipVuoV9jwAhRaIq/QqkSUNlkShS/5WP7N4Q3MplsCFW8NsKlsIVX2jgydSM74XazkyM5ulKe4uQnRe+8884YY9av+FhvZUz4vJ/zgy/M7ajW0BiOGDFaKv8zy8NcbJ5lI5qi/BpL3mixlb3zeQLNRpjxVdQ0nDRYx3j/9Yc+0n3hN7/U/SYN9wK60M+BL6OH+JAjZbiMyqlhpsIZiZuz806DFXEnH52lNy0kW2PMc2kouHb5a//P17o/+sM/ivFVDYHGkmxtfZfh5SjZ8ePHu1/91V/tHvnkI6GRYTYc0tS7I8MarxqGNkLSz6saKTuJTklLa+Of7o08NwUGTvyFy5Ff68t68KSMf/nud5PP5z//+cBpep3lP/fsc8nLkbyqtwRe4iedTukGzJZ1ZvVM5FrYhFXjWth8No40kZji9Mwzz2Qjo2EvvfwSuvu1jEwbz5HowuMSRccoNz/L1VB3mlrj1M17f/mXf9n9+Z//Oetk701y+bbqQzx1vld9WKZweAmvdSN80iAjmYQbR5dBDfjEv0s5B31sDw/RuZJLXYc88aLMX7n3w93/+Of/ffcP//hP3b/8v/8UGD7Np8T/O/z2HH0m28ZvF8/ds58NV1PYvs7bdq+z5MZlLGxqnmewaAGe/uiHH+oOss9ltImN8PrJbsyJI6fguyewFX7zN38zeBYtxE06lks9mT/+0kO+Uf/Kt+WsY+N5Saf9jMlKs99d8mbAgwefRVK+37UN5q4uCFyGwbJVdhGr3qdxiCb8eTdJz+c8vs212jxnGEoX8fby2U6lz/Kz+RXfVN5m2GqllVn5qU8EN/zPk/HV+eelw8+ZvoQBY8FpGusk79BCmyLlChMdHXHzMlx+yLKJ3q/SCpdwm3f+uBe9DKs8fNYVDoEFA9zyMk8CzJaTJTLBwXwstTlHdAmt13avsiQA7hx3tffL/zpcaiYiCWiOdN52eNT9q8/d393/4b3uxOod3cnTbA5hPeysa3RRtKgdntmYwNqw7UNHusOsCTvEyQM2AjlzlrxcohDYzsFPGfnvfyjW3kAIa6WhHIAFUxoCzKCo3kSgJ6w3O4TxyRos8tveoKd5kmk1Ljs4B3bvYNSWUQzgmbNX2nFIPGl3Gd3cY5MaNjsj0nei6I519987z3o5NnVh/c66Vo9Kb0KO8AEH6p0Nd1137z1Hus997mPdRz76UDfLdJBflnHU2k8Rr57e6s6cgk5b4D7PmluMS0dVPWTb7zvnqyCOdnMs2TbrplDJ2fzxFob27/0+xw5Rjpck2e6/chby8FN3K8xnd4Uj7/T8dpn+Os0oy1thMke0F7dZfwbt6aOwdIM8HQ5iUyAmNOXyWdQDThGtcRj4/d2vfvqh7uEHmIpitIyuDIs7ek6xoJvMKUjNhVp5jNBBAwXHBs8NOT4PRxhKAPUvY1BjSoXraJCNtxuBblYnDaqBVil5RZGgWErZ3Ki4qTitK+tIPGzgHFVzJNFNU24wEQeNDw0h8SpDo6n9S2Nm+AadHzfsLDGTssRSJTd7Tqj7MWWNFDCHz2Sr3JFtntUnpp2Ffi2wlZHNJbIecQBDM7r7/Kc+1d3O0YJ33/2h7oEjR1tDQBS6/+gEO8jsIsDgcNe35UXn9Hl4KyM3JeihAzYbBctxBOzV116NsSatbIAcodEVXwurRoPXi794sXvg/gdCSw2GakSlsQaqfC+vOBjhJjPDp/xCA+Oz+TpNanplSoMvG31IpxOOWkfrFL31oTGrf03z66d85Zxo4M9IKeGXcxo85mM9m5e4tXfoAX2EN7Tp4TCedNJP/CzHZ+86DaqaKo/HPj/yl3BrJMt7GqXqE2lgPbiOVBcZox686yg+NMtmQPS0tDCtcBS/Coe0ry+8SWPDkocZ9M5H2SB3fmp01/bAzchjjN5dRu89I/4Azxs8r7Bc5ssfebg78NZa9/I/f6f7ER2aX7vjru4PWUfu2aWWs8g626EblkOTBPyt4E2WWczRsCzTITx96o3uyMFl1ruvdyuum6b93WXt+4z6cn65O0i5u4TtHnQfTDNuq25SL2apnBGmv5c8Jc6GSxPrNjocIByk0BlPv2t2IsVlWfxSLnXnCCkP0vM8x2uNQkp8+e48I7L3M6ycsnhJZzxQEA/Lr0t8C2fTFu7n4dunSxjpcw9X9HleAItwGEeYAx/PO9BZuutv2d6lazpWPBfs+g/hTBzi62JYa9tAL+vNpa0WYJz9nOXqvOepf1eP2znLH0VYtvZf/ISDyCnLitLQNX0u4+LVfsyZ650Yu6bKdBsjq/btMO7G453uK19ZYcpo1D3/MuuMtg5BJOLBkO4CXabH5/IEFg4xVf/RAKXyFFC/1uIRJTp7T46ISiOSxQlvYObNuzwnbizRMHsagxbvxF1stsI2PcZXYRaX6B0zQusGtcnOMsrnMEbgZrfG8oFJzhADcXDwC2QeDL/NebxOQM2wBndx/jDLL/iE4wqKdt3TEDByN0AGo3jb9RgU7Le/5VtW9GG0j7tPf/oQBrcNAkzDdKeGuGt8184Qg88n7noaA8shxlx7wLF1lqO+UK75MhcjaTaKB+gAbNCT2bh/oXvyide7L3z8II0tjSDlOHK+zWH3F7oe9Xhbtr0bR703WTe8uurB0AZJNNbhAs/2Oms0MYYzUkT8bTYLbHI6xcYeH79wyGnrZPef/e4j3QrlzkEfmnvYpDFyCrnJfqKMxB9XAmej7Mjg6pnV7jvf+U4243wKA8RwaVgGkg28l42ZfgqRn/d0avcrX/lKePf9JIdKKLMY1JCwCavvKhgbfWUripp38dI1RdDWFU6NCYJc2+gIXcLNj78b1ZVRIKziGFjBQQPl5ZdeRhY/nfpNg0Ucnc86lbHO0ZEa+bPem8JE6RCcjT10VNU/rGTCT7py99mHGLm8EBcxD3dFlfc0TgBRDeefH39pmFEYfl3x7jvu7m4/cjtZ0Rjo14+k0/dOZu4HCG45tYU6JK3n9LrMSJ3lAIN8XdOsjtYJiDhoNGkQeFVda+j6XLwt759cOxm+1tgzro100avSDRvYoKHSBRX5TJorF+kgwoc2bIZZvryn029IW8uyDHlSf+HQlZw5wi2ML7zwQozQ2znpQZc6Bn5lUN1mHNPrXj/uqRt8uevOO5KPZTpbIwwaiuJlI20elu1lHO/mY9k645qnuFc8n8tJC9OJg3k7+1EwaNiK99///d9nVqEMYOP59cXAQd5uxEue8KpT4zqN+29zKoXrhB1JrhMhCgbL9BJ+4c2d+g8trFPyKCi9D0CGJxhdpcMiUxk/MalCDV3Xkh/DmP3ovXd1n3vkE93Jl37RHcRY9et+fppe2TDF0Jl/lee4C2NJcXvyF1zpEr/5A3xtEnrPLSIz26Qgzpj9LMTO9LtGo2dTVz2Ik/hJF2cfHMm2U+QljxXO4t3qn/XM1JXx5aMARO5VV3VvkL2DX+DRNb5olFXPzrK53TbTdc1aPcKvs7zQxXQ8CKf4N388WhZT+DTaLunMgvzEWYNOJ22ExfLkwfKjlZ/ybuL3cAvN9E/Y0HdtZLcZ4obphvD5LFglj1UnlhcdQKB+ObUKOMLPPXz6m144lQd1ifCWDtAoNfvLueIH45lGOpqHeXm8qwOH8qVlGNcypbP2n67JyDm6tZkwCiafIQBN2luaK/o1/3Y5uAyjshwA065j/wZG4mmO0HoTQTkZhaxhOM/ygGWstjkNRBjnANYbOiiKSKA8vmw2jQj5AptHizXgbcjwA3n+e6fyMi3GCwjPMvLS1vsSjw0lniV72xLrhJmH2dhmuQDrUscLe92h/5+8O/v17brqRP/b7WndxXFs48SJQxoqQEEITQXCrSAhLkiAQIDqBRHEE1LVP1AXHuuqrkBCQohXhC5Ql0e4ELpEVEhCgCI3gYQKaWzjOHEaJ+6OT7vb+/2MucZvL2+f3k6dc8Lce/3WWrMZc3RzzDHnmmuufBzB2qWnd/OIay+rh/LhCDhkwUCYl/rTWPey/mQ1L6qtZ5uyjXw+2Fa6u3kktr06tiGJyi8uBL98Mib9XwyjZz2uU+eRrK1bMXtSziaYWfeWJQ4Wyq4EB3si7sahjohSd+rfzQsccTLXs0ZwcyN7HMYJ3j37dB79HFt8YzbmXt86ubh9NcsLsn7uWJYzrOyeDt8uM8sRVHSAUc/i61ZmpI9snqmdGPBuK47yhdBWs8mxVKuhuXiax0u7cc43s0NGbFAYki3P8v2ITHJnJitHZpsnRk38v8VO4Us1/ugKY6pz8VjWVlTW1X36M5+uR5U2xvf4WyPSmHVqGtpjjz1Wj9tQTQ85SZwqeXom6EZwpIyPzpleZRaS4WcEGIPayi/XnYfBQhd68KLy0dOpA2dYOLoGAZ/7/OeKnFoHeSMIu4o64duOBrpCUh3oIh9OmOCenORFexnOpHW6jyLIb32pNPK0RGk119aaReIFp+CnnZbR5N3m38mm/lyuPjilWSSVmCTUMZ2qDFjiY5ICe3O2d3XRUGnyTLMtnNfcKjpw0RbZQzCSUPil7sgxhCZTlhPEeexZQDSjHa3O9N76UbqAL+h1dliHe/xY9jrtTnqCPezu6OjgyCY7uh2AjWd0T5wAnryD0oEqdANlmSZvO+PKyF9xgQUmHOFMj8m6aSj5xGhbKsDJ1n7/7M//rPB/Y9Y8o19eATxwwSJjcMw0c5iU1ZHiUePbZZqOogEd04FfgrJgoUdd4KHF8hk4f1NejHvzm99cecGy5Ilj7CVt+ZTRZqWxMdbkcu7ZnwcffDCmNpMjcZzL2Qxs9b8g5LZnbidNqOTORQpVZIgjdTHqg8d1kXjSQftului87tUPLP7DT/3E4lWvyNPW6EeMQp7oeQpLznT5UJgqtSZ1QK4akykJoWktfbmwElsyAjsUnchYaDXrhS/kOs8Ss4/10BnyaXl/8lOfXDz6L48WH37sx36sQIJBRqUPybvUUVSEUHKAUvNppnmj+mv8HRNF1uZzuOZcTR25r5fAqsYBeOAw9G1ZVRdbRlz9RetfTYKlGHrs9LRPF1yHx2R3kG9IQQ3iDO7YBEvzXrDOe9I5+eC85NekX0VHyoPBjwCn2k70Fe/prnv5uo0lc836gikoV3oV/OQtW8FRK9WYFHJkvezvkn1TkaIrOkA2dAHAYRO1w9H/7aWNe0qeFj1oaFoO1dRaeSj60rcMsCqjwvkNs8OA+PVxErmDp7N+Jx9syBv9iPcS1nqQ3AgDjpSCQ/iJYTiXTKe0cXDTwIYhCdRcYxbCSgBBXvBlsPUIbjc9jVnbfS+XZS2q7YBWV59Mp50RSiYWyHAtj+ftkbaWMkfW80W3KPCZPFJZ8QGJ7EpgFlnGVW/wJf++few4DhlBZCo36+uCf15s26m1Kakro4udvBSnIZhfqa+ehGaNIq5GLdbeDdMX+QRx1k8sVuOormbUv5qtxLzwdn4z64PjjO5eyKOzrexzmE8uZggcvuXltSz3uPf+12bd7OnFI//ygTgdjyz+t+97TcrFMd55Jp8PPhojeKDYxYzZj4ZQo6jUE3YHdpyb7HSxmxfkgnmWVsTx3zlbg410+2m4iQ2Z5LSSQcFGbrwguJKX5I5hu5ClGBFCLjqiYm+pH6NyakqvTmc2/XOf+1x1kozBV776lXrUqEMSNOQxAxLxpZF7q/wv/uIvFj/ywz9SW3RpwOA49wzMjWRGj9g5G/Dqo2nRoYtjILqTqCY7Ia1FoZNxRLsXk6w1nDsNN5K+l1p3O2boH7ZkdJzt9H4460a9tPOOd7xjce+r7i09scm8ttzBCynaVhmURLJ9TJFhp4M74KwEA3x82cknokPKDOA5DTM27kXPQoqPdOcqIxE+46ZmlNQUu8U+VruO/NQbE1SPz9tW0mNydG8rsT//8z9f2E+Zg1gOavRCx9QdWTmEkx5VrZO9dU035MVH1wK9akfPvXr63Nfu6Sj0u6xyQneG5CLOsgfLALTPcghTjzQHB9Nsvnxgt766/lg+wmFN7Lt+7l3ZYGd0dPCSRv8dynMg0ersU8FepLs9zp10NJWMC7Pxoy7xjS/8HRUvS9Lwl+3gtOKpM/nelhcNuw3BRft0r36yavzwwCDEYd9isO1WoN8skS91ZYbYocuL9QiKpZpSNY4xnX1RSJxdjUxAven1D+U9jVcUz47kvmTtE/bTEoEDZAAt6OkL4+ioZBlcazkDaTKyN/2evjptCKidk1lnb//5vPSNdvUI+Iy39NSnjD2Z8eRMPPlorw66MJdJFX6Zf8zc2v/6SCbn6uNVwQHJ1bdGKGTEeS/fhm4n0LWlzKb7SrjWn6pn0jG8DXvA9gRoM/Xyj7R5vBPwwtFBXnyUTh/d6+dMYlRfMeVtHoLX8eLkqyc8bMxUd8HLJBGYBmKWVYnTRjnTdgoRtLGVLLsSGo+S71CX4lslXuZHuRECJ5d0SF1o7t1I3Etc0p189j/eya4f9UW1WOORBx7JKr+R1sSm63J2wRnb7RjhRRBhUJaHJy4OXhxJGyDXVGEa7hqnMfvMqjBqnVFu3vgMY3uLMcjtZKS4EYfVLgcYDkGbZivTPICvqfSYg2zTlXxxNLeyRteemEeOnlwcu2M8ct7Jp4r5/PsbBG40kjyZpo3NWWyciXNsBACn4Fkbc2v0OrW0yL2k+S74fo0Ugmseie3YTULlEfR+1rn6CIS3tvfNCMepNHObQrnPTELW925fiAORvWu3z8XJjN+7lz1zObvba2dDu2138oGHXS/XmLkI7VG6zYymn3z2iSjnyuIt//abFvc9cEe2LctSh63nF6+4PbO+eRt0L07xpYMBQ0Y/oWMnDAvkceRe2Ms3Tvet2fWyQJx7h7fDrS3m0yodpsQYn46RC8+DZ8+sTCAuXfVNnEKXdGQaEgPAgX0ss7XekNbBMl5mfBhVgS5WB5V4a3OtxfOGt0fBYDC6zjrfLnMjyEdTNfhqU5SzmkrhxjAYiaMXvmhEl4MBcs849bW3e8X5HKTO2yNEeW/FwAibZdNxWhuKLp0kY42mNvR4Yz0lWt/61rcuZcumMKaDm7niLYTXNd7LJT9EjtFNj+vcLoPclw1DVBfPkqa6NOJTjnJWgo9WzFHajmzHdmZsYewK+cdu5TL2bTho9NPRs7zoxBNx4yMQwybQc3rsPDqmUU6+Ds0v9/hXaUkW7/qzeSGXs3ZX1h5jU5c9gDAgdX53rlsvXdNVT0vMctrBgNMoXmdMnt1xK6uce44j3MnV9lzdLjkdrqVXHxPa5BHogqUC9pZem9pFO9aNO/zV7ehQuEydfMUnzSCao4BuPMVrYTv9hZ0Uqv7UYRkDmm6Pnt2TJ0cBXDwCB67tbLNB6N2z9vXE2DXCcozrDfjfTm7pSCLmZ7zwPPNs1hdbNnjXHXmJOjTSt53QZjncZvA/CPjRPIke4sFB4pSm1x150tUkPffJ5zHhV7IP/uOff3zx+Je/sFjJbj90yQAc/ep14L01zM70EY/kox9C8T7n1rGKfJl/1Gd3kiCdY9ASdOLYpZ+MH+BxCxtQznz8lRrMJWf3M9Ap2aZQ6dISRgpdIaRElSGbpr1MUYq6N/hYy+TVYT7oC6r+5FF20DCeaNUAK3H423CdtY2CN8VXueiesg5txqF8vcSda3nQJL4HeNoP+yHAqydVXNd9ykwsuAL1I7k4TnfSb9MBuOCBemuQQRgdci3PbnD01H7X13rzOLr4XrgEUOVXZshyrtEN5rJnxeKGltDN6drnLU03gINYZgfNtq7Up3Hzlm70w9ra7SCykkbF8Ty7eDqzmVk3mT15BaMpyNhfbyOzp0ZRljIwWuIhj2LM20teDmy518mb5/5BJiPIo/bAzAcsMhPKEfXS3G5mYC0xiAua9W6js9hYsSUNHLOuLQ6dfWbB3oujWtuKBcdy+lKHeuxVa3Tkza5SxszU+jTvWupczQt3q3lsM+jPOQ1kP87qzlYc8eyLayeGrayd3d7OWq3UfyFbjwW7DAmCM7TJIjt672Xh/n6c9dUcJ4/fvvjEI59bfDnr0F71wIOLM3lr9dnPPZnZi1fnk77BAyuG3HJxEFrh42qnI87ILh6sj3lspYzsO2fz0s75THtbJ5LHapxde3nuZl3VTpwC/NpLI1/Ji3p5TzmyimKHJwYWypP3rRiGDoVl0Z3uEDm5XrQpfZoaN4OqYZn50ZjltRaPs8tQcA41amWkOzT0GxXooobOADW+3lLlCJih5dzYRomx4tB1Z1KGIBJFbxmTdGyMmW1jOABtvBitWzGQnzWQaLfR/IOvzZKg0MXxFdCFX4Jzy1anhXdr9QiX8T5oZMNpGA2P7RZYJp29WyndLD0hEixBuFw4gD7L1cBmUS7L366L1BN5rdUaSXY1DlfWEqbRxsGy+8tBKyVfHRIazWLa5stAb8w4jkf7ZE0f8Iej1W85d/V0vQ+dI10T6hEpuJklNnD84Ac/WB/zYIPmAexhu4eTCpZ7cMDTocHNOmtyMNDSNuHlkE4vyVQ83B3wrU4wlTV8VXdcyVsnnT86DlbPrHKmwNOezep3GbgJS3i5ltb73XJMtX+wBDPh8jrjNbhoMOOuHL5bbmGN/6//+q8v3va2ty1+7ud+btAVGcJHG24dBIuTDH7zvHGrCi/yM6niMoU+zgMVjFoPPT18TpoJqeNrdjNKO9D2s9e65QdjnW8yHAZYwCdN92SwWOanLurcau+T84pXv5Tzww9/evHX0ZOPfuTD6W/yJPFY9uCvQdrYJhDNrV+1G0wAoZ+OmXSQTj9qD+RuhIH7cgdyIOvRlkgIRUPO6+lPvewtvfQkZKPPvUk48odnpRViU74JSfHSrzbIX05fnKgux37hU9fTOiLvvH565ZDPYaDcOw3Jp43Q574G93yWV7IB2oxZW1/gY0P0lfqIwjxwtJ/uL+FioAde4+ssVL1w5VsEbsdfjP6mpziaOgwmTdpo/xUmtoGR5FFXtbO0tan/4qVUHakePO+BjW7sgOfs9jWFpSE3extoQS3lOVU2qPcoJ0iCnwoz6TpCLLb9/Tzy38nX1VbjEDtDype8KI0XvMZaUgRZ8PzCUQymrVobm/q28pKVLbqOZNN1Tue5M1uLxx77YhrQRh5J5mMMQc1njNeTf3eH0Quzg7itUexdyQpkYjezp3Fmy0GPgkdpfcYzm++m/ji75eplpGSWuTqi0Bjjxgr4hF0eAlYeXV+abEAmXxzubbPNllhQmpo9TlrW93IwbftFANYRb8ahhMumdcfZD9FyhlNPnc3a0Vcv7jxxd+payy4X9y4273plKYtGF+IvGlJb4sdhBGSrMmuuXKfidMo4nMKp2zppH50wR67DNJLXGLayZGM1a3c5u9m3Ivv+xjGI8bbs4aAbvWj1N21kNyKPYDRMjaGO8KrTdFRmll6VvTm7o5SXIWAwGDOdo/vR2GLQ/E2N+kYRD0ehDFnkBx+GitPmcbCzdYD3ZkshuKO32lt4wQnWsZq1NrNLc/pFGzCGPhX4W+oHTQYo3oRvRwLtZmLQxYaUoY+dcMYPhl4afhqweiKlmbEXHart1KxvNaFycjttfvbp1AopWjDyU+dEOo82Ok7jviLrx2PhWjcf7qt66eTSs0IlJaKL1u4KnJSNOCuJWnzxq08u3ve+99Weut2JFb2BGSKLF/RBJwWRduJ0ZuRe2/awkZNO44ugkwJHp6sddMArecyg43Xn7zM4jnknN08jh+1sQ/XlbK/18X/6eH3tTf6WiXLosH2WmVMDNm2wQ7dT9+QrcCDBVY9PI/sghusT2fminUhLDNDjENdlG7cClB+40J+nn3l6yVNlzCJ7mdUMsSDfkM3A48677qzZXPA4wnB473vfW3i8613vKicf/1tGysNDXWY5nbVNeMnzUgJpcRWc5weYJcp0Davhmc/4mmCyZGfTGsDJrsh3qWDSamiI33Elr6upBdTTTO/OiHvmy19ZfPYzjyyefCJ9dCapyA+taBda7q7xTSHtEi8effTRpW3qPZDl+1qFiG7ZV8C9+svM2NU+sukT8W6p1yG2dcC59ch1TdpNSFaeKyCMU8prZ9XeAkMQr75Kj37TC7qINw1XuT6UWeKX68arYCRf922tg92Wnb3H4YkuR5Mc1MHOdFn9KLk5wCUjeLmWx9Htq+5jN6zv7jYCt8uGMBwd6Fd/v5AKvqND5QmfdoKn+obP0/aGzwNO5z44X7OzW4jzb+NsDgHE2NSj/OxCsJKXqvJi1V4cxv282LWTxdVhW31BbPeI2aMYpfO+NJ9H92GCkbAAr0zS1xIBzYXyr+UrLbVIPDQiE4HaoRlR48adeNSr+RQvx27vXB7FnvX2aV7U2I6DljR/zntZQrDIut6NFFw/+lTWdmWElhfL1uPc7eXFtbU4u7Yf45nbScEWQx4nwcMssRfhosawWxytjoYRyuxtOblxgDi/cfZ9Uc6ndu2/W4JGd5ZULDa8oRgDvPeK+NGcdWv78qJE3n5dz8zwCjp38pnjfFBi9fSzi4++7++y+fazi9f8xI9mi7Y7Fs8++aW8hJGXMlRbjLjIOTAp4lqEv5XD2mOjo9XJkT2/9kz20s3yieC9nzp3bXMWJdnL/sK7q+Izs5UPgawssqYvA5a1lWwsbu9fPEh1MYG3ZogsNVhBY+lOj3wEDV6HbVcG6zY9ThQ0IDoocIaFbsRzI1EJN+BHW9AhjvYX3U0QB0eGyIyI2bPXvva1ZdzaWDBoKVSPgG1ab2cJL9S87qHXLWe70AfWrRjwA18Y4aI1RJA1evDFrhOcO4YUTzh7Zi2UKXkbpQ/VKN7yOAcvRMbh01K0wco0zTpMulSj2FpqhHcsRs6poznJihx4sGC8MKS1VjssVzuVkOpK9axTvrRlu0Oo32DVG/0beTJkwP54dPiv//qv65E5+ZX95DDFqe9OgjNoNpPT62UgM2UcLEfZ4SCK1j7wjT5pP+WQxa4J0sHnfLIxHFH81kHNg3rBwHdfTRMGL4dj6JqeGph98zd/c+EpruQ3OVxPPf3U4sTJE9UGOb1mnOCCRnBbV+FJ3miyP60XUNfzZK068GmgY9mDfNU2gr92rb7mzxx3eKvHrOLf//3fl42A16ls6Wjv3Tvz2B9fwOIg9pIK9XOI4QYuHqnToS74ijc7Js69s5l17wHs5CXk5tscn4tdt16VOs4yuO9DNKnQpfm5nnym/+EsmPGLD1WTQ7afsgYShCPTR4xy86KgX32RKz6rNF1yXr42kBxFj2Y3ouPpY9fOby1ORldKn8IjPMWXapvhiXv0k5u1zmwYPs+XqtC5r2kIPgKHb2U9vXzwqHeEEjf0ZTh18rT+0Bc4w11ch8P3HX+ps/wG5s6O5g8dUYf7+uTwJPTq23JtkNdlnOHQuHVd87iG13FlNzNrTQ6OTncWGg+wtX02Q1CegbOEqpcG4UPZvqTLf7Vhntc1etvpJ4uBE90IzNBbrljXoRplYoPkq4H5Raq+Pmc3gBjdkuv4SW0Yk8ZqVjSObrzDGOU8jjJ7Wq/2B/ksLTi6n21FMvNpbUGewAXvIRhrYcF0z9fUUOw7KUT0xdixKbbHQMfD9DinqdIs6h3H71i84XVvyMxF1ilmxnktnQSW1yxIGmbmVLNMIo7xSpzd4LOfCtaOBk7hR0ljDuIkn38+L5QxDRDImtwikCEn0zDTKAVka4pd6/6s6+PwxpXK44w8Hg4PIpo4zHm7Gx9W88g8jWZj+xXBKI8PQt/xdELH8tU4dY2XYLI/5dPPLR6894HFm97wTYunnvzy4q5jt2XNb/YwjJHYCE0awcSMF5xbDma69Y2pKnnHma7h4OpaHkPYYSI47mXG24t7K6FxN/v+ZjVrsA/8LNnI2otSsuhr8up8R/lR4S34S5fol8Y4GVYdjGuNUoPyUoTHpG984xuroaBS49LgdOTd4N0zBEIbhLq5AT9wgRc6qnHn3tfyOG86UunHjh8r54bD4xGpfIyTMoykDxA4zPy+9dvfunjlPWNXAh2R8jdzIDfhMJ7VEpPmLI1jx0FqeVvaYIkH2YsrB3eCU/ysIa02Gb0PCybzkxyjvljRMqrsXKpIYIBcSE/HXWP35l1slizJ6MW3yl9JfjpPZaifkTtteIpStsr7kT31VOfitmeack0Xn8mTCWmcL7OO6C55x4jilTzkKt4Sjz/90z8tHfDSmoBfHC4wHHjnAINOgSEdvzq+4MYB5qQpo83M5SLfueiiOukfGsDAe3Ac4MNL51kwcq+ca3rspTVreTmc2qK84IDhWj6h4nPmOH/2sc9WneLRTf7qMgP9X/7P/1KfD+acqlNdlwpwsx7ZzCL4HqHjL5iWCvky3a/+6q8u/vIv/7KcbDsqcG4NKuAHN+1MnPpd64w5/j7JXLu6ZHmN9wEMvrzsQycd6lPP9QZcmXqLAtE6NT9b8+2DUEeznPB86hewc9U2W7m+XO0cXSpdGuo8Z2Ouq09KH1LKHERMuhxN/7sfZ/dC6lzPo2904g0ZGIDa85mTgm/0CJ/6SYxH5ex2Lc+hS0FwKbtJB2DzcgV4eKRf29FHluRpQCdUvTOa3fdRfDjEC22ry7W+VsShH/nAQbtz1TnVPc/qRTB61MuJ5MVLs7L1Il344a/+J950nsbDvaPrEl+fpdYe86Rv6WskvvPCHU7q6qULdZ13PQxMpJMRXe/7prd5oJ6rDV2vsvAZuIasom/oieviLlrqGAORyislcfnJQaPjE9Xvtfww6DnMJAIy3MqsCd3LyHkvXyJj/JPGVTqSLPvW0MZZy4qrmmkwPVF70eYR/4n18ZYtwxIOFbPsClD71Mb5bYEXgSFM2fA7TpoXcOJSmh2O03guhuSxxx8tRvtU5NEw3aOW3ey8sJq3dDfyBqiWt7N9R0ZqeWM2RzEkuFIaDN0L7BN5eUFYCmlSiM7bTK+1w5M5QK/HgNYZn9wIH4rB6B4KBV5d1z6mUcwsedhMJ2T/4Y18XtSLZ9zjteMZwe4/vfj4J2IIn0nDv+vu7GARp3T9xOJsOrf9bJmm8XeAYyuf63p5L63TbPpWnNndnMeG9F60uz1KPD2KT6Ow53FWly1OnXsudWxW57Cxlr2R9/Ki3/pDpfAbmZ2P1S2D1HXeamd81/jIjzHtDlIHTefwTSekYzGL0Pm1DdfS8FgAQ+MWpLWOVMQN+Kl1tsGHRsDrXNZWfeADH1j81V/9VdEDX45Gj47nuOuQ3aOP4bJ+Dj905jr1G03b5dhJht7C95KhGR8Glox0hGVocw1/cTUDEQahjfNk9vOfP/HPi7d/79srHY/IHS/kb7q7lVWnUcgMM2m9/mQ3D1AcKnFw/6KrCVoDfVH6iHjhTFkyy+8x1izUvuCxAV6AfWU+zsPB9Jzs+PBVin66iW40zR0mtAo92CN7fJFf0EH1DApeKE9//viP/7ieELCT9nBuHuGnF7Dq88Jxlj70oQ/VoR76pe7/+J/+0+Kd73xntTvwOXXi25nrejikDbdxNgttplS7fTJLU9RHTw3iPvD+Dyw+8+nPFH7K9QyqbQU//P99uO7RZzD3+Sc+X3yRz6yvl+rQDU8DA/Gumw/NJ3k4YfSqcJr4hFecZU9G7F6CFrwSlFUG/8FtWsHGd/f/8ti/1Lpy6Zzp173udUu9ld558eZqQmvIYTUcLutlIESPjtu+KMEHhK4pzPqhi5XDO/vIr3N+7L6QfXefy57u29nbdzsvbGun6ORYkR3Zkl07v9LpUMum+eK+48W5dwjO1+JUxYU6kHm6Ou+o1KRXfBXv8NgGdCV+xla251zPk9AV23CmUa7Gr6DHe2ezrWpm9bs9FT4+BJM/tJUeRYQVM+GJL41z413I56fLdLp4cULbtRpQpt82gbF6YuzyYaabjVcfHOh94QLXtLkqm/rN4i/5M8FtmwdH+ZqndBpc+TsPPNQhHxydyQL9rudH01Y8SLmL0Y22PpZ1IHeKB6PaQNrBSg3EDbhNTI62uxp58L34oTSgBtVZ+kqGyvky7r42FDgdrt3Z7ZKXOTcRzkuCw2wEtGEoQgJjiHMAk78ZJabgcJ6Ds2ttTDqYZVCyHOBs1n5xju+///4oYV5ei4DN5hGUfHH/iinGutYCN3xn6/I4kIVjqtkzLZpA+O0kNA3y2Be3cAougmuCpCTOBadSxk8LUV1pmpXfdW1XFjzHBvIxU4mzjOC2208uvvlbHlg889R92cLmVLYpe35xNMbdYj5fd1Of0GfXSz4mreJHFklF6zxvRV7kh6IwPKU1SS8eUpQE5ZtnFXEL/TAO1s3pVMzgco6EuZyGPKIz9CZ8PpU8tgLS4G/WoPn2C0nETfcYYJ2GzpnBoxdk51pAs6PyRtbNA0bNrIX2xPErBzn5btbw0Y9+dPGbv/mbix/70R8r5xW9aJoHdLfeo5Ms0cWZf/xzjy++6ZlvqjfpzTTS+dLxVv45oFvlerKL6CB3MsUTjpeZ7Jb1xcjptl1nipUAjjJ0RycmgOdFN4//HdbCsuUGjjo8zh9HEq8d6uZcsstmPfFfHcrA0QGmgxMrSKeDztoqeZkBNcumDmXEf+rTnyonFh7Kw9cSFU9o3OtU1O9zx17MU8Y+snRFG+lOfVk/nKaZu+6f5AH3ckGedi7kgx9+gCFNm+K0w6fqjI6pkz0qfl8O+C2chv6N0E4POCQ1YMiAhk7hEb6WjsVJww+8cN/ykM8LUngrTZniX67N+Louxziw5Wn9dr6SzC7H1oCvuuiC/oC/EMsZ+WkYcJ6VntrKLKbqLgeMwCefRXrj1G1pWSbZln5GcFdMSE3LMiNmdM3KF98ykWWZp7bS5eUzAVLrWC2F4AjmD08cJ0/mYyLTPf7htUFmvbMUwrp9WSZBb+ehZdD8dV8ynhxdOImDHzgFKzwU33rv2oRcBzzme5EtWGCbTKw1w8EN/uXHTXBSfOmfgFF8SKRyITz5D/jcdRw+v+zOLqIdAkI6zIUi3lGyLSo618EZMQIGjW3OMtFo1rdmfiliRlpZf3q+XlazttILCcPYYNqKEYCGRFktSwBn6twO46guR+Pd9xjZh7Smp8sTCCejGvWEr/ytaJ3PeS+4RjRBJSNe52oNHG2xcBwG8ZHPfDozGU8svvu2exNxPh3MVxa3n8zWPpOkGje8adwaL3EU+lqDztHMTcMpvMO5vr9WeDdL/n7j95mnn6mtpjySNSujkWlgGjweMpgMss71E+kgPTrVkd60YaaLcKQTjAo9RE/TxfiUDKMSRuE6YulkLZCz6zJ8KS/4klV3/BVxk/1Yu2kW6Cd/8ifLofF4G501+A093eag7Rr9zi3n7kCt69ShFb8yKKrBTuzHrRqaRvSytc502gt7ZuuvFOhQB9fNr9YrPNZ26Ip17mZdhXqpKUW1LW2GHLQtfOaockLhJoDR1zrEvu/6nLVZuGuLn3s8+2KfzoeAAku9Oj9lOLXqcn3yxMmCacsu5QtW6Jdm0MqxRIOg7tZ16fJK6zLS5HG03lTBUfrg0lVolh9u80CPwHzu2ecW9nImA/IQNxyogQP4jq/HgJ/4Sw/wsrZ39PLbLMhTfI89EuibQ+iyrlse0lyXfuRc5SOE1iN5y4FK2ksJWkH3oeoLBks94T+EpCVOI33UVtcp3HTRj+X1hJD7Dp22pDtpa3Fe1d1pBWO695i+lG4CUPrDERyZKnY/27xtTnWAQef0Cc4hI/9jMNl9Hz6rnx7LVzrPAZ3sYOOBtuLt7ElT6W5Q6jbTS5QKRuqh8zXoji+mPkFdYIJnotF7WmOXriAXWI0LmEVX8sl7QPvgX3EicLyYJm9+kme0pZJDylQoXkzXiXjZnV1M4byptA5EVqVDSRA7V2b3JYZGsLAcPyNtKI2YKhuFWM2MrmUM+2Hk8cx8xleLAX4icMcXcorhcYp388KYOdVM2CVMM69TPSW8CFboevravaOEEwHBH8wa8Qx+j1FJ1g2341Qwkob5lIsT0XCqkjwCbZi7EVIFONYWZ5khyJKLs+e/mhHY/aHrnsxAnMmSgrFulCKuxWGHA8WZw20FmuM+gI9fFB6Ie55ycG3dWONbsWSSQi3Dg5y31hX88czgRweJV+JKVhMpDIA8HuebfTILZEZKPnp6U4aIBw1FHxqjE3Nj0zoCdx0+h+db1r+ldLN10BndeMKhsJ71sc8+Vp9evaLC3ECm2AqnN+FHJ2fCi0TaXbcFtNWRgeQ8kKeZC48B8U5+BlneWz00zegS0Eq+nMZX5FPkna5TmQf6n8QlD5RvGMoUj8InQTw+P/XVpxbPrj9bywCka19koU4zbuIEcZxQ5Vy3vrWD6F5a19FygBMb6qkMhxlMNtAML8eJg6Oc+thfSx36C4hgmP2r5Tmps+tWBg7uBflcw8F1p7l2iG/8qsAoVpdVPoycpxec6JuydNJODpYUwRFs9ZsEQZd7NLE3X48B/fbtJsfWBXyhO3OeNe3ykIU8+LN0vBLXuiGvsiXz+BjsQPWL4aV4+TjCLd+GfS1nTcNjcYdJqFprz+0qpyr9b/wq2xOq72J0dF0pEUDDeZvjA995QC+8nQXv0biuI/WXwzild3zlC18arjPVLNwbzpSOV8rJg6/OBlz1RCtzhQ0fTLPES7w5qqm3bar0otdFYNRJrVObKNxSWv4amFoCmdC0sbGVfVl2tD92Aw4CGAJqls52taeRXilT+coI24nHAbIsP/JVdSPb7Pdl780RYLYTc4rZqQwhCMds14jR4AX3Q1x1u8wz7sZvMyKZD4RajO7GwLAyfMNwlZCy5Zg92PbzQQbrbKz12B1e71JRh6IMiYHc9bSQaoa26hyGrZUVbfB3FE1hNmeRQqm7j+pIJ7i7eRkuXMj6ZTO7cfjziGRNI8qUbkotVrIGx0tv/5SteL765BOLf3/n67MPbx7Hnc/njm+7s/bFbSOvfrjCs/navBVfRzOQgrxASTrh4MwwgUNR0ayh1yT4FcodQLg5r5pHfW4etZx0pKdW84nrqUPG3w5msZn4474AAEAASURBVLpT7rib6jxsQ6FU7WcyPGhEBx2hrz4q4EUfDk/v5Wm2q2e85PPI93/+0/+sGVOfPMWvmzVwgJo2Z4/pDVDIyyNq9Hdgi1rWTRPjagcGsjXbXe34JXaSXd+NPKO79btpRZtr55icF4TOrxMibu1eEI+vjrZvZceTbjYVP9lKs6wG/+4d8iuLr91u3JctzMy5DpaeNm5dzn3Xqf6yaZFRwxPX+qx+hzyCerxA9jv/9+/UOuwepPbTCnngrh0o4yUe+KjTWXkDQS+2wUde58Ih+RtX+FUbA/BQkKdxpW+VN/kNMtRhCQe44uke+F3/IVBfN7fo84ePHF9OPV6jnZPf8m5eNf8woHnTeUpu4SMeCh6947MnM/QTbPIt/s5kVpmv8YeM4VKuEr10ZZbTkVAtJD/9+F2dFV95cz1uK65/0NOBPhTNtGkqOx7VHzj68pf+Ja/BXfXH0Rth4AanUb6cwtTZL9J22aoz1fY9eHhVEyKc3VxDFWbSBG3ZdemnHawS1KNMw+m4SsxP1TOdXSvbuDkv8U1trg1GyLGdWfU1jIaJtw6hnPE4ysp6B2sZCr2RRz0vCgP9F0W/7M4upfZIC0NbsVvIXTtipItHbBE4IX2YeGUOCLLOy8gvDMgetbbMOZvGZHH5HXfcHodzjEZqJBY8trbyJnF2GLCEYSxjMCMwZmMHA2eMCoMwV/1zBVvinAuNSrkaBeWRQSsKp5aD3/R0eY2yBbqXcmNxdQxv8En3kCUNKZfdJHZyf/r5p+J03ZfPer5l8fSrss3O7nPpvC8sbj8auqJEq3npjJLMlWi0viAG5zodSLn4mPirCWZ2mx8FCVtStDpAIGZsuhp4N0sevG/d64EC3NDqMNtLX63na6PZDVb8TRsijzYIhENm6KSfrYPoQ4PHzZxA93iATmsrOYk6Iu2QPj/7XBz/8KOckosZkJuEGZxa6yAZTQd5GbSY8dM2yBytne6620zbkUoP3fjBAAvacD9mvklIvSY0tPe2qegk+6V90qn4u4g9KJ5o34fa+Jxn+NUdlQGC+wuB7+wQJ4BPp3ScdAoMfYG68dZgi7zMusrX+BT8yEN+cS1D9w73DssnvHSmrKBezu5/+3/+WzlA1g13v2Mw122hYfa+nfKok+PsJTPrej0taFvR9VYll/gB0zEvY9kcuHQPvs0rDtpYUjdsj/rbQbsE+Fs6Gg8iueIBHvEDHK7RXWHqmvBaaJ53uzWA7WUrlSE/yto14GwG53iq/bZuKGfQXn1WF7iec9CBp6e5jsIr9ERjqonQZXHdFy+rSLmiZTrX9TJxXLRz2ucRi1Ojr601rfrdrj86RL/QCJ54oWE79zWeS9e+uoz7vpbeutk8poc9o3vu7Nh1pQeKyinfvgwcluGwTzDh3Li1f9d1OsfVHrtZoWGMHWJ0B8SmawnfxQQTfaO9jswjbxLDtIafTqt0pcsU3mCk7Dy87M4uJmG4CjEIY1sokJYGyRbSnFDXHT9wfSGytYVUPs4Q0xn46aTi/G1G4b15txtFvxAjOAxOhLydxxzlsHArKUtmdGJsi9dT/fO6ikFJnJ/hsFTM8JczrIF5FNpKrwHqWNDdAQy0o7WULzMbu9l6hQRXM7O7kb1ZfEUuY6YsY4gDn78jxz1eXV88/tmsh3vqy4t7X313XohLA8/LREdOZHF5YFJEODT/4KYTEaQH3HWFUuzM3FDslhVANbIKHV3HdQG/gYWqkUXnBHpYDTY8av651xmTUT/apqM6KR0qWd+sYam7syaCntY9MvV41yN+8fLXMpwQxKnVmYgz29XB/c0ua7Iya6bNkR3HVycnOKONQ48PJefqSkYH0XKvc2yAcKsP6AYRaauRMd1Fd9tZ8qTDL7BNMyMhXeiza+XnhzTlLQ2w/pa9ky5umRZ+k4l4cZzZXtMLJn4r96UvfqmWQMgHR3kbhjjBfcvJvXZLnuRqrfYnPvGJapvtTBvImdFVfznWgdNOULd58Kq+acao7+kSB9pgSf3avLYvb39+GT6XCo2z/IKXa+RXP3pdkws7Wk8dJ0DWxZ+bHPYp6uvqhB8mfwyqyc2X5FoH8aSWCkx6iIeO5rNrAw+DmqczYHHf9ss1m/aXf/nfa5mIfMqpj0yTOVCvsxMsCUSv01fvBPeVmiTjq0R/42tY0mBLtWjo+DMDmbrnwf08rq5TpnFaTlB0MbTB2ZG+l87QFbxylO+QM/rlOQy/6p7go7955Sw41w4r0xMHeVr39XcGsK272phQ+pr61N31YyncwWvY8vI/xHe+hl0wU8b3CuSpdf3Jr2zLEi36GnGu26lu2qvN4GfyeJF/NYObMCf5Bz/LoQ492vh+vpuQaqxUVYufi4brdnbJK1UPoE45mlHNFOcWAoLMGo0PNoz81KZDCXJ+P79OWYEja19buxnY8sayhLWNbNwdJnwp+yhihFk6ju2+ZQyUNnOoa3ZdSLlzZ70sMHBWn1A4TGjM8a60zjOdSyHXxybrDJr8nFGKgnbBbG4LjPK2IgSLsCjOchb+HIuSHfXWo/YZQfLbt2K0z51/Jp149q2LEMEoJz3KbxuX7IRSs0/i4UyhPMqBOppqWxKGdcIDLkVqMsjrgG/zvK5DV9NceM8aBdniEaVLEwHulgvNJ4i3bqKTXPDRmdPkQC9ZdYOV3zX6BXwSin+5lHajg9lIMoIbfMr45F4c+jgcZnB14P1Yld7KW0Yi5Z5LZ/SFL36hHAXlOIxzHbrRNB6u38wuPOFPXk2HTtWLhXA3U4f+antTe2z5O4t3VPvMAFIjYlCrMR2u8Ca5r/YaBDkK9Yn1rHFqW8Pwl12YZE++eNRyRgK6xTm6zYtjv7zAafDjPs1gqevuHfJ/MZ8w/+hHP1KOiPuavY0M6JVdDyyVwVN14mu3MfIBgy5yVD7xz5+o9tZwlVc3mB3YqsazHUf5OKYGb5zSejE49t2MPljyCa7hoTw4+NL8ENd5XDukc3Y7b9t12IAlnf2tiYbcN57Oys9hi5sfPeiSD3xBen3QJ7CUFaSry1lwXeGAJeP+FvntJ0V/+7d/Wx868cW+p9Mm8YDeIGvOp75GHtl+7B8/VlvIkXc7YcqSq8GOF//MyvvqZescOdkBong48Q1c92x7XV+Bf8k+5J02sepDWfEdNvLxDRD0AzW7G3jaW8uqz0C7nh9VHZFO+LDPcBHIuB081w47UJRNCp3ocYh37npcN13guO7QefosrY/WNXkbx9ZdcfrAKhdwaIUH3pMdnLt9NTxlyMShHNo4z5Uef8xXR9hUuz3k0zWyL/VaHnah8ajE8GkvW6y2HyMPVoG7Wj5f2kr5J8mdeEeXr6f1PU1cwKYf+WbhupzdQiQE1qOZnHUS4jCMcDDRfQkpiZDqEUZ3ToxHMWhilvyXmlWq+oK0qoy46yKEVLzqk+BQr4OTay/cUpztzOaG4cUwSx+Sr+HhA0GmNBKKhw1L2jxUfN5GtL2ZrxeBc7D902gMOg6PWfBhqZQBUjyPIuDNjq+scaDyfyHOSn1SOPvjHr87M73VMYwZYg7KzrnMUKW+20+aSR6baXNwAKRYRUvgt2IWD0M/XAWdIR73I6R+nI1HypAFhXYW4N0BLG/vk9OtGtCPNg2yeYN2chAnlPGle6U3o5Ocp891pXQghq5h3Ui+wIFxtN5ax+++/nJu+cMPLYLZNjrZMkav+8cee2zxvv/+vjLgvZ1UFbhJf8zetT6ToU5PoMf/+I//WHJFlz1g8YGRdm6ZuVau9ULLx6N5B3Yzkt7421qIsyRoz8+fer4chKIhtLUeO5eOhC8dR/acg9YJNsCLiR/6mw/VQAEP6ZCAR3iFl64ff/zxWv9tIOGeHKSZXXv3u99dL2PBR3Cmb+qX1yNnSwwsOfC1QryXBy6PPvJoOUSNE5jqda8856fxcC+9aQVbOvrAh784TyvIXd7mg7ICWK4bfqc3XPddP/zqcXri7pg+EazPA7/Lgdll1Q02vkoXD5Z7sNw3XuK7Ltc9Ky2fUPAnWVT/lDy3SqhZt/Dik5/85OL9739/7dOs3yR3Oti0N/0tC/Ho/+dP/nPpCV3TvjufpSn2ypbHp9BX7xv92JznBYsWTzIuPk7X5HMxn6j52iwGfy3bkPqaatkJb9kYEycDeI2P+/IcZj6IOEH9hwO+EGmncSprlnvKa5BADxwd6EzpUWrSn9F3NMJL3z6fjCl8Un/TLh+aTTJ2P974i6/rwNDmW/+U6WWZ2lPZhIkPRXcQs5ZYoMv9JMS1mVX5BYNQ+eFO5v1U0T28D/MJ7XB0SENDXQeG66o7k5iWru5N/R2nTRqOv4jbIuCZ/JUht9fl7KbcJQNEIQYJoY2nM0bO0w4DoTid/3BawQpIAg83SogBhtoozHBatuJs+tyhT/ythnm7qxmVFB5hCEVLWCrnrC55YNs4V8aL/KCtDdqANjKhiUFrp2OeD83RyIJdihRBRVw1W7o27dtbDmxAMaLr+YgExQEPbZZpoBeGo2mlZv5+/sTPg3rnB6UqykJc4THPnGt5BXU1zu4NTDjTo4oX1iH9VgloZhzQ07Q6a1hC66I4jZD8lenOybVGqwFr1M0jPG2n8UbyogxMxIMOuDaNcEJL0yTdta9I2afWTFbTYkbO/bd927fVrgxmTqtTuJGEXaZutDjgP6e3acYHtDrIzQBUfkFcl+m2vnRyb3I1h7eZIB1XDVxiB81yegGRk9+6u6Rr4o9ybbN89cvgBo8MGOgwB1QesHR40ppXYCmLb9oRp9W5HRbxXvCiV17y4ozo1JRpPjubxGibxnnh6IrXzp559pnl427wBM6G9IZRkZf4IVt4euwNFzDY8pdDh9HKyefQ+/S2be6+EFp19maam9eXQG1JA1zQTVbKNW4cFvyWZh/wxz/7eLVB9AtNf9nwS1XydRaPp9WGY7PJcq4T2rMlK/jjCW7rUbOg+rF0Wq0TLZ+2F53viufYAuZA+TpGL0ogiX+hoej+9YowkwHejdPyPKun/Ie08bm9QlO3N3Uo1/RwdLu9FrykLXFEQ/BtHtK1Cskjrp6Sj5j6lRd+6nJo6yYN6yW5iQ+tj9XAAl+d6hevfesj4VaOOBs98apmazN4kKZMfQArOLBlHde0zOmDWA8GxDtS1YCaC/Wa1WVf+Hxx6+u+ykFymblIfPmdXcRz3igB5mEspBBVSExILxEaeIxfesRSXSpM6buZqU01fMh0aOfiZI5ZgFaKzWwP4sW08zHeW5lpjchjYCJM63ASGh9nARPn57q5xI/ZVEwsOidBg6NujRHtHPIWTucLG8KLOLDBYWU3vMgLbj5H6OGIZQw1msu0/8rKyfBqvGWa5ffZSthMRXgYXa2GpXq49dn1xDM8bppq9DQbSYrvtKE0BzIpI5H0dgLJrJxd1ST+Vg1wR5sRIpq74bdukg0d1fkYaMiDh62rGq0OzwyFTkpeoRvzDeNL5A3XNmCNb58bx6YXDzi01jzaDqkdG/msqzN79Za3vGU4h8kL9s0aWj49O3BYr8mUPJ09Nn/4kYfLCLt/Qd4YD3SKm/PtZqWbo1vtf0KQnXnsXx6rF6y8ZNWybvy7o0GfwKF6ItszkjcnAY84cWbeOM/WPs/50TqgPN4V/Ni15iPdA5OjDZ5lJMr0TI/8Qp/ZlobVMtSeLG/wCeO2n12mdbuAXOan2yRnt+liL+HSaZcpftkkOMEPr5w5CNoPHrD10q8U4MC2P/zww/WFQwMD5R3SwGFfLDeyHOS+++4rvhafZ8BbHrOor8vL1tea9Zy1T/TjN3tMX13PBxz0BT8NXss26PVNjMWULdv3VZq1ajuaTeqsnYnGYt3qd+dt8Fplcjh/3acOZ+2ELtQSpUmy4ltX5sLGo3latydxZSc89ucETs5lT6aBgQWVbzqLE8ThH77Cw7XQvKsyySOov3GQT5pABtpKn4ejos6RDhZ6tE/l5B0f1hr04AFYTQ+YVbLqG/QERH0ZzdfR6jo5lNvrLSnUNuETJgCxDC/7zO5EV1VYyBup2I82f82wPi+xuMqL0RCixMWsrGXNFhmnsw7XLgz1eC8MVOf5THdvZyeGC7WuN28N17MLW6Jh3WgMRgNLhzCxcGoBXwwddRNCGe0wsZxawslfC7Ecq+AADqE2na6jRonLFH7O+ym/fSEzvHk2srKeUVE+o/jcqTMRPodTpzxGgfbWxU/O2nreVusOrPErmebH7hOlgDMeK9gKqdxc+cEcvDygG47JVqGV0w0abtVADmabdMpCNa40MLNPRqItc2ePzLwQoaELGqx8HInPZ9bqtjwWZ2iXA4Ok37AQObX80NjGpXQgykOWrX/ipDvk5RAwaO5btq7l46h03A2j7QoVN92tq/PscEd3L3Mw02fm2vZPPTPffCkdn1S72tUL7eIc7E1xzV7pyNgGP2jVmXtxjM6676MQntEjvmQfe0iHBfcGQBytV77ylYs3v/nNy/bBVnTALzxn47SfPovj4HLQOB/gdT5l2OGWlesecCrvELQlMMwuK2O9uCcLgjzKw73hVMKhH+XI28BG8Angi+nGoWJXdQsHOLZNsHyN08qmWCaDrssF/IIfnhtkeKrCaRa0OfA5bD7z7QmSuNe85jXFg9EmDyYv2Ox/DYGsW8/62n3pUHSMPrinN2bd8U8+fDZTWG2gOriDvqv1p9rP1ShHtZ2he+DueXwemPU3a2cN17mvLycj7artTs1k8lvSt2s7fJryH/gU00DcvXih2zB8qq7og/bvWl9GX+Tpp8t45MAKdY2XtwZ2jWu3Q+X0C3hcdebsWr4+iq/JJ9SEX3S34oIrlsrvgB/8nbsNjzKj3VcZXJj4WL5JYCnbQZ1wL/xCo9ndATfn/CmbiIrDH0s9d3fiF2ZXq728xyV9Zv4a7Ms/s7sWo2waspEnXMhDQFxfF0JTvLirCnhdTBqzpxzcEk5kWVLNrzq2di7kZbTTmdU9F8GE6Tl2MyXvKxtAqG9+KI3pvdTB/aXCbjZMprQUSF1Nh/zuKS5notOkO7YJIYJaz367yN3JSGQ1SrGR75P7fridJI4dv73yEuyY4ofti8NgA4Ua9Rt9VghcTjgcli/ihS4KQvrwgBf4znjHkFuEbu/RbljdSJTJ/y0bzJZ88IMfLMPIOFaDmeThWmNy4Ndn0ol5RMbpJT/xGtl73vOeekz73d/93cUHPGw4N5Ixy3YUHF3DqR0ZeLXeSev7upjS0KcMI4l+Tks/xlb2VgzdpuFPtx0cE18QQxtnCq2C9l4dz7ipuJv6JyLRkaGx2meQZSM8gemO7mJy6zh5OIXrUydC9gZzdN1Bd9gC8GtGLPBdy6c+cFw7sx06WLzE39abzi+fa3XKK5+zsg738nTbA0O6OE6f+pSX92oCXOCPHjDViyYwXkpQPxh9uOcUGDz3mvDLwYdLH2g2uMBjcc0H5TnCnHzrUPES7hVm6Mtf+IyUr//f7tImGbYsnelJP2nDT4MtMsEf93SpZVaMAiu81N61+8uGJHce8NS1b9JJCJy6T38rTeh6Gr+KvNSPqsGYfIfa73vqe+lH26y+ptOlx3DOf8fDoYO2Qu+7rYFR71JpB56mZGJtjlvhO8HreLTQ66a38cBHvg4Y0g7TXDiEHulwg1fPIhucCz0AQTMnWKD/8IZzDeLnvITbFArXyJvcMI5PswoP9cSnK1mAmzibFLBb+9MMb9VUcA/gvezTU4VWKuk1IRiGMMF1PyqHfzNPWjPe9aXCYPgwkuVTc2TDOKEYHSaUIWEsK3YIuhY1r2ba3M4Hh+qV39GMrWKX+FF/4RngpQRTw1O3+IbVxrpxUo7Qd7OnbsVFOTZS53q2I/NSWq07yb1GG10txVlfz9rJPI7wN3jm7dAE+OcPHC+qUKAe4akHjymr6wrBlRNLGR0ajzTXbbgZiFZ2ZSgh+D5yAbdbNdjqyGwKWtDXOta8Ia/WzcfT4Xw+zrFH+ngor8b1kY98pPiFp/2IVlrDuJG8QRf8nRlGj6Vdty42js59NL59j1YdhyUOZvhu9sCYorHx7zO8ybN1Vx4HPedAeIGJDrhXpge2rm+V0C+kwrfo606znaOJkNZzt+hrXtR17umyQJ/xy72BHofBulT3h23iHIZ05TiZ9IfuuQffoawO2LXBIwdWefGFQ67pbdtJMhGk13EN7Qut7diqs2BFpM5zPlQF1/gDVzDaRrQThJargd046Cu87Cso1/xtHrhvmHTUgQ/ydj1svuD3oPuuqK+rn9aPppd+Cc0f180vaXiMV5axyGNttfWmAt6BA2Y0q+Ku5ifFiscpVo5pLWVIcf2Ba/WAWXAnGWmbrR+XqqPL9Mwn3Dm8ns4YyNJjtDnYLO3RRBRbpa0pr69Wf+sHHUJvO6R4Ip+A/m5PPfnVuHWevm+Y4vkL6u1Z4tbBzttlC3Z4DwflBdebO9kpZsJjbmeHMzoGHIV/OIYXZrdrtjjlyQusLr+WtsN3qq3fCEaeIm/wX96d8OvChTzpzztQu7vajEyBnb4igDGiyr3szm6PRghSIKQeYWBS/U3nKylHAZj9NJPtEceZXvVxiTAbY87l84Fb3k4/djz74OZrIHEcfcQh8xSpn8GKAUy76VlQAmSgvQBmy5K5wGZVvugSDsq2AqgbrQ7X8Cn80hG10MRvrNrQP0sugiPBHsmM7tE4tCtrefEpyB3JWafwzNM+d+lR4/jWOwUxW96T/M2/Vi5nCuMb03BrfCBOSQSNQUNy9CyMBqUxcXTEm/lEk1FTf4kuwlrSWYBusR8NrUf6UCcbPMKzlrezTv/85PBLk8/hmpPECeRkKVvyDyx8vqEhsiH3tXwQBC7kytkly3Y0Gj+00HUHGbeTgnbX6DTr5JOrN3togwlnsjgcOh5tHfAHffQdb16g1y8G0cVuqrOZEbu/tN0hU7S0k3kxZFvX+6zNu27d7ms2m7OLT9bu4mHZghl/xSmHr9LYO/al89IjugcmnNxre9aHy//617++ysKzcZcXTgJaWnY65pUJh6a3Ml3kR13qbbzUqd03vhcpctVR6ga38epZdADEXW3QmfOe0N28d0a7o5fd9PpgNhlvmnbXy+By9N3LqK/3i+Y1ngntW3Sf64mNJQ30t2Z88Tt8wj+8q2Nad3slXpVPknLFY2VjY71cg+Xg7JmwystWS5kkb89+XkkuLU/66brvlSvYk863nhT+IaRwmurveud52EQPb8Vpd8rhmaPpWTqToUGcLVyXcFNHz8gWTojFghmO5WNwHMOOmqUFJ+nahzbIx1O3dtx2CT7yiJcP7uD4Iyu7CYlrOAU7OJOrA/77Ka/9eKdmyD3xnkLHHm5dGP3e+bSX58/sLs4Eve3dMaFJVZAxD9fu7GpsgnMQDaaDiERouEalOl5EYAJDyvmzsXALqpiI1V0WE8C6mpB8vPz1vIR2JJ78TvabXF3PV3mOZ9eCPG44ciyMDVx77a7XWuGcy/hlxrOmuVUChhFDjjwGXIug7N07DNvAw/XG9GUxqBXjJwd2XA84rgnOLhCuU3Wdx84QYz/XyplZ0s3gs70Z3COII3mkuJnNc1dW4+xm3e6JLGE4emR1ceJoZlVPbC6ysiFoxikrLY4yQytHKSidC1IDj4pURcWJx1dBOkUxQtMJ9Po+afJVnPgc5FbwkqZ0wVAPXlWMUrdW6IbYfCInwdkh3qFRytvBdesj3mhkNQLPtVAz6uGfcp2vYZbBib7jW81CkmHgaRs65Vo7CkhkJB6fGxftxT2cBIbBYx5tyKx/B/nlU4fgGo7anTPj0vHOTb80R+GconPau+OFExqEps11j9BVCZ+jR4+UzsOhHRXw0NDl4CW477i+l7f5wmnSDuXRcVxW3VJ/wRqkF/w5TLyBv2NOi/rQiDfVOaSQPPBvAwxff9KldVszWIRf04MHVS74zkOnd7llmnwTL5Zx13hRnU1gqLfl1iDwvGluPjvDp3UBj4smNObAG7oguG+HUZzZWLwSD07z1H3DaPkpL4+j8eJw0BHlrJtWxrVDvV1G/i6jfAfXygjqvFxoHZIHLPnR0PV0+ca77+f1dZry8yAvnMGbXys7Lz8vM79uGkpfZmUaB3nlaRrwyqSD4PPeLQPtq+rPbA17YNbNTHE/Kq4CN9EPPpodRJdBJvzZUbrYky3owcM+Nz+VbTl2evOx88xlK0187w9Oj8sGhenyzXld1wdqdlGOkfeZ07aw8xKn5STRxX2+RexmzQ9HH9M3r2RZYj35zAetwK3ryxouoMoyDBsX9d6LE12Oc7qllcBZZFbSC2pgqXLvaGjIktDRAqLXecfnSHyFwqna86i76IKDI/yoe2a07tPuozOWLwnIL3hJG5BST2i237o80ve9OZ/6970nlHz6O/IzXpC+rmzq4R9tRA+VI+NjR48vjm0ei5+Tbwhk8m4jT65X+D215av6Q29ByGVoxmuyK5zx01/y726lbzaRmWtl1M93Ox/n2MYDOxeyF3x8v9Nnt2tww9k9fXZ3cTZ07qweTZHADHG6knm4ZmeXse3gqhgW4IJGiCkOASGMHkbUBxDCJHHducgz79zEXy6kOAn6D4PC9Di8G1GQ1bWNbEVycnE0XyHbzIcW9jP62swuBnvHjsahVQeBpgHGAa7C4ATz6jpSZdGUsxlUM7/+OMCEqZPwAhgS1evc60+6YaLJ+lkwaxY2daEbH+QtGNsqihBXTyRf8kYRViOYOsw8b9i3Ml/wWbsjm6JmC499ezNm5LMWJ2knn3UNHYXnhHluipe5DV6Dr/CBYN9zdOEAP4qlE3emXA5GnEHtAYpr8W1swOlr9dxqAa2NPx6gtx0DtDSfGOamWxlB/g74Y+bAWRlGlOGmr+ArSx7Fr8j+wt5Y+whG19HXZWJK/wb0eT2dByyygKusDDg46lGnzzu7F8Dr64rIDzgNq+uf53ENxm5Gxu3kgI0/ztLn+cGdw0Ssz8XK40mADgxPig/Ji4eNf3dMxdfgZdmOUHyLNSq4gedemM84VMSlfkJ+8XKWDpYAj+703MOznb6iSzbyyp+zU51zrf7GbTu7p3THmRxJlFkYvB/Xl/9tnK6+xMXhwVuntYSXe3jia/EwuJU8prM08fCvEARaPtLIxdnBPguuOVteGJuvcZcGDv3o+jq/c/HUxRTMEuO/vOBYM90yKToiH0Gce4e8znP65HEv/lIBztVOkoetK1oiJnFzewZO09u0i1OvvK77UFfzqvHTf4hz0KWuc46zcmDMg/seKLqGg+DcZdmVDgYKAjq8XKkuj+bRYsB9ZMUgM3ppgkancDOGsEDfg15PxiwNa7rxW0B7xzUf+ozHZNS87PNhUuflG644vFOGjLou9+BXOz8MaLpPlvA2/svWmfD2+TwhJq/o5ZHMlm6kj0i+/fgDHN0Mz3MfGVgjGh+kHNlJny8BPr4AJ2zoMofRLkycWvA2VqJTObSb7bzXs54nwZ4GH90cn1mGf9Mb4obZCgx84l8IfI22Z83DTlcCjPKxUg4WJYOUAZdTXcs9Q++FjUzwZIDfZcqW2g5qCsqBi78FP9dH86TahIyvy9byzPBnBYHpr9A31ZjYKYxmUHj4mIQnOatZZhrvI3YmPE+Z9dzb4Nj2ZzvwyqTdTp6O75oRji9nQrE+H33uTD4yln4oPtXukfhP2mqwD4e7tjofUPCC6Ku4CbcQXQqU7BhpWlrHp/G6byOiwRYTwpTdCGZnJZ1qGmoZjz5PHV8bhothMNa2MvohKp7/XrYgo+T7GQEot5kO3JfJdMBrud/fiVIWnoEWBuwkbiX1c36XZwzlBAfGqszYtNzaLEz3p1yxbxIIAAm1hif1lzDSEagXTQIl9fbueDEuVaSNK7W/ZolCcI7Y96Lpe3txmtLBHjmihpOZhc3byHuMWbJFwOsZIa2vpvGuXGabm4FOCiREJgIFxhuHToBcOOCODr2MwaiYzORVztFy7by34hkd9JBM0EMfr5U2+fHG9kg6Gdc6/YI76S6OMzS9lZONz5X7oR/6ocWP/uiPVv4//MM/rLeuGY4f/uEfXvzAD/xAGQdbGXkJjiy8BPcTP/ET9SjZjMh//b/+a8kN3r/2a79WNNAVMDz6vN5Azv3olD6gq41XDdDIn8bPjPeSb7Eflgz95//jP5eRve/++xa/+Iu/uLjrzrvqC1e/+7u/W4+u77///sX/Hvr/bfbv9bnQ97z3PfXlIzPbePL2f/f2Mqa//du/Xeuq0fgzP/MzFX8ks8bXG8hZZ4dHZCSo0wtFZiyFchIiNIM/Bl0ZRy9zqGVX0sOn5ot0PKjyZQ9GmYqYftQn3+FwsbjDea50D3bXD54DnnDsmdSljCZg7rvM5eB3HmeOSTlWE//ogLrb0QWndUeca/kbJ/oEhrTWK3AbDnzJ2r3rlxrUU09Lwg92rHY1SD+g7q4TbvI5w6XqT38T7hRtTb/88zLoPhrduZByno7RIe2STsBduuNiQbz6rjfgoZ1gwICviaTCLfqqP71pHd0QDE88wnN0sJniejDiWii+h319j9YuO+dr8xndrlteBeRl/OHYjs8450Ml6adNgmQ4FKfzWPrz4OaRbP7ZYIeZQ74BnHwpjJPHbl4yJCkaN5KBCry4uAVnPX7AZnZlYrfoFlz66TD4eNN86Hs6sJ6niGZWewJOPsfhUGVFBlYyVLLfcmjjkProhyfd6tZ2an/dtJV6Mhyn0nlJWwpWPROtZMbmsgXdtmtZpRbGmc7fxXAqJAqlwc8Ch6fxw1YyiKiy8LGeOT4M/dnJYRnDGlkk0LGzZ718nGWZoWsrfhKaKkyncZMBcF9c7XkQPMA1Ac6YyaFqx8k95aT0BAjhzd3xicsVi4i3c6Rc/Skf5RHqs52XQqaYHGUPbIwIW+K4xhgXnNxGaNGSMCoOTg5/WOIo5eTQOiIciklZjIpKaZPLGVhT5MtH0MmLBnWVUY9y12x0VUeYoUCh4L/b9KAqsAnsfGaZdyOcfTQHfo3sAjNQSDVHhnYJjOruVpQ9Dvr2hTSeLTNtSU5/sBb4a5fzbUI2XqKrZdFKi/eMjcM1hamQMq7R5CytGkT41jBGviGXUejW+sXrIbvwfZIjGgddV0cLHWZcPWK0npFDa+cCcBs2Q4FnePg//u5/LH7nd36nytj4/Md//MeLr3aF4AhqH2a63v72t5eB8EnN3/u936u32q3Z4yB7SciM2O///u9XfiPmX/mVX6nlQOrUwF9KUB4f4OzgLDjuvOPOarMVPw3oaiYgqqre5K425VPdv/Vbv1Uw3viGNy7e9a53Le65557a/ukP/uAPamDwhje8YfG6171u8R1ve1t9x/5P/uRPFn/0R39Um8E/9NBDi3e84x1V93vf897FH/6/f1i8eMu/+TeL7/zO71wEm+smD+7dDlrm5Ia+DvIcDmYyOI3yrh3XeYzZ9f6oSztP87LdXuiH9qYdebzsKVbNtkydwuG6rus+sNTD9ixxSJw66Y32LV2ao+xiZNxxl6tTnpJvytFhOioU/0wOpO3Is6Q3EwdlXQMfv+CAfnrlMGgoWxl4Oj/44L/O0LU0wbV6l22yYq/tp/FqeHD1cQYzPuDDq2x8rrUj9YlTTt4+4ODamcPe+TyuBQfu2qWAPvnQCs48yPtyBLDZHPDxV1/VM5a1hEFncrOGsAD/yL752bxlTwXxddCkXDff2Bu0t4xaP8R9rYM6zkS2K2vZxWnVMgbLELP0aSXO7oZ3IdJfxy7a4opzu2qGVx+eUO0hTl118rnLRcXOz1QjpI54M8Ic5jh2XsLil6S1lAPc9KuLmMGuF8VTuPQ9EPATLzfCY3zujz/o8yqv6gV8zqnMedmOCYf4FIFaWHqafer55wIzbT3LJNY3DUYhO2ygp3jz/X/FDzIGbHV4UriWp+nKlWpSz8mnC3FBoJARmUPpg3PVVdXhX5KSn4O8vZN6YyvqqbzJytho9snM7kqelJ87P56ga69nz15YnNYUj7EtgCSophCtu2t3dsEZAgvIqWE7OxjcNrzuGThnjbSdhjvymL4VneAo9RBaOohMZw4ndiB3+BcJHF1lOBh71rkE/u52RmTx7i032CgnMzhGSVcyOloN46iRkZIZ4GGcRqfdPJk0KjOxaWTTqEZnUQLM9D3HVIm1OMhmb8d+bgP3EkRgozMqGwQHXygj+GuZxd4OnqbowYjXPY7A95hiJV6svMePri3ObsWwnYtA83h5LwutY95Cg1nsjLwWBzOyh/kyNyx4QyEoQM3mZhauP2Gsk9GQmv9tUBjTMqiTYUdLOTkqyvUtG4K79UhG6+gTmvapmV6WNLzSQTrTGzzVAX3oQx+qTt5sC17pTHVGnl7QX/notLqsk6YHYMgLnrN7RoqxSsaD+5Qjv2PH7cwx5KVuMn7q6afqJTId70sJ9A2O4MKFw2KN4Bvf9Mbap1S6eAE99cgucXUfoyOgTfs2O9p7jiqjrQuuxwzpcDha1yqecY5c1EMO6HFfJnCqt4Bcxw+a8A9+QtmW8FRbUIcgj3S4OMSfOXtmvFsQZxXf2TLOLxo3w/vmSQ90G46yZKmMLbRO5iVTezKvHRmdYFX4MvzAE95MTOOsjdJr9c5pUl3POImX/3Kh86CRnjmLc7jHw3kcXafH9Oa7vuu7Fn/zN39T/FKHfHiibDs7eM1BJBfxgjh55cG76w1wUx6Nrun1n/zpn1QH6brCRH7T1vnhohxcGi/81If1bHm3fXCe/PLYscJspacVrWfN3z6PSl/abzkwk766Fuhe9T1pk9wUfzdj6DbRMiZn191OXONVy0N+cQ4kyS/IUwdKc90y+lrRDL/nnz8VP2Ss2V3NF1gta9APr2f5YR6kxM7TN26i9jHej1iP38JRHE+IIT7189MT435yrO1W/5/ZYs1gL4/ovfDmI1ljy6z4FMFhfDRrwN+LY82vGYPnMCcwyT3NMkfOmeH0RJod3Y1t3sVHT5E50vE5oMX3AKN8z4DA5r08Pd4v/4mdTLuPk0ubRtooLyUQE8e/abvJdiYhgZPa9pDIVuJryafuQKprPjM+uR8HJrABB+eRf9yD7V6deL+TPnYv7ZtsxlazsbVpo3h3+syYyLuQmecLyXcue+0eDega3KaGJaKuE655ZrdKTcS2AhabEqeDsEaHYaPIOjEGh3GpDjwGUgeoQ+RIasSIqMcFWYy9uTLeyK06LvJTo4YwT/7tOLj2VgP3wvmtxel0TF5IO5ZZFWzbz7S79R4WSJcU06DWM/KgAHCztpagCEd+gjAjrEFRODskrGbWVToHlzKtR6I7URpbWpRSlmKOjrMabjLLmSIDdhrBES/Q5X49tEm1MGIv07WBFhyORDDD2V2J8u2Epq18bGI7Tq9lFbX2JbPMWehbPITlxULxcDKMjLWOnQx6lr07bnKQhkaGxSyljrLz6Sw472TTM+1teC5W780ex4ieziwVnfT40T2dFUbTvjwFzSdnuoy3rn0aFR9L0AFBN8jATO6P/MiPLF559ysXJ287uXjrW98aIzKcnp/6qZ9aPPTQQ1U/B8EsEZ35d5nhPR4HiWyknzxxstoFB/KXf/mXl4YfppyLsx7V5vxSAh7A1xkOaHI9349WuxKaX9UR5R4P4fZLv/RLVfbee+8thxAM5S1p+MITTyzuDg++423fUXTd+6p7Fz/7sz+7+PZv//Zykszeqhesn//5n1983/d9Xz2m/f7v//6CVRVf5w884U5vOar2L0Wr9tABrgIcihcZ5JLtieMn6kVaNquPplte1/5ad7oTb1rI0AxLp3d9ylXcUL2OvqazulpmYLmGCx56CsCmtqzQJ7/7pvVylcnrAKvLya8s2hxCrzdUd9t0H3HAZ/xVHh7o7TL4yv740poPP7hm94vvaEjelxLAqrYYIGQNPucbfPHSm7a2AfDVnuHc9aNVGXIXp4zy6ODY+/KZD3Aoh3ZLYkoGl8C/4b4U2uCj/uaVgafrq5HpS6n3pZal5nDEH0fLYK5b6HCPPnnpjrPJCUEZadoyXsovvBx8LUAX+YGrtsTZXV07Hfy8CJj+dyc6tJ+nAnlha5H+Wj+5m6fUO/rsnL2su1kTHboEffcEvHTDvYi0Jb6Iq8jRbgI+x2u20tnsqqUCfBvpQi2zKkcztJcDqN8eOlDLMD3uj4NZzig3J9XYhsvL8rWkMvzr944MUA2Ag2DQw29ONbuUIx5xnctJTRZOeviN45aD8puqVJ5Om+sY8iC7IT+48utGPhWQFxpwI5MPcVqX9g8rAJ6dx8B8RNtxBo2c/J1MWJ47f3Zx4Ux2jYpfdPZMPhR2Pl/MzbGX9cBnzviewpjIKj8wqwWOBC56ChqdUdcUrsvZZWSFIiCEcYz8nc8sIsfJqJgiQ4CSUo5ypKLMvoXOKFlbBUwtF0g8YfQM2YTbi05GP/AnIoGnz6MnYAyOOCtFHjswcHQZaPNH5LxhoXmEUo1OXnmUmPDfrOl7HTpH18yUBjkaLgH7M+owogJ1NTO9a8G9G2CdCap0lVKauZAvzj2n1YguTm7cjECiYBQw0YFpTYpy1t8YKaLQi3aEPtYSJ+ISgZFggJXZtmh7koOGy/iTiWt53DMsghkKBl+H5BDAEpqmurlFf9CC9s9//vNFq46Mo1a0YdYVQutsG2nl6DOj2DOYQBg0adRH80Lk937v9y7elkf3PYNbxjwWgiPHyZPXziQN8zvf9p21Vlc+8gED3trIL/zCL1S7gbd0nfRzzz53BayvnNx09P6nPYPpbNbaJvc6c3jgQT1ajHGEA7x1+O/6uXeVI29bNnnEP/ANDyx++qd/uvSrWkjiwDRLbXnGO9/5zsqHd03/D/7gD1Y8/cMz8dcbyMbReIJnUEHn0SJeetPvGs+9+NOz0NLMtreT3DMX7QjOceu6aiZhqrc69tiyDuClsUdJOuZlOEd3dYpdP31sfqqPvNw7qv4rVCkfvPFIUAav0KwOTp92RM7u5RVHZuyHvPg4r0s+AQxl+7PCrgVl9A9wfylBefWqT11wM4gHv+mHN/y8OEf3LLlxhos8QtMFhvbmHmxlDeLYEE91fGlOHjqljjnNTUfj0/fXc1Y3HMjENTzdO/r6euD+ryjDYcEbuApoIBdxlgUVXbGJHL1ul0VnZPRUZtXXY3/oV5eV1rAq8mv0g89mdher59KXZivOOLtHY6s9XV1fPR5nTlM+VpMThVvuanAbMocejUHcpdDzUDcKUzrjSTM9qvWo2kGuawItZx15zRQnL8eltgJNUfnpVtmk0oXwtuAN21bLAZKPs1wOc5qzL4rxrbosWJzqC+F1+U2BY60u2slIejkS4uOHODbD/1o66pyjHO5kImd1ctTRr7x0A5bkKlprZjovoBXMizImcDLDPCYJYhf4SaFpOzaZDjx/+vnFmfgpp+LsPnvaB1fiv2Q3hv08cT+bdbraoaf6W1uWOCjKhg0ex9nL9dBBVV+fs0sICQh0ZUbUBcG1YZTeDhSD4RCMrglMx405DHOe9A9B541Hs4qXCrVkIMSsRessKYi7W+XtnHBbZrs0pqNHMwIjr1pTk0YWYcByP53D7rTmppCNgwlnuPQRtQjsMDwO6kjLqMtyiAg+uSLE4Bp4doFYMfuZsiXcSQlc73BQ05Aph0AxOcf74U0KJCL4G42RQWgfjymCY+o9Hqdg5c7bFxtnw59N+8hp8IzemFkB75IBLYEJTyNCxp3jSwaMuk5JHOUonoeO7myafg5Kjf5SSdFmGFcNb3QIl6z7Jk2gnxo5nUO/69LZSeZXQltePKNXOkBBnIA/QhuJmIW65yT1Pst0POIoeZRu5o1VhqfT6dXxE8cHzOSTR1CHNDO5pXupqwxRhNH5u/4qcI0/6lEe7g56yzHEn/e9732lF2bDpXEK6NOSzokX2qk4+GnzynuxjO7TIXwTT8cE7Z/jqT0wZNLbLqij679GUl6QvXmCVwK4HHOPpfG0ZSfNtfzdBjjky/TQ5BpfpIPnXvvw3/WAg35x0itP7qX3Qf7dpuS/3rCENwHQzskRjS1P9cuno2tcrqa+bhfyohkMugsGvXcvjzSH6w7kJp94ofXVNbzkpSdk4LphSVeu87i/ngA2GaufrPADXPHiXJMfOthBOuiTvHB55JFHqv45ziXPIKIcWMpa4sOBZjuls6l0Fy1fqwD35o16DKiqvpdJn75WeIPbdgHv0IAW7R3+e4kTDDDPmaWb7IA4e53bl9kTADZbOaFl4h4MsvlaBPDZrN2959OGTsVWxQnN5MOR9RNZZng+Twnj3K1nDXhooBvlhJJNaFyPPsCrnMVLILc32cuYC2YhdQxnuRxdbWOKq/SkodUMLS4M2ElJJ9+DCWcB3s0b9/KarIMnvOiq9IKReNeNA06qF97gid9Wb3BtXksXurzloIJ0H8rKhcSBb67RBY4gyU3fV+ShH/W2Mx3lqWtLD/XZJkvOnclXC/P0/vnnz8QnOpM1u2mHmUA8d34MOs9mcm9ry0t2oS39D/8GbkHqBTUNzXtB1JVvEM2RwjTBWledHyNAWYzYUl1V2HFnTo81cadWT5Uh7U6E0iDUzgU+7sAolbBSR82YpOOsTib1cBRI/oAYLw4cC4H2xjuTa53miQg6SyLiYNqm4mSUdSswFxtxGG4/sTibOAa6ZpxyFloRjHgorrWYjL1Giw6G0UcgarlF7uHXnXpuK48GOTrOwRv8ECevctmCIvvQHVmc23rO15QjGPuVxpk4cqym4tfj3G5m3e7nnvpSbX1y9/nsLJHxQfzi8DFvFof2Uv7wyrk7XnX4K4ckQOGA59aKWqtbCnMq+9BFcc5GacQ1HLKS170GgX4zXGQArgXnaEfDrRjIlTEdchkjV3S0fqGbjJu30hjoGhAkzXXJetJzPMGPPstfOpqzpiVI84IS2NVBJQVvxS/5mJbfM4bihiyH0ZTPIdBF4Vh0vOPqhamKvfRP4402joCyLUdpcOsAt+YRPpF9L03goDz11acWD7z6gTLu1dkHW50UveE8eKmtOrfEc3arrizHkV4ORvTunMdkwQF8gwFGWJ3gO8y2swPywwd+nBJtUDmHODScyszLN37jNy5+4zd+o/CYp4PRtHBQXnHXK2oJC5rFC2BUG58cI/fwF1dyIo3YDgG+OuWt58YMJJmh+TUPvqbgqW8ZwlIw0G1nCjIt/csglwzUow1KF6QbuEjrQBfYJXnLtgamNulaOctk5IFnw5SGPmfl8APvnOW77777auuqE+G7Gc0HX/Ng4U6WAnhgSWMXlbM04e6771587GMfqyU7ZjTNita67je+sWSBN8179aL9G77hG0o24D766KPLGVSyU97nu+EkVLtL3fCGAxrA6eCpg1lUPLbt3wMPPFA4fc/3fM/iU5/6VD19kBdseKDh9a9/feEBJt2RDz99pAd8cejER/jKLy+ZevKl/qYFTDhqC+wkfrnv+uAsT+sWfgjsJ5h0ms4pI6gPjnhMlofprUyHftTVQT80lpFczm3o3Df2jDflAwR/dLesm6fo98Iq/tCHbpuw9rRRIAf5hT437yvya/ADr6985cvhtKcPnlhYrpMZ3SxdMLO7b1Yu24KhDy5keSwyhT8928/kBLm2bjhXSF752zkly5r9jJ6gUBmHPHObp2zR7CK8aD4o0061dIHOCWyrQ+j86nLdeUsXg7u9/jufNEfpf2CZaQVzLOGsbIUrPOjhgWZWRcuyYMw19CDvwL950/WNnvMAmnp7VtcSxDNpd+dzPPXMqcVT8fG2LmSyLluxcrjPnsvkXdrtVl6Y3tozGEw/W+3SdbAIrNrfbaB/7TO71XjhNlGEcShvBSgGEWYqYgCqwwvSRWQc13YEavbTDCiGToym+IQib22nQXCBL86hDKduM46nl0a2efHxfhmYY8dPJj6zxXnBZNP0uzJhyEpmgTeOZeQVZ3Ena26O5SMOlgXcecftNdW+mfRzcQA5Jsc2jlYj3chyBvfH84UzjxYoZ6Atz3BwryPSAcJNnDUs8rbSyGNWpxyi3SigGZcjJyOYrAnK7PE5gkucmeKnnvny4q7bMxN1PCPGbGa9mRdc8vrJEG4eo9hrF6+KbymTxKUMmjfwqQ46fDfLTnEZHYaaQXfWMOVvnve1cxmdyBWMkgXcr2ZWeVKmm+1Ej1p/ml48EapRR4ekS8NbcX2ts2X8wJCGP4L0vnZfs3bSEt9BmQqJLh2Yys7Ldd6DuGFEOn5+rkFeR0yw+vZiZ3SQJVzJkgHlNDDOQqehT5BP0EHbMqydMrx5Lm/petylbZUhTj74KKseDhubAL52GIKLP5tZq45vltR4FIafJY+0K2fGXTCwNHhVljMAF7B1HvWJ1bASjxzg0WG6+fGPf7zycJ7ptjTl0Qu2WXFtUefJ4ZMOX3CkO6MP7tI63SO9JBYe0uAjn5cPy/GdHq+ZnZ8HdQlVR9pNhYkX4sxUwZ0jacBi5sJSETLxmBw+6mIv4Xc88Qy3MmjCX/TBRXAGF974STbKu8cPa/GVMTBw/4EPfrDy3/8N95cNtqxAfrrASQWbUwumOjmE+CweD+nGPa+8p3gAb3ng3rwmM3qj/je96U01iFHvl/OE4J58mQ8eZMqphFfXjZbG23kuZ7xo2Znx4zD7LOy3fuu3Fk3wwgd1Wz4EL7OCnFPOse39PvCBDwxeBLaBFV7SRcE9/MXhw5yP7g0a6Jd8cJHu6KBeAc/wqp7qZKALJhzQCQ4n364r+Is/AjovFw6n4w29FA6nXQ7OjUgrGU59lOuWK1zQT0+899D3+IdneOu6Q9HcNzl/rem2tICc0wpTG3kbIJs4yzre7MjgEfTqmqVdXrgfs/7swEo+OAE3+uDpL//Ck2d5azlC2YbuR6I/kWVyFWUrsYdatKe3R6I75axJCTziJnY4VD9SdsWVmPxJy89yJlWBxKdwjg7jvpKqTvon3RkO4ERGoZ2jWWt5Y+vayW0cxvKAqWZ1Vl52c/SZYA55JU9VP/KGoPDCtXT5g0+WZtrFauDAruuvTDp4gXUs6Tx/biytPJ9Ju+ejL6dOPZdzbKGn3bteUDPpMvwbs934bZ/iwe8iqziRq2UYPc7y9iou4Jo/RgbbdVQem9lObN6QWzGd59cYIl+tKQm9lBxWOtA25PITUSt7GxmfAcai8+kgz2dmmSO3EiLtR/fVvB1rVncj+9uunMgC8gDIg6DF6exusJEZyv14/rt7o9MgVE53jSIy67oeuEY/2znMMKuPAnmz0fpZeIxOCDPjFKYTpOzbKavvGQoR9Q0tTcPoKKNQSdQgMq7PzGo68MzkbmdEwinf3c8OElnPggevfu2Di+eeOr84lU7kq08+sbj31XfHeKbx52W2MrChp/hYOoKHg+8kVvxqvuJtHwYHoYkT7NxH5+97hlqAhzQv6lRa6OM06/Bu1YB3rUdN75yW4mkinJsPrjt+nvdWukZLtdHQ4qxDN7NPN3TC4pofdNW1TsjjWo6ZuNtvG/uKGmHfGXjVVvEqPOX8nd+YPhiTtNLRiUFdb9flKQcdYi8MCsnDYFacw4zwiZPDAVEvWBwbjqHBlvwtE3Rx1Dg6cLZeSz1w00YFzgznDIzhoA8HFxz3nDD5fR6Zw8YxxhNwkiV1DdvjXr3l1MUZ5+yaJfxqHKrXPPhg1TXHDT7aescZ5K5ujqUAz+fpirXaXkA0QGKUPY06/fzpgg9n5XWYcDO4AMc9B9Gjd7xibzvI74Aj5xMdcMU3DrTt31y///3vL57iK6dTHgc+iMMH5TmK6qYH4Kq/aeEQ3/OqexZ/93d/V84fOcnrrKyA/5y8c7nHe3DEmdFSL/zpFticQLDpinPLnXwd9LXfM8Cnzz7+2cpH7hzbdkLBJDvw/+Ef/qHKKG/d+UMPPVQzs3QaPLxsesjWgEBeoWWNH/Bzj3fO+IQOdUoXJ7jue/wLt6SHAABAAElEQVSELyeO7rV+qs9yCQ6zdb9Npzr+NQb8QHu3VXpAf+nBjQ/sPl3Q/tmCoaf05nyeZp0+Ex8lSyGPpX88Xn1jJvR8ECGTaLXuNU5HemUrFUNPaIozuZYXqSyLdLebF9rMdJZDGz+T7xLHIxdsTibkYlPdxD/Mr0k0eOAK+5f72I1E5bp+JSQlGSabpZT6jTOWZfKUW93xBBIFcNp11vFGCnW/POdlfmtn10Nzla9yqWeqk9zggi/1RbO0p/0ccTGqTnW7esG5lorGL5SSH3LfCb9s51Y7Qdi9AU4574q3K0Xy8cHOxcc7l6ULZ/ICGht5Jn0X22Jmd2+bnTcBGLiBOQYLJlDY3tGWoWOTgWJicgvX7Oz22+UavFFAjSqK+VkpwKlLBYTRh3sGoc+j3IHj1cYbM2tqH7YJxFqzoilv1kf5s5gR4o5nFvdkFO60t/OidJtxcO+774FyVhf5VN1+PHxLInaytVeNPILPdnUSmSL3VClK9typs4sTGbk/HeN7Tx5VbW/HYAfPjXzubisG/EicUjMRr7jrZBiftwmzRmQReN6iTA8WAUaJMxMs2PID1hZJB0TxpTqrKDIlPXs+Sh5n26eBL0RYu5mp3eGI2qcvTu8FX20JPmt5VPLAA2ah0uFldvnCVkYxmZpnZPezQwPelXENL5pXQwnDu6Th+ZzX1TiirDoEiiad0W+DA3fXHfDYPRkrK+jQbtWAJ46iKbQ1f5zRJU3nozPrL/00rRqWfLdiaDqHcRk7DXAEHn744eqQ0ayTIW98cFT7ipNidkx5TgA9aP6NR6jDoakZqwyCwGke4bG8AlgahLh6CuIt3uif0PlzUdc9yOUYMlD0V16Og3Ppe+CCCQezbZwGsDkYHC1pdFwZuJmVFDhbHEB4oRE8HddHPvKRcgY9locPB1geT2nUV4YyP9WWghf7A88jab8e/XFoHsxXrQTlit5cw0lZtC/XzSZCx45Xr7r3VYVDDXDD37tecVc5hXTt+LHjJRP4ae/wUj+864M8OYPP4YaHdPfqbz6xV/jx7ne/u2Y20ce5rFny8AW8Rx5+pGhRZ9GcOHwzG6teX+3CN+UE+Chnxh8d7dhyzrUbegSOsq7BNRkAhmvyEOSFr3s2qOnrMxqkO6vHtXqdv/LVr9QgDBzy50jip3rhZ5ePZ55+ZqnbcFFW/Q9mUGIXBXFdRh2uya2dXbDV1faRw0p38K55BVeHoG4H+SjHcf6zP/uzcnTlF8BShzblgCv64dbtrzL+K/rBv+YZvgn4ITRP+74i/5f+jPYEL39D0uVOFhZeiNfHW6fKWbP1qYNLsM8ZjcNa79ekoMfsY2svnswUz+2rPGjWvkefzWCY6R0v4IcX2BJ4hUfNgFZEGBTA4RWIrYfJNOyV/jqXhYvs5WIOh5lTPTZHAFNaIVj11eP+gmdmPfHwqPNwsIdoyKcKll1biRPFR4+nExgO9SjbQd5RB3j1NDr+V5pd8c7ZZJ33qMDl/Mo3eBJcV8Hkq+i7LCEz+Ez+gNV2a7cs9WUgwX/UlvfX4t/kCfkYpMAdCvlxnsL1eTKpdCjEcIZaOW+7/bZ67MRYUVz8MWPDMDI2DIiDwaoReRw9HSqEh2AHvHGNYaMB5DWaYvKxdErHTh6JwfWyQYxqeOVltXN5U++JL3xxcTwzUXe/KmtgM9O7spHHjjtGXGOWtxgUBlazys/Odkg/G4O1n21zzsT45SMOq8FlIx3bSspcuJBlD/mqyfNJ26VkeSybfibHeORyLuttdZKMFqEQNiHa11cD4MyWYmV0QzF2k/+VWQf31DN5DJtvSG9t5fHuRmZiTt4VQ/6lxW2Z8Xnu6SzQ//wXY2CzZmjl7sWRzFRfOBunN3W0gcCTWrQe4PhU9zm3oehOQzxDTjbiBIaXYkBMWSMoa69P5FE0SPKBo0zLtNeWFoBb7KfpcEZ7N0gdkw6p781offjDH64OWSeN16W/txi9c3TpJXmikczNLrVM8UKaeId7afSZztAN9JeuBKhZ2AAq8J6u0BUGrC5y3XwEo3XSYKnrk95pc0Pd7V56NLLsQC8LUjdYBXuoea6H4eTkog+OHFvOGmdKHeyMGTmPjDkX8jSt6JTPrB/5c9zUIV6+GuBp6oljJA3ePQHqgR9cHPUWc3HjhT/SiuaUxZ+iObaN0+MJCb2qumKH4ORaWrdT+R1wabydOUjO+N38/f/Ze/MoO4/rwK9ev9crugE0AZAgQIIAF3EVKVJcRHHRasuWrViyZMmWF2k8iWdOjvVHkpPMmdhJjudYdiYn8skcZ2yNx2Nbc2zHZxyvYrRYEqmF2kVRIkWKOykSIEGCWHtf3uv8frdevX5ooLE0CWLhV8Dr+r76arl161bVrVu3blmy6SzTb4VhN0+lqqaRgfUCFJ3lGV+d/dLuvhvuIkimbuvWrWE6zz7gtrvmtoTZ+I7bSkiFr4T5XGAXLttEvPq94Mo4PpcwYfHddtIvzLPP5qEE/Lme54wWdTBPv5Wx1vYzL9/NQ8ZXlQVhVL1BV5h75yFpwHwLDZjGPA0XV34L3JLOcozn3KSVEb9JW9bBuH4zrvH0/S4sOhcH9957b7yLA+GzbY1neaa1TUzj79XsCs7Eg3gVv7pTAS/uuGiXlt4FXLmPaZ1FOD0In1UYGCcb7o4ZJzOy+o0Ikx5sX+kZOuFxPvgQxzLrmpnKTEfGpV/LlRCXGTqeIa8cRj752XfpMzO65u1POsxlZU+yyvRlnjmOfmaipXXT8AnXTYIHjckBR8Tgj3QuvebxyPLMX2Yfso78usvJsBSYFv24Y0BJNzhkyCFtZl6LPzeXmXBhs47ybOJSIaZnpebpSwP9nD+xTASewY5x8KnZZKyEERbbLQScdSTj4jfwTD6BfBl3QcHlnpqfj/lvqCCYGCKQUEWAuncOfA6KdnQZMjEro+vgYZg/KyxyTWM++gITUhWkJx3CB8mlnBhYeB+bZZWNKYqh4RHsmGJSCL0OeM80CKN43gVbYTDh8llljCFJnWkp7kYyhJ6N5bvd0MMhsR4bDzwMDbDVdGA8rRs9N+184fk05AG0GeIkpA7qJDIRrsJW6q5dYzCl+Uo+BywJRh3bJjedWR7Cbfw8aGo3V10SJUHjiN3FMWQSuodNdHbZcSUuExTxe2HGbaReGN6e+lDatfuFtOnsrak128uW5WYYdybw8V0w3Ewu/JtDdC/eItN2SxXiE2f+ugdj33MHrYcUy0Hewb8wEeLdQdifccWRrpvw/aazXU9HZ72KK7hxcn3ggQdiknQyMo4Tmj/pTJp2UnJSFX+no7ONraf0YduVttY3zPpZb+vvpG988ePPZ+OIC+OIg9hWYgKXRtyCs28bx19x0Y95sR9HOVIS382j/CT47j5dVBrMo5MXWQqXY0VJV/KW9jVdqBNu6yFN62w3f44/0q3Mh7BbH5+tW6m3vv1B3zh54sl1sSzfdUpzhUHYok74wqZd5PLegdv41tVBFhe5tetb6iFclue7ZZiHcMVAQALbSpgMk/78btz+VXkREtJl8FLKNC/rbDzbW8Zf5s+8Zbhk+nSlPsIuPsStCwbjlLqpE+si0L7hoSxN5T355JPBLMv8FjqxvO6+IqzBsAKDuBf+Ur55G9938a0vrMYxT12pi2E629M6GE9VDP0Co+n9iSd/hruwkQkXPg+kWY71ND+Z9YJrw0zru2nLs+Hi0Z9liR/z8EDfXuhGHIor0/nNOD7rWzed/cLngiPnvFIv8WN8fzrf/WZ883g1uoLH7voXfBX/ZOBFmhnlUGvieuBazX6G1Q3aaXgQ3W0ET4MIhVat8uCsuuqeUXAn2x/jCEwWCenL0AZzvnxCzP50byWV6qkODLLYYWiRJ5BvcEGs9DfHdaHFuGoqsonxwz9BIplOmqoWQDuxy4YfDhrKUeSXMmNqGSbUTCpsCnm5kCdWwCYswggtyzUKa4gASQTMYR3KR8NNIo/WyY/4lGvfCSsMpKt52t4I1rettrDUt76Fv1PKrZg56h+XasC/0b9mZzhvxA53WLxiDB0Ax6tXrw2JdB3J7zRIaSJ86GfHuzWPOhf5yJ7U7HswvIxqqTm0nnfbzvrh6Gs0Dg8ZV8fN7Irs8iud3gHKgdwTvOvOWhe3EVmW8ez4EpGDSQwiMr9YSLCzl0EgGpDBQCbRwaANW6Q3HzuFk2Qvktc+JiB1wuaaEzCCkFcviOIQzM6dL9CGIMKLGiBA6g9xjsQA3hhgyw092VEG411IfM7mwMqOZ58PZnaWVcUMxog9NBLNDkLdNlszwoldGNFGXw3GdRz9RQbR+RlMnI3EVuLgqtWhhxXXg2K/V8J1sBPOOUxjlMHMuo3TkEP9a9KPnuFE87pVad/+A2nT5vPT7L4xJmIV4cERzDctxWTzg3T+eRvSQmMcmFSVwCQURKlOUMG7vjgpvzKQyqga5mDuhOazA4uw+G472E6GS7A++xPnTpTGsw5K241bcB8Pp+GfUn/rmjto3iJVyukkZ10L7Vk96U+9SuOa9nR19kd1BO1zMjQ629Z321tGo5uW/Oav0JF1N268g4Y8KGeaMbzjHEP4Lo0VyaX5iD/TyhRLW5GGeDK3WiaRvkr+lmWcksa8hFnGKQ52tscbv+v0B1iYynBJ5zIj5lXUFbTAsOPZHRHXPzKN++ayuUPTWr7b+6YxD2lAnMRgbB+LLbw85hS4hFF8+S5sjnPCafmmM1xnnOKrp+o0ZJ90MBdmac7nUhffZZTUWRaOwBllCY94tE7uggUDnbMOurTOSsWNV9pRGAw3XWEs3Tpfs3pNlCm8lqEzX+NIBz7LVIqLsnB44oknAi7TWHfrKTMs3gqM4i9gA2eO8e6OAEzEV+3CegmT+Deez0Xa7U6B7SsuLFO4zdc8Lc86GF/fn/U0XCdzaz2ETfyZ3sWMF7hoPcI6l/YyreNaoQ2ZcvMyjXHMRxj8FfyIT9/dPpXpNr71L+ULg01hPL8Jg8+2qfDrG+7PMdR0/oTFcvWta6EB83s1OXFR6l5ot+BIvBjm+8lwXgxxzsZzaR8XgY6RSv9RA3QHlvm7F5oeQIWyrqAKXmNBqa7SXXgG7ffLj8hDZBdUwiP1YcwJ11ZzzDeEuePGvBRMomMFB67YoTZ+xou4yMm68eG3bpe37Q2xXL8dzjcvw11wObcZz/E0v5tOKWtJ7/esnuA4aLzMYCvoyPnzl3HPunumolyKEd8CPsrq8pUOe/4pQKDcAot1BsGhstnE4lRgAXxr17iPxcDAELt37pDBd82gsgDjCKPLjhBx6VH0JxaS9DPFdC1UQOcHz04HBrzSmz4X08Uio0vgyiS7HeS3CdcGcIC4/LLL47CDHVqCVq9U3VW/O3jJcPns4Chh6xwgHGiM73efOxOPCON/pzNQiX6Y3YbERhmzXNu3UGNAQey96bzxdPc3vpl++OCD6dzN5wWyzzlnIG1HvWFqajbtfO7ZdPvNt8IEPJouvuSKdOcXvpje9Ka3pB3PvcChERhNCHefkwOD6UMPPZZuuvENHETZF4Pyc889CXw9wTjXzu0N6dJ6TiY/9eQzMZiuZkJxQJ+exjQG9zY/j6T4kotfkxkACOL553ekLRvPSU8+8UwaXXc1MBxIF2yFeZ45kJ6FSV+3TjuOe9JFW65OG8/dnG5+4+vS0JoxcMXKsrYmRPX1mnb/ILCuyTjUGSAkcVSc+HWgFZ/izUNJTrq+h7k4qEDc+zO9yua2lwOz27suRJwEbC8nahmT09nJFJT6SmvSWGEAncSspzSnM16L+7bFm3FPVycNOAnrrFOpi+HWWd/wQivWXzxIIzp93/1Jzx4w0w6t8aN/kjaknrxLW8aT5vwuLXXKI55OfMroGse40rBxjO+7TIDjhzTooVPpz4Nc5l2cMAmz/ex1174u3XXXXcFIFaZKZs2tZ1Wpdt+/O+opLEr9LMfybHvzcfyx3MIodzMlBS+WK7ya8DOti+F4Bzb1V8WDuNQFbJRhOQXmeKbeOvO3H8n4yeRZtgurAyx6zVsGLlRF6G/Sq+bVZNpUowh8klarBMIt7e7hm/02JKrkL8ya1DKNeBSfOplZx2SZVPFgXsLuwcPtO7ZHOuvgATXx+tRTTwWDZ5j0I5zCbjlKSa+66qpQeRBmy7EuprWu4qO0habphKG82/7Gkal/cfeLaTWw3nrrrdEeXmJi3EKv4lJnfv6EQXhKXuLQ8s1P53cZ8QvQodaUmNJdv/m7/PLLwxKCeDBNWQTYjsIuE2zehodZxoXMjBouPOK6lGs50o/OVhXnfjOeeNU3zAWacS1Pv9CtcXSWZ7h1M86rzZW26fbFhzTiTxzqnwznYXQPZ4f5LpkupLsyu9rZHehjBxa1Sw+Wh+Qw4HUcLaoJLtSUjEIbMU8zvsJM5rrkRdwMzGzo6TqHE6/UM9QToFfxIFnnX+4HBQ8lbnnXD0luu7+YqJyrML0uM6r65WzFwXnSe0hm5KDoSJNhMYSxu90mi2W3MyamqgJan8pqm/IXzqHl+8G+wkedfSHnJW7l/cSlVixcVCf6lzsoecHoQiDj1sU0Z7Tm4Cf7mGMWNAUHY47awiTGBxYYm+yVPX3s6A2claa50a6Us+B9CXkKivKPW7Jrqu5O6nM5XLLtwm1p27Zti3UWh6XeUVz+kxHcFeDjMnGXxIrXnGWZWPLbeux9XrT5bYHMvALJRHfb1RsDoQsLr40J5aqLbw/4L/7I+2OQWljwu9mS38LmiHvrDedFHBtAWG+4ZgN+JtxgNhe2RvgtNxDff8TxZ3or4kpGZqDUaaF1YXSAW295Jx3JVf355N+Trrj4ItJcGGlbC5cEfFdf8voou1ZjOyVcQaArlmN04rLtyuQbryW8ZGlgF96vvPLKgEUpVLTbaT4WY6iKAcrVMp2quS7ae2oClZv5URYRDEDYfK7VvcoQyQ04mW+w7au5mRZmZlhdinE7Tj9tJh6n1bMmbm/ciAfTyB5RDdUYnXRgx9JnxwrHwNJYOrgYfpyOLafs2o1me/lzYFRiUGcApcBaayr1NNGXxHwLS0JgifUuk6s6TA5EroZhgtQpZ4ktc+WBALfO1q8/N136mivYtViXrn3dzenJxx/gQORM2vnMU9QX6dz+PVzlnZlEr8xmyk6j6OKrNP+jx56KQWkEBspDoSzhoWkGJSZ3TQCOogq0j+3xpx9/LL6vgcmoIz136e1FK2ycpBlUkw7wLnNRB7fD7MR43XIvA5qHhp1BGq7swW0vN+xMHphI69acFdYMpjBFM8ih0np/I205b1O6/5Gvp94R2ngSk1T8sNgLfDBOWj6Bydm65QIGVU/rP5uac6hoTMKoIfDU1B/DaUw4TjqOazKYM+BhEjuOhWmRuZNxkRHVKdH2qnLtQSpNt++YXmbdhaPMjQyjjLjMtQxpSCvo/55nML4TvPt1e/buhiFspIvPuRAcqs6RJYQvPP8Ch+KexrqClhSQdoK+Gc4sUEvKAIEsiqcZ+AlIk+MuaIY4uDuXnnhye5pGIHARbXv51ZjDmsHSxoHtSGEfTRML0slaFtzrWMicn668ZjSdv/WCqMMk7TAtU+2hL9qmxg7Trr170p1f+mJYPbjqddfAcO8BJ830yBOPYw/3QgQBSnZ7OCx2NXU9Kxjjhx56NCaq1yBcGF27IV180aXo5HJmoeE18vmsg2cu5mj7efKqQ6sKHaaB3fMNWqjZuBl9XL7v/TYWQtj7fO0116TRDevTJbXL0l7MEU1OYR6Psxff/f796dxNG9Lbf/K2kJbten5f2v3CBDcOcpCx/5ywfDM5xW4A3WL3vh+l1aOb021vvQJ8TKZnntqd9iMQkR62XbgJ8p5B0PE0u4Qs9mZGWOisoQ+xozg/mSbZCUzgdxZ66p0fYyyAQIGrvx6dElplgUBcaZUBhomZ/oegZB4YB7TVCq2pmNYLEzVTR4IYVERsHtxpTnNs3TZHoER29gZRSSFI3HDuH1Pt6B+3GMsYrJzHS9p2FqeMJ/1L02chxHGB5GLDfuAiw3D70olyF13knJqZZhcUZZFRFl+z9LNJ+nR/f7b+MsPhWZtrH+N9a3hN2ssWebPpLZubwDmCtNimp8OpI0ojoSYac2Rgv2b75YWljZHb40itYgMf6ftKsGKexb3ceZd8j+Q73h/p+0q/mS/zMGelGgu5PUISrAoG1QyzshbM2L7AnNdAylvnt6pvIZ2LEYAGC4vJWRa4tFdZU66I2T0E/DaOY9A+5OMxBqygnYLBaGdv8h4HyyVOpfJu52pB54SXXXfB+ZuMaLdbmkf5tjTesoTcZhqLseeC/Hz6seSWyyzwHZpXN5wlzTJ+V9RuHC0TuxPcab+u9J2Pp+GDjFwrVrVMFphckVl1UkGpg47k4gUGgYmkae/RuTq1AzmiwVxNNdnKchWOGom6W95Go07THDpELQbNHnS34QYjSaxY251eO4syxwuUuXLXzixA4w/wZCjbtCmI/IueH0DwnYlVfXK302Y9vRnlO7H4jO8PBw/KM6wvOupNDk/s3Pk8TMg38oTOgHHuxmH0RLFwsnlTlCHj5xaftqFJyA+9SyS962HiTO9s4aQS9Y6JmYGHeICTVq1R1y0vnnI/sl6mYULke/8Q+qPktYbFqvQ3w0FOdeGUJkdj0R4yobaDlz3sH9+fHnr0YZjGF8kHJlVJC1GNPwuT5K+F5RO2fkCNDL2DnZINpPW8MP+xZQ8DO8G2M5ZbBgaR3jTUF9MesOpV2X6mDKpSVtWSbFt/4kHpSVlMW76TuLtBIzDxSlDFg1LbWOwaAWc+5qf6Q+TFu846WWcXyi0WCG4HSn6Gie9BLDSIKiWKO3c+G8yl5al2MAyjPDLyVORnnRbm3TJnocatT7Yt2q8wGTVMdm2HccMSwBzqLD1IUJFeznPbkKTPQzowuy999etfTl/9BubGYEZM2Ut50nvY3YQ1a8J0A2Da8cwOJL+oHACvDIw7Q8PUu0U/mRhXH7mGxP2LwNGKeNZrfr43ff0bX0v33HMPOas6MIsa19707HM7qCftxFjrgd44MU5Dau+T5uYykz0wR/PpwR9mSa1l1mmbB+5/IP3w4UfR3UOCY7tYU0wTPTOxl128J9GnJkvymWaim5swP3c20HseAM/oYs6Ch50796Yxpeow8R5inpqESFjg9qNT6bby5IQmj9iF4ICy5K7VIaV2DRavLpxqMMEJZre9qo168aft7CP8YnFmct8P5+zTzkFO4eRrpS0sfvZRhSdZ2hc04sIU01WaGe1B4jg0AD6Wy/pwxb2CYfYBbTK/853vjAWjEnCl5+7Y+O1EMrv2Qc3k2VcnoNEaOxDRb9v9TMGA53ggfvALLPSBQS6j2rxxCJN216VLLr0EGoDhhdENZtfNb8cS/AX6VcvFTeVeQQzY11S/sk8pdLKPxATG4pBFDW1SYz7uo13QEeDM00TasnkDY7G3KtKt+RV+i5asXIWBMxUDMrtM1D2Yp8Im7AKmXuAhQhd6EklLD5Y4YGOZNOhM3IyjxDMRhrY3P9VjmBAZnJUQ2GP6YTSUPsrwKoaBl4o+yKgZE38ZxHtQq9HlqTgeV/BHXVs7tg5fSbQdHsbSCdSpkZqF5EhmaorJfZYtnIk5Jbown/ZwRRakCu5BKWmkQgrMU1NmmEz6UAlSmipjIaMlk+OiIKTYcMVKJ3W5LqjCwEnDd8QEUu9lwoVhyEgA18CBwgI4E1YhlJnjx6GCRZfrJAOhVHaSn4sGcSozOjCUcedkpJPRXUBqlheBSEzXyrBwW+JQnjT7vQKcMl1Y7HxhZxwCXZilDCRwbrXBbgGsJ3b5BxOEMQIFcTBwg0jXViElBdLGXqSGWBqobSYvpDi42K2B4WCjLt6X/llsa7fy8s+J/HAuGPXAevurILedzK95eTDDkyniZY4t8aJD59aqxtZlbkN3lyF9iAMzzf5skucAh2ybSKd6Wujc19iGH9iHBB2pI2Q8zS2Mc9D53lBlkkuCIcUmqIc8emGka0zizSb5UKaLFti5gHKeBYf/ihtC0i4ctu8EktBO3WHqJ8dhnslj9Yh9phbSYHEngy6Db1yZYM0oSguDLG6gsuhTUW/qH5JKzlq4E4A4P0u0YbD378kH7NR/th82WIxIPeY/M4kkln7ZRz1YGkA/1AEmGwE7eESPFmbTdD29MpJ5mzxxOLje5KIgaH0fKmfZsYhDFS4WTVR5goUQpy/4pMk528Ny7EPgDWa31RonPhI9FlDwnoQW127UWDhLM5nOcwSfD6YjmWrr3RNMMbTpGAScMQSB+xpjlQstKVALQV573y+dYbdZJvdUZXTFhrrOqols3bo1mF31pnXdktYIOAF/ZKilO123WVRpRocIAyrHPjjPjoQ1GnFhYSStZty57nUbaSZMf/LNX271RZ+uQ/rKvZIYcGkxWxvuFLnY3wjixV7ldOwOIRfQpjkXVMwXgw3UkFB5qtWU4Gd6OPzo3Mm6eqgwcPpiQGbHLeN59qkXlMRK7fQO5JkuEsNah5Mie/bMTQ5vOCbKBd+1tME96Jqj81DT1DwGrWEv51lFOp+16FCzSuMcMhlIzcbNRpkXJyiZPktauSvDqt35UOcUvoDOkwdqHbRb3PAzsGoD2//rYAZRzXAmJnzxt5iPAjUlFHXq0KdpLZhiTerJzPSznd8Pg+vW8gR44y2YIQeWBpLd6SZX+jKZuLUcSIwpoZRD3cUFpYKJYGCZTiJ/pX2hp0jhSlrE3RwMapNbhqa5EWcS/PaA9z6krflks2MZLeWEH3mKV7bpYZomkMKuGVmbdnuzlfek872P+s7ug5lj1JPJcVoKRtsZioWJqedhgvfslhuiDWH85tMYcOyFwehlcMTCgluZigKWcZaj05fBLc42t9Ju3wqk37t/xjPfUI+g/sH8mhfpQtKL7wJBKw9ut2qndiYY3rywmOIA7llIc3O9cqmmc1L37MBlSKOmx9ZTTyyKuJOFBLeOLd56je0/tsRtqh4YtSa3MDaZGViiAB84Av/SupJqpdHCbL7qA3veQmf7yTT0ITnXSLtm13zvR6Ju31igf5nPHIdvQiVmXbZ2YMqoC/GVRrsQmGGloWRXRngIaX7YLcWeo/QX0ktLg6nLanHAYluAJnEnXIYrMXdxpw64TkshMoKN3lHoykUTizaScayOZgcXwGZdrJMqAD01rquWBqGLGr7mi2wXJf/z9hvoUSneKg4iC7Nb7zp1EweG6uk8pEack0HlB9WnGbdZF+mAWMTMNBKJgvGN1PHa/cc+EovXYJ9M4xgEt822bUh8a9B1HZUGYNmwQfvM0oS0zq6UaRxwuorqzvtkP9u+0o34U/9ZJx6lB3W9u/vOyw2rhyPFi+XZP0pZsbCSZsBxHQJxKqgz5rdYDKU51CxQhWpAh1AJo47jR5Yi8jWc7ZVlvSWk/aHyTigG6M0sT1x4S+zOLbZN23ccjvZCX55+71K9gQpS4p6CGuPFADq+dXZzirPNK1dh4IzEgPqQqwY5PYvk0m3HhhJXJz4GOeZqOgUTB9LQWg8TDZIU+g0+fxYOwNmhF8lk3tOgQ7FkDCYAhqqG5KknJJqqC8BgwagFo+BER390qJSZJvOXiFMniSPMZhbHT4Ggc+oatu+uvf5W6rWGCR2msa4u2ZL0MfkCf4iFlFLBoPCTEc2nb4GeCeGsjevSxZdeitSWwzTUaEHmDYZCpHgSuY4kzJrOU05mDmFQkJrGbWeEy0bqZGJ0olVgs7k90lGeKg2rkfjIWMv8DqBMqeTSWww1Mt5RA6Bc07uQcALtY7Jssg2vNFLmbGCEQ0LoWw70Yz91fiI1J9CLBNQaDF8TRq7l4gWJaWqhP9tAX5hJbW6eyW3VfiwMYdqvZzdMt+oa6HR7WcMSnNnu3c4yl7pgEskhVC/aH01XfgaZr/U0bicHnsuhErFUDul1l+FkPTKSD2l5WDBP3pSFJPSiCy/hcp3VMGBb4ZXOR52Drf/ak2zN72exg7Syvh4fyy7Uv8bCLWxUBjMITi0bhr8HCWWTyUEJZsAmfEt+XmRR4Ff6LmU7mcgWKomswUDKXFhf66iTLnxWZ9xISq4b7AL4LpOr9JqE/Jf28q15LobyggjpJYySLszTkVb6E1fSxzxSXxcHmgdzMaRkB2Eti1d3FGBkpUX6qFo30ndmktmGhjEVDg8bLyANl6mdd7UIDP39RIYRsk9Yl5wGOsOEZR0GGIV46Kc3bd60iWtL96HmgEWMGQ42h2Q2QG3/Ib+DSab7Y/s5M1ILsdCmnqozqH6CFQAe+PEdawB1pFNNpNGXXHRFSEi92t6FSYuFofqMsWA5TO4nO0i1BXEQOxGig8VJkeout/vxcsHswiUztrSpjC+u9MOgT4QCcV6DJnV86kMCYpoFzjt4ra3DnEtjm3CxGaV4KIt2qmNCtHKvHAY0mVZDKBN9gr4RbdJeRPKF3o56D7+WO458tf3owtF47gSRuANs1XIdVFQPZxoGtN1XY/t+EHMkraaMjHqNMm9IlwaU3PI+z3oQ02/qzRUpTTaNgmwI3VEH6gG2DuMzTJiGqwdgoOE7mFDRqSRPdWR7Q2xsx1IayaDpxE+yFTsnYV3b8zHULMoQTLi8uzcDqt+3cfOa9FM/87Z0E3pnDaRZNbb6FxMTOSRQ7cwcMWBAmIKYGGQckNQNMJCTj1vmCTM711x9DfXG/J4AWA/KacmcMEG3yMtBhY3eYCgiu2B9iIdzCCJGPFlKSBPFicyv5cKg8BZmBOttvVQLiW1bcK6ihrnoy1A5cskg12BU+jHRpzWWSbaxG0i2bdu5KZgPGN6hPvR+F7iOt8GipM52O8xLE3gXaPvU5JQ18edhflswwaGyr2QnmBWZNeiDSsFDHeS6Gc/yIWgIfOhMU5jDALWN4k5YSWTcqFcOMA9dd/4yh4VZzLH8KwOZcankVOfVmupmn7d5CxYILuYQ0NUcwtIkEt9hklo12p569XCwo9bEXA/MoMWBWtDMgxxq/AdY2pRlHZC5jY5rw++jbad0VaYg4AyYc4S8oCM7JpN5zAFlJoZQGAedMLuA6ug8gy/DzMeFipZhghlGEp+nK2ERTku1nrkc/xrD0Fg8BdxOcyU+fdyVKae0W/Rl11nwg1kdNhhpdTSpuOmUnIKbFnbOU8s+b8mStoy4qjKWQjwXB36j7jK7vdCT6lAt9KL7MAU5Rx+x79TFb9APiXTi9mguolhR/otP+7nPVrTNVBNIkItobGHPSBNebuIMzpkDcBrUYBueos562b7Rn1i0iNVu2i60fyLAtxzzVwBBEwZu3ZlzdyFUodDHjYumhA9aVA/c8U993Bj3GWfEvwug8G2coEd8+sFCPat1EXgYZ9x2odFK5OG4a17L+SVexy/p9VfiDgNDyXs5GEp4idepw8mEQSp3/5JZO9pEXBgW1O9LtK0eoiu6kTOOcwz1l8mV47VvxdhprJBf5Yfqb4WBMw0DF267OP3C+38l3Xrzj6FHhvF4tnUd3ObQzxwaVtJFf6FDqNfpVjZWqfHdUvUGOy4s6RtFJ5HT/ugZynqNT46H/WUHxtdfe31aM7iObqakiuiMrT3MWDWvhQaRznvHMvcti/MyZhnBDJ2o3ep0Cz6maMxXMVgvYI1Bhm1kpC9dd/1GmI2zY0u+H5vNMTDELMqjzjxxwd+Qp3OteSmLLT8Dp2bWwjy5xZuLVkI2M4POIDtCLSxQOL8HeAwkMr0+x4E/8CmowTC2y5InVC8xcM1HGREX6saLn9vIVo1wx6c+mB+ZbmHTZWwSU2mcYbN96ZrX3ghz0stBs/0cRFhH2+4Ladzw0GiaR7Jba7gF7El2bnKk4IWQnNGGDIhKeut9SH2Q1m8+9zKYF6W6HGJBEmgBpdwovPxpw+Lk7USq5KhM2DXop2yV5u1waAAEl1/J4iDf/PgJWziezTukvFYV7tT0OvVhzT+rdpgQPMTk68EruVdvqRzG+sI4OHBsV3rqNcjGlQnEo5jAMW1d74XZQ4LYdPEyxyJwHqaPXQ0ZZaWGBQZbRxgsW3hUcfEXDUmWqlT4PfIh/2CohQzcqN8rozuj7jcqGGvWYs1A/pJI05ySFkYPLAVoNHrgjTcZFWEgYuDXZ7e+Qw2Cuto2c0iZlRJ2VCOmdgMjW9BYH4nNGXDAmijgUlffhdE8FikCPt5T3/OMAexOqOJA763br1jEugjqCbUO6owOJ0faWOyq3qGaD/3OQ0oNdltQdamj1w+owEoW3S7ajMJz0/Gl3b4Sd3FWOmrOgyJp8otJ2TR2DA7AybGH1JeFtDr0tsn0FJdwLFAfmTj6dAPLDlGc2Z1iLmgfeg6LJdQLSgqVAsGUPkp/OVFgW15pAxdWPktbIfFF+q86VpMxQRU3TZkGHmkqqITx2/gyvy44bD9/NpojJQdyuxc3SytgGxrV4m1eCCR82v+IfoknQbXTh780/2N5Xw6GUsYxwPJywpDzatf/uGFgjKOL9Lo47XKiqDjIKcahHiZgccyEgaOvRjiPdj1xoseg3Z02h1Z/KwycARiQ4GeQ+DG3wqwpqfWkPCapmLuY7/g5wWXTMTUkfwsc8opBiR4R4w7S3/GxWZiJvG0/Po70kIMME5zWHhnmGkM6orutMoXO0TrLLM9dU1z+eBx/PYkd41Z0VgGS0UX3uM3sznNClWmQaVFJMgwGqgWxqQNX4cEjjnrFIGDvlxENToEYwUSRXRzegBuvxQSP/izbeJqy6gsGam2k8RDf4KBMjYed3GZH0loGkVKXGEgOHkKE3VHFT+Jx6aScb99xAsrxzFOcRTzSmVY8mqth3eknJubSZz/7mbjl6+mnn8bCAbqqxJQpGhocRXcVaXTfARiTF8AL28KoqrRaHGJi+1LpXa1OHWF0J7goZv36zemyy6+A8YURRqo2ALDUNmrmsFh+BvjsJL3cRH2kSbw7H1s12sBioq6L5Zh30B2VL3V2G16JuO9ekz7IroLMoQyjB9Nkuqa4MKdvleoaLNuYzNWnrXHgkkZm54IawVDFbp6MVJ1DX0h/YxZojUK87E5I9LFVaE0BiwaxPnwIdRJ1XjvMLc+CXvSHNVE2gAmE3KZZdUE9YJkMGTXrrh5trkMQc+Rr3sHs28jQpwysTF2RzBV8B/NLFA+jWW+Z3BKm/nCjF5WjkNzCiM6y8ISfNcv6MO3VC1OPjrkqLEp+a5rp6+E2PSI0kXg3gavWsB9pZUXGXikxURdWwQipVgP+ktdQe5udQGAO0l0CnHhn/ZUd32IBCoMUi4yQCvqpzbQ741K3yIO65j5IG6KNqBWIBWnUfogpsgXUb2yPBcp3IdKk/VCrp4D2JQeqMqhGpGpWzOSWc2o52041FVVRbM9oW2kbHHiALNQcANl4ujImie0Y9WyEFbooWzUUyvUXfcXGwjlGzM70YQ6PBSPk7fgdVhABQ5v9qtR4kVN2wpZ/tFwEzdIP5+ygxQWx8LLEh5TyPLJCf2l+pbjD+kvKLmlfdhhKOYcFoh1Y4rT9lwMGmd0BbOxmJHcVbuY6m8Mfry5ofVYAE2sWnuNcdjtqxeyCn8qdmRjQ2pITdQ1p1pzGVJnwnn5qipPcTHB9Q2nTReiNDmNCCelOg4l/dowrZFn1T3Ij7SoPEI+oQ7dSxwDZHsxXlIO2fsto4eQZkl2lPkpikZBxSEsVi34kVxbjDTVx7zpcTUjKGJTzPezopHGafA7rCw0mSreb8/e8bWt+8zAESrbqML8uBlT3yIOLExQMRBzy80CbRwDc6nd00TG6xMTuYFR+fssSR2Mcv3Nkao9Ox5nYw0Yzk0jkuEd9tqaFBRgoGJQfPTme9uzan7ZsXZPOOW9dLH5kHttzGaOj+PWUNgdaXhLsxwnwstHzJJtxmifaHFXceiuetAxTq/QdlYYpLr7owXxSAysLc1hS6EfPvMYiThmweoZM6TkrbUhjS3pBNQdxLLPLdn57Ls9FHOZvB1WAEi1Tmh+0SXvuasQHmLTAK0uw7IRdusjORVB2MhTtZxj22OJtfzler4Yljegntpt9xvtRcQssbBbqe9Cp53KOGtYr5jdgiQNahqlRGs0FmejjQ/cJ3W0taiOtnfGgkmbqOCQmA9oL49MTdrhhqEVSk4WV6lClGu16KyHUdJ39wTSZH7Le9rtsSs9dhTm4KxcpSuRb6EnXe1x0eI2yqhGkxyJDDyoTYQqxqb3dAcyicZkFZsYShylDF79P9Qvas7M65NNp6ELKyoKqLGBkUv254CkLqRNRLdT9D3KlKbt34Qwr4d19Ixt5WZJBV25+kfps+ZX6nXK78l3J40uB5VSAoeDPUyMDmEvMfRzI7FwKb/KAE360SBtod139Vxx7M8TMH+2ulaswcEZiQCZvYmwyDa1GIsbVg3s5rf/pz34p/f1/eQS7ruen3/g3P5muvp6JjZPPSnzqq5ik0ela4BCNNhhjm3GFmPEADxmsMLUDJox2GXUiGyaCYBZkRrEUzAGlGQ7HjY85ObN1jS6xZpjs2HVNbSEJDjupMnxMsANcVqAERTujmUNRsqHETubV7VIZXHVYPbCkREzGBdavoVSU3V8m8VmkMloGWLOWgzlRtzyhB9PrEC+zE+EORit0UUfTW2n9Y586QkIEz7N/mgNVmJobbKxLjzw8mf7v3/tkuuOTn06/8MEfT7/zsX8Ov2ieSuHMvw2r25PxTtBJdzZ8wa3AiAslg27HZ4npzAxqAtM1bg/ble6+++vp3G03pTfctIm2ZpEDo9dC/WFycgo95lGaJUtmgytVwtmucxjMl9HXdRjR/Nr9N5dOCGAtQBchxSW+6HLho3aDICo9DrIPOih1iE8wdDlHdXxN788teXm2nCh/P/6/MLguBP3JPIZOpWWr9gKO5l5Mc0hM683R9IP75tK3v7qbGzb70k/+zNlR7DRwtKaaXOfO5R/9MP8cVtXiStYWZ7FnpcNRQXAV9E39rBU9EjxbcZYTHMpSHUq1E62hxEKD+mV7wO4sediMxQfliCNz1fqDjF0P8frUlyfc7Ga4qGZ2nO1+1pLBPINXTQTajxdg5j2gyVnKLK3PwJ1ef4NIlI5Td4jI2+e0nCCuPZB4IpndpjseHSfx0RvAueqd0db60T684RPYcaq5NBQJH8XRXOFW6h8l++P6fDrDIOzuXS6gUugKM9qHkNwmue2ccQywqfKIuZTZNV7GQsXsgorKnZkYUP+zbxT9uz5MW83txrTTuvSr/+zn0hMPfCd99p/uTbt3IlmYX8fWFDqefftZMD7LLUdYMxhB57F/PR1IxiBP1kfzD8GgI6U9cKWu/iIpLdWOmhncYMB5Vi1hDmZnACkPPCy6lxyXYZZsTqvbSXRG73nKn4lDGAYgteWDZsYaSP3yZMvQAeMRDKKDRYBLHkymPWxp96p4S/HqaaImSTwO6nE4rK+XQ2Ah2mJoEbwYYtw/KpOAea1Msptx7CQDq0B52iFd9GE0InypvxgvBjwO8mgAoInEcnYOHbvpfn6XAd7D4Gltu02wk1rjZrCwp+w9eTA1bHUHrxt1sl6vsCu0skz5YZWAGXliYjqu+x3gkgTbwVvZPvOZz2IqboYbw16f3vim8/g+hdSXA3zYIJ6Te4IOBjRCabtRzwX0udVJbLFtv4BEW6cKzKFOoiANJERptDDb8rTLPIylE08cnGOhxEnPSCozHqTBN6ecqApZSEPSV7Y/Df3C0DTdmiQ8DtWFnuqhpeeQNgyUG7C0/UIXDQ4W2nCtxn58dBhipwF94NZa6ofmrZesIB2awjTat7++M/3uRz+drrvuknTN638inX8J1xc/O5++9+0n0jlrt6bLrhxFHQS1ASTmfdhf1gJIqBNREY+y1bTZjdQ3dHhRKWpi1k3JrWX2sx9uX1KlSKbUHZIpts1dZMro97CY7KX/2XenOTirVQvtA7sboXk022/Gw5O0w/zcYLr3u3vSjx7fztXYG9KFl4yk2jBlwP3OzblUyWUth7FTPVwVKtUZ8qEx8BArHsgUpldVg7Wj9NMT4qTKbLvZ7POiD9qBfjqMlP0giNgxSAoOKg5oeqTX2CuP1+rPK4EB+tY885Ht46iSfxbsfJPbhpGBL7ql7zm8tGDF7AaSqj9nIgYwyRoCH6YbJrB+Jh8YIZghTV61WsPp298aS2efN5/O2rSOG3+0yYhUB525ngEmFawUxMR28BzLhEcwveewfru72fGig5VetgLkqqGbu6pMCFJZGMgaNzrJ8NnPNZ+EYDaEz2579vYLmGa7goeAcefkOGoLfUiSVOHQ6oLbrTJ0Sq7cCupFcVk1BXU9zU+oPYzmLVsLTLwOLXWUnhpKrZB8zpFmnsldKxU9PFvP4IRiUnDwwQGLB+asesFD8eN7+08JO6xPYAxvB/lMSPG+1GcQbMdTbWGMreghGPLdz/WmZ5/clx6+b4rrcefTlvMvTJtRYYjIoRKiOS0nOdVFYNjK2PkS2qy7fi/tWWCoVLjse3XwACcENU9mO42NoaNMu1x15UXphutvSx/9tz9M93z3m+lb3/s/0nMv7E1bqesERtUXtEk8jCTe5jUr6pfbhgAWO/mWPw/EeUixfDvUFyKZv9gJ0BxfZCdDSH8pRt/bdLCIQhgJmD9NeTWkNVIpCVW6OwBDKROo2bGa6hVL3JFgWcyfRKgbIPcEfncmMuMOS8IzerDkPYYe/oIM/gy6zix25uc3prHpvjRG1AlsSz/8+NPpj/7DF1Jv6zIk/29ON902mjZf0JcmuXRChjXrl6o6AIzqxcuYyRzZkWB+tCnrzofwytTXsYPL9EyfU8d9hPJcUBsPU2H8U7rbQg9XM2wYDMTvQ/o8jR1vVCCwLKJ95Mcf3Zf+8A/uSF//yoPplz/0X6V//i/fwFkB+rb2Q9nRiTGA1KezC0ku9BK7FRCC1htcjPepRHsCXb7eV+qViuz/+vnZd7e9c2dZDCMgO+i151hNjx2NgJf7Xsp6Ofzlyjha+MtRdsnjaGUt972d3oWIm262UYnqzKMgJLdb/uub1oJ0+W95WnyrmN1AT/XnTMQAZnaxu4pkcsYTzTAKA8NMvI302uvOSV//1tnpr//mgfTYU3PpGlQZ3vqTF6RzNrPtO8ihivnR2K7VgknZ4jrEB2FKq+xKHX8JEg1fqZtBjzBsobZPjcduM/mFemkwCW3YCIsT8UyWMg4e+nJ7eMJtUGbhOAQGI6ut4WxayYN66vnKePBTkuvkDaAKLbxYrQnilL64aevFAdMwLAq1WjApfRwQmqX8g+stc+sQJItKvIKXY6x85EXcjk96txUPwflRwpVuj3GI8OEn96a/+YvH0ne+9qP07PYXOMQ2mP7lf/vj6b0/fwHMAswV3LEH+EJCRp7RgFH6MQL8ikYD2cCWD3vRNtSRJoaBy9JSD6mtWrUa5kp7uoPcGtSLSbJtMGtQ0GokjxwynOCQZe8ahvo2gq2yuXqtcgvmjOUP32h4nN90xS/PSixNE4sQmElpG6qIbWfO++S8Y7KxkEUnbfVh21j9cdYiWBWALkkPH0lfJD93HDzleRi3FAajlLCO74NFqq9Lu2rFgD2IqKALmcH65RDSQHps+xxXFu+JXQsPWvb0Az0So2tf/7p0+21D6d/9n3enAxPfSiPrb0wbt5wTOv3yoy4EUxomTydY6w17BEPqLsv0lBd7qGJAXagbBfHu4dC+uIFQdYReTJX1ssPETdBRf3ua9Q0swTi5IK9zfmCAQ5LTMMVzpOlrnJ1GVl1FGUirMW82PAKz3csFKvNjaCYrtSaYeh+Macs/DRyAawrMnQol4eowK9n1LIGSXZnfvKA7MXXxMKLttOjEooxUZnwzS5X7XI5TKM1Y0KlXkRdn0kJ/h/ONV5Ifj78031Le4fylcZe+v1wwlHwPB0MJK3GW+i8FBvKilwWtK9Qwa9vI5w5uzZ8PoeaHb5zotjnYr+EOP8qUr5VfYeA0xoAnMtVv6x0ZQQ8uW16AHUxv+gmkPPUb0//+0c+kT33qm+jx7k2PPvyOdMMbtKuLZBLLDWs43D2D3uvhGC4XlXaoMn4thyKHzJW6mV4PotGBlbg6wQKXsGi/N/SBYXZ6kEJ7Xe4ll2xMr7n0rDigNIPVhBpb3P3M1BxgZ5L18AxGczCa31FZIF8lTh7WcQJXMhXSKRldfhPzw+mhh5rp0ceeZNSYCKl4D9LPqWkYlQAqw+KA4rtbyoEQB6GocPdkcuwYCJxaV5KIO3M5Vl+wZNj2YR7uS59/MX3pC99DD3NtWr+hN9182zlpy6VIRlfLkYhLDfIr1SZ3pbwhOuiaxMzrlHK2tdJ3Jfcw60gDvZ5XIeM4u7Jr1w6nrVuvTC+88L105+cfSW97+yVAX0dnWckkPtyYzFbwojJwpINnjrZuSl+xECIJiLcpg767fXEB3dkWoizbW4b9o/FrwMT9FeEyo0BC88lBQREy6KHiQIsqLZWw/Q5/Fze+zbAA7bjlYFgmPC4e41uLRVjCZNgCZopcbOnQ/kSCO4iUfz790x0Pp2995wdcNz2WLr16fepD1aPObsggK4d+dN0H+rfS185JY5xFQ8gISdD/os/RP8CltCgCgtQFHiZNRlcXTHuUqeTW6sGw9g2k3bv34dfT8Cr2lgif5FwgF8fB4OV2Q7htM6FuATPMQtLDWhPjC+nRR3an7dtVk9iAdH4Q3Wu2/dHPr6PuYT91XBMewTjdnGhy4aBEXIn/888/n+793r3p+uuvT+swI+jXE+dgV9nRO9SJyTY2215WYVgSE6SH7ME4gnky/G6QThYMpVxhKc8nyl9SX1EeUl3L81ccH2J8I8w+Eq747deuUaYdUnkVBs4QDHjPQwMmz3+9dcwJ1fYh2duZ+kcb6S3v2pT+8R/WpdGRK9KTT+1Lf/fXP0p//omd8EsLTE7nwSSjF1vfxXjmFO70dah/aE9fRJyDpczBSt0UlyKEtAFGDPkHHZwpFy6kjqpCAya8F5NJrdbuNLq2kd7+tpvTT73rCkykYWliBnNhmEzr5Qa1s8/ekC7YysTO4Rb7/Sx2T72RRtuh3sBVR+o2fmA67Xxub9q9ayz0KN1e3DO5Jf3d3+1On/r0nVzJi01iTHr1oOfpRK7vDVhZn9bxXuwgA4YLcFNbCW+26L+ymmcJy6GYPZaxlL1qpGRjaeOGK9K2829Ma0Zb6S3vWJv+m1+/kkNbXLaAKTIsEsPpw2HILXjLnKbnYDQyw7symF+JVDK6bp8PDyvZ04QTh5cAe4CT+u/8ybekb983nf70T36Y/tff/BuYoQ+kCy+qpSfY1q/BHPfBmLWQGCrZr7mIYnvAlmqi7zo/jxQUWu0hbDkce9AxdEzh0lRDcPGkvvDQKi/16EuvvQIrBTGxSAdyhPpiBepwi5r4vvbBpHs73o4de9JzO3YTB+sEHKycRT1nqVsOlqXhfW7tU57MqVx3c9Zbzeh7vfQfgJiabMDoHkh/9f/cB7yN9Naf2Jb+9W/fStS9UC0HMRO63cA4jkk7Te09v3N3uu++nTDCHB7DPFkN/VlpPZR2lOq5UmjXUTNhSno9sLl160YksA0OcLqIaKF2wN4BZuK+850HgjsdwRbyxIR4hPRoj4kDPTDa/agITbFzMhMGBQe4gnhsvMFhyodhePelc895bdq2bVMaHFbySf+nPurnazrRC2XI5rRzLnrU1y2S3Ad/+GD62Mc+lv6X3/zNdPMb34jE/8RWqjavGtBhXNAr4a7efZbQ4k88+BKLvKYXt+BKlFfaj8Lbf17pskt5rzQMeU7JSHexGa747ddOGEAaRyqC1PI4JOC4itnNeKj+nokYgNjj1DISmF4Mz89gZaCPiWoWaeXwqmb67/77H0/bH2+lL31xV9r+9PNYaxhk8p/n0Nc6GCN0VFtaHViZYw6MyXZlqZVK2VlzL1WyFAy3HRxJK9bQSwAAQABJREFUJGw4vsb2LyBgLD359LPp43/0FFeY7sK2JVJcJHotGNIbXn9ruuWW0XT2plrachFSviFYdibMaSTXk/tbHIDpSd/77m4kK99K23c8huR2DEkUDEPrtUxI9bR1y7np4gsvDKnUNFuMDXC4amgNDAQHgYJbxHNCcPIPp48EWUP5K3XtgWklyb36dnTdbLrqisvTtdeczWGjVjpnyywMGdwBtl8H0EsRVPncXIxDIlwDOMmT3EsofCUAL5tGOITSBs8um4zLeHYQV5DpZ6X3qGan8zb1cNHJJTBUO9Kn7rgH/zGYrn0siKZZHKGXTT2DEQ1LHTK2Mq7D/Dj8RHG10GMupR3sB7MLEyIMqk94WYRuzZpRbBWfnX7x3e8NSGvaMca02WuuGsG0F+oWSE29rWxirDc98SgatZDNiy/uT9++52vphw99D3rD1FcfZsG0g7tCV8eMWtiKVhUD+7gL6OS6W9HCJJk7IDPYVd3x9Dh0cV56w82Xp/f+wqUwvWrgsgSGOe5lx2LrlmEOrWmS7gAHV7+TPvX5J7HFjEWGlpdueIARJ+HEDgAMvDavxdfsBAvBkXTxxVemN77x9nTdDevT2rNqaefzTaxk/Cgd2NdKf/wf/xImmvLXnJXGxzkEy/W/vXUOzaJW1URMONfcD2ON3nPD29pQFQEXY/sa6dJLX5/ecvvV6U1v7sc8Ir2fBUGLhaYT/6ohdlhUrj8NnSoLq1bRTrSNix+ZW3XL16xZG+pXXk3tGHTC3JHQZrezM+h1/i72QRf2/orLcUrcV84v5euf+TAo6snOukZ9/VPaMZqDP0sR0YlbPhAFoltsvZxn9bfCwBmKAUndnx0AyRZb+TNszb/44j4kTS9wI5cTZz645drQa1BPlqt7mxv/QkUAmJvtJa27zm7TzvPQj1Rt95796cEHn0iPP7GdSRUD+DAYnrjf8aMFJtsRDt5thdmdTB/48PnpDbefExKh55/uSXfdsT198XPj6cknxtPk7BOc+O5Jq0enmYBhDvsn0muvvCS99urLmMzZRsWuq1tDGolXulsP012Hx4xSsLonzFfqOozz8WdQ44DhqtX70ubNm9OGDRtiItWeZ+gGMqnq+zvTnELf73+vxaG1CRhID+Qplf8yJC7zxGFLpLE1OGL1tL3VSUY3D/rggoce4sVlCEdAjO3uDCMDi7gTpo009WEYlqH07P3XQTewjwMTGGZ4OL3/w5el2962jTZYlR747t70/a+NoVYynrjwDmnqPhagO9K6Dahj1GV2YUyBb6Uuy4ythzQHAwv9xTYnJdXpM71IsifG96aLLt6Y3vnTN6drr7uYRR/Mvvrt9nEOsG3fMZaeeHxP2rt3LH3724+gDpIvnpjF8sGCUnHyaSn5DusVSMbVbyasvr+eVg+sB3db0/ZndqVtWHe46Rb0bUevTB//97+HFHcYdRP6KTrClIREd1+axzpIa3YEZnooTcTlHlwIw2zuYqPFQVL1f9ePDmFG7rr0xpuvTRvP7mexRvVUW6JMmg8k2glZUJ6mtCzLUW7B++JdX0y/8Ru/kX7/938/Xff661ZKBlW6CgNHxcBLEMEcNe8qQoWBUxoD8EHoo3Jt7Ob16dyNbMU68bf5NHUcY/50HmYuDe5gOf+l1HKZPPuAw0/qxepCUtz25Tu8V8CD+fPNNeikboEhBXYmTfjRYEy/ctdj6RN/8p20a+e96clntqeBVVeiu/l21BqG0w+/O5v+8i++kR579Edp08Yt6Yqr1qdf/bWb0tWvH43tcdUk1rClOjSMZA4BlrwI524CFg6Op0HuIWDeDZgO8QWONCt27fquLL1i27bNThgBJ1QnVg/B6Hw+E5ldafaKK5D3z62CueNQGldG33DjZbQTOoq0G1oE0YbKhSXn2DCw/UQKTp7JxYzvon+p7+JKOjAfBYq2v/Ff2JXSjmd2p//tni/AZsJUz06mnTvvSX/xn+5LPXPvS29+yxXpH//y6fT5zzyI/upYGsWk1Obze9OPvfPS9K53vw7rA95YZcHtTicwbbcUBmE+hNaI5J0UEU46fZ2HOGM3mm+sceJg2OAgF0ms9mrtA6gCwJhzmxoKPfh96dxNDVR+zkWieEG69farWCA4LnCYDgGutm/tg67fAkyeoy/ir2KM8Ma2B+5P6Tf/53+HTvDT6Ut3bkv/9a+hGvXwvrTh3Jn0hx//jdCSmaW/nnduSvt2Axt4ZJ2d3FH3YJvMrubyRLyYGIK5xYgKtneFw0OAMMKof/SCq6BfM4iYma55qVyFgQoDR8GAXaxyFQZelRjoxQan+xrlAE2ctGYmk3lgh63DaJ4U5IQpKLfN2o6Z3Lncd/UlucWXSRSJEb/V3GK6Wt1eOJCwaUqcW9+8KQ2vviV991s701e/1Ej3f4dt3ekn043XX57uu/+pNIsE8MqrNqV3/MQV6Yqr16Urrx5Cx9X5diGtYqZVP9gJWQZCPV/LbVgeE7TMkT/dUl++siwYcoxX7q9QLiDxLlf3uu1enIdhZBSKTc8Sfkb4tEW9gSk1uDzrV4MZuuACDlWhICpjFu2oRJf6I48NOrLe0pPOEJmsQl+msd2LP8vKr9+LVoip+Tru3GMrHv1hdGA3jPanj/xPm1GSGEZNoZY+/cme9MAP70//9LffTz0TG9Jj9+1KMxNT6ZrLX5Nuf/O2dPHljXT5tSNp69Z5mElUSzA1pS5xhqMLhoCr/d4FS4Gp47P9Hzsgxm+rGcjsCr/Z5oWakGNtF8npXJOLJzBS722BRlLSPchhKU5M0ZcG0zlnW0+wQV/y8J6SY7ILXLjLEv/M3FjgZf+elC5/7UD6mXfflu74ux8h4d2XvvK5p9Ol296V3vdLQ+ks1ZkhQwTJpMCuA1oRcfjVxTQbRzMcIFWPV3vAql3EjY+U2Ev5DVcUmhMMk2NaEbHTMy55SBEmXXlx5SoMVBg4NgwszgbHFr+KVWHgjMRAnr7yhOSEIsO2gJSQJ35+fWVdT/JKV6dWHZO1W83x5LtMOhMjk3uLWb+OuK0RJqTaJqEIO2t9f7rlto3p0tcgtd6wLv3Vf74nffXLj6ZHfjCbxqcfS6+/cUt6589chWrDevQZMfujCIs8lTK1mhxsooxeD8Xw0yj/HIbwBUZD8E76bhd3GA4Ac/4v7zIfK3e5xovpfS81P5JPNKK6JS6zq+tmbDWB9ZLAihxP1T+2GyJGaRYczM9MpQEskLj1XUO02UvDqJ4jE5eZ3dI+mfHNLHDGWalhN6bRXoetQpoYjLTSSCSj5NmHPeo1g33pg7/wWoztY/4MU1ybRjelz3x6E7e6fSX92X96DhWCyXTd1VenX/rFG7BhixmttTBvXIvbQO1hFQw0VrlCylrK7fa7YViOCuaAzXgaNOuRqwRSF4Pxjw8N6w68qi30wVX2YcvWq4Bb3F6GEhMR1N6FNOhfTa7s7cVM2QL2dDVh5kFOVg6SVfunrnOwvlEiV9VwM2NPWr+uP334w9elZx7ZmJ5/7nvpm995KP3yB96RfuHne9I+TK2dtQ4JNpLl2ZneNMABpxbMdn8/7Ledhnfh9xCttXChItNrOzYRKas1otpQSHSNSLiSdqymncH0TN0qV2HgZcZAxey+zAitsjsdMOBMkZ2TiLeK+XMiUcqr3Vonmh4uoMgzSplZjuSXHI/Hb89eMd0dLu+Sl/H85b8+OTUWFzZxmcwL66Iuovxeg8NIWy7oTT/9rgvTC8/MpDv+Abuzzz2eLrtiFEnUtemWt6+FKZqkrlqrgAGgzn0wRzI23hblqf8aJi08HocYi1Ame/QFlRgih/Kt42f2QgmaUGRYC3zH7pvOLdrDucPh5+BylHz1DwwCIwxFMAwyDS4UXBBknd3D5XxGhIWlAJld6s5lCQssXuaxtVvXSL+MPuJO28Z2i/YBdbGTEaEycJnZFaMF0+LF9wFoQrNYTaTjvWx5uOBxQTEv04v0vIGVCw9Q9WNT9vrr1qdz1t+MisxX05fu/tt0DupBb37rbentP7Eq9Q1NYh2FA6JIWOsLXMagzVjsfNWgrVJWKbv4JXw5vzd2HawTtdIALS4Yw6hp7iVNDmQGDmSGoek0C06aSHO1xoFVE3tT6DOrC8tnr4WFZIJ2xJGw6LK/CNk8ds/64dbnsH97zsbVHLwCP6TtQUK8MC9OVqURbj7r49CeoDVqHAb0aFzPXuhRmfEAYeYcf6IELaSE2g3l6ryAQwY+L27zu6oXIeWNGNWfCgMVBo4FAxWzeyxYquKcQRhwEnHCylNXXMMaDBFsQEhxCGeOzMwbkp2T5ZgodWUaLPAa5u5mmCHia96azpKgiO3kLNNKJRq9c2zjTmFrdlX62fdtSdPjc+muLz6f3vSmc5HsrmMi5oatnv0wHzCJfdj05Ls31gxgI1Smdg6d19BshKHp47rTOKiDlQdt/yqUEo6OD1xKo8RbcAoCuiL3UrZmkZZpnkDYYMhlemQSfA8feDIjtCLATuFE4BwzWdZT1iwuacDSQGxzywTLudkubReMnCFthiraDIaquBKz46OsGhZBZKTnYukDPttMGbSQr9AlDo+hCoOUdHB4D7T1LMztPDeSNdPQGkx7Ye2jn5vU+onorWKqEiwoLfYGu7brlHms7yrtUrf426mPiYUr59ajhNYY9AvOX8KIeqkFzHYDZpuDYUrARZ6Mc05H7MBZBHcwF4sEo+jIDgu6+C4B0anlva9/O+b9MHE2eD6WXLbT916DmsYEevAH0mCvtzayANHaAAvMueYk5W2iHOAkswyC9dCmr5dOuDjL3wK6Nh2LZDAmgAFG9afCQIWBY8NAxeweG56qWGcEBsoE0Z6x4NSUhOk8jR62YtGVDb05JpOGV8meLJfBOrj0NvilFsHcUBUEbzH3OWEq0UUom5nQXvX8kDBRt/MuGEzv+/nN6bwtTa4Dfha7oqvT5gY3xVHPBaRHNRIOcAqtRiateW+cYxsXSRgqg5xYtwwkvIwWMlP+j7KFjueAR78NmNvIJ8OFFBfWwytq1S1VZ1c9ZsMLs3sy4HpFytTaPXy+wsuGp5toAn2bKgSWbV62tEz47RfjRMRlAJWmpAfzRrgb/UTGVn3xaa7gbjSQWLIDYHZ1Dp09/dyTaccL92L1YDLtG9ue/uFTf5muvWEruwznkpaEMMOmV00oqx4sMrvLgLB8sMBHBbJX6lcS2L1r6MOG4NpnHunY2XnqjAs1xI/AIzBFgm0kdbsJI9+c3+LfTv7iBDNifX2oJzR3YYliLv3sz23G+sLN6RvfeCpd/wZ2TRg+6qhKiL8GDH2NDrQwB7MKUMjD8bW4YkEwucGYy+xqEg5w4z3Y2oDFWALj4jKcfgeYdljlVRioMLAsBkq3XzZC9aHCwJmHgcVZQjuPi2aXPCzCLBITSZGWnpzaq7t3sMvSqzLDKejpApXgPG3GhEivDr0/pE6hd8y3PnQrr8GWqFLev/ir76FbOJouv+xcJmJukJIppNK9/UipWhx04oYxdVz9OeeG+S6BkQ9YOsMWVBafaMJ2Mpywqa6g5JnWK6gCNRm44p8M2E54mY7kckTBFWUSPqhMuSTQ0GmaDtdELBcDXe2X0xlg7OzHrWm892ARIExggVP1V2sNMc0NYSySanybntufPv7H/1fajroMNuiwXb0/fevb3+Y2vqfShrM3wQCiH45Jj0F8L/lQPzah0rBSF9JrQezAr3KNcPvjOb7xRy43OPQcUSY4aJtFQDEGoZC4hTIsR9P4RoTIw6xFqunwiWyMICm6qLrLvbxMzb6Q3vTWC9Lrrt3KxR5/nHY8/3kWAe8NtaAedmmUiKs/3KC+NWzsmiY1tSmGH//NPzsP2FkHP4UrzcB71Iw/7WZuR6i8CgMVBo6GgYrZPRqGqu9nIAbKLMI803mMaYT50O3YHJi3N30us81S/+VEzZK8NVwfE2wpo0y4Gbb4y5+ALl6UTDP1K8HjcgXM6cNMYKzeXGBIGqu8jKKZegfRm+R2qZwE3cKm5pdMq54ikjbS1jBeH1U2LRHrHhcvLhL6oQScOn7BoNLcpUz5Gc3o0gQL2j5uS2/Fg7+O45usm2LBxfCuWJ22NMyXQ30ZvAhHmis7WeLV0VmdmWYxxYUSE1wSMY6qwgMP/SDt2bubftTA3NcazI7tTv/+438EA7g7feD974fvVH0AxpJdFMXRebuexxU41SkKLAFfXI6hPqyLRZndAqvxWNi2LTYIgLsaTXVi2/VHGQFYTOcTfjC8mZYyw2tc1ThMYH4eOpsl9gQ678RAB/jFfdvT3d/8z1xScQ3WFH4GyfdsmhxrpnVrz4rs7E/TY1xTHMZzyUPwdG0Y9I0T9Iofn7v8XEfjE1i5CgMVBo4ZAxWze8yoqiKefhgoM4mQH25yWBpWJkbjywDmwytOmnlyW+qX+N3lmPZYneWXPJbm7aRb4MsT62Lcg/NXxpb3N81LhkZmdh+P6ipi3ygkZ+TVA3NRH8PX0gP5h+hIqa4TezmMR1nBhACPjIJxwjecsM57CV/ik5vs0MoceYXT7y57SRnLwRDcXpvja+f0avGawaTl2koFB7tMF4FTPuTv/j1yOxmj3RKH+FKkqfWb0hcLjH3jU+lf/at/nXY8txMVigFu6sP4M201Nrk/fefeb2J27KL0jrF3pLVr1nEtbhM1h2EYX6SowZiS0WHcUWEAwAyL9hhk6vVLnkpo7Uc6ayING5tn4FqocdCuraqUaVY23oN8mZ01ldgyZYemg3nOJfaij6uVB4P6ewfSc8/vSE898UR67PH70X9/If2LX9uX/vAPfh+mH+smbMPMTE+j10ufnF8D8tx+iYwthGcluWQU+evnsNxawmBYXmZEfA635Zrnt+pvhYEKA0fGQMXsHhk/1dfTHgNMEh3nDNJ2BsdrV1hMmyU+4ei75kgl8kp8y7OM40ub7Rw4xXmAR1+pFL5gFRAj6zbDEroD+aM2RReSV7q6RewtcG4Ty8wiLe5pM7syt4LVcbzIHPPzpihvdAqIDSaOUaPs8t7lRxZG6DhhihSH8Y203LeSSdtf8mrKDsx+O+S7jO5J1LMWvpPkZO+UPmZmTf9gLB8erCMvDJait/u9O391TLVisn/fnnTHP97BRQwsn1hXNfpWYWoLSx/cYrb/wL50x9//AxD2ss3/O5i1w2IIJCjcR7odtrtM69D93g2DSywxkH3rZcwSWxrOTGuHsY5PWSfWfI0r/tTUL+xzZueLNLzkV/KUOd0TKh399SHq35P++r/8Q/rLP/9bLtdY4Ba7Xen/u+Ozqf8/Dqb6GuHB6gTSbxneAcyfhXkGzI4tOuFTEm0Yv/Ctoe/FL8+mciEr0125CgMVBo4FAxWzeyxYquKcphhwkihTYlcVDNIVn2nG//mPE8rihLYYqUQ+Xt98jzeNE6yn6/MEbnK3XIUreNqSnUGxjUtAgGxE4Ze55aQ4tk+9OhjREt9NpAQXJthfj75SL8NN54TMT53EBWy2dkmRjGH+4efYhhz0HqAQlqffdp6HxIqAJSkN68655FTidvlRR96L3/UpPy774ZCYZ1qATJrsWmzVtytXsJH9guOXv+aDHErz4oPf+71/wyUJ42mof106MDOXBhuDXDSBVJOLH7Tf/PzzO9OD9/8gtvzDFBqLKvXCtR3SIQGBFdRj9okY8aG8WI0VBrDUV98+kSW2xc9FcGCsRAvsWag/+0L7Q2dlabjO8PxN7Z7p2enUmoFNxs712IH5dP/9j2JxAdkyVyBOY/rtd/7tR9P/+D98BIsMk5wHGESFqJ+FQBOTcKhDtE2uRbaRZ2ZmXbBkmIUmh+X3zLDn+NXfCgMVBo4HAxWzezzYquKehhgos1l7siqvS2sSE6WBZaIzos+m83mlPklXkDaM5HexjoJQQC9+zMNtJthSFuGUUaZry+jKxBbwI471aOMi3rv/lInVW6RyKaWsY/ezhOrQOneXcwRcBvPeHfd4nuE+lqva8WRzGsatHwVvxczYiaja5OQuLmuopScefRA9VZRoxieQ6A4je+xD35s9hplxNGm4wmFmJr34wovpe/d8L139OsxyDc5iQo8LHLDR23HHTmjtJO0E9t/y62TGQ6GH6Cwl8/YiT5yVoJLGPMIVP2d7cD6ZGfWgmZZHevtG0re++WC645P/BFOPdQfML8zNEocF5Te+eTc4+HWMPrgz43kA6ovUW5WFg4u2vLxc8dCdOzoCl3d4SsziC6DfK1dhoMLAsWKgYnaPFVNVvNMQA04O/hYnriNWohM1TzyZWZSB4kMww0fwj5jxMh9LeYfJe4GT7K3YyhR84AnJa86nTHMmzxJbJtb2tqey4KQ1guYqpFak83+5PzUkaNwgtcC3YITzdnfOR0nvDN+0Gcr9w8Ho5/KO56+oqi+Ky44nacbx8aU4OLZ44v+r0fWEnrU170IAbZHZpxLuN1u7K46fIiyoIN6O98/Q0AgqDM+ln/6pt6Qt529M60e3pb0vzqbPfPaudPXVN6TXXLoJiaa2devp7PXnwwj3oePK4a5ZrrBG33ewX1Wb5VyBdzm/qBrZK1ycurhbWj/zNoxfML3GzQwrF/bm8FgsHD5tzq7El1HOz635UW6r4za0VUPpoYce4/dDJNx8Bp/z2OxbhXWTnTu3pz/4D3+QPvTBX8X+7uo0vn8Cv58ujTUKYBWqxZr53oadwHjyY8TQ73LqHrejdoVWjxUGKgwsg4GK2V0GMVXwmYSBmDEOrVAJ7p40DCvvSkdLnKP5h+Z+9JAj5jnbLlpgysTmli8bmwQtsqlFFaHbR++2SK2iLkqILEydXKS+LZgLpWlmRLBf1NFNHGwLFYcF7O+uUHIUvESpFzkelyvpin9ciYncRtXxJjsT4tfUx16KAPFR6CC+tWsa3FsQRgkg6UqRntL+XWNpzfqz0s+++6fSB37uPVhmOCv98P7t6Wtf/Vp6y5tuSb/yofeRP/JKrDDUORS2atVwas56c98Uz+pYS7srdHGIVDqW0ZW+y/Nh8gt8EN6puuVK9wbY18WBfjtC8SIcLjbUDoyfmd3ZqREY9/5091e+zkG0j6fJyZnQ3e3xWjQWn9PzrfT4Y8+lL3/5y+lf/Oqvp5mpGa4XRhpMDnk9mC/o4DX6YPHbxebA5ZqlE8lUlaswUGHgaBiomN2jYaj6fhpjwAnQqUVXZq781glyMllu4ihJu5K8Uo+N0LtdCtwioGXDcxH4xa7sXF1j+zjMkPHsxNrjyXNtoXo5ACfga0iOm0z0PQ23VpUojaQJjDQMDKyDKVlUYzje+oYQ+ngTlfiL1Sshx+db72Ub8/iyOt1iLyx4On+payN0KV4Og+elm+pLczrS+9p1a2HWFpDq3oye6jQH0vrTwKr90NdsWj06kjadty2YuTAx1mbeWlgj6EMvvcebSkKqeqQSjvQNvXSdhNft57fFv506+9AeF8LsmPrChMV3/8TDYrp48rtp/BG/zZr2D9WRTk9zM9xE2vHs09w4eADmnUN5A/1p954J+N2eND43kx5+8Pn0p5/4f9OHfuWfBU8+ibmyoQEY/8j78H+iOoLSxtchsQ4H5iGRqoAKAxUGCgYWZ8gSUvkVBs4oDBxlVjjS5yN9O8E4WmRmj1ZQAbL4Zd5G+hScZ5uNYUJvNlGN4Dc/P5fmOS7vlbraFZ5lK7bRKzPMCXkkvuVWuaOVfCp+P+NvSlsG6Ye3I7zIKR0JL0Fri+SzTAnLBzf6ekMft69vENqaheEbSsMjq9Pk1GTcZqe5r0727YeebBA6Z9r5uHwZy3/pYhmPKx8jtxMcU7oSqfgJhnZXuvPOO9MXvvCFNDY2lkZHV0cf279/bxpduzZNTU0FXp599oX013/9N+nmm29JW7du5Wruvog/shqrDEdzi8UdLWb1vcJAhYEjYKBido+AnOpThYHTHgMwvAscmIl/+E1+vTC2MrkdJ1OMG2Z72fn/9JWOvhT5ZAcbp+XDkdvs6Hg5cvojo2R2llv32jTUByPns/Qlg+2VzWeqO+uss9IFWy5Ib3vb29JFF12U1q9fnx555JF09913pw9/6MNcyT3OLgn9zD4ILrbC6Cr59bnX7ZbKVRioMPCKYeDMHYleMRRWBVUYOLUwIGvTYjKVhY0b4ZCsGSYTIvOxf//+9LWvfS18t0nnkPQODgwg7W1GfCXAp6M7kvTydKzP8cBcmM3DpTkWvBwp/eHy7A4bGhoK2pLRVcI5Pz+fnn766dTf3x+MXXfcM+l5bm4ubd22NV1zzTXRv+qoA3333u9G3T/4ix8MlY5VQzC3/DOujK7SXp9jYXkmIaOqS4WBUxwDFbN7ijdQBV6FgZVgQAZHZjccD0ruZHSdcNesWZOeefqZYHY1k6STKdY0lO6lMD6RQfXnVYUBF0cycTK90pE7B9LQu9/97nTVVVedsbiwPyndtb7iwPfzzjsPXfl69DPxobNfjYyMBE4GWFT6vdFbTb1nLGFUFTslMVD1uFOyWSqgKgy8dAws3SiVERkcHEwf+chHYsJ1+9kwJ1+ZEyVyPp/O7tXKqB9NenskvBwt7dHowYXUfLN9QQTXBktXB9g92HD22We0GoPMbdjURVIrDr0gw7orudU159khYaHZ2+hNe3bvSaNnYapsLvexycnJWBwcDbfV9woDFQZeHgxUzO7Lg8cqlwoDpwwGZD6ceA+nqakUyom5MLoyu/6cuN2G1r1U5udkIuJITN3JhOtEl320NjsiXqCHpQuj44H3wIEDwfQptRzoHwj1heHhYXTFF0Li627CmeiUZsvIqr5Q94o43AQmTcS1TPDE5ERHouthNMOV6JYF5pmIk6pOFQZOVQxUzO6p2jIVXBUGVooB1RaQsBUORkZIxsPJNpgeOBuZXidp48n4KtWV4TWuk/Hp6o7G9J2u9Toa3NGuR4h0JLy4OII0VuxWr14ddBUMHsyetGSY0t6ylb/izE/hhO6S6FRTaLaasVg0TDUhGWGZfHExPj4ez3v27EkuAgxTn7moEJ3CVTwhoEmLSr2lWfGm9LtyFQZONAYqZvdEY7jKv8LAScBAh7Gl7FBN6NJOqNWR/HbsD2M5tC3RFcyjMU0noSrHVeTpDv9xVfY4Ip9IvJS8XSR1S3G76eo4QD2tosrUKtE+sP9ALCBlfJ966qn0nvd4uUbXNcinVa1OILAwuI5H0oq4k+HXooWL7jCN2LYWcwIhqLJ+lWKgxirrpexgvUrRVlW7wkCFgQoDFQZe1Rhg6pziEg2Z+t27d6cNGzbEYvGhhx5Kl1122asaNctVXnZjZnoG6fZc6kO67a6CJtrWYpe4icRbizAuHipXYeDlxkDF7L7cGK3yqzBQYaDCQIWBMx4DYb0EUVFff7YtbIU9gKb5tTVr14Te/BmPhBVUsLXAVcpT03GpjepUMr+GqUZVfivItkpSYeCIGKiY3SOip/pYYaDCQIWBCgMVBg6PAXXhtb6gdFf9U7fm3aIvdnUPn+pVHIpkV+ltX29fHKCV0R3ixr3OBjOLhzhv8CpGUVX1E4OBSmf3xOC1yrXCQIWBCgMVBs5gDKhv6mGz2bnZ1MuVyTK5Q4PYGuYabm8trGERpXIHY0AJLkjLOrocUhN3Ay0utCFMhlecloN/B6es3ioMvDQMVMzuS8NflbrCQIWBCgMVBl6FGFAqKWNbDuXJqCnR7e/pTzNYOHGLvnIHY0DDC+rqzs3OheqChxvFmz8tVFSuwsCJwkClxnCiMFvlW2GgwkCFgQoDZzYGPN4NB6f+rpLJwuDKxCnprdyhGBBPceNcnUs5kPSqCtJRYwCX6u1WrsLAy42BiqpeboxW+VUYqDBQYaDCwKsCAzJpMrb+imTS29Fk2Arj+6pAxHFUUlxpfkxG1wN9xUax4Up4K1dh4ERgoJLsngisVnlWGKgwUGGgwkCFgQoDFQYqDJwSGKj2WU6JZqiAqDBQYaDCQIWBCgMVBioMVBg4ERiomN0TgdUqzwoDFQYqDFQYqDBQYaDCQIWBUwIDFbN7SjRDBUSFgQoDFQYqDFQYqDBQYaDCwInAQMXsngisVnlWGKgwUGGgwkCFgQoDFQYqDJwSGKiY3VOiGSogKgxUGKgwUGGgwkCFgQoDFQZOBAYqZvdEYLXKs8JAhYEKAxUGKgxUGKgwUGHglMDAYZldjTzPcgOMV/j502C2rtwQEzeeNPOtJxqHPpxtPG+SKcajeYg4xXC0eZY0+panK3lFmGnaZXjbimmnp6eTNgx15m+4cPoreZu2XD1omL8CC5dxR7ndZZuX5Ta5urC4yAP7f5GWMiynOL918iOwZVp+uoAJuLQdaDzDC1x+L3AJR3GmKc76FWe6yLcNs+/mKU5sj1Km8cs3/fLrzscwnemJEM8lb8sv7Rsf+FNgEl6d6QpsJX/D/F7iRMRT9E+hZWG3rgFzuw0Kbkq9or7t9vR5bGysE79T13abRHt04aGTF2Gl7Usc34XD9hO/0k34xNWJX+lG2rA/GN+00U58jzbhW9BiG3bTlTLLc3k3j5I+8mr3Jb8brm99fA6f70td9Dvy8epTb4sqdGsa61Jcyav73Xp2YKGseBbu+PGH/7aFP79146LkY1ipv2E+W65+jBnkYRzhNw/z8rvPEafLL3kezjd+ye9w30+LsDYuCh5sI9tgemo6495KiPY2TgrexJPxZmcyXo1W6MO4nTYnXndbGb98M83U1FTn3XTxnXCf/ZlnaRPjB3yERR4Uo7MNokyfl6QzbcBqmiWuwFvixGfy7O6v1nd8fDzKta8VOinlmcZ8gr6YC7phKbDqC6948Ln0n+48zKfAqW98+7V9SBj8mdb+VOYJ8V9cKct38y39yL5Y6LzgRhhj3iJeaZvyreR3UnzqHPRA4cUXvtIe1nGi3RalHUrb6Zc6FBr1PXAtDdA2ptc5hvqtOMMD5+0A38t3w32PMa2NL6P5vaQpcfX9lXIsW1h0tpkwlDiGlbzLc3c+hulK2MTERLyLj1KuNFLysL8WGKPtbeNST2DSCU8nLe8lbXzs+l7KDLyT1Pp090vDy3vJL+I4xvIt8GW9xcdh+qblWYb5GNfffJvGDS+0a3hxhebL+yvpH3KpRADfzEyOlXj22WfTPffck5555pmAa82aNYFckeP3q6++Ol133XVpYGAgKm7F+vr6ch3aCPYmGZHX7PpmYy/egU3EBS8SzMgzb3/95GP7zgOPP9NoeNpB68knn0z79u1LF110URodHQ0j1X63LA16C5t1KbexSKzl3Tz279+fhoeHO0RsmA3qbTil4QMeKNH3ucm51NvojXJ8tyHrjXrAE43NOyQR7xrJrvXUAgbh8Xt/H1dItutsWT4Xo+PjY+Nxt/rOnTvTE48/nm677fYoR0brvu/fl2666UbKynUyjeWbr/WxYwhHqeejjz4abbFhw4b4blvYJn6fYZC/+6tfjbJvu/W2NDIyAsJFeuoM/sJqGvN2oPIqzCgH/O3Zsyc9/PDD6eyzz07btm1bbGcRdQq6QgPWX3zpWxfrG21FYxtH3Nj23tOuYXhR4iAc4cQ3zeTUZKSXzhvc/KMreZlAA+nRLrWeTtsbz+tEc+RFxixoDaPqpvc54HEwqedJq9CF+BeevXv3puFVw8EQW4+Z2ZkObA680lqhR7/XezDYbl3914Y/A5E6dCOsmMJPtQa0yMTb19+XHIj7B6g/acxDOq7zTxcG4OmDphM+41iG/cp38eW79REGBzXxF/UXoVaTNMLu96hHVx8wH9PGZAYuNTpvfJ1h0rhlB64pR3gavYvDl+3ouGCfNl1pC5+jbeczE9wn7JFr/hM4iKEn/nR9Ob0exav4c7LRWW9xKl56W7m9DBeXhSYLbqQfaaX0D8PFv4hqLuSFvPj0u87v4l8/mEPbBVdgMK54lSanpqfS0NBQfDe936SLaIQ2ys2rxvgvDNJNlE0K84/+EakP/uM36yadln5rDMsw3O9xcQHvgRfCyjfjRRz6XKGr0m+ESzikfeEXNz32aWnTcb2egRaP0rSu4ME8LMNyjS/+W/U2znLUzl/LiH/AGfhqgTHSFGeepY7iSxz1LOSxxDJK3JxLe84iDR+ijbv7RsnzlfTvuuuudN9990V/fPvb3562bd0W+GQmj7n7i1/8YvRX55oYc20v8HfOxo3pqquuivHhB/f/ID32+GNR1zImOqZa51tvvTWdf/75kdY5UPw4x87Nz6VvfvObaevWrWndunVBa47ZOttD5zjh81e+/OX0lre+NfBMluHbFrZjwa/v0opjseHCqm8fMtznaD/wbhppRlf6j/1DOinwF+bf8mP+Ja710UV7M8aWvB2Xe/t6F+GJ/JsBi7xIgs2yv0ij0afII8ojO+naegpH0E+tPR+0y3px14vpO/d8Jz311FMBm3zUTTfdFDCYxrqJT31pvbRRgbN7HJEehV1cRE34E3AQua+3L/Bjuuh/1K+3J1+j7btpXil3SEkCHQ1OB3c1aiNZ4e9///vB6Ai8yJDR/Pu///v0W7/1W+mTn/xkOnDggK0WaTvpqFgQgJ2TSvlsA4r8QniW1WwTiGX7M57ImqNc34XBwVPEBMIIN8yfjVDiC6fPwlHysRwHxOJ8N075fmD/gdxIls0/4dHp24nMq8Dq92C8KUdf5sAyg7AptsBnWvO3noYJu53Qjuo30/pdCUPAS9q77rwr/e7v/m76s098IuAoxFKnU/W0B0/hsjNJhDrzIOsOToTV/ITXcpSCF5z4/I1vfCN97GMfS3/2Z3+Wdu/ZHeU4KMrgiFedsBYprvgt4X77MoPDH/7BH6ZvfetbUa8SX/9UdAUXtoEMjzgJ2qMtfBZP3fULfHZVZN/efWn16tV50gOvDjAF5+LaNorJkDYSb+YVEzfPlukk7KLGn+0vPqVF4fLnQG+8eWmDdjAsaJBJtdBVTLTkZ3q/OfjpLMsyLb/bOQgZN+AgP/OXPkuZvvusM970zHQMrtYr/rXpwOcyUImrMmGYTtjKgsi66XqEnTyMq7RAuhWGKejOhUJItijPtOLdxabw61zUBXy8W67OSaGTH3g0OGCXMaMc621e/ixTN8ikJsyBG+CR+Yo2Bo5w5GGXKc58hNGgwMnBqCzRTn2fCjguSJ8z0GRnQqat49mx3Lo6zlJH6ypexJ14lI4Dp9IFeYnnQFQ7rggwjTQQachEWratShsODQ4hrctSK+NKc5ahm6YtbSPztZz4kdYw2yhoJto4M8+Ou+bhT2d8y+2WyBpu2X6LZ+KWMnw3XBi7n4XfOObrd9ve94jj+ODiri04KPlabozXwCueWsQRp8Y1rfNZgUNolTZad9NHv4uvGTbDIj/ytP+U+nXPT+LInzRcYPDZccv87BeO5X4Tv/6Ew7pOKbGm75V8o2In4Y/jiotO+QMXOsJjO4tb4RWP9957b8wnA/0ID6ibvxZ1Uoh19913RxqZNeM99thjgS9xVhYnd9xxB4KhJ2KOjrGRtI4zhv/2b/92+uGDD0bNLVuciUPxGjRJXOfQWWAJem7HKagybtAJbWd84fj0pz6d7vzCndEGQcfQi2mNZ7sY5nvxrSPJ8w/PfIqATZiiLqSzT0rXMvrmBZnFGCYs0b+Ia5zJicmoh/nEPAIuw1GG6RyHHUcjL74Jh3OHMAmfsBgmrRr/b//ub9OOHTs6uC99xTjCZtrZ9gLaeWxiciLTZJsu7RPCFTADiOVblu0o3KVfFLwX2pfWAx7SyKi/km5RNNIu1YYIgCEIh5Fzzjkn3XLLLSHhXbt2bXr/B96fHn7o4fTiiy+GRPUTMGffhIlyVeB3idEKttqEJOJEiJV0kLBBzNgK2zCW5QTtuwiRSOwgxrVhbRzzc5J3cDKeDbF169ZoFOOYXmYhGonGEulOrtBjXo1TJxuzEIX5KaG2LCVaNrAdopSpHw3p4Ed54kRfuIXB+CW8DEjWz2fjdv8sqw/YHYgcbB2MJB4HA+H0ewx2EKNS1KeffrpDNL5ff8MNHcK1iezY1lP4AhfAIj6UoMzX59PFF10cdWnQDsJhRzUfy5hgkLTDWebU5FR8F39+M6/AUb0ZhC3erWepUxC17QPsPgtDpBUvp6jbvn17+sxnPpP0lUa/4x3vSFuhG+sGutOf/OmfBl1bR+viToO48XnLli3pAx/4QHrkkUfSn//5nwe+TSSOot3AwabNm9N73vOetBFphLhq1GBY/QfenfSUbjgIvOXNb2ZBkQf1wlyaj2Xdj/TjBw88kH7sx34sJBEF325njaxG8o5bO7o2+s0AdGn+3fRnHgRF+9mGcy2YYgg/2g5fZkZ47Ge6Qpt+DwdN2wekJ8PcfRkcGMzfyHehSQRcSVf6UXkvY0WD+uiEf7Y5G/Tu4i4WuWYBDNKpzKgji/mUtJ/73OfSA+DA/njt665Nt952a0g9jG/94ke/0xfGTlsBs3BYpgyA+RUGpuC3fI8tT8EAH6Xupiu/+ZZSQiaDghcrc7o42sk2dAKy3tKn/fvF3S+mz372s0Hj4swFie0kHpV6veXNb0mXX3550Kq0U8ajGF/AjXiKdobAFmqZDsxHPBuuc1xutBBeMC65aC7hprWd7RMxFlNmjFe2qZMkY2tpf/OxHVrQq771ME+fo3zK0i/wlPjmQRExFil4cBHuuHrFFVdE3o5TpnOe0X/gBw+khx5+KL3//e8PWCzfOluOsNm3dGUSlpZ00qHOPObJM4QPxuV/wIAvbO6+yUCVMoPGmZfy2JnT+y3qReJC2+JbaVd5F8c+Ow8FTfOsC9wAr7A6rhR8WAfLKu+O0YONdh+OlK/wH9rk9ttvj7b48Ic+BFxZyui41AuOzt14bjrrrLOiH//SL/9S4Mu6+f1zn/9c7GZ+8IMfTNdee216/InH09atW9P73ve+qLf92Ln0ox/9aHpm+zPpoosv6tCR9RcPjgWxEwozJW4Ntw2kA9/7Geell7e97W2BU3EpzqVf44nPWBi16UvBnnBdcMEF6aff9dORJkESLi4dT4TbdtXFeIuUXhqy3NImtqfPwlAWAGXREn2PcssureULT9n5dnfFtPYb87EOASdlFMmv70GnwGVax1nHBMMLXQufY6y0ceedd6aPfOQj6cYbb4z6iDfTFYGO6eTlzFM4QvBHekcB2ypotSfTpel0ASPwmTbwjsDDPlK+xbjRDjCP8i3HOPF/D2F2rYQMmUgUAb7bGGVgmoUwvn/f96My733ve4OwZHIdZJ5CJP7444/HdrcIckC99NJLgwmWCHbt2hXSxd27d6cbYOIu3Pb/t3cfYJZVVb7ALyAiOUoWqhrJOShJocFAVIKiIog4gowJcQQzimOaUceIiaB8AqJEQcEE2oJgQlFAgig0SZKICE95ivjW739rlQUN8z7mPaSb7+7uW/fcc3ZYe+W19j7nTEu/GIWz9r0Z3xvc/b9qSb/GtTVhhXImMBhiQY56kEh53lp9YZxFF1l0sMiiiwTGq6++ejJ1bwxwr7vuunH+GFNZ3A022KCclOUnHMJhtPyjH/5o8NubflsELSe0lvaXWnKpwYYbbRhFDZY7/3Dn4Hvf+16YwfYA87W0PFZCeNNNNyVCwqCcnlVXXXWw8EILp3+wggFVh3APs72MABw/Yf4npJ9vfetbgfM1r37N4KDXHzTJNOag/w0L5jvuvCMOAVjgkrLAmNfMvCbwjo2PDZZfbvnBtdddm/aLVkZy3hqf0F5yySXJxMtScuJk4QkCJuXky/gyjuAhDNtvv32+GR3MfukVlwaORSpAYBzRAV9g7jDtI8+n/6MRzOWyX142+OrXvhoDuNlmmwVmeGOkZAw4pOGjmlsHIAa79ZZb4yBbakJ7Ti/awie8+XCg4fTpT3/6YGzlsTiGnVm99NJL4yTjiW222SZ40sYSFfmnPMjU9dffEPowDn4LBhk5tIhcFF3wkOP6k2CIMZs2bVpoFCVXdNCWM4NfFTJjjuikbdqXfvE7AFQdChEN9QE2+JKhw59gnKto/2A0RnPOuP57PDDqgxyAxTFlOfU8GLRxXQCmzkU/u2hw4YUXDn72s5+lLhpsutmm6TeyU8H/fPMMnSiwaCtrYLmeY4qWzvc8Gx/GUlcBk6yR/tQDf+uTBKnlyKlDkZv3nFga9/AHB3BPthm1H/zgB4OxsbHwrnk3jRj5JZdaMrrEnOEMLn1P/eCHqSV4ZauqHnzSEcbZeuutM7ZzMZS17A6WQnxorY9eosVr4dFKVDQt8IaMWzuZD4Snl7BDY7xZH04HXWqOn/vc56Lf6fzwTo3H6ej+Bfrkcu+9906CRLaxi7Gi7wrm8GzJ5y233BL5ps/hDG58FPPDK/pWXCcLfd25wFff6lml1K/5wad/frNl+uDIkOuec8Yyv6p3LxzXuKFrOY7DZIwEz9BBCQ3quv7on6kwVAf/9BK98PehHhIYKGBm28m960nA1DUwg1+B08yldGRkvOyP4twQR1YCyjeZwLNzjl33Mcb06dOT3cWjt9526+Dycy+Pbl5r7bUyFjnhm6AXfwGv0CVzV1t28Rc//0X4YKmllkpAwd7feuutA1sMjScwX2211aJ/2WGJFBnmu+6+K7aVz5JtlTUXvhAbI+GkP3bg1FNPDYzsxlW/uio6V+Ltl5f9MolFDj7/SoabbpOtlsBad73i6eqTrbKltBNn7D3nmT3gl1h9NcfNN9888LpG5sAeXFYAd8UVVyRZqS7/afU1Vg8cd/3xrkq8XBq/yxaU5ZdfPj6aMf0W0C633HKxg+DPSnXR8orLLy+a1j7sCiDiY224wWCF5VeoJOiPBrfcesvgyU9+cuAL7UsfdHKz9XMA+yf8mcXZJWxRVCU8lFGYrCbCCF82sTTAMG280cbJju60004RUM4AhNgLgvAMqclhIEqQ4MuyzSyHWF8+Fy1+0WDPPfeMw8zpsGRBCRJWiMBoonTtFfBQUIh1xhlnJCO5xwv2iFNtb8/nK1MHjvHx8YwtQ4UREdt5/RKAvV68V5y7JZZcIobWHh9OZZRRMT3m42wQBIx1+umnB17GgzFpZWJ/rPlxfDEYxsEwG2280WDxxYb7iOFv7hIKQimSI5Dzzzt/6l1eTHLxJRcPrr322jAfx0rf4MA4p512WoRl4403jkK/4IILBmeeeeZg7bXXTrad8rNURLj23XffKGeOs2gNzgj0zBIa9CJ4nDOCi8bgkZ2fUXunXCOQxlUwt0BmropQL/r5RYPzzjsv58BG6DnMMVTF6LNzIaxbT986e5PWWGONwYorrhh+JrTmInvAoDl+znOeE6WBXgITSzy26KA94/jud797sN9++w0WW3SxwfwLzB/DgzdkztB+7732Lp4t41W89uf/9ecoK9fxBDpQOuilb07G3yuTKKCkxARflJeAgyJmvGN4Cy5GEf8+fu5h9vXsc85O3bFyXih4/aGnvv9QNMSf1STtXVNcY1STZS1eVCbpVz/BR3HbF8wQ6beNENxoi/fBqISnCyZF382v6lLQfvsGl3mAJ4a/xnKt4VWf8gfnK1/5yvAxHiX3XQTB9AjnWjsfgZq2+nXdMVmnGxyDSVC40MJDWTUfsyZ7YNcuOKnjuR4/dPA4vfqeU4t5R8fUcmfPY+knLh1dQc+87GUvC37JPzraliYBwBg/bcunxdFivNrhaDol41+0ppd7xUD/HBe8ZusCw/cf//Efodv6668f3MK5gtcfVzTXNz7zodstX+M5md+mBfjDW2UrjJ+2EwFL86Sxs82h2jbvM7DuJZhZtoVuNBa9HB6ses23662/XhIjrumfjcIYcOdDjlv+JWYEuWyAD/51HYxkAS91Jo4s6U9pHjOmPul8x+ao/eMWGuKh68tAmpu6zhm/f7fTbz5woQ7ep5/xa4lYzusfDK7ffc/dcXoCzKP0p/mPDfOh0+iV0Lzo13zA7rBx8Ikn4JZN5RjSeY0/vOoaHOJD82UrOVTaCWjmnW+ob+gK7dgs+l5wc/349bH707eeHodNIkMChF2k1yWOJJY4fxxg+Mcj4JP9pZPYR/yvDXsruXHjb28cnP/98wdXX3N16IAH3cNkPzEnWADIN5AZXnCBBWM7r7v2ujiL7PQpp5wS3WblnP8hmWJ+P//5z9MOHsHC5pI390bhy+OPPz42gt1wHw05sNrOnoBBIedb1b0/ZFSfcI4O8KU/gZ+54O3VVl8tfg5fgj3b7tnblW9w22C5sp/wDrYf/PAH4U/4MbdNn7ppfCSJii996Uvpd2xsLGOznYsutmgSM/jfb3xNNntO88w1zBqjactCGj+Cf2ZxdgEFAAJmM36WoSYEEMIgl+BJ+WOqzjD95tfD5QaI5VByIkz0D3f+IdE2Y28vDqWLWS3XX1+fKK9SApw4ysAYFAYmQVhR1BabbxEhbyFyQxcljbGNISKmAJyjwCncbSrCu7lgOOrIo5IpElURkCOPPHKw8047hxj6w4jq267BGdcfhjAPjjaGx5j/9m//lvYyhVf9+qrBMksvMzjxxBNDKM6xNlfefWWWXWSaN5vY7A1XUUbFtIga41F44zCd9fWzBuecc04MBbxyyM0fXn20JazgtJQNRky88847D2QpOVOcgL8s+JcIPqHjOKOJNmh54YU/jaO14447RqmITOGKgiHgH//4x5M9ByPBIhCf/OQns9QHFwRWPwRAxAm/jITleLDGuXoEGfT/pWtzgQt0X64yrNlmU0YC3OZE0OFUvenFLx1swP3Xv/71BHdWJwQbZIIS40C7TomjuWxSjGEp5+oy/eLfddZeJzdP4s2vVmCGF2VvZcbhug01xUGZcEzwkfN479STTo3C3X333aOEbZf48pe/HAUJJzPLsBtj+x22D63x/llnnRXaCvbwCOOChqJ12X08Rq5F8uZMtvCYINWKh+wYeF6278vi9OBNN6iaqznt8tznDqatskrgA6clxh9cUFnD8bEoTrjcZJNNgp9vffNbgwUXWjDGQnBEtmOQC0/wb454y4eS37eCNd/wLKhGH2PM+O6MwTrrrhMck3d7ztVBS4ZorBQsmRLs6kugZ57wIeNulUbAZombshWc67edOo7vHF8mnHd89ad7h/oL/hZYcIHoMLRmhOngG2+4MattdJvMEv6mrxn6q0r/yND0asQq01aJ04FWHI5LLr4kWyMYQLwvUWGcD33oQ+GvT33qU7lp6IBXHBCdTD/iaVt0OAiSCuzEqqutOthiiy0GT5i3Vkkqg+pGGXoYTfEf+uDd666/LufJm5uRGNiVx1aOARawGpseM08rhZIlfp940omDW26+JUkH/BA9X/vvGXmGV+AbA1uOLjk6++yzAx/+sDfyzj/emfk4z5jLTG27zbYlL6tGR55T5y+99Jdx1vHYmmusGXuCL+lw9oL9gm88yoHb4/l7xDmif+luToXrO+24UzLZHA83gtPNEiVbbLlFaAdOupZtIj/shmQPWbF1kKzgbfIlKCeDva3v0eJr9DMP9KRv2uH1nazv44b32qAVe6Yu2dYODs3ZcffDOUU7fIcXOGpwiC5oS5Z9mzfdgjfZNjdd0YPa2oqGR+D8jj/cEfqoYyxJnztKZ/BB2EC8yQGmOwXe5ME33Y9eK6y4QuZx+WWXZ2WVTl/pSSsNvjvju+Ff7dASnYzPrnCWDznkkMF//ud/xnnGBz/5yU8GdPULX/DCzIf8/v7234c/waQOfDjmxK5UMoDn6eTbf3d75Ijvwkf5/vnfzzjb1g138EwWOenLLLtM8AEncEPfsRv45Lmlz7UHL37lZOubvnhebRuh8923Qmat9jpvyyrbCI/wCbfmqT+6lZySe/hDI3S1j5qcscX8BbRSzMXnn1VmcXYxE6aSUZJhgiQAmSjEPKvurMSEEOF81xfdy9ZiRAjjqEKuvhDMN4SuvdbaiUAQGaP33pY4bsX0+iME+o9wVFsZgBCqsGLstddZOxaYMEsAAEAASURBVEv7N9Y4fss8PamiOMv4xqUENqjlAI6Z6Gt8bDxGGKI/9rGPRXksPd/SgUsUiRGvv+76OOAIgfiWDhjRJgYDaqw/3vXHENJ+So6leWmvMAqUEQGyBFy6abgsV/Ap6ir6dEzBwxVDZH6EV0Rq76CxOFeUrfoczNVWXS3OEgMCTrjiWBO2FZ+0Yo4ZFOPLRBAe2zMoRowJPkLbcyFAlD9YOgKkNBkmhSOEBhh34002Dt0wNt6gxBT1jTc7FjgCn3n/taJ/ePRbthF+KTZzJ7Dwbt5wqp5gjTOoLTlQ4Jbjlj1axZM333RzFIpzthCgOV7Xx5NWelL6Y4w8AcOyFL7Cb8P6c4dXGVTbSDgflsDwEkcNPAyn85zcHXfYMbwgsjYGAwGOrbbeKvRk8GSh0QI/MdyUC1mS2WNczZPiNTfB05JF16sLrmOOOaYc2V0G519wfvriWMONlQTj4ZfMqRSZZUlKn5wz6rIMe+yxRxTa2NhY9AUHRgZappjCxT+UXrFN+sWbdAWYwYJP6QZ4N9bpXzk9vMbICAjBykGBJzC1I2F+PvDBuBxxxBGZrzlzfOgsssKRcx1uyQr44YFu62Js8LUi7vNzxHfpGXQnq+aMVvQJGpqjeeND5y67/LLBGmuuET3MGbBtRRBrZY3RhEu6QDt9Ml4M1fnFwzKd6G7v+BNqnOkVIKK189rBOZ0oQINf59EKX2+w/ga5rh/ZeNksPCzpIbuXzNaTV81yLvqQE4E+fY4mYEXLZct4L1C85FxNO/LM9uADjnuvVulXdlCgCi+CTkYajAw3+3J7ORGWWs1dW/pYe3gje2TWbzqPg7DSyisFF+ec853Br676Vfo1NpyvNt9qqQtmQScedN4WCMkR9wtwJqxI4jXyaEkYDmURG79oRA/J0nEgHMM52UYT2UrBaWfL6CQyAWZ7sMla25lHi3fRBqx0Z/yEEiznwMXBZOvJmi2KO+ywQ2B3DV7YO0kwtkcxf/zAaXQ9clrn6ZbJPal4YeJjXHiXgJBc4BOcfsbp4X8OGtnQH6dQAgCv31l0t82ETRBskRfbCTbZeJPQCMzwynbyPfA6ODjNjgU7Y6X7fnLhT8LvzukLTFac8Dl+gI9Vi8f19exnP3vwxS9+MbLxtKdtWfKySPwS89YvnsXD+sKD5mRPO33KLt335PsyBzCRMWMIrPA7+8GvaJ0KJwregrPF5108vKXtMtVfARo5pxvZim223WYykKBz+Tx8CGPTEewemMwDntCIfibT+hRYrLfuetlKga7shHmxvUrrJzhs2HLhEf7zD20/MVCYspBjI/7fyilw4xfgAL1QKZmVi6gmjnEAixgmcvLJJycS95iRAw44IIoC47obW5/q6YeGIpgIL1tgKcLyLUVmw7RxEI4zJSPDoBMMCpJRtHwDyUsVUm8q4w1Z9i4tXMwlwqdkKSB19WUsDiHm63lQ4r1vhKKlbMbHxwdvetObojgoN/PWnsKh8CkVfZq3TAXY/TbfHbbfoUAcOkjmKksXh3DuQm/5gfADbszG0ItEFfhr3FBeMgAcIvAsWEIoMsbk1LobRBipvfbaKxksyhhcHtMia2BOFHaiaTipDxjMGT7hnyHqaBZM+lb/jW98Y+qbD7owjODSVj2FUaN0weacCJ0iM6fZtaA93MGNLCOcmJfVCudcV+CFwZNR6e0D6toKgt5db1hnsdBGO4py//32r5sIN4nCqKHCN+o3beFs1113zZYJRokSYpgZYlk2hkugBY+COvQ/9NBDo2wOOfiQZEzDz/M/YfDcXZ47hKXG2W3X3WqZabnQ5IQTTkjk/7a3vS1zZNC/8IUvRA4pL7ziZjsyhn6MrsBqpTI2p9XSFXovu8yyifTJFp4AK4dZG7yJFz5VGf+nlwF5xzveEYVKvl0D+6FvP7Sy1zcnG4EvX/Oa12SuDBuHhfxlObvkSoFrTjVHlMLk2CqcHvDDD6fd9gbfAuPXv/71WXbUFz4WEDBaVjfILGeeASOTDBpnC6+SV84GxX3SSSeFZuiKxmAnG44trc2pJUvyBXx4vni89Qr+Zzg5U2jIAJqvlTkOlfkLOjh6eAIeGCVBjD44rvCGJ+geNFeX7FvVeMtb3pLtPm76kllkbOlMenjfffeNQUc7y5qcTDIje6U9p8INYzJc+BK/vXSffRKAoSPeY2DBC07OgXtAwDm0E/87zjoakxEyx9DjE3O2tIu/8AjjbJ6cjtiFSmT8tLKpHCE6VBLGvklzt99RVsqWJTdACTitLrAZH/jABwLnc577nIyHn8B62GGHhfcFpm+sDJ4x3Egly0UWwAiWXuqmEzgtdDMdAH6rj+QJjLKMcPW83Z8XB2xmBRzw0DLxs5/+LEECB8PHeAJDWUftHs0SR7+cPPDSifiIXVHwFd3S2dPc61B0swUJ/cB+zz1Dm4OX2SSyTD/Rj7am0A34gQ7Xd5d56jwZph8kFOA0+7KrX7wfx7uOFynHEl/pG4xs7XzF05xFBa/geUEa+PGBsWJHiwfYCHICXu3Bw6brn2yATf8+3/nucGVUfYk2foVjtpqM6HeRRRbNOORBNpevgf/e+pa3Jqiy1UubbAUpuZU4aNtNpyrk80krPin4i89QeNHGvLuAC4yKY9fKtYpeXqxkbYXCs/lYDVMav+rxXyThhm2GQQees8INHuOjHZr5fuLST0x7fYCHPMKXIsGJH2wV/VOdh/9/RpnF2c2ghShAuoNcpoXRsMQpqvT7qU/x3NfhTWtu6iLIY+NjUV6WHDAbo01xXFvRiSUaBm18fHzwmc98JkSZee3M1KN0F7h3gSgQWSQKDmK0BcOyKyw7JMwEUztPKXE8ZIVE0iJESmLmNTPjZDOWGJNQgYPB33qrrbM/kENpj8lL6y5RwsDI6sccjG9vjXEpxvO+f14YnlBgDo6LIrJxc520vczIlb+q/TJFeLBh4r4jXD+MDQZyzNFtghuPktLm+IqEbLw3PsMwo/CN2WfUflqwH/25oxOlUvJP2eQpqSfrwHBRGoIPzHPuBedOZikYDpHaBpY5ql9KVzbN8h7ayZ7Zz8oQiNZa8OCNQHA60JHxgrMTvnRClDJlbT4UtSVr7WbXQjAFQHAPP2jomBLAz6JR+Mc/9igTWEU7d24fe+yxZZhvLwEeGlsZTApMH/gK/3DsRO+EXPGdgKaUg35E8pwt/MI5Q7PmFUuyaHrD9TcEp62MnrjUE1OHE84JsLdYX7LzZAkPMchWETjMnDxONFriK/xJBvArxUMZ/fqqXw+WXmbpzJdDK1OGr63WwMX0baaHl8xNfTKBX/AAnjana8rgrlLwmqM+LBGDh5GwDYIsWm6FV+c4WLYugQnMAmiZ4dCheNDY8AmHAmn1yOO0VaYls2c+eBtdLC9z2gXH9l5ydtEHLSlN8yG7nh9tReSO39+RDJtx4/xWFk12l2PS+3zRy3wF1DFahWPznBMLo24u+ITOMW/HzssuyiRZATu/dKLz5AHvo6WARP0ll1gy2SX0hg98oK5gRT28S96XWHyJrBjJguFVTgGng9Mom2ZFjGOCJ2Q5XcNH5Iz9oFv1R8/gAboEDHQevr67dBPDT77wGdjQ39hkR3/g46yj/x9v/2NgN3/OMKdRAEQG6C7ZwwXK4LI/+FVbeg7/Z39ozVE9cwU/GO4qucMv9Gj6q/rs0q+u/FWyjPhMluzTn/50eBEc5iSQZfPg1++NNtwoWUY8hZ/JtPsDOG+cACtvZA1u9SEIM0dOu/tfODjkI3gvXNAB9m7q54YbbwivkxGwc6a0Nzd9P1pF4HXSySeF1rJ88AYXcEJuybMtR35/9ojPRkcJJMglXPAzfKuDBnhGltXqZbF26A9Hs5TiC0kobehNPAdf3ylfAQ9b2hc8wNExtZqFF2wx260COjqpE1ra0R/4Du45fxw0QckXT/hi+GON1dcY2OZzbelEWXfZzZt+e1O22TQNyRcdih7ox87KOFsphBd6G81twTJnjrx64emC3zYx7fU3s8YR0MOjZIW+4ZGMscl07+nznx7H27zMh72hF2VbybTivBVv/c0o/4K/hZ9mFj/xO+hgGWqBKXmSGacXTvvKaVldvunmm+IT2LYx9FVmRHbpCj4JP4zcgZMu7+QKmVXHdkq8iV99Hj/ffLOQ8ZE6MYuzSxGIzCDcZDlg0tAITQF5yQEnDdNRKAyNSdj/QWAtX/q27CCbYo8dprW1gDK0Z0WhRN75zneGqSgtjqMbgNpAM4LaM1wY+2/3DZEDNku/nF3nKR/KiCG0x8vYmAJzf/Mb30ykxemlaI479rgQhrML6RSpDJnMAubDFC960Yti9GUtOBJrlcPIIRFd6RPRMC9Y7WM9/ovHZ4+Yc5Tpfi9/efohKPa7cEhyh3ERn5OJ2RSw2++lP5k8BpkDzjhgUsGBbLko09IXB4LjxGHZfbfdw5BwwRnlXNsbbZmOIFDi5itq3qiuf62yBJwOipwjgZaU0dO3enqyMfYjU0gEC07e+573RpDQHxwcGJmGLbfYMrgQ9VLqMp/qzK6F0Se8ePpvE3jH185ZRmRsHctE4UeKhgAKdxk/vL9YKTEfhbE2bzTUTxtdgg0Pvp1D5/vuGT7cnkG05GYZlZCrw1E2NmNO2dgS0+NyTl++38vTz4EHHpgVDgrSmJSwD7rrl8Jzty7a6Q8MvmX08aM+zcs8ZKAoJ2PKlnIw8KA5g0smhPLk+IGRA8wp+ehHPxo+krH40pe/FDjAwunUFm7hD84oNrqgFbZsQAd4xopzVfUdG0NbhczbKwqnnA+K2RIvx8U5dembzK+CY0VGw2/4hhP11Xnyqk/OsT61Aw+lG0e78AEn4CCfjK0+ZFsUfc2pBZ7MCy4EZ3gkvFDz9MQF+gOvX1l6Eq3Mm3HFP/BtOXPH0sHqCOAtXcpo6UOyw5Iqg4wnfeMHN6XhZbyIrzJ2ObrowFZM4rdga1qFLlXHSpG+6Xk6x3lOs726MmWCw+nTp2dfon7wnD7B2vKjT/PEb8ZEP7zImWBT8BlHxZxsu5AhtIqBJzlk+Isep3Pt89WWjiUDclDg04dxyIixBM9gyXa2eZfImPgYr2226WaZC5mht8Hqph94tseYgwAGY4C3mDDzFhQKHOyBFlBz2NgwtFHgiE7n9OBz8zQmBwtc6N76g61puUrjR+GPubKXaGo/N3qBH39YzWHTrULRW+4ZURrXnLPtKjDjzJ9dWc7LKtmjnqcOuCHL3NHjoQqdNbMcOToP3uCbPUU7MD3/ec+PnyDDjC9OKhu7VdkxK9BowBGES/rxmc96ZnwWQQd6CUA8apWOFmDI9tvOYhUtDnklf3bbfbfoexlPdOH48RvQBC9xTumjE2qVggzRQ/yZ/fffP3OTlEN7KwTG4Wux5UcddVTsNhyCgzyyHXiAPef/4DkyZI+suXHC2Wg2yzhkC2efd+55cbzhmH5kXyQB+Elg5itI0NApdAd5NG905MNZzeQg225htUKiBU3YF785veRMMgTt2vnlX/FzjEln8I96Bf2h6Pn/8/wszi5CY0yThjD7RNsZksGi6CwJKwQcE8nuIiBBRRgMCekUzfj4eITeBEXMh3/i8CDPbwwjohO9ykJSnogJBsYao4qsKO+M9ad6Nmz9s2SmL8hXh6K1vMOx5rBRfs7JZpiD3whuuZ4SRADG3RzNx1IcZjX22NhY4N98s81rq8RSWerirL/xkDdGsbhZADOIol/1qldF+Vu+k80wpr2a9rRR5gIBfTq29OH5dhSpcc2PgHPUP/XJT2X5iXL00gYOLWGBD/BjJPOEJwVOOdHmIcsie4Nmr3jFK6JMKGN1jM15eN3rXpclSMIvQPG0DM4fJteOQjIOurm+2eabTcK34gorZnvHzZXpdXcmgZGFsUwRBRuIZs8/d9c8KS88cXkpkL771Vx9OHQElFKmCCmXnhMFRzBl1ikPNBAxdxaF8sD7FII7gf0WdGgvK/TzMliUrnaW90W8FBSaWRalTCkoUbkIn4HTN4Vl+WqbbbdJwMjAU0oUpbbGodwEIJQHPtbOeQoSDdGHUkJvClzQRsnqI0anDL1+8am+1b/g/AvSn6UwMiLLRuZk+MGkH2MIAs4686zaE79BFCQ+Ni9GlqFhZHzMyRI1Y8BZwuutdHkS+lYf/sElSKW4czNKZaaNa7lxu+2eHefC2GRe1kZwChccODoAfTvrwXCAxUtTZJEUihet8IL5ogX8oxV8+czpRWDRb+vKI9kKp/j6ouJZqzluNpQdo6voKXwLp/Qv3SKT9pMf/yQ6Cy48gmnLp20ZHYi/yIagX59W0NwMiyfgneFTBJD0KL3LCWOM6VdygDd9owW9JDFhu5dVuhuK/zgEjKJMkqznbxb+Tep4mD066RePjJV+xtcybeimLzLGqURfPCRDiH/8xgMygtqRN/O0N50h/vGPfpwAjjxKttAJt/3uttoed1OtEiwQmPAu/lffOOQKvzuv4GmBH+dZlpZt0BdHBo7tBxVEXld858k7ZOOc75wzWHeddQeLLzF0Vtk+xVzoGzxOfjgN5A0/43Ef+sIc6ABjwAud7AYld+x/69vfyv77dPgo/TEPztuBrz0wzhVHD60ELeQOL7GfpE5mj020EqAsXNesHrGRbzj44Mi3YMg9Ofr9v8nqM58xdFCNKckggHFTegdLaCEZcfRRR2dMvIVXVy24JJ3g1NgCC3wP9/MsO098B4ksT89YeaWV0x9YjEcHC6DY7/Fp47HTsqP4iVOvP/4OHWQMn49/4hPRgfSx5w7TY+qsuOIK2X4mGWcO42Pj2XIkkLJtDU95ggTZNRc24C1vfnPaqC8hI5igH+lY/KmYB99Fe1lbj1Z1nd8GBk6xBJ/rMrkKWYeHXXfZNf6V+ZBZW2U4wOhii44tcnwseFix/D62Q5+emX5PySI8gkcd/bE9aMmH6Xt/MuAj/GcWZ5cS4QzZU8d4t5HyMGiMacIUCMJgEswC8QgKsQwQpYCwHFOZQRPD6BxXxGOIIEoRBRrDdVENRIieMZK+IV//89Tn7/PW3p4anwNHiWJg9RAN0X208Vs7x+oo6nlYvXn8oYgI+ZgF0Shx80YI8IAfTAhm6UFxoxuYMZT+XTf/sbGxyfmDE/EIruXaxo36cKCtO32NI3uinvnaiwt29aZXNgPeKQBZW336mIe5q3NfvfhBIEHpCwTMDSzB7/h49teAmXNsns4LPoyvnn4ELoSes0KRx3Er2Jse2jOgf5/v76GriJtTYk5u1Mgbs4xRfcL17FhumNjaQgkxFBwhBby2YDAscIH2M2pJB0+jvXPaWPbijOEBNyEwVOhFWWsDlwqHoZeRZXHuqfaibzxCyTBcjK+lMXAw+PiXofLWL3QUHevbsWDHWPANHsrEq57hGh046bL4jhnNfWqfIwfQG34YPDwpS0RpeSyT/ZIMpOw/AwBemSnOPEd32TIIblyyrUXm6J677sk+dJlaDgjnkIJUn8ORm88WXijOQG+tACtnAm7IsjbmRy9wDn57428DF54S+HFuwNw4NHe8Fce0FCQaNEzzFY4pcUGZrBkc+u0uZjhmoOCX/jGfn/7sp5EXzpZHv1nt0AZcgkDyRI7AUioqx2TIZ04tZB1f0xN4hu6Cf8ZZtpvTtHIZo6duOnyIvABcVmWhSlxw9vA4+qEX3NhTymih50GvOyiPaiIvAn+66sV7vjjyw3HTJyeQc8Y2cJ7xJj1tC4FVBRkfK3V0kT7wBH2qT1l98nbtzGsHv7/j9wnC8Sc+9zQOziu74t4EsOENckVnCdjQ1mqT0jggT4KqXulj1OGDHpRJNWdBHXyBgX7GL+qBxTzIG5xw6smlLWTuK/HGUCtdivnR0x5zp46bPmXJ8CVceiOmLT0MvoAWfJ5UIpCzosNB8IQisjvjezPSJlnFkjUyqy/Ptse3dBG9QKeTF/wMj3670Y49gweJGg7Jo1XoObwT+1GyhjfJOdrlZt8SM4+7o6s4QHQpWrQMwpvjDqLwsycwsVVs539XzHtsfCx01Qca4k19aktPgcXjQR3DI1pxNmX68YPzvukJBV+AE++gn/P6ZuvpaokfNNCv8bQXdGWFpHQofqVLjdUOn7npp4N1/aI3HiI7+AUMfCj/JSE4q/wCzjHfAT7NKw586TK2mw4lf9V5YPeSk/mKt9n6ue8dPhqSQ+4pDbFjxqi58AdsiRzKVq0OVXvz0T8+RU/wmh/7QXdot9aaaw3uXa1WOotGgmwyP156GK3Ip9c/uzeEvjEP84QfyUHfgtkFHzdMngbgR/DPXDWBIVYmBukJ+WnilKYCsQoGxryAh3wElZLufVq+IRZC4vQVAkQ9HGhMC6mOZRfUNUaYpPo0hvGds//OOG5eo0jCRIUoRJgKI+IGruobc1AAHcVgYmOD0zxcQyBIRkTX/cZwucGjiKE/wgd242hj07hX+VKcYLN94T3vfU+co+6nnVnjhbGqX0rcnIwRJilGQWwfjM+5MgalbJlbgQuCsUgJF8K4DibtmwZggEv96BsMlIjfsslgiPNVtAKLOgr86Kt/m1vgnmBeA1rm0J/zlKzlv6YLenHEjWP8hgk+Z8dC2DhCFBF4zd05+/8oRfgw16n0iREt42qODLM5yjaiA2VpWccxnDRdzN05yo8S8EB0Szz4SntGHQV+VwYUHAJJCgQcaE1JUTzwSLHeUA4bPgc3WnNSFq8+jIFvGBMdUigyF9r8oXjz+jLK+sYDHZi5AVMWSLaNgwgmNxk5Z8uOpVVOsEKJ9qqNseCO0QcXebSsCh54oGBvu/W2KCsOAlmSAWu8cJo5F/rgYMti2TsaRNRY8EK5o4exKHny4Lcx9UMWzINsCkrpFEEnR5nRGBsbGjU4ZfTRDE1k5eDPXPVtv6a7rTlF6sAXYwQGvxXtfObUYi7gtzIjmIBL8+fEmi+dIIlgvjKBnAsF79MDHmVET+rDb/jVB7qiPz7lbKEPWukDPukLToA9g81zruu39YJgL05wZW29TfLGCnw4CYIxzq0MEho2X2kHdvxhXq6BiWNIL/lNxhzjC7zC0eYQGXf11euRelXfuHjIx1zggozicUZZO/Pu5AK84Qu8TTfQ98aFk8jwxJzIJ91MPskUXa2vww47bHBmbYk45eRTYrvATv5kY12jaxTwGAMt0Iv80wX6AAvcc2o4+eZoTmTddXaTDgAAZ5FjA18enVWsHv0jGNHu0Spwh0btE4CDHLInWXWohAB7Z/7qmSs60pHmAAfmDO/aKXDpnPr/XaFv4K/1OmcxW8jK/nv8I7wsVcEM2wzndCWepn87EEdz48ArvPvwH/C8vsCi4FF1jKc0vMb2sfXAYzzBjVeM8ZEPf2Sw7TO2zdzhCQ7MUdvmDzxK19J75NT14LNgbrxom+OSa4jDG36bC5l1HWz8J3IPx/yp5gs2jZySXzhyDQzhwQkfzriNR+35EvS/fo1l/vqDG799usAZGPiHxgAX+daeD8g+kkmlYeq2j9T3Qzq7Jo0QJoD4PiZJaQK+kQ+wJprrEKSNbxPridxbxPdGL0Q3SQyjvnH03QSCcHUg0LE+XOt+vS7wcRPt9EGgMIS6ir7ArQ9KBcNgUGMV2JPGFjHsGfFYI32riyBtWBHZMcGjXGTqegzMMTY+lj7BgImdC+OYezEGZ1mZeixAACsFx7DECBXcDXMzBMOSlxGU8tV/Bxhwab6UoxJmKgYCv2LO6AJOdGqGoyApTnOUeaTUcxdkOSGcYoYDHozVwtf9oZU51PTiULcSgJeuP5XJA8hs8qfxgofwGWUFVvNnYCkpOMRf5jKJz5rv32t+sAofzqMR/FGQ6MyhojDhI6Uq4zM418an8QIONPFbfbylP/CoZ6mHEeg2DbcH9lNUt5aSXr6WSilAMOCfP1VE3HuJzQ2Ppj/Ods23x7Z1w53be+2912D11VaPPNrv/s1vfTP71m0N0Kein+bxhhMs5rxYZYfvFIQVL+nbGPhCoKuN+WgfHq1vx+ajvb7gRZte0cCr2uhPG9f7m6z6hIdLTtDHmBwm/Gi8xlU7sM6RV/XIh291yBTaklGwoGXLNri6PkfaXJyb40rxXvMGpm09BN/4Ap8zTO0EtN6FB7htOpk3HDunDlw0bZ2LfpzQQfSBwjB3IOJbHf2hv4JHyIVAB1zO6xctmjfAqeBD5/SBLmDAJ77RlnPHYKKVPvSrkAcvCOo+8ZV6/RsO9OFjPmBo/gz9J+SxVy/pBm3xZvODPsDQ/E1/+92JG7h8z3vek61SZ3/77Cw5O8fhscWC08umtYOkHwUcYFJaB0VPTdgPupmubbjRgVw413Mwf3bFvOEQPo31aBVw4SM0gD+wwKe5O+c6GyewcAxP5uejnm90caz09cg8xpvgvQebH/voOr6hK/TTMuCFT+wyZ0u23pZDuOToGUtbyQowNd0dK+ppix76x0vadFIvsNVY5kXH6ceLbdxEqA96yrXp06dH17H95gUndFP7Iuri/9ZzxqYbW4fxIcABPufgKrAWqth4GdbfVzIkAVvZOfxiHPAq3a71gW+wu24ctMI/zk3lI/PEY40bfdKl+FhdxRw70agfY4WWhTCwNt2cN49OxKHRP6PM4uwa1EQQVQTsGzPIjgwfR1YOUSm4jgQa0DAqJ6H+aQ8JzkGScxACUV2/iYxhwoylDBkpCCTsjRjwcCRbuJvwmMWxEgVUjNow9VjGB0sTIzBi0EI8hIOnz1nu9Ygy19QHBwbwO/UrS0rBOUbIrtdOrn7SV+GAA6mPhgMOwIYRzJEBwDiYydxF4vDRigCOtMEMmALDmj+YfMBuzmBonGb8EkgGQHu/FUKqDUMEFy1Izdz6Vl9EbHxzawEAvzFaUNCqadHZ776WwWazP+A1Z/PzQWPOozkyDOaXazUrdIFXbWQkZX5cK9ZN9hJu/IYPdGNU4F6BU3i2B6nPwb+6Ps0H6jrWZ8uJ6zFgVV//9r/bAgPPeAbt9En5+Q6PFYyO8QjH3XzADQb9Kq77uEOYY2s7AgMAdvxmj5alKVlZbcGVPsBR//Q7qZQKHrwo0yUI+0vxtye1MA5kQjvwKeYD5/jCeX3hSf2Dr35mnq7hM8GX7EqXtCk8wAXYwRp8F26V0KS++5E1xmuedt2cW+ZdCxwlby0/5EZpuODTI3X0O3fJOPjmxGLe8NR6129zC/8UnRjINubwjhadxVeXPKNxjovn9INf8HnTEl6jd4rv4Al/wBs8K8bTnlFnbB2Ts+ZvddRFY20VtAMXfahwIJsG2upTmzhy5aSQU/3pwzV0bIeTc9EvOwIXeMHfOlPCJcu61d74+h3SvfRmrYy1ndI3foUTejOyUTxUXSbgowucax1iHLr93PPOHcysfcn2LuuXfbJdylaf6eXkGF8nxjYe/INNPxIaxtJOadjUNU8FPh03f/smP2jrHx53Do26nzT8J/8xp8ahex8s82eONRfwwQsHTz28Bc/oD2bt8LF6nEaakt+htK3Kj4f40/hsHmleVH1q//AIT+AyXrKzpTrpPedii4sv/W7dpR5cs8lwrQ450q/f+gQ/GHzwHlvPCaWjtdfGN7qGB0uW+At8Hm1j82vu5k+nklX12znGA64Zy3Vj93jg1Kc6bAOY4FfdzL94xH84yXzrJLvffWuvL0EfnJNNcBlfIgBPwpnz6jY9tOkxHPMPlZZV9eEC3OCBX/3SL/AJJ/+M8qDOroEhvpnDb8fK1POOFYLmv4I4EIKhTQziIQURerLqiQIgnDNtwtp4NI4uIQ6hKEEIpgSaUcDRiqDH1x8Y9I9ZMu6EggfWnyvypQQJlbaMq+gds4Ar49XYiABeyFcP4VxHLHV77o0XMDmH4TkmGHoqs4FFVszY5muflrkaw5g+lgbdjGa+ltQoBn1ygvXVAgO/4HONggOf/p3DePAHXgWz3V1bReBB9tG3a/ldQjBPFPiQ6TAkONDIY7YWqSBCvRqonLyKOiv7q9gbzBkg/G2cmidSYXb9U/Mo5g108A7mB4UbK0/wcNOnp9R0/+9+uza1X0pOO3RFqyiiwh986z/1a0AZAPhX0FIf6irad0lfxdNgbJ41RsOM99VhdBltY/itb/xridd5zoQx7XW0tK9+xqt+Kcg2uHhbn61QoyBtQ6jCecUvU2Wkug4s4KfEFPwOPvWUhpdhd56OMHbjp+edyvWn6WAeU3Gbvqace+D1/t3f6a/gM/+p/eQ6QOr/Y6Hcb75TJtTnp367PAsuJuRkar2pur1pPKXrBz1EZ3pO6b7uV3GCV/q6b+M8KH3AVLROkzp+sP76XPNXYK4+H9jfZD9N84eAAzzhiSnXc67+ZG5gClj/sJFwGftSepK8KeCil8kK3g6cLjxgHs4PTw9x5nhYdzhOLk7903BpB5YpJe0ecG7K5X/6Yctw8w746JW2V5x+djP442jWb/qNDYpenJhe6zP1rHixqfpS1znf9CdHVNKBvjImR44Obt1ibEUbRb99LY5a0Uk/xgaDMRS6EU8HpjrFDiocQ3o0MAhYqp395k337tP19nnYdnoVLMYGAx3I/5m39DPnt/Ur3wIfZ67VP8fZvARKHaAZq/FsfMd4UMbfiq35wLECDn1Nnb/rPR7/zYqGMdiq9uOaHsbk67SMGztzL/wrU/vu4/6ui/fjfeeVhiU/HsE/8xxW5cH6bwB897F6AIRMG/ff97735cYQN3ghmv0hkAQBfrdThqiQhSEVr6lcdrlhRimRaY1xy623JNqDeDdxGVMbjNrEbONojPRV35gJPBw89WXlCMO8ZdDvKqYCL0IjPoIipqhCG99uaMFM2nIE5i6Gtiew4cXklj1C4OqrGRScSjsFGAQsxoMHTgOBM45xLWfZp9ZOM/gjUOW4fv0bX8+jPXbaeaec04c2cMBZvmbmNYMPfvCDYUL71owJPjjWh7kZm/hqC09uTHlCwW1uChzKzLkL1tMF7PWSNTMOGlgWX7SyMeASCBC+ODrVljCbB+caTMYwnrGn8kYGmt3+FLxdwPqQ8P6j2ix1HtjmwX4/6LkJ5YhOkzgr5RXaFb/iEXj0gXf1fKMffEc2qg9tO8BwHUnVoXzxIX4QFIEBf1P4+gqNajxR+YKV0baUrL0lb9ljQZ3feFpb32hKoeWmhrpGlihYgSnF6251vI4/wr/Fh+DDg/rAZz4cWgEXGPx2vQNC9XwUffSnz02ll+MHnn/guQde79/9nf5quPv97n6n0D315uA/D5xfT6XPT/3u4wfW8buv5XsqfqYed8MH+e72U/u6X7Up/ajb40xtd7+2XadOPrDO1HpT+4o/O8Fjk2N3Pz1+f0/023BEkabjyZaTB5N1Jtqk2sQ45JncsTc+ZBLv4+/JehN1p85jEu7UGv6ZOs6U0xMXJ848cH51emq/s7R7FE5MwjOB654rx4+Ogx/nrBDFBpeuovfYfdc9AcfLROg82w6cY7fpFbjWBn7t75YJlsiaWdl1ts0qnu0Ussj0T6+S0pnaaJuxyyk0nnP0lnO+1RPAeMKGVwO7cZBtzJahoq/sp5UCc6AzbbNhI9G9/Ro36tKX//Iv/zLYeaedo7ONy673tgA319q/Xmo0e1npZHWiM2sMj351k6dn+9quwyfhW5TkhM8kF+hm+ptd0BZMAoLMJzX/sdqrX3W6rnmzG3wBOOV0m4vzbSPazwFzJ07YAJ92pLEX3HXp4/6ui7nUv333cbd5JL8f0tl9qEExm9IIdeegGxQQCHI7+sEUmAWyIJGjpY47bN/1rnfl8RjOIxTGtX8H8hHJzTAUh/baJN1diNEXpDOa6rqOkTm4iOO834w7ZlO/lyHUxQyMtgzmosWAMlTG5cxyCiHenfSW4MwPsRUMb96MuqJvezqLtBEo51zPXGoMN9RlW0AJH0b3SDQPH/dIEM++Ne8wWDG8xzMdXI9YIZzueIc3OLCnyE0RHpXkuajuLnaHpjtGCVNHfMYGf0qBh1m1B2s7xXBIuZxXd0R/ul7qIbL0mDhRLyFFG/uptdOGk6sNuvj2aVw0cybSLXyh06jMigH8iQcoETjDT2gDX841bzsHz343bvEpBYIuoU21JVsK5ULzo0cruCiboj3+o8jc/IY+6Il24d1qpQ15wD/OG9M1T0dRVz9+k+F7q73+yAn+ouDBGae3+lHP73aQ9YnnKGEwKF3X+VaIDaNz5hJlPBEUaNM4cDwqIwyMMPDYwwDdQR/GDpaTRiddUM94/chHPpKbEDlxsrOcQI+sc0Otp3GMj49Ht7DVsXHVj5VLOoPdp/M4rfwHPoDS9ssxHUr/OCexRU/RYc77TS9badUXvUZHnXzSyYNPHP6JJOdsR6HHvABHIk0/xqZXwcTf0Idsr6QAG+DcvvvuG7/Hm/2Ml/FL37L1Snyfcvbhw70gvo2tXtuMJKdq1VfSwzW6lc7l+8Almw4ndCpH2vyjnys763qhNEk88Khnfurqn2/gmF9z6223Zg6e9mRebIRinvrTln+gf/aH8wvOOaEM10sfBqSMkyjMBD2KqI0TBoZAxTnEUAfBMQjHzeOT3LHt6Qb2LzmPYF1iMCf2uEA0IrhjUN+NdIygf8SBfAyDgNp6dqxr6tiMzpnlbILLcrxrMsj2Y3Jb9Yl4znH8EP6eEoA2zK6nLUGq8cwl45bzqx3HxTYMS8GWLrTnGIAbTAQA87yqnFUZZHf3Yzr9cKBFgZ5Fx/H0GCZjmYe5y+D2csfHP/bxwXvf9948Esf4iiUGTG+uSuMnG+xLIMCHydWHP3iYXs/0Xa9ulEADbRWRsDZgJ6jadUYaTjhb5uK6fuBQv/PMP9zfmk5Gf2bBAB5qPoJr2X78SJlRFtmbW3SGT/XgVkF71xUy00VQgsdkNWQs/lwKDW280UeA8uZ61mLzugBJEKrgqfB5Vi08A/iuwVFHH5Xn7j7rmc8KD+aFDFVXfx6u/txddhnsWwracyXzVIPK0IJpMrAp1gFvlHJ9MyC2vKhjT696+NtzdBkqb8nynF/1++aNAFd/LIf5p4ATb8HBqIwwMMLAYxADQ1HPSmyyqZzdstve8Oi+AnojTwkonenxjJ5ZTEdaufVhk/ymf/gXjrX3+3FlT61Y0SF3lw2ui5OOq6wu34V9pYvbQfObL0JPOmcbIbvrCRts5x4v2KO+PclluErs3B8n7GR8gNJVbi6jk43BUZZN9vg6NpO+PeaYY/J4SLDS1fQ9m2BshXPPJ+B8tw6P/S7nk86XfJPV7S0MkhHg0D980JdW4ujg+B1PGD5FyjjmlXHLT5FQ046edS02X0Kj+nCeL9W2QACiHt9Ge9fhVX9/vre2SBS80efz1g2H5W9M2obZmGUftrPLWYMkrzj1rEHPXPUmMESCFG8n8ww52xwcT6s34bzhDW9I+v28Wg6w9QFTvfJVr4rT+cnDD68oboFkLmU4Fc4o483ha6OKoBhFwdyeWXh8vQXFA7m9HEEm1HMQZXc9HNlvzhsD7GUS+vJec89UBP9/1TM7z6nnPVrSRzR3pduO4dmqmMJcvG1lu+23m8zSegbo98/7fhz5r37tq3nszE477hSH0UP+Pf6IoIDPizi8MELEyKl1XqYPs4g855p/KLAYGBPFwSlFsP8r9s+LIt79nndHcMAB1+pwojlLlk48Z9VbTQiFx0p5VqNx3RBw7HHH5nmL2rgRafvtts+D1TG1+mCBV0tEH/7whwMT+oFPJEvoDjnkkNSRjSZA3uQSZ73wT1DBpfTenfwY/ZnEAFpQFnCFB2QqFphruBEfD1DKaNAOXitfPK6tOpShOvgYjyZIq/5cF1lf9POLcpe314/iaXRDY4pWO30UAOmHsvJ80c9//vNRxvidQnNzDxgoVGO/tR6C7skjeATsDIRMsWvz3FcRfJFd34pzjj2ebqEyDurr694/35tsseVHy3jb1otmzAUM5NOzFdV1Dh8xYhS4OY7KCAMjDDyGMVD6gy0X4NIdc80zVx4bd+ZZZ2Yrwlve+pascHqbKJ1GT9B/9NHhnzw8j3GzJUAATZ/QHzKMsq/0Fn2jf1lUOo7NZNsE5OyYF40c9q7DYm9XmbZKnlLjpVL0LweOzmQ3bVl42b4vG6y2+mrlyC6YFd+jjz46OvQlL3lJEn30rTidfrQ189Of+XQed8cf2beSBVa8XZMtBge9TT+DxUs3wB8c1BwkFrbd9hmTPg54zB3MtlF40YikmEfdeRmK67K6tjiw6T3eOw59R3Q6X8rNx0ms1bjw5BnlXi7T9sHbEL1ohvNvnzD/xlttzd+bN60oe3IPOGXe6Xu4lcjcvV6x7BGsVvzA8oR5/nGT8ezKvQ/f2a2ZIJYHt8sqeaj2DtvvEGRiNs6jyMbNVjKIslNX/fqqwUaLbJRngDJoPpCPkB65BJmW6WUUm9kQ0fvHx8fHJ7dGYH4Mo1/bITxHUbq937+uT88b9cxH/RjHQ7g90HyvvfaKIIgex8bGygEd7vfxJhxvX0Noz2qU3SJcyvfO/V6cCg9b/m29HefYY49NXy1E6jLells8tJ2ziHkxKQY1DseZw2CpAi5EfgRERjhLDRXJYi7PYjz5lJPzTFdtvADhGeUk2EeLucxN37fV3D1KChNSAIq3GGnvbXeXX3F5YCFglICHkgtG4E3UDCfwDj+caHj0rFaRng9nhkBoZ+lE0CBTaPuFwKUjOHP0AdeozIoBSkEWFo6shMjqehHH3yay7n/9G0d0GDgKGO75y/CpBvDfCgXf4C80Qy/8RQb0qw4HNf2XkraE5xhfDUJG+85qq0MpIjRCe8qKM6q94ljflt0oTnvVnTPGE5eqF7RUW89DxBeyD3+9b7iaECe1fqtL4cfouF6rDRQvx/6vtwyfrCJrkutT+aTm3byD9/WtDvjAQ3mOyggDIww89jBA7ukMNkiQy+ltx4495TvwLxYXfJd+oZfYe9v96D/Ph/W0C/bU6hXdcekvL42dYsPZSE6ewN4Y/fIGY9DBtmzxGyS9nve85+WeBL/5H/SahA57zjn1siVjuMYeclRlPyXa8mrp2lZI13mhx7fP/nbatR9j1cwqlxvJ+rnT9Jv5n3DCCfFL6GX6jx6/sJxZ891559rXW+fZBHjybGgvMZHE8lx09rhfaAIGOKNzrZYLAKxSwxkbLsklU8tm82184FIxRwkzjq8XVvBfONRJPNT4fCCvGxYcsAf2RMOJog2fSvIFfvkZc0L5Hzm7mO7q31wd5mOwERAiZHMxg6VLDvDBB79hcGotm8vA2m+65lpr5lV53s7j2YMyXsWrYabjjzt+cOKJJybi+tGPfpQIA2FEKC0MvkUqbvbiVIv+IJxzOzY2lrfteE2fx714woG9OJy8GTNm5C02x9RygjfgeF2fDeEvfvGLs31A1pKjLev1goqerqstB5xSWws8fN91ESMHUn+inn5YNGeas3nwGw6Oo0kQCMUZZ5wRZ8Crejmv7WxyEODLEo4i8iNkmOuaq68Jg33lK6flNcTe6b1gwWE/MgEgNBj288d8Po4zJ786q0zucWFumWkRpkzaJ+p1hJjwvO+fFzgoEBEuZ4JjLKNLWLw+VGRr/MUWHT5M3WZ42UKvH/a2I/DCMwfL5nUBinMcFMI6Kg+OAYr8d7+7bXBBBRSXlrK8o+RG4GLvF0VKYeMDAVhenVuKnELG46J4isSy/5W/ujIKT9BBeQnOnv2sZ2e14vnPf34UHoUv+vY2J5kFqwflNsdJbid0+vTpeRPckUcdGYXtlbB4a5fatuAZvJxar/N+ylOfkuwA+lK6YLNyAS6BniCUQSG7lvB++KMfZg6WHb3m0jej4bXe3l6GbyjTc84+Jy+FwMvmDh5ya4uRwK8zvQ+OzdHZEQZGGHgsYKDtOcdUEO/NhxxPNti9LbKqfypHTz2OFT3EZh1wwAHRUew3/cF2cfQ++9nPxhmjV+ka7Y4rm8gfYec4nZ4MQw9utdVW8TPsD1afHpOwY9sd06uC/pl1k5ssqmDf+M69vLKvEkBsOnt60EEHxYeR8b3+husH//7v/x6dTV9+4dgvxIexcsv+64N+Y//ZV2/VAye/QF+eh86hBh87TbeysZxbK8a98sb3siXSRwLvgx/4YDnKFwYHHFOr6HwwuJJZtr0CjvhLkl7u+eFXcbzth6af+Wf64PxajUeX0884PSvkz3rWszI+n8rqM/i1l2zTB5/EJ4my2Zw5H7azCxEIvv0O28fIWX7EEEsU83FwOareFw2xuXOvso+Mm4+ogVPF4cKUnrqAEUVgIi59q4cpMBdid9bLvlL7FhGu370uguEA2KJg/zAG5XxhIhGX9vqylO/tUDZgI9oHazvDG8o5veTSS8JYm2266eCMip5kXm+tcTkU9qFwSBxzfLcoI9+vZjQ/cCI8gou+OIVg4xQ6H+exIjZ7eEVohBoD26vpGaVwIAsHVtdFkJZwRLY23btuecE14xMWAtmvNCQkzvl0ZAUWeOz90uaADnCtjkwwOAgOZwi+4cvzZ70+UD0RHzraa0xRwAmGn7bKtGQZ0SDPRa0gR6CTT81rVO6PAbhEj8sqg0CJoRPeoNhkHWQo1ll3nSgm20koenKA1uSCHOWVpsWzAicZA8qLUuHU4kvKmeJRt+lKgV1ZwZd9t56+wIkkh4o6PgI3mQ1OMx44+eSTY2zcBCJTgCcpMEpTAAg2cOFvsDIir371qwe/qZWc40pRyhTjKfIoiBUoCbzIiPHIgmCYQnXOW9vMQ594VeageRk/wt2ojDAwwsBjDwPknx5hI/kDZL/tKJsmoKYLuh77R++x4ZJO9A87ph39wcbTL/qgU/RNh0gCsPUcR5lNjq7z7Bf/RdLLVofxsfE4ihJfdOlvfvPr0m9XDcbGx9Le87zp7d122y2JBM9y5vTFppaekiygX5lAY4OfLqRDwbTC8iukLjg5quChT9lVPo6+nLMtQEJQ4G8+Hg3JHvB16H6ZW31w0OGC3pSkMGfzGhsbi/Nrb6/tbY1Tfbi+Qs35x5W841cEt5VoNI6gwXXbGWTGD33HoZkHzhNMSIjxb9gybc3ROT6BpFpvbVR/di8P29m1HIpxGEkIQFxMx4Frp855TLBg/WPsMC+HSjZVXUzN2Du2fy8OU2FKn7+//fdp05FMDHVxkmVajqtlXQjGBL+89NK8e1yKXUYLERnZF+zxgkRYxiYUv7v9d8MHeP/t3kRu76k33by09tTYf8thWL6ECcNhJHttzQmzYk6C5a1tHr/lPCZyzo089ipaAvluObpeRWgfjg31ojHbI9QV2WG44KQMPkdWv+YX57dwSXAwnkybPdDgNhdLIJiZ0wGHmN1SuHMKZ1iwoR8OB/xwYu2/4VTBM+cFngkXXHI6RMt7v2Tv9HHYYYcNfrHpLwbr/X3d7Ltc+olLD7bYcou02ecl+wR+GXh4pXQoDk60cWUl0QOuRuX+GEAveLnyiitDr+mVxcSLeFz2gsO41tprRcFYPeA8Csa8unf5eq3q297+tsGral87WeNA2haD/hxKUbpMBznQH37juO6zzz7J6J9UzqvMAR5z3QePUWr2j+M/SosM4TtPC9luu+0CrzEirxPO92fq6R377bff4K1vfWvqyqLY1w7eq8rZFeGfeuqpyYJcUQ70CSd8KUrcfjjjGotjjRc57xS1d9Ubn1zZ1nHf3EP4jI3vR2WEgREGHrsYIOfk3zdbwt4pZJ8+8qE742vUNTaLDeRf0CPq9XYH/XAY3btjxZhjyi7efMvNcc7oMrpPO9u62MbWw/Sj+xaS3JrQkXmBBX8juqluBq+x2H0f49Kfgbvqg1Mfk/5PjcvOc2LpPrDp/893l502v/rnUY4cVffYqKseJ9ILdOhnFcHXq6d8COM4Byfqe+2yDQXwxjabG3jVszLodfLq8VPArd5XakuCFfBjanV75ZVWrtXr6+rV1memDpsiAyzhJuMN7rXXWnvwzne8c3DxJRfHCbdKl8ChcChguOnmmwbLLlN7guuxbeCSVJndy8N2dhHE+8zt9URUhlra3tuYLv7FxTG83/jmN8IAKz5pxcHMyrbay3vc8ccl7Y9pOZif+vSnEiH867/+a5jHXhU3lsmEctREcW6OQsgIxrzD10665sYXKXd7aUVcGMjy/oYbbpj9sRyDX1z8izibCICZEEt0oy8pfgYa44ponCMstiMceeSRYQ7MZX7uIl9zjTVDdNszMJ++LbUQPvtYt69lEONzLDkHvgmojB5GslRAOG3pEHFyTDB6O60YVVT5tTO/FqfUtV132TV4cd7Sgv7hccsttswG/isuvyIb9juy81QHjL3GmhXZ1bL4EUccEYb3BIwdamlZBAcO/YFJBvDNb3pzllrgkPBZbnnpPi9NxCs7t8uuuwT/nGQwtTPSAg9HFMmozIoB+22zJaH268K7gAx94EuWneMneyrAIhP2aKMLXhXJi6atalBC8I7vKFv0xsvNnxSt5bXX15LaH6qfNgaCT+38VrRV8Jq9XRxOMMiUgCvtStOic9cDC3jdZUzuBFJ+421wMFTaCaTw/HIlX28/9O0Zyzjq2uZjPmTeCowtPuZPGUf9V9BEGYPVeA1ngBj9GWFghIHHFAbIOX3DjxDc106ryL2EEOfMEj89aGsBPTPzmpnxKQTVdAZ9wu5aZbXSKXHDVxBQ2wqgf/qUHll3nXVz78GSSy0ZfRUdVo6x9hJDkjczql8ZSp+Z5avQuxxmWWE6zT5WK2fqG0NiQYKLbuP3WP2dXokMv72p0rZB8+Ob5Mkz5QhaHaObD6+b8Q96/UFxyiU8tFF8c1QllFZZZVp+0/fmwuewkterceZ1ZSVKJBHYdONLfPBdbGukQ91PpdjbPD4+Hr9IlvYrp30lq4p8Jw6rMa3k2kNsvubv5jtw24LHZ+vEBNwmOVm+lntQ2AnZXe9LYIvmhPKwoWTAMZO9m/YUQgCkceZsjrZfT7G1gWFj5DAX5Hj+GwPL4cPIGEhUALn2qnhxAoZHdPtxLaticAbVpw2ocRFJHzJnY+Njg8032zyRCQeZM4xwiICoL9nnJXEsPEZp0cUWTcaMY60fzoYCLkJmU7YIBmwYgCNoXNfMQT3X7bXFjMvW8r99jOoQBksRYLfdgEPqPCe1N5PrxzkG3hiYl5Nunq/Y/xWD17z2NXGw3/f+9yVCw1jqg9V8OJrwZ4O4jB+8EFQwUCAbbbhR5m6/LwUCryK5jhDBby+S8X3QyxIKZwxsCy64QLY+EGT087HRnQJo4YQvjhiYp55zflSGGJD1xh9oIoO654v2TFYcDd18Cdf4noISeFgVeFs9CQG+7QfHS7K68CwYwwMUGZoJKr3amuzpn8y4mUwdNAnfl7LEG47xmGtWR9QnO2Dj9CoyI+SQgtNe/c4iGFO2gQLHT/pEc+09FsexvsFCAeM7vG+rgmVK8mUfnH5kEuwPe87Ozxmsvc7aGdt5fdARxhYkGG9URhgYYeCxhwG6RUJLsSpohdSqqRvNN95o4+gS+smqT/RnJVrYHnqM7qODnlbOrcCa3mGLd99t98Epfz8lgbtkDvtmWyNHkA5iQ+k9+pYO1Be9aiXstEpA2eeqL84v3cz/WLU+d9bqFh+DLmQ/28llQ8HiN33I6XOOT+Gc8T2JCfz2HnOg6UTZUPWtokmq6ZsDLukhK73+eutHj/NZ5p0X3EOfybYL/gPcyaQ6pjO15YvBCV1ujnQw2DyzXx312Rp+gKQDx9hc1N+3Vrfhi+3ng2hrRVqSTx3jylzb1njSySfF4YYLSTH45R+1fZkTOPUhXxf8UMAzSBilDRLiQS4kQLbC+WUcRR4Irk5fdx4xOZ3aIVhnJzmTCIfxumhvTFkkN5zZ82pwe3gR0w0yltYh3Ri+tTcO5tC35QsCVbZ88qY1ywZ5I0v1a2nDuODRJziM6xlz+kwpA+ycfbaWJhjpCE7BYRzXjOvjWhvudnqT1T4nAAAKdUlEQVTUYdA5FpYzPLIDbHlCQs1LfWPDFZzow8d148GtPvoOffXiCNXyAbj1KQPrvH7A7Vi/cAIf5hO46hpHhaKQFbe/GXPrnwOueN7w4yryhlttwa1t4KzMHEWlJDofOSfBxdQ/+AGfu+lSIGjLgoIWFCwZOeh1B2Ufq6jZzQb2d1FelpI8/cMND966c/AhBw/2eP4e4RlZ0XPPOzfBjRslZQs4u24mRIsP/deHso/9/e97/2D9DdYPD+EP/MNplpl405veFEUrkHPuvHPPG7x8v5fniRv2sXu0j0z/nnvumb1tHFYBlT5m1M2esizuCJaN5pgf+NoDw0NumuDsutnESo9gTFaE4rd3/ILz68HxH/1IlOQLX/jCGm/leq7l0uG7P9a8bQsiE/hwVEYYGGHgsYcBepE+8v340iceo8lWsZvOxa7WsUJXqts2i41ii9hqzvB95YewT9rTi44V9ltbS/ySc/QJ3cWmzVfb/axMSyqox54vvsTiseW25hnDR5/68A0ux/ph8yUF1HHO823vLnutHl3a9td2wz+zmwXr9aVzOdIKB9d9SpyRO8p34QexBRzxMuEpxmE7+A5suTFzn0xdbdxx4sEBb+Bov8W3Aj42G+w+U30Cx8YAK5shqaIPv9XNtfI75i582E7Bb6GXHwcX1XfXmzpf+J3dy8N+g5oJYSDIjNNb07dkimCIgjEhBiIwAOL4OKdNnKnCGMcMUkUe9rAgLoI2siHYcTtTGBmS9YUptfXhwHGC44QVYSDdsqs9JASHcHjMGKaQFQWTDeKiKW1yvc4pXoMHrmYg/WMEvzGIb3322Opiav13AQ+m7X7tScZI5q5tmK6yV2DRnw+Y2sFWj+ASaOfgAc7sQ4IDOHEe7MFNDax/5xMpV/2GF0yudTGOjzHivJajL2hoWI2T8eGxhMCNUmD20b8x8zQGuC8aRGjqe1RmxUAUQsmGG/tkCziFlqNkckXdth7IAHhyQj/dwxKep4kcceQR2V/FoXzRni9KFP3ivV6cmxTc3GY/rm0mtiDYQys6t3qAdp6aIDD0Bh/ZBFkA/IB2eKGzAfbUckwtCx544GsHG1Rkb9uN/bvoauuFPVye2+hxdu9///uzdYnSduMimR0bGwv8b3/72zOuzIFnN3Jsbbtx45snmnCwBVZk01MZ9G15bnzatNyJjZ/pEPCFp4q/RmWEgREGHnsYYDvJOHtiNSo2uGyWZFQnWjigf6kEVNsdfkVsfdkhdol20Jbd5/SxkfwN/gh7rU9t23lsLBpXskjyi040nvaO47/UN73N9oKPPmr/JX3UOXZPfTqLLY0vUAMZ37HHOPp2XXvOYpzzgkniih+UBFh12O3B1Y66uWivLRiUdirpd3NTnw/Wq2DgibNf553jBOsbrsDPvmtH/+ofbsxTnXaY/TauYhx1tBvOaXjTP/8CvuBAX/rUrvV2Gs/Gf/5HmV0IVBDBvhbfPgpkyERiUMwGaSFOObMQk2dwVnvIglQI74ghDFLt26mDaAhX1M9bUMpJLC4oJ23olPa1dsZSuf4gBCbwjRja6w8MQyaoKLEYktOHUdxQB1ZzC5NW3WY88GvrHydVHyIx8zRumKa+1fPbvBw7n3MlhEPGxVpDHMnsqifCbOZy097SyyyduuBuPDcDw4XlYp0Ym3MOVxwJuHOdYBlXnw2bvswtQlFw+TZHdbpPOCGEnVVWx01vbrDTliKZdHALF0rmVLA4Pyr3x0DzAdxblhNg4SE8xQEVbFF8aKyOpS6rFJaI7IGlzK6/7vpkZ9HqmnJKZUH0a2sQvkIzz5/Ew+TPbzdm6Fcbjqlj/GBsbQRNaI5mvaXGXlp9yBBzmi1noTln2eoM2GQk8L3f+iVP6uvbfjL8p4796GAxL+f1hT89t5fsOGe+6sAB/m9+1qb59/7YHP0aYWCEgccKBtgSWwvoAHqJTuMISlDRAX7LytITLCa95bh1GL3Ddgm4W7e5Rv9wYOMEFrKig0uP+nZdH/QhHcyOOs+xZvfA4jy7DgZJqqn9wz39xy7Ss3SZenwSupIdpldlet10KxGW8QtO143vunnJmHrdsL7UAXP3yy/gO/GT4jvUdbp8mFisdxwUXGClf4OfiesSHPMUDIIGOGm9q4+0r3qO4/9UW869Poyv/lS77xw8gVcScqGFFwq+4bxh1Zf5+6azfc/u5WE7uxABsSKoRh6kI2gjH2GnIhgSIAZyFYTDLJCn3vDcP95znd+IUAgUGSkQ75MIpoiKEXu8wFQwICTCgUu/vo2L+TG0awSlCdZ19aMt546TQQBkmTGga/ohCOZoLL8xAzz47aOu/toBdk09AiwAsFVCX91Ht+u+7WOSjetMXODJGBVtEorCmeDBGOYEx5g+OJhwRAsQ/zOWfo2lruJ3zwfs2jfjp0L9mRTI6le20GNQ0CyCVfjTh/EaJ1xc+6DBNCoPjgE8Du+UooCK44f/KBv8BudkAW87RjP14bpppGfKiIJGM3UEXiJtdfWFBngerVzDX3heH87hXzyEHxkWbY1PSetDe3W1077lu2ne44GFIrWPDm+5HphqRaN53zl9cmIzTvEbPCiUvXPaBMbiJ/D1+YYjlUd/RhgYYeCxh4HSMZyy6IiaHT3Uusq5Ps/OsHGtJ9rOdFKM3uA0R2dUPxJgnDM6Lm2qL+cc0zfq+dZecG8cjmv0aDmYEgAZg+4sXQkm9cFAN8b2lV0v9Rhd23bQN13HdwCT0kk/18yPPvXYsqWeuFT6AQOd5+k79Dab0DCC13VjOg+mHgOsrvu0vqfP6XHt1TMv+tp84qfUuYa/7QqHWnv4A59+2RE3IZuHBCTb3v21XTIGmFqfmyv/inM/u5eH7+xyuqoECYUgCIOkJozzEMqw+odQlr77BhrXmiExyH3VxzzlDIZRIL8cTVGNfuIM17WMV4yH6aaWOIB1AmMgNkZD5LyCt/qyvaCd1CYypyFMUkzeDILwlkQwEKcDg2inOGbUtVGP00pQ1M0869ux+beggoPDnG0ONd8eW3/qdn/OO079mgOGMm91WsiCzwhajVdz9Jsjbc4c8uC36jsXnGHUghUe9K9vgpYItOY4VcDtYfLSCu0i5AUfuHtbiKy9u12VwFH9ZY7F8HDbGWdzH5WHxsAwSCunc0Jxw2Hju+mP3uHfwqX6lDBlFXoVDclYL4cZCc619Y3e2pAXmVJ9aYefyBg5RD91yYzv8K4rxTuRR1tyKLjiI+PifzC2ojeWa3ijS/i0zpPfYrfAo7664OmIv8cWqOrbdccd8Lpu7snIjFip0Tv6HmHgsYuB0kuC49ZTdEApo6EOqmM6jI6i29rxa/vf+gRy1GvHUl3X6BF9u8aRo5voI9d9OId0In3ZTq8x6Ks6HSdX3/QdJ5AedR2sYKAX6VC/fbOjj686PT696KM4p7T+dl676N86bt2nDnj5J8awHdLY5uY7urvqs+tg901/Ko0P/dKtk21r7G6nnmv0rDmqCzbOrvmBS1198XP4Lp0U0abhdM34bb/0VaCkrTFm5/Kwnd3ZeTIj2EYYGGFghIERBkYYGGFghIERBkYYmIqB/wOd2+lQYVNQMgAAAABJRU5ErkJggg=="/>
          <p:cNvSpPr>
            <a:spLocks noChangeAspect="1" noChangeArrowheads="1"/>
          </p:cNvSpPr>
          <p:nvPr/>
        </p:nvSpPr>
        <p:spPr bwMode="auto">
          <a:xfrm>
            <a:off x="0" y="0"/>
            <a:ext cx="5257800" cy="5257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89601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rPr>
              <a:t>FutureWork</a:t>
            </a:r>
            <a:endParaRPr lang="zh-CN" altLang="en-US" dirty="0">
              <a:latin typeface="+mn-lt"/>
            </a:endParaRPr>
          </a:p>
        </p:txBody>
      </p:sp>
      <p:sp>
        <p:nvSpPr>
          <p:cNvPr id="3" name="内容占位符 2"/>
          <p:cNvSpPr>
            <a:spLocks noGrp="1"/>
          </p:cNvSpPr>
          <p:nvPr>
            <p:ph idx="1"/>
          </p:nvPr>
        </p:nvSpPr>
        <p:spPr/>
        <p:txBody>
          <a:bodyPr/>
          <a:lstStyle/>
          <a:p>
            <a:r>
              <a:rPr lang="zh-CN" altLang="en-US" dirty="0"/>
              <a:t>参考</a:t>
            </a:r>
            <a:r>
              <a:rPr lang="zh-CN" altLang="en-US" dirty="0" smtClean="0"/>
              <a:t>文献</a:t>
            </a:r>
            <a:endParaRPr lang="en-US" altLang="zh-CN" dirty="0" smtClean="0"/>
          </a:p>
          <a:p>
            <a:pPr lvl="1"/>
            <a:r>
              <a:rPr lang="en-US" altLang="zh-CN" b="0" dirty="0">
                <a:latin typeface="+mn-lt"/>
              </a:rPr>
              <a:t>Chen D, Cao X, Wen F, et al. Blessing of Dimensionality: High-Dimensional Feature and Its Efficient Compression for Face Verification[C]. computer vision and pattern recognition, 2013: 3025-3032</a:t>
            </a:r>
            <a:r>
              <a:rPr lang="en-US" altLang="zh-CN" b="0" dirty="0" smtClean="0">
                <a:latin typeface="+mn-lt"/>
              </a:rPr>
              <a:t>.</a:t>
            </a:r>
          </a:p>
          <a:p>
            <a:r>
              <a:rPr lang="zh-CN" altLang="en-US" b="0" dirty="0" smtClean="0">
                <a:latin typeface="+mn-lt"/>
              </a:rPr>
              <a:t>因素分析</a:t>
            </a:r>
            <a:endParaRPr lang="en-US" altLang="zh-CN" b="0" dirty="0" smtClean="0">
              <a:latin typeface="+mn-lt"/>
            </a:endParaRPr>
          </a:p>
          <a:p>
            <a:pPr lvl="1"/>
            <a:r>
              <a:rPr lang="zh-CN" altLang="en-US" dirty="0" smtClean="0"/>
              <a:t>高</a:t>
            </a:r>
            <a:r>
              <a:rPr lang="zh-CN" altLang="en-US" dirty="0"/>
              <a:t>维</a:t>
            </a:r>
            <a:r>
              <a:rPr lang="zh-CN" altLang="en-US" dirty="0" smtClean="0"/>
              <a:t>度对结果的影响</a:t>
            </a:r>
            <a:endParaRPr lang="en-US" altLang="zh-CN" dirty="0" smtClean="0"/>
          </a:p>
          <a:p>
            <a:pPr lvl="1"/>
            <a:r>
              <a:rPr lang="zh-CN" altLang="en-US" dirty="0" smtClean="0">
                <a:latin typeface="+mn-lt"/>
              </a:rPr>
              <a:t>其他预处理手段</a:t>
            </a:r>
            <a:endParaRPr lang="en-US" altLang="zh-CN" dirty="0" smtClean="0">
              <a:latin typeface="+mn-lt"/>
            </a:endParaRPr>
          </a:p>
          <a:p>
            <a:pPr lvl="1"/>
            <a:r>
              <a:rPr lang="zh-CN" altLang="en-US" dirty="0" smtClean="0">
                <a:latin typeface="+mn-lt"/>
              </a:rPr>
              <a:t>大量数据</a:t>
            </a:r>
            <a:endParaRPr lang="en-US" altLang="zh-CN" dirty="0" smtClean="0">
              <a:latin typeface="+mn-lt"/>
            </a:endParaRPr>
          </a:p>
          <a:p>
            <a:pPr lvl="1"/>
            <a:r>
              <a:rPr lang="zh-CN" altLang="en-US" dirty="0" smtClean="0">
                <a:latin typeface="+mn-lt"/>
              </a:rPr>
              <a:t>嵌入式平台的移植性</a:t>
            </a:r>
            <a:endParaRPr lang="en-US" altLang="zh-CN" dirty="0" smtClean="0">
              <a:latin typeface="+mn-lt"/>
            </a:endParaRPr>
          </a:p>
          <a:p>
            <a:pPr lvl="2"/>
            <a:r>
              <a:rPr lang="zh-CN" altLang="en-US" dirty="0" smtClean="0">
                <a:latin typeface="+mn-lt"/>
              </a:rPr>
              <a:t>存储、计算、平台</a:t>
            </a:r>
            <a:endParaRPr lang="zh-CN" altLang="en-US" dirty="0">
              <a:latin typeface="+mn-lt"/>
            </a:endParaRPr>
          </a:p>
        </p:txBody>
      </p:sp>
      <p:sp>
        <p:nvSpPr>
          <p:cNvPr id="4" name="日期占位符 3"/>
          <p:cNvSpPr>
            <a:spLocks noGrp="1"/>
          </p:cNvSpPr>
          <p:nvPr>
            <p:ph type="dt" sz="half" idx="10"/>
          </p:nvPr>
        </p:nvSpPr>
        <p:spPr/>
        <p:txBody>
          <a:bodyPr/>
          <a:lstStyle/>
          <a:p>
            <a:pPr>
              <a:defRPr/>
            </a:pPr>
            <a:fld id="{B7D1109D-5E3F-453F-BC9B-59CA9FC43828}" type="datetime1">
              <a:rPr lang="zh-CN" altLang="en-US" smtClean="0"/>
              <a:pPr>
                <a:defRPr/>
              </a:pPr>
              <a:t>2019/1/3</a:t>
            </a:fld>
            <a:endParaRPr lang="en-US" altLang="zh-CN"/>
          </a:p>
        </p:txBody>
      </p:sp>
      <p:sp>
        <p:nvSpPr>
          <p:cNvPr id="5" name="灯片编号占位符 4"/>
          <p:cNvSpPr>
            <a:spLocks noGrp="1"/>
          </p:cNvSpPr>
          <p:nvPr>
            <p:ph type="sldNum" sz="quarter" idx="12"/>
          </p:nvPr>
        </p:nvSpPr>
        <p:spPr/>
        <p:txBody>
          <a:bodyPr/>
          <a:lstStyle/>
          <a:p>
            <a:pPr>
              <a:defRPr/>
            </a:pPr>
            <a:fld id="{88610958-FF2D-4E3D-8DE5-26265E981F43}" type="slidenum">
              <a:rPr lang="en-US" altLang="zh-CN" smtClean="0"/>
              <a:pPr>
                <a:defRPr/>
              </a:pPr>
              <a:t>17</a:t>
            </a:fld>
            <a:endParaRPr lang="en-US" altLang="zh-CN"/>
          </a:p>
        </p:txBody>
      </p:sp>
    </p:spTree>
    <p:extLst>
      <p:ext uri="{BB962C8B-B14F-4D97-AF65-F5344CB8AC3E}">
        <p14:creationId xmlns:p14="http://schemas.microsoft.com/office/powerpoint/2010/main" val="2001695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rPr>
              <a:t>样本量对识别效果的影响</a:t>
            </a:r>
            <a:endParaRPr lang="zh-CN" altLang="en-US" dirty="0">
              <a:latin typeface="+mn-lt"/>
            </a:endParaRPr>
          </a:p>
        </p:txBody>
      </p:sp>
      <p:sp>
        <p:nvSpPr>
          <p:cNvPr id="3" name="内容占位符 2"/>
          <p:cNvSpPr>
            <a:spLocks noGrp="1"/>
          </p:cNvSpPr>
          <p:nvPr>
            <p:ph idx="1"/>
          </p:nvPr>
        </p:nvSpPr>
        <p:spPr/>
        <p:txBody>
          <a:bodyPr/>
          <a:lstStyle/>
          <a:p>
            <a:r>
              <a:rPr lang="zh-CN" altLang="en-US" dirty="0" smtClean="0"/>
              <a:t>最近邻匹配</a:t>
            </a:r>
            <a:endParaRPr lang="en-US" altLang="zh-CN" dirty="0" smtClean="0"/>
          </a:p>
          <a:p>
            <a:pPr lvl="1"/>
            <a:r>
              <a:rPr lang="en-US" altLang="zh-CN" dirty="0" smtClean="0">
                <a:latin typeface="+mn-lt"/>
              </a:rPr>
              <a:t>The more, the better</a:t>
            </a:r>
            <a:endParaRPr lang="zh-CN" altLang="en-US" dirty="0">
              <a:latin typeface="+mn-lt"/>
            </a:endParaRPr>
          </a:p>
        </p:txBody>
      </p:sp>
      <p:sp>
        <p:nvSpPr>
          <p:cNvPr id="4" name="日期占位符 3"/>
          <p:cNvSpPr>
            <a:spLocks noGrp="1"/>
          </p:cNvSpPr>
          <p:nvPr>
            <p:ph type="dt" sz="half" idx="10"/>
          </p:nvPr>
        </p:nvSpPr>
        <p:spPr/>
        <p:txBody>
          <a:bodyPr/>
          <a:lstStyle/>
          <a:p>
            <a:pPr>
              <a:defRPr/>
            </a:pPr>
            <a:fld id="{B7D1109D-5E3F-453F-BC9B-59CA9FC43828}" type="datetime1">
              <a:rPr lang="zh-CN" altLang="en-US" smtClean="0"/>
              <a:pPr>
                <a:defRPr/>
              </a:pPr>
              <a:t>2019/1/3</a:t>
            </a:fld>
            <a:endParaRPr lang="en-US" altLang="zh-CN"/>
          </a:p>
        </p:txBody>
      </p:sp>
      <p:sp>
        <p:nvSpPr>
          <p:cNvPr id="5" name="灯片编号占位符 4"/>
          <p:cNvSpPr>
            <a:spLocks noGrp="1"/>
          </p:cNvSpPr>
          <p:nvPr>
            <p:ph type="sldNum" sz="quarter" idx="12"/>
          </p:nvPr>
        </p:nvSpPr>
        <p:spPr/>
        <p:txBody>
          <a:bodyPr/>
          <a:lstStyle/>
          <a:p>
            <a:pPr>
              <a:defRPr/>
            </a:pPr>
            <a:fld id="{88610958-FF2D-4E3D-8DE5-26265E981F43}" type="slidenum">
              <a:rPr lang="en-US" altLang="zh-CN" smtClean="0"/>
              <a:pPr>
                <a:defRPr/>
              </a:pPr>
              <a:t>18</a:t>
            </a:fld>
            <a:endParaRPr lang="en-US" altLang="zh-CN"/>
          </a:p>
        </p:txBody>
      </p:sp>
    </p:spTree>
    <p:extLst>
      <p:ext uri="{BB962C8B-B14F-4D97-AF65-F5344CB8AC3E}">
        <p14:creationId xmlns:p14="http://schemas.microsoft.com/office/powerpoint/2010/main" val="1940610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83568" y="2924944"/>
            <a:ext cx="7772400" cy="1362075"/>
          </a:xfrm>
        </p:spPr>
        <p:txBody>
          <a:bodyPr/>
          <a:lstStyle/>
          <a:p>
            <a:r>
              <a:rPr lang="zh-CN" altLang="en-US" sz="5400" dirty="0">
                <a:latin typeface="Arial" pitchFamily="34" charset="0"/>
                <a:cs typeface="Arial" pitchFamily="34" charset="0"/>
              </a:rPr>
              <a:t>人</a:t>
            </a:r>
            <a:r>
              <a:rPr lang="zh-CN" altLang="en-US" sz="5400" dirty="0" smtClean="0">
                <a:latin typeface="Arial" pitchFamily="34" charset="0"/>
                <a:cs typeface="Arial" pitchFamily="34" charset="0"/>
              </a:rPr>
              <a:t>脸</a:t>
            </a:r>
            <a:r>
              <a:rPr lang="zh-CN" altLang="en-US" sz="5400" dirty="0">
                <a:latin typeface="Arial" pitchFamily="34" charset="0"/>
                <a:cs typeface="Arial" pitchFamily="34" charset="0"/>
              </a:rPr>
              <a:t>检测</a:t>
            </a:r>
            <a:endParaRPr lang="zh-CN" altLang="en-US" sz="5400" dirty="0"/>
          </a:p>
        </p:txBody>
      </p:sp>
    </p:spTree>
    <p:extLst>
      <p:ext uri="{BB962C8B-B14F-4D97-AF65-F5344CB8AC3E}">
        <p14:creationId xmlns:p14="http://schemas.microsoft.com/office/powerpoint/2010/main" val="2211457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Arial" pitchFamily="34" charset="0"/>
                <a:cs typeface="Arial" pitchFamily="34" charset="0"/>
              </a:rPr>
              <a:t>人</a:t>
            </a:r>
            <a:r>
              <a:rPr lang="zh-CN" altLang="en-US" dirty="0" smtClean="0">
                <a:latin typeface="Arial" pitchFamily="34" charset="0"/>
                <a:cs typeface="Arial" pitchFamily="34" charset="0"/>
              </a:rPr>
              <a:t>脸</a:t>
            </a:r>
            <a:r>
              <a:rPr lang="zh-CN" altLang="en-US" dirty="0">
                <a:latin typeface="Arial" pitchFamily="34" charset="0"/>
                <a:cs typeface="Arial" pitchFamily="34" charset="0"/>
              </a:rPr>
              <a:t>检测</a:t>
            </a:r>
            <a:endParaRPr lang="zh-CN" altLang="en-US" dirty="0"/>
          </a:p>
        </p:txBody>
      </p:sp>
      <p:sp>
        <p:nvSpPr>
          <p:cNvPr id="3" name="内容占位符 2"/>
          <p:cNvSpPr>
            <a:spLocks noGrp="1"/>
          </p:cNvSpPr>
          <p:nvPr>
            <p:ph idx="1"/>
          </p:nvPr>
        </p:nvSpPr>
        <p:spPr>
          <a:xfrm>
            <a:off x="323528" y="1268760"/>
            <a:ext cx="8352928" cy="5184576"/>
          </a:xfrm>
        </p:spPr>
        <p:txBody>
          <a:bodyPr/>
          <a:lstStyle/>
          <a:p>
            <a:r>
              <a:rPr lang="zh-CN" altLang="en-US" dirty="0" smtClean="0"/>
              <a:t>检测算法</a:t>
            </a:r>
            <a:endParaRPr lang="en-US" altLang="zh-CN" dirty="0" smtClean="0"/>
          </a:p>
          <a:p>
            <a:pPr lvl="1"/>
            <a:r>
              <a:rPr lang="zh-CN" altLang="en-US" dirty="0" smtClean="0"/>
              <a:t>针对图像样本提取</a:t>
            </a:r>
            <a:r>
              <a:rPr lang="en-US" altLang="zh-CN" dirty="0" smtClean="0">
                <a:latin typeface="+mn-lt"/>
              </a:rPr>
              <a:t>Haar</a:t>
            </a:r>
            <a:r>
              <a:rPr lang="zh-CN" altLang="en-US" dirty="0" smtClean="0"/>
              <a:t>特征，利用</a:t>
            </a:r>
            <a:r>
              <a:rPr lang="en-US" altLang="zh-CN" dirty="0" smtClean="0">
                <a:latin typeface="+mn-lt"/>
              </a:rPr>
              <a:t>AdaBoost</a:t>
            </a:r>
            <a:r>
              <a:rPr lang="zh-CN" altLang="en-US" dirty="0" smtClean="0"/>
              <a:t>算法训练得到多个强分类器，对多个强分类器进行级联构成最终的人脸检测分类器</a:t>
            </a:r>
            <a:endParaRPr lang="en-US" altLang="zh-CN" dirty="0" smtClean="0"/>
          </a:p>
          <a:p>
            <a:pPr lvl="1"/>
            <a:r>
              <a:rPr lang="zh-CN" altLang="en-US" dirty="0" smtClean="0"/>
              <a:t>训练得到的人脸检测分类器为</a:t>
            </a:r>
            <a:r>
              <a:rPr lang="zh-CN" altLang="en-US" dirty="0"/>
              <a:t>一</a:t>
            </a:r>
            <a:r>
              <a:rPr lang="zh-CN" altLang="en-US" dirty="0" smtClean="0"/>
              <a:t>个</a:t>
            </a:r>
            <a:r>
              <a:rPr lang="en-US" altLang="zh-CN" dirty="0" smtClean="0">
                <a:latin typeface="+mn-lt"/>
              </a:rPr>
              <a:t>XML</a:t>
            </a:r>
            <a:r>
              <a:rPr lang="zh-CN" altLang="en-US" dirty="0" smtClean="0"/>
              <a:t>文件，检测时直接调用</a:t>
            </a:r>
            <a:endParaRPr lang="en-US" altLang="zh-CN" dirty="0" smtClean="0"/>
          </a:p>
          <a:p>
            <a:r>
              <a:rPr lang="zh-CN" altLang="en-US" dirty="0" smtClean="0"/>
              <a:t>参考文献</a:t>
            </a:r>
            <a:endParaRPr lang="en-US" altLang="zh-CN" dirty="0" smtClean="0"/>
          </a:p>
          <a:p>
            <a:pPr lvl="1"/>
            <a:r>
              <a:rPr lang="en-US" altLang="zh-CN" b="0" dirty="0">
                <a:latin typeface="+mn-lt"/>
              </a:rPr>
              <a:t>Viola P, Jones M. Rapid object detection using a boosted cascade of simple features[C]// Computer Vision and Pattern Recognition, 2001. CVPR 2001. Proceedings of the 2001 IEEE Computer Society Conference on. IEEE, 2003:I-511-I-518 vol.1</a:t>
            </a:r>
            <a:r>
              <a:rPr lang="en-US" altLang="zh-CN" b="0" dirty="0" smtClean="0">
                <a:latin typeface="+mn-lt"/>
              </a:rPr>
              <a:t>.</a:t>
            </a:r>
          </a:p>
          <a:p>
            <a:pPr lvl="1"/>
            <a:r>
              <a:rPr lang="en-US" altLang="zh-CN" b="0" dirty="0">
                <a:latin typeface="+mn-lt"/>
              </a:rPr>
              <a:t>Viola P, Jones M J. Robust Real-Time Face Detection[J]. International Journal of Computer Vision, 2004, 57(2):137-154</a:t>
            </a:r>
            <a:r>
              <a:rPr lang="en-US" altLang="zh-CN" b="0" dirty="0" smtClean="0">
                <a:latin typeface="+mn-lt"/>
              </a:rPr>
              <a:t>.</a:t>
            </a:r>
          </a:p>
          <a:p>
            <a:pPr lvl="1"/>
            <a:r>
              <a:rPr lang="en-US" altLang="zh-CN" b="0" dirty="0">
                <a:latin typeface="+mn-lt"/>
              </a:rPr>
              <a:t>Lienhart R, Maydt J. An extended set of Haar-like features for rapid object detection[C]// International Conference on Image Processing. 2002. Proceedings. IEEE, 2002:I-900-I-903 vol.1.</a:t>
            </a:r>
            <a:endParaRPr lang="en-US" altLang="zh-CN" dirty="0" smtClean="0">
              <a:latin typeface="+mn-lt"/>
            </a:endParaRPr>
          </a:p>
        </p:txBody>
      </p:sp>
    </p:spTree>
    <p:extLst>
      <p:ext uri="{BB962C8B-B14F-4D97-AF65-F5344CB8AC3E}">
        <p14:creationId xmlns:p14="http://schemas.microsoft.com/office/powerpoint/2010/main" val="3321950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Arial" pitchFamily="34" charset="0"/>
                <a:cs typeface="Arial" pitchFamily="34" charset="0"/>
              </a:rPr>
              <a:t>人</a:t>
            </a:r>
            <a:r>
              <a:rPr lang="zh-CN" altLang="en-US" dirty="0" smtClean="0">
                <a:latin typeface="Arial" pitchFamily="34" charset="0"/>
                <a:cs typeface="Arial" pitchFamily="34" charset="0"/>
              </a:rPr>
              <a:t>脸</a:t>
            </a:r>
            <a:r>
              <a:rPr lang="zh-CN" altLang="en-US" dirty="0">
                <a:latin typeface="Arial" pitchFamily="34" charset="0"/>
                <a:cs typeface="Arial" pitchFamily="34" charset="0"/>
              </a:rPr>
              <a:t>检测</a:t>
            </a:r>
            <a:endParaRPr lang="zh-CN" altLang="en-US" dirty="0"/>
          </a:p>
        </p:txBody>
      </p:sp>
      <p:sp>
        <p:nvSpPr>
          <p:cNvPr id="3" name="内容占位符 2"/>
          <p:cNvSpPr>
            <a:spLocks noGrp="1"/>
          </p:cNvSpPr>
          <p:nvPr>
            <p:ph idx="1"/>
          </p:nvPr>
        </p:nvSpPr>
        <p:spPr>
          <a:xfrm>
            <a:off x="323528" y="1268760"/>
            <a:ext cx="8352928" cy="5184576"/>
          </a:xfrm>
        </p:spPr>
        <p:txBody>
          <a:bodyPr/>
          <a:lstStyle/>
          <a:p>
            <a:r>
              <a:rPr lang="zh-CN" altLang="en-US" dirty="0" smtClean="0"/>
              <a:t>检测流程</a:t>
            </a:r>
            <a:endParaRPr lang="zh-CN" altLang="en-US" dirty="0"/>
          </a:p>
        </p:txBody>
      </p:sp>
      <p:graphicFrame>
        <p:nvGraphicFramePr>
          <p:cNvPr id="4" name="对象 3"/>
          <p:cNvGraphicFramePr>
            <a:graphicFrameLocks noChangeAspect="1"/>
          </p:cNvGraphicFramePr>
          <p:nvPr>
            <p:extLst/>
          </p:nvPr>
        </p:nvGraphicFramePr>
        <p:xfrm>
          <a:off x="3419872" y="1124744"/>
          <a:ext cx="2481873" cy="5562675"/>
        </p:xfrm>
        <a:graphic>
          <a:graphicData uri="http://schemas.openxmlformats.org/presentationml/2006/ole">
            <mc:AlternateContent xmlns:mc="http://schemas.openxmlformats.org/markup-compatibility/2006">
              <mc:Choice xmlns:v="urn:schemas-microsoft-com:vml" Requires="v">
                <p:oleObj spid="_x0000_s22570" name="Visio" r:id="rId4" imgW="2834717" imgH="6355051" progId="Visio.Drawing.11">
                  <p:embed/>
                </p:oleObj>
              </mc:Choice>
              <mc:Fallback>
                <p:oleObj name="Visio" r:id="rId4" imgW="2834717" imgH="6355051" progId="Visio.Drawing.11">
                  <p:embed/>
                  <p:pic>
                    <p:nvPicPr>
                      <p:cNvPr id="0" name=""/>
                      <p:cNvPicPr/>
                      <p:nvPr/>
                    </p:nvPicPr>
                    <p:blipFill>
                      <a:blip r:embed="rId5"/>
                      <a:stretch>
                        <a:fillRect/>
                      </a:stretch>
                    </p:blipFill>
                    <p:spPr>
                      <a:xfrm>
                        <a:off x="3419872" y="1124744"/>
                        <a:ext cx="2481873" cy="5562675"/>
                      </a:xfrm>
                      <a:prstGeom prst="rect">
                        <a:avLst/>
                      </a:prstGeom>
                    </p:spPr>
                  </p:pic>
                </p:oleObj>
              </mc:Fallback>
            </mc:AlternateContent>
          </a:graphicData>
        </a:graphic>
      </p:graphicFrame>
    </p:spTree>
    <p:extLst>
      <p:ext uri="{BB962C8B-B14F-4D97-AF65-F5344CB8AC3E}">
        <p14:creationId xmlns:p14="http://schemas.microsoft.com/office/powerpoint/2010/main" val="3898275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83568" y="2924944"/>
            <a:ext cx="7772400" cy="1362075"/>
          </a:xfrm>
        </p:spPr>
        <p:txBody>
          <a:bodyPr/>
          <a:lstStyle/>
          <a:p>
            <a:r>
              <a:rPr lang="zh-CN" altLang="en-US" sz="5400" dirty="0">
                <a:latin typeface="Arial" pitchFamily="34" charset="0"/>
                <a:cs typeface="Arial" pitchFamily="34" charset="0"/>
              </a:rPr>
              <a:t>人</a:t>
            </a:r>
            <a:r>
              <a:rPr lang="zh-CN" altLang="en-US" sz="5400" dirty="0" smtClean="0">
                <a:latin typeface="Arial" pitchFamily="34" charset="0"/>
                <a:cs typeface="Arial" pitchFamily="34" charset="0"/>
              </a:rPr>
              <a:t>脸矫正</a:t>
            </a:r>
            <a:endParaRPr lang="zh-CN" altLang="en-US" sz="5400" dirty="0"/>
          </a:p>
        </p:txBody>
      </p:sp>
    </p:spTree>
    <p:extLst>
      <p:ext uri="{BB962C8B-B14F-4D97-AF65-F5344CB8AC3E}">
        <p14:creationId xmlns:p14="http://schemas.microsoft.com/office/powerpoint/2010/main" val="3442779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Arial" pitchFamily="34" charset="0"/>
                <a:cs typeface="Arial" pitchFamily="34" charset="0"/>
              </a:rPr>
              <a:t>人</a:t>
            </a:r>
            <a:r>
              <a:rPr lang="zh-CN" altLang="en-US" dirty="0" smtClean="0">
                <a:latin typeface="Arial" pitchFamily="34" charset="0"/>
                <a:cs typeface="Arial" pitchFamily="34" charset="0"/>
              </a:rPr>
              <a:t>脸</a:t>
            </a:r>
            <a:r>
              <a:rPr lang="zh-CN" altLang="en-US" dirty="0">
                <a:latin typeface="Arial" pitchFamily="34" charset="0"/>
                <a:cs typeface="Arial" pitchFamily="34" charset="0"/>
              </a:rPr>
              <a:t>矫正</a:t>
            </a:r>
            <a:endParaRPr lang="zh-CN" altLang="en-US" dirty="0"/>
          </a:p>
        </p:txBody>
      </p:sp>
      <p:sp>
        <p:nvSpPr>
          <p:cNvPr id="3" name="内容占位符 2"/>
          <p:cNvSpPr>
            <a:spLocks noGrp="1"/>
          </p:cNvSpPr>
          <p:nvPr>
            <p:ph idx="1"/>
          </p:nvPr>
        </p:nvSpPr>
        <p:spPr>
          <a:xfrm>
            <a:off x="323528" y="1268760"/>
            <a:ext cx="8352928" cy="5184576"/>
          </a:xfrm>
        </p:spPr>
        <p:txBody>
          <a:bodyPr/>
          <a:lstStyle/>
          <a:p>
            <a:r>
              <a:rPr lang="zh-CN" altLang="en-US" dirty="0"/>
              <a:t>矫正</a:t>
            </a:r>
            <a:r>
              <a:rPr lang="zh-CN" altLang="en-US" dirty="0" smtClean="0"/>
              <a:t>算法</a:t>
            </a:r>
            <a:endParaRPr lang="en-US" altLang="zh-CN" dirty="0" smtClean="0"/>
          </a:p>
          <a:p>
            <a:pPr lvl="1"/>
            <a:r>
              <a:rPr lang="zh-CN" altLang="en-US" dirty="0" smtClean="0"/>
              <a:t>在检测到的人脸区域中，扣取出包含眼镜的区域</a:t>
            </a:r>
            <a:r>
              <a:rPr lang="en-US" altLang="zh-CN" dirty="0" smtClean="0"/>
              <a:t>(</a:t>
            </a:r>
            <a:r>
              <a:rPr lang="zh-CN" altLang="en-US" dirty="0" smtClean="0"/>
              <a:t>避免眉毛对人眼检测的影响</a:t>
            </a:r>
            <a:r>
              <a:rPr lang="en-US" altLang="zh-CN" dirty="0" smtClean="0"/>
              <a:t>)</a:t>
            </a:r>
            <a:r>
              <a:rPr lang="zh-CN" altLang="en-US" dirty="0" smtClean="0"/>
              <a:t>，在扣取出的区域中进行人眼检测</a:t>
            </a:r>
            <a:endParaRPr lang="en-US" altLang="zh-CN" dirty="0" smtClean="0"/>
          </a:p>
          <a:p>
            <a:pPr lvl="1"/>
            <a:r>
              <a:rPr lang="zh-CN" altLang="en-US" dirty="0" smtClean="0"/>
              <a:t>利用检测到的人眼位置，对人脸进行仿射变换予以矫正</a:t>
            </a:r>
            <a:endParaRPr lang="en-US" altLang="zh-CN" dirty="0" smtClean="0"/>
          </a:p>
          <a:p>
            <a:r>
              <a:rPr lang="zh-CN" altLang="en-US" dirty="0"/>
              <a:t>矫正</a:t>
            </a:r>
            <a:r>
              <a:rPr lang="zh-CN" altLang="en-US" dirty="0" smtClean="0"/>
              <a:t>流程</a:t>
            </a:r>
            <a:endParaRPr lang="zh-CN" altLang="en-US" dirty="0"/>
          </a:p>
        </p:txBody>
      </p:sp>
      <p:graphicFrame>
        <p:nvGraphicFramePr>
          <p:cNvPr id="4" name="对象 3"/>
          <p:cNvGraphicFramePr>
            <a:graphicFrameLocks noChangeAspect="1"/>
          </p:cNvGraphicFramePr>
          <p:nvPr>
            <p:extLst/>
          </p:nvPr>
        </p:nvGraphicFramePr>
        <p:xfrm>
          <a:off x="3347864" y="2852936"/>
          <a:ext cx="2304256" cy="3957481"/>
        </p:xfrm>
        <a:graphic>
          <a:graphicData uri="http://schemas.openxmlformats.org/presentationml/2006/ole">
            <mc:AlternateContent xmlns:mc="http://schemas.openxmlformats.org/markup-compatibility/2006">
              <mc:Choice xmlns:v="urn:schemas-microsoft-com:vml" Requires="v">
                <p:oleObj spid="_x0000_s23594" name="Visio" r:id="rId4" imgW="2781452" imgH="4777578" progId="Visio.Drawing.11">
                  <p:embed/>
                </p:oleObj>
              </mc:Choice>
              <mc:Fallback>
                <p:oleObj name="Visio" r:id="rId4" imgW="2781452" imgH="4777578" progId="Visio.Drawing.11">
                  <p:embed/>
                  <p:pic>
                    <p:nvPicPr>
                      <p:cNvPr id="0" name=""/>
                      <p:cNvPicPr/>
                      <p:nvPr/>
                    </p:nvPicPr>
                    <p:blipFill>
                      <a:blip r:embed="rId5"/>
                      <a:stretch>
                        <a:fillRect/>
                      </a:stretch>
                    </p:blipFill>
                    <p:spPr>
                      <a:xfrm>
                        <a:off x="3347864" y="2852936"/>
                        <a:ext cx="2304256" cy="3957481"/>
                      </a:xfrm>
                      <a:prstGeom prst="rect">
                        <a:avLst/>
                      </a:prstGeom>
                    </p:spPr>
                  </p:pic>
                </p:oleObj>
              </mc:Fallback>
            </mc:AlternateContent>
          </a:graphicData>
        </a:graphic>
      </p:graphicFrame>
    </p:spTree>
    <p:extLst>
      <p:ext uri="{BB962C8B-B14F-4D97-AF65-F5344CB8AC3E}">
        <p14:creationId xmlns:p14="http://schemas.microsoft.com/office/powerpoint/2010/main" val="2487493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348880"/>
            <a:ext cx="7772400" cy="1143000"/>
          </a:xfrm>
        </p:spPr>
        <p:txBody>
          <a:bodyPr/>
          <a:lstStyle/>
          <a:p>
            <a:r>
              <a:rPr lang="zh-CN" altLang="en-US" sz="4800" dirty="0" smtClean="0">
                <a:solidFill>
                  <a:schemeClr val="accent2">
                    <a:lumMod val="50000"/>
                  </a:schemeClr>
                </a:solidFill>
                <a:latin typeface="黑体" panose="02010609060101010101" pitchFamily="49" charset="-122"/>
                <a:ea typeface="黑体" panose="02010609060101010101" pitchFamily="49" charset="-122"/>
                <a:cs typeface="Arial" pitchFamily="34" charset="0"/>
              </a:rPr>
              <a:t>基于传统方法的人脸识别</a:t>
            </a:r>
            <a:endParaRPr lang="zh-CN" altLang="en-US" sz="4800" dirty="0">
              <a:solidFill>
                <a:schemeClr val="accent2">
                  <a:lumMod val="50000"/>
                </a:schemeClr>
              </a:solidFill>
              <a:latin typeface="黑体" panose="02010609060101010101" pitchFamily="49" charset="-122"/>
              <a:ea typeface="黑体" panose="02010609060101010101" pitchFamily="49" charset="-122"/>
            </a:endParaRPr>
          </a:p>
        </p:txBody>
      </p:sp>
      <p:sp>
        <p:nvSpPr>
          <p:cNvPr id="4" name="副标题 3"/>
          <p:cNvSpPr>
            <a:spLocks noGrp="1"/>
          </p:cNvSpPr>
          <p:nvPr>
            <p:ph type="subTitle" idx="1"/>
          </p:nvPr>
        </p:nvSpPr>
        <p:spPr/>
        <p:txBody>
          <a:bodyPr/>
          <a:lstStyle/>
          <a:p>
            <a:r>
              <a:rPr lang="en-US" altLang="zh-CN" dirty="0" smtClean="0"/>
              <a:t>macOS Sierra</a:t>
            </a:r>
          </a:p>
          <a:p>
            <a:r>
              <a:rPr lang="en-US" altLang="zh-CN" dirty="0" smtClean="0"/>
              <a:t>Xcode</a:t>
            </a:r>
          </a:p>
          <a:p>
            <a:r>
              <a:rPr lang="en-US" altLang="zh-CN" dirty="0" smtClean="0"/>
              <a:t>Opencv 2.4.13.2</a:t>
            </a:r>
            <a:endParaRPr lang="zh-CN" altLang="en-US" dirty="0"/>
          </a:p>
        </p:txBody>
      </p:sp>
    </p:spTree>
    <p:extLst>
      <p:ext uri="{BB962C8B-B14F-4D97-AF65-F5344CB8AC3E}">
        <p14:creationId xmlns:p14="http://schemas.microsoft.com/office/powerpoint/2010/main" val="384808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rPr>
              <a:t>Eigenfaces</a:t>
            </a:r>
            <a:endParaRPr lang="zh-CN" altLang="en-US" dirty="0">
              <a:latin typeface="+mn-lt"/>
            </a:endParaRPr>
          </a:p>
        </p:txBody>
      </p:sp>
      <p:sp>
        <p:nvSpPr>
          <p:cNvPr id="3" name="内容占位符 2"/>
          <p:cNvSpPr>
            <a:spLocks noGrp="1"/>
          </p:cNvSpPr>
          <p:nvPr>
            <p:ph idx="1"/>
          </p:nvPr>
        </p:nvSpPr>
        <p:spPr/>
        <p:txBody>
          <a:bodyPr/>
          <a:lstStyle/>
          <a:p>
            <a:r>
              <a:rPr lang="zh-CN" altLang="en-US" dirty="0" smtClean="0"/>
              <a:t>算法描述</a:t>
            </a:r>
            <a:endParaRPr lang="zh-CN" altLang="en-US" dirty="0"/>
          </a:p>
        </p:txBody>
      </p:sp>
      <p:sp>
        <p:nvSpPr>
          <p:cNvPr id="4" name="日期占位符 3"/>
          <p:cNvSpPr>
            <a:spLocks noGrp="1"/>
          </p:cNvSpPr>
          <p:nvPr>
            <p:ph type="dt" sz="half" idx="10"/>
          </p:nvPr>
        </p:nvSpPr>
        <p:spPr/>
        <p:txBody>
          <a:bodyPr/>
          <a:lstStyle/>
          <a:p>
            <a:pPr>
              <a:defRPr/>
            </a:pPr>
            <a:fld id="{B7D1109D-5E3F-453F-BC9B-59CA9FC43828}" type="datetime1">
              <a:rPr lang="zh-CN" altLang="en-US" smtClean="0"/>
              <a:pPr>
                <a:defRPr/>
              </a:pPr>
              <a:t>2019/1/3</a:t>
            </a:fld>
            <a:endParaRPr lang="en-US" altLang="zh-CN"/>
          </a:p>
        </p:txBody>
      </p:sp>
      <p:sp>
        <p:nvSpPr>
          <p:cNvPr id="5" name="灯片编号占位符 4"/>
          <p:cNvSpPr>
            <a:spLocks noGrp="1"/>
          </p:cNvSpPr>
          <p:nvPr>
            <p:ph type="sldNum" sz="quarter" idx="12"/>
          </p:nvPr>
        </p:nvSpPr>
        <p:spPr/>
        <p:txBody>
          <a:bodyPr/>
          <a:lstStyle/>
          <a:p>
            <a:pPr>
              <a:defRPr/>
            </a:pPr>
            <a:fld id="{88610958-FF2D-4E3D-8DE5-26265E981F43}" type="slidenum">
              <a:rPr lang="en-US" altLang="zh-CN" smtClean="0"/>
              <a:pPr>
                <a:defRPr/>
              </a:pPr>
              <a:t>8</a:t>
            </a:fld>
            <a:endParaRPr lang="en-US" altLang="zh-CN"/>
          </a:p>
        </p:txBody>
      </p:sp>
      <p:pic>
        <p:nvPicPr>
          <p:cNvPr id="6" name="图片 5"/>
          <p:cNvPicPr>
            <a:picLocks noChangeAspect="1"/>
          </p:cNvPicPr>
          <p:nvPr/>
        </p:nvPicPr>
        <p:blipFill>
          <a:blip r:embed="rId2"/>
          <a:stretch>
            <a:fillRect/>
          </a:stretch>
        </p:blipFill>
        <p:spPr>
          <a:xfrm>
            <a:off x="1035113" y="1962033"/>
            <a:ext cx="6948264" cy="4203271"/>
          </a:xfrm>
          <a:prstGeom prst="rect">
            <a:avLst/>
          </a:prstGeom>
        </p:spPr>
      </p:pic>
    </p:spTree>
    <p:extLst>
      <p:ext uri="{BB962C8B-B14F-4D97-AF65-F5344CB8AC3E}">
        <p14:creationId xmlns:p14="http://schemas.microsoft.com/office/powerpoint/2010/main" val="4190905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rPr>
              <a:t>Eigenfaces</a:t>
            </a:r>
            <a:endParaRPr lang="zh-CN" altLang="en-US" dirty="0">
              <a:latin typeface="+mn-lt"/>
            </a:endParaRPr>
          </a:p>
        </p:txBody>
      </p:sp>
      <p:sp>
        <p:nvSpPr>
          <p:cNvPr id="3" name="内容占位符 2"/>
          <p:cNvSpPr>
            <a:spLocks noGrp="1"/>
          </p:cNvSpPr>
          <p:nvPr>
            <p:ph idx="1"/>
          </p:nvPr>
        </p:nvSpPr>
        <p:spPr/>
        <p:txBody>
          <a:bodyPr/>
          <a:lstStyle/>
          <a:p>
            <a:r>
              <a:rPr lang="zh-CN" altLang="en-US" dirty="0" smtClean="0"/>
              <a:t>识别过程</a:t>
            </a:r>
            <a:endParaRPr lang="en-US" altLang="zh-CN" dirty="0" smtClean="0"/>
          </a:p>
          <a:p>
            <a:pPr lvl="1"/>
            <a:r>
              <a:rPr lang="zh-CN" altLang="en-US" dirty="0" smtClean="0"/>
              <a:t>将训练样本投影到</a:t>
            </a:r>
            <a:r>
              <a:rPr lang="en-US" altLang="zh-CN" dirty="0" smtClean="0">
                <a:latin typeface="+mn-lt"/>
              </a:rPr>
              <a:t>PCA</a:t>
            </a:r>
            <a:r>
              <a:rPr lang="zh-CN" altLang="en-US" dirty="0" smtClean="0"/>
              <a:t>子空间</a:t>
            </a:r>
            <a:endParaRPr lang="en-US" altLang="zh-CN" dirty="0" smtClean="0"/>
          </a:p>
          <a:p>
            <a:pPr lvl="1"/>
            <a:r>
              <a:rPr lang="zh-CN" altLang="en-US" dirty="0" smtClean="0"/>
              <a:t>将待查询图片投影到</a:t>
            </a:r>
            <a:r>
              <a:rPr lang="en-US" altLang="zh-CN" dirty="0">
                <a:latin typeface="+mn-lt"/>
              </a:rPr>
              <a:t>PCA</a:t>
            </a:r>
            <a:r>
              <a:rPr lang="zh-CN" altLang="en-US" dirty="0" smtClean="0"/>
              <a:t>子空间</a:t>
            </a:r>
            <a:endParaRPr lang="en-US" altLang="zh-CN" dirty="0" smtClean="0"/>
          </a:p>
          <a:p>
            <a:pPr lvl="1"/>
            <a:r>
              <a:rPr lang="zh-CN" altLang="en-US" dirty="0" smtClean="0"/>
              <a:t>最近邻匹配</a:t>
            </a:r>
            <a:endParaRPr lang="en-US" altLang="zh-CN" dirty="0" smtClean="0"/>
          </a:p>
          <a:p>
            <a:r>
              <a:rPr lang="zh-CN" altLang="en-US" dirty="0" smtClean="0"/>
              <a:t>参数设置</a:t>
            </a:r>
            <a:endParaRPr lang="en-US" altLang="zh-CN" dirty="0" smtClean="0"/>
          </a:p>
          <a:p>
            <a:pPr lvl="1"/>
            <a:r>
              <a:rPr lang="zh-CN" altLang="en-US" dirty="0" smtClean="0"/>
              <a:t>降维维数：拥有</a:t>
            </a:r>
            <a:r>
              <a:rPr lang="en-US" altLang="zh-CN" dirty="0" smtClean="0"/>
              <a:t>n</a:t>
            </a:r>
            <a:r>
              <a:rPr lang="zh-CN" altLang="en-US" dirty="0" smtClean="0"/>
              <a:t>类图片就降维到</a:t>
            </a:r>
            <a:r>
              <a:rPr lang="en-US" altLang="zh-CN" dirty="0" smtClean="0"/>
              <a:t>n</a:t>
            </a:r>
            <a:r>
              <a:rPr lang="zh-CN" altLang="en-US" dirty="0" smtClean="0"/>
              <a:t>维</a:t>
            </a:r>
            <a:endParaRPr lang="en-US" altLang="zh-CN" dirty="0" smtClean="0"/>
          </a:p>
          <a:p>
            <a:r>
              <a:rPr lang="zh-CN" altLang="en-US" dirty="0" smtClean="0"/>
              <a:t>存在问题</a:t>
            </a:r>
            <a:endParaRPr lang="en-US" altLang="zh-CN" dirty="0" smtClean="0"/>
          </a:p>
          <a:p>
            <a:pPr lvl="1"/>
            <a:r>
              <a:rPr lang="zh-CN" altLang="en-US" dirty="0" smtClean="0"/>
              <a:t>如果光照在图片中是变化最大的因素，那么</a:t>
            </a:r>
            <a:r>
              <a:rPr lang="en-US" altLang="zh-CN" dirty="0" smtClean="0">
                <a:latin typeface="+mn-lt"/>
              </a:rPr>
              <a:t>PCA</a:t>
            </a:r>
            <a:r>
              <a:rPr lang="zh-CN" altLang="en-US" dirty="0" smtClean="0"/>
              <a:t>将会寻找到光照变换最大的方向作为投影方向</a:t>
            </a:r>
            <a:endParaRPr lang="en-US" altLang="zh-CN" dirty="0"/>
          </a:p>
        </p:txBody>
      </p:sp>
      <p:sp>
        <p:nvSpPr>
          <p:cNvPr id="4" name="日期占位符 3"/>
          <p:cNvSpPr>
            <a:spLocks noGrp="1"/>
          </p:cNvSpPr>
          <p:nvPr>
            <p:ph type="dt" sz="half" idx="10"/>
          </p:nvPr>
        </p:nvSpPr>
        <p:spPr/>
        <p:txBody>
          <a:bodyPr/>
          <a:lstStyle/>
          <a:p>
            <a:pPr>
              <a:defRPr/>
            </a:pPr>
            <a:fld id="{B7D1109D-5E3F-453F-BC9B-59CA9FC43828}" type="datetime1">
              <a:rPr lang="zh-CN" altLang="en-US" smtClean="0"/>
              <a:pPr>
                <a:defRPr/>
              </a:pPr>
              <a:t>2019/1/3</a:t>
            </a:fld>
            <a:endParaRPr lang="en-US" altLang="zh-CN"/>
          </a:p>
        </p:txBody>
      </p:sp>
      <p:sp>
        <p:nvSpPr>
          <p:cNvPr id="5" name="灯片编号占位符 4"/>
          <p:cNvSpPr>
            <a:spLocks noGrp="1"/>
          </p:cNvSpPr>
          <p:nvPr>
            <p:ph type="sldNum" sz="quarter" idx="12"/>
          </p:nvPr>
        </p:nvSpPr>
        <p:spPr/>
        <p:txBody>
          <a:bodyPr/>
          <a:lstStyle/>
          <a:p>
            <a:pPr>
              <a:defRPr/>
            </a:pPr>
            <a:fld id="{88610958-FF2D-4E3D-8DE5-26265E981F43}" type="slidenum">
              <a:rPr lang="en-US" altLang="zh-CN" smtClean="0"/>
              <a:pPr>
                <a:defRPr/>
              </a:pPr>
              <a:t>9</a:t>
            </a:fld>
            <a:endParaRPr lang="en-US" altLang="zh-CN"/>
          </a:p>
        </p:txBody>
      </p:sp>
    </p:spTree>
    <p:extLst>
      <p:ext uri="{BB962C8B-B14F-4D97-AF65-F5344CB8AC3E}">
        <p14:creationId xmlns:p14="http://schemas.microsoft.com/office/powerpoint/2010/main" val="2423523740"/>
      </p:ext>
    </p:extLst>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0066"/>
      </a:hlink>
      <a:folHlink>
        <a:srgbClr val="B2B2B2"/>
      </a:folHlink>
    </a:clrScheme>
    <a:fontScheme name="默认设计模板">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17526</TotalTime>
  <Words>897</Words>
  <Application>Microsoft Office PowerPoint</Application>
  <PresentationFormat>全屏显示(4:3)</PresentationFormat>
  <Paragraphs>142</Paragraphs>
  <Slides>18</Slides>
  <Notes>6</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18</vt:i4>
      </vt:variant>
    </vt:vector>
  </HeadingPairs>
  <TitlesOfParts>
    <vt:vector size="28" baseType="lpstr">
      <vt:lpstr>黑体</vt:lpstr>
      <vt:lpstr>楷体_GB2312</vt:lpstr>
      <vt:lpstr>宋体</vt:lpstr>
      <vt:lpstr>Arial</vt:lpstr>
      <vt:lpstr>Cambria Math</vt:lpstr>
      <vt:lpstr>Times New Roman</vt:lpstr>
      <vt:lpstr>Wingdings</vt:lpstr>
      <vt:lpstr>默认设计模板</vt:lpstr>
      <vt:lpstr>Clip</vt:lpstr>
      <vt:lpstr>Visio</vt:lpstr>
      <vt:lpstr>问题定义</vt:lpstr>
      <vt:lpstr>人脸检测</vt:lpstr>
      <vt:lpstr>人脸检测</vt:lpstr>
      <vt:lpstr>人脸检测</vt:lpstr>
      <vt:lpstr>人脸矫正</vt:lpstr>
      <vt:lpstr>人脸矫正</vt:lpstr>
      <vt:lpstr>基于传统方法的人脸识别</vt:lpstr>
      <vt:lpstr>Eigenfaces</vt:lpstr>
      <vt:lpstr>Eigenfaces</vt:lpstr>
      <vt:lpstr>Fisherfaces</vt:lpstr>
      <vt:lpstr>Fisherfaces</vt:lpstr>
      <vt:lpstr>LBPH</vt:lpstr>
      <vt:lpstr>LBPH</vt:lpstr>
      <vt:lpstr>LBPH</vt:lpstr>
      <vt:lpstr>LBPH</vt:lpstr>
      <vt:lpstr>LBPH结果参照</vt:lpstr>
      <vt:lpstr>FutureWork</vt:lpstr>
      <vt:lpstr>样本量对识别效果的影响</vt:lpstr>
    </vt:vector>
  </TitlesOfParts>
  <Company>cise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网络中心战的背景</dc:title>
  <dc:creator>cise</dc:creator>
  <cp:lastModifiedBy>chen jingzhou</cp:lastModifiedBy>
  <cp:revision>1123</cp:revision>
  <dcterms:created xsi:type="dcterms:W3CDTF">2003-12-03T05:56:27Z</dcterms:created>
  <dcterms:modified xsi:type="dcterms:W3CDTF">2019-01-03T02:44:24Z</dcterms:modified>
</cp:coreProperties>
</file>