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2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404280-BE6D-465E-B636-B37DC73E9B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DD9755-2DAA-4432-9CD2-BEA13092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605-2554-4E76-B7B4-0F96047CF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200" y="279681"/>
            <a:ext cx="8355106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Bangladesh University of engineering and    technology 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EEE-312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Digital signal processing laboratory–I 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8F864-5C50-49A4-A8DA-F9EC7AE9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644" y="3029274"/>
            <a:ext cx="10892117" cy="9472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traffic sign classification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10D9-6916-4CB1-8D94-159744B4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4" y="566886"/>
            <a:ext cx="1153556" cy="116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BEC67-53D6-4E2F-A084-E4791DB2E7B1}"/>
              </a:ext>
            </a:extLst>
          </p:cNvPr>
          <p:cNvSpPr txBox="1"/>
          <p:nvPr/>
        </p:nvSpPr>
        <p:spPr>
          <a:xfrm>
            <a:off x="1389529" y="4130764"/>
            <a:ext cx="5127811" cy="205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Submitted to: 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Dr. S. M. </a:t>
            </a:r>
            <a:r>
              <a:rPr lang="en-US" sz="2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Mahbubur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Rahman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Professor, Dept. of EEE, BUET.  </a:t>
            </a:r>
          </a:p>
          <a:p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Shafayeth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Jamil 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Lecturer, Dept. of EEE, BUET.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7552D-D53B-4768-A6D5-519FEF420242}"/>
              </a:ext>
            </a:extLst>
          </p:cNvPr>
          <p:cNvSpPr txBox="1"/>
          <p:nvPr/>
        </p:nvSpPr>
        <p:spPr>
          <a:xfrm>
            <a:off x="7315200" y="4915641"/>
            <a:ext cx="408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pperplate Gothic Light" panose="020E0507020206020404" pitchFamily="34" charset="0"/>
                <a:ea typeface="+mn-ea"/>
                <a:cs typeface="+mn-cs"/>
              </a:rPr>
              <a:t>Prepared by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pperplate Gothic Light" panose="020E05070202060204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pperplate Gothic Light" panose="020E0507020206020404" pitchFamily="34" charset="0"/>
                <a:ea typeface="+mn-ea"/>
                <a:cs typeface="+mn-cs"/>
              </a:rPr>
              <a:t>ID:1906135, 1906140,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pperplate Gothic Light" panose="020E0507020206020404" pitchFamily="34" charset="0"/>
                <a:ea typeface="+mn-ea"/>
                <a:cs typeface="+mn-cs"/>
              </a:rPr>
              <a:t> 1906153, 1906154, 1906155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D97D-66B5-45A0-AE0B-6ABA57DB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DA155-D0F6-4790-87BF-5CD865FC5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280" y="2528751"/>
            <a:ext cx="3787590" cy="2948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32DEC-B73C-4DD4-B1B4-E39577353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7542" y="2528751"/>
            <a:ext cx="3787590" cy="2948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7BF51-A75D-4D7E-95C1-6CC20E7FE7B7}"/>
              </a:ext>
            </a:extLst>
          </p:cNvPr>
          <p:cNvSpPr txBox="1"/>
          <p:nvPr/>
        </p:nvSpPr>
        <p:spPr>
          <a:xfrm>
            <a:off x="10668000" y="6454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283C8DD-15DB-4093-AC81-D0763F78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22" y="2528751"/>
            <a:ext cx="3869318" cy="29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C7F-3A3D-4993-9881-7CE9F4F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46883-EECE-433E-A532-2AFDD5F8C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4246" y="2378331"/>
            <a:ext cx="4406153" cy="3359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28761A-E6E2-4827-8A5B-0441A0DD7C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954" y="2378330"/>
            <a:ext cx="4052046" cy="3359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A9E72-8E8D-4E14-B3C9-3CB0BDB0B8BF}"/>
              </a:ext>
            </a:extLst>
          </p:cNvPr>
          <p:cNvSpPr txBox="1"/>
          <p:nvPr/>
        </p:nvSpPr>
        <p:spPr>
          <a:xfrm>
            <a:off x="10587318" y="672353"/>
            <a:ext cx="4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9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C7F-3A3D-4993-9881-7CE9F4F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A2526-81F3-467B-8811-F85007086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2848" y="2352632"/>
            <a:ext cx="4773704" cy="3684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877BC-77AB-4F9A-BDAE-52FE24D00E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906" y="2343667"/>
            <a:ext cx="5177118" cy="3684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A0E6E-0D9B-46CD-BD54-115212981864}"/>
              </a:ext>
            </a:extLst>
          </p:cNvPr>
          <p:cNvSpPr txBox="1"/>
          <p:nvPr/>
        </p:nvSpPr>
        <p:spPr>
          <a:xfrm>
            <a:off x="10569389" y="65463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04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2DD5-B93E-4450-A2B8-3D7CFBE6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74" y="1733550"/>
            <a:ext cx="2969370" cy="2590800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THANK YOU FOR YOUR ATTENTION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D8E9-15F3-4A67-B64F-87A4CD98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476" y="1415863"/>
            <a:ext cx="519006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lgerian" panose="04020705040A02060702" pitchFamily="82" charset="0"/>
              </a:rPr>
              <a:t>Group Members:</a:t>
            </a:r>
          </a:p>
          <a:p>
            <a:pPr marL="0" indent="0">
              <a:buNone/>
            </a:pPr>
            <a:endParaRPr lang="en-US" sz="24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000" b="1" dirty="0"/>
              <a:t>1906135- Md. Hasan Newaz</a:t>
            </a:r>
          </a:p>
          <a:p>
            <a:pPr marL="0" indent="0">
              <a:buNone/>
            </a:pPr>
            <a:r>
              <a:rPr lang="en-US" sz="2000" b="1" dirty="0"/>
              <a:t>1906140- </a:t>
            </a:r>
            <a:r>
              <a:rPr lang="en-US" sz="2000" b="1" dirty="0" err="1"/>
              <a:t>Rokon</a:t>
            </a:r>
            <a:r>
              <a:rPr lang="en-US" sz="2000" b="1" dirty="0"/>
              <a:t> Uddin Mahmud </a:t>
            </a:r>
          </a:p>
          <a:p>
            <a:pPr marL="0" indent="0">
              <a:buNone/>
            </a:pPr>
            <a:r>
              <a:rPr lang="en-US" sz="2000" b="1" dirty="0"/>
              <a:t>1906153- Md. Asif Kabir </a:t>
            </a:r>
          </a:p>
          <a:p>
            <a:pPr marL="0" indent="0">
              <a:buNone/>
            </a:pPr>
            <a:r>
              <a:rPr lang="en-US" sz="2000" b="1" dirty="0"/>
              <a:t>1906154- Tamim Hasan Bhuiyan </a:t>
            </a:r>
          </a:p>
          <a:p>
            <a:pPr marL="0" indent="0">
              <a:buNone/>
            </a:pPr>
            <a:r>
              <a:rPr lang="en-US" sz="2000" b="1" dirty="0"/>
              <a:t>1906155- </a:t>
            </a:r>
            <a:r>
              <a:rPr lang="en-US" sz="2000" b="1" dirty="0" err="1"/>
              <a:t>Shipon</a:t>
            </a:r>
            <a:r>
              <a:rPr lang="en-US" sz="2000" b="1" dirty="0"/>
              <a:t> Hossain </a:t>
            </a:r>
          </a:p>
        </p:txBody>
      </p:sp>
    </p:spTree>
    <p:extLst>
      <p:ext uri="{BB962C8B-B14F-4D97-AF65-F5344CB8AC3E}">
        <p14:creationId xmlns:p14="http://schemas.microsoft.com/office/powerpoint/2010/main" val="972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ABD-F591-4495-9F6A-7D963C5D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5E4D-D4CF-4F88-A956-A57C9DF5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Working Procedure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Objective of this project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 Flow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Explanation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Accuracy and Losses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Sample Outputs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Limitations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1DB0-1986-484D-9DD3-08B1BDFDA41C}"/>
              </a:ext>
            </a:extLst>
          </p:cNvPr>
          <p:cNvSpPr txBox="1"/>
          <p:nvPr/>
        </p:nvSpPr>
        <p:spPr>
          <a:xfrm>
            <a:off x="10650071" y="672353"/>
            <a:ext cx="38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70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56B-9051-4140-90DB-368E4E20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Introduction to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2B50-45CE-43A7-9396-3F313646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6" y="2708058"/>
            <a:ext cx="6781802" cy="3822138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project</a:t>
            </a:r>
          </a:p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ural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etwork model </a:t>
            </a:r>
          </a:p>
          <a:p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of traffic signs 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Traffic Decisions</a:t>
            </a:r>
            <a:endParaRPr lang="en-US" sz="24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45F74-23D9-4091-BEF3-22AA9B6A1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88" y="1818994"/>
            <a:ext cx="4634192" cy="441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798A1-3E30-4A6C-8EA5-AE88A228CBDB}"/>
              </a:ext>
            </a:extLst>
          </p:cNvPr>
          <p:cNvSpPr txBox="1"/>
          <p:nvPr/>
        </p:nvSpPr>
        <p:spPr>
          <a:xfrm>
            <a:off x="10605247" y="627529"/>
            <a:ext cx="4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87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F235-7242-43DB-89BC-29C2158D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this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0DE02-4CEE-48C4-8213-68FEDADACD26}"/>
              </a:ext>
            </a:extLst>
          </p:cNvPr>
          <p:cNvSpPr txBox="1"/>
          <p:nvPr/>
        </p:nvSpPr>
        <p:spPr>
          <a:xfrm>
            <a:off x="10659035" y="604336"/>
            <a:ext cx="49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28942F-75CF-4144-89D8-377F19A94450}"/>
              </a:ext>
            </a:extLst>
          </p:cNvPr>
          <p:cNvSpPr/>
          <p:nvPr/>
        </p:nvSpPr>
        <p:spPr>
          <a:xfrm>
            <a:off x="1207994" y="2213768"/>
            <a:ext cx="5313828" cy="7496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etect and classify traffic signs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31590D-2A9D-4A39-BD99-08C4A4E91831}"/>
              </a:ext>
            </a:extLst>
          </p:cNvPr>
          <p:cNvSpPr/>
          <p:nvPr/>
        </p:nvSpPr>
        <p:spPr>
          <a:xfrm>
            <a:off x="5723220" y="5706235"/>
            <a:ext cx="5313828" cy="7496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educe the frequency of accidents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E4826-5C71-40CD-8A67-54EB7EBF9512}"/>
              </a:ext>
            </a:extLst>
          </p:cNvPr>
          <p:cNvSpPr/>
          <p:nvPr/>
        </p:nvSpPr>
        <p:spPr>
          <a:xfrm>
            <a:off x="1207994" y="3724426"/>
            <a:ext cx="5271245" cy="6786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 and efficient machine learning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0B88B1-7C2C-42FA-9BF4-412B61798946}"/>
              </a:ext>
            </a:extLst>
          </p:cNvPr>
          <p:cNvSpPr/>
          <p:nvPr/>
        </p:nvSpPr>
        <p:spPr>
          <a:xfrm>
            <a:off x="5723220" y="4274001"/>
            <a:ext cx="5313828" cy="7496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ine-tuning hyperparameters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03F458-D990-4773-9BE8-18C3F63E7138}"/>
              </a:ext>
            </a:extLst>
          </p:cNvPr>
          <p:cNvSpPr/>
          <p:nvPr/>
        </p:nvSpPr>
        <p:spPr>
          <a:xfrm>
            <a:off x="1207994" y="5018536"/>
            <a:ext cx="5313828" cy="7496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eploy the traffic sign classification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3EB9C-E139-47B7-9FB7-94EA117F404F}"/>
              </a:ext>
            </a:extLst>
          </p:cNvPr>
          <p:cNvSpPr/>
          <p:nvPr/>
        </p:nvSpPr>
        <p:spPr>
          <a:xfrm>
            <a:off x="5723220" y="2841767"/>
            <a:ext cx="5313828" cy="7496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dvanced driver-assistance systems (ADAS)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804-FDD8-4372-9753-8706CA9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28F-F3B0-4CF9-8BCE-BB16A81D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22" y="2465605"/>
            <a:ext cx="6580094" cy="34187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Building  a deep neural  network model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Establishing the dataset.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48 Classes of traffic sign.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 train folder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 test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CA624-3037-4124-B794-5B954F77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980" y="1327150"/>
            <a:ext cx="3250066" cy="5532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B5A19-3FC1-4F25-A0B9-147F8E0699F7}"/>
              </a:ext>
            </a:extLst>
          </p:cNvPr>
          <p:cNvSpPr txBox="1"/>
          <p:nvPr/>
        </p:nvSpPr>
        <p:spPr>
          <a:xfrm>
            <a:off x="10632141" y="663388"/>
            <a:ext cx="4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33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581-1FD0-4050-900F-FD71CE28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Modules and Libraries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F2381-8D57-499B-9A8B-F56D983C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77" y="2473575"/>
            <a:ext cx="6434830" cy="3315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DE086-6F5C-4661-A770-FC50C96534F0}"/>
              </a:ext>
            </a:extLst>
          </p:cNvPr>
          <p:cNvSpPr txBox="1"/>
          <p:nvPr/>
        </p:nvSpPr>
        <p:spPr>
          <a:xfrm>
            <a:off x="1044670" y="2473575"/>
            <a:ext cx="6098240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 and Pandas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50AA2-3ADE-4DF3-A0E0-D3A328C50B0A}"/>
              </a:ext>
            </a:extLst>
          </p:cNvPr>
          <p:cNvSpPr txBox="1"/>
          <p:nvPr/>
        </p:nvSpPr>
        <p:spPr>
          <a:xfrm>
            <a:off x="10569388" y="564776"/>
            <a:ext cx="33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82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581-1FD0-4050-900F-FD71CE28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84" y="910915"/>
            <a:ext cx="8761413" cy="706964"/>
          </a:xfrm>
        </p:spPr>
        <p:txBody>
          <a:bodyPr/>
          <a:lstStyle/>
          <a:p>
            <a:pPr algn="ctr"/>
            <a:r>
              <a:rPr lang="en-US" b="1" dirty="0"/>
              <a:t>Convolution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7619C-3FF0-4838-8A23-8C999056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50"/>
          <a:stretch/>
        </p:blipFill>
        <p:spPr>
          <a:xfrm>
            <a:off x="5092108" y="3087005"/>
            <a:ext cx="6558872" cy="3296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03325-0B93-4A21-A79C-A51584ADE2DD}"/>
              </a:ext>
            </a:extLst>
          </p:cNvPr>
          <p:cNvSpPr txBox="1"/>
          <p:nvPr/>
        </p:nvSpPr>
        <p:spPr>
          <a:xfrm>
            <a:off x="433444" y="3281082"/>
            <a:ext cx="5963030" cy="203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Two 2D convolutional layers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max pooling layer.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dropout layer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flattening layer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dense layer </a:t>
            </a:r>
            <a:endParaRPr lang="en-US" sz="2400" dirty="0"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63786-B602-4A95-84DD-6FC9813B7115}"/>
              </a:ext>
            </a:extLst>
          </p:cNvPr>
          <p:cNvSpPr txBox="1"/>
          <p:nvPr/>
        </p:nvSpPr>
        <p:spPr>
          <a:xfrm>
            <a:off x="10621773" y="672353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414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F559-6FFC-48F7-82C6-E9D24375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Accuracy and Losses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EC54D-19EE-40EA-B7F2-59D1081854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81" y="2950018"/>
            <a:ext cx="5882639" cy="2787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D052C-435C-4C5C-AE28-EE6AB87F72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950018"/>
            <a:ext cx="588264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E00E0-5B5E-4597-88BA-19CFF1D9B500}"/>
              </a:ext>
            </a:extLst>
          </p:cNvPr>
          <p:cNvSpPr txBox="1"/>
          <p:nvPr/>
        </p:nvSpPr>
        <p:spPr>
          <a:xfrm>
            <a:off x="10596282" y="627529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61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7362-6AAC-4AF5-9923-B62775B3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AE4D5-D141-4041-A733-2458D87D15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41" y="2697536"/>
            <a:ext cx="3293846" cy="24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2ACCA-BDDC-437D-BCAB-DE9AF689BD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6860" y="2697536"/>
            <a:ext cx="3293846" cy="244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C067A-BDAF-451A-B0A5-D56CDA2364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02024" y="2697536"/>
            <a:ext cx="3572435" cy="24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AF2A0-9F6E-43DB-847D-508DC81EE987}"/>
              </a:ext>
            </a:extLst>
          </p:cNvPr>
          <p:cNvSpPr txBox="1"/>
          <p:nvPr/>
        </p:nvSpPr>
        <p:spPr>
          <a:xfrm>
            <a:off x="10596282" y="663388"/>
            <a:ext cx="3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5550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247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Century Gothic</vt:lpstr>
      <vt:lpstr>Copperplate Gothic Light</vt:lpstr>
      <vt:lpstr>Segoe UI</vt:lpstr>
      <vt:lpstr>Wingdings</vt:lpstr>
      <vt:lpstr>Wingdings 3</vt:lpstr>
      <vt:lpstr>Ion Boardroom</vt:lpstr>
      <vt:lpstr> Bangladesh University of engineering and    technology   EEE-312 Digital signal processing laboratory–I </vt:lpstr>
      <vt:lpstr>Table of Content</vt:lpstr>
      <vt:lpstr>Introduction to our Project </vt:lpstr>
      <vt:lpstr>Objective of this project </vt:lpstr>
      <vt:lpstr>Work Flow</vt:lpstr>
      <vt:lpstr>Modules and Libraries </vt:lpstr>
      <vt:lpstr>Convolution Neural Network</vt:lpstr>
      <vt:lpstr>Accuracy and Losses </vt:lpstr>
      <vt:lpstr>Sample Outputs </vt:lpstr>
      <vt:lpstr>Sample Outputs </vt:lpstr>
      <vt:lpstr>Limitations </vt:lpstr>
      <vt:lpstr>Limitations 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Bangladesh University of engineering and    technology   EEE-312 Digital signal processing laboratory–I </dc:title>
  <dc:creator>1906135 - Md. Hasan Newaz</dc:creator>
  <cp:lastModifiedBy>1906135 - Md. Hasan Newaz</cp:lastModifiedBy>
  <cp:revision>6</cp:revision>
  <dcterms:created xsi:type="dcterms:W3CDTF">2023-02-23T19:03:29Z</dcterms:created>
  <dcterms:modified xsi:type="dcterms:W3CDTF">2023-02-26T19:33:49Z</dcterms:modified>
</cp:coreProperties>
</file>