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3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650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2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6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FA4B-21E5-4612-BE64-62D423FDC25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D467-7217-4F00-AA00-C353882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6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34D05B-C573-7DC7-6269-4039F7DF30CA}"/>
              </a:ext>
            </a:extLst>
          </p:cNvPr>
          <p:cNvSpPr txBox="1"/>
          <p:nvPr/>
        </p:nvSpPr>
        <p:spPr>
          <a:xfrm>
            <a:off x="1502229" y="653143"/>
            <a:ext cx="9489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		Autonomous Shopping Cart: </a:t>
            </a:r>
          </a:p>
          <a:p>
            <a:r>
              <a:rPr lang="en-US" sz="3600" dirty="0"/>
              <a:t>	</a:t>
            </a:r>
            <a:r>
              <a:rPr lang="en-US" sz="2800" dirty="0"/>
              <a:t>Follows the targeted customers using </a:t>
            </a:r>
            <a:r>
              <a:rPr lang="en-US" sz="2800" dirty="0" err="1"/>
              <a:t>ArUco</a:t>
            </a:r>
            <a:r>
              <a:rPr lang="en-US" sz="2800" dirty="0"/>
              <a:t> 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578BF-3947-794A-CEB7-123C0FB01A42}"/>
              </a:ext>
            </a:extLst>
          </p:cNvPr>
          <p:cNvSpPr txBox="1"/>
          <p:nvPr/>
        </p:nvSpPr>
        <p:spPr>
          <a:xfrm>
            <a:off x="1007706" y="2487009"/>
            <a:ext cx="7837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+mj-lt"/>
              </a:rPr>
              <a:t>Course No: EEE 318</a:t>
            </a:r>
            <a:endParaRPr lang="en-US" sz="240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+mj-lt"/>
              </a:rPr>
              <a:t>Course Title: Control System I Laboratory</a:t>
            </a:r>
            <a:endParaRPr lang="en-US" sz="2400" dirty="0">
              <a:effectLst/>
              <a:latin typeface="+mj-lt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89DE9-F9A4-F19B-CF02-117B0132295F}"/>
              </a:ext>
            </a:extLst>
          </p:cNvPr>
          <p:cNvSpPr txBox="1"/>
          <p:nvPr/>
        </p:nvSpPr>
        <p:spPr>
          <a:xfrm>
            <a:off x="1007706" y="4189444"/>
            <a:ext cx="4450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+mj-lt"/>
              </a:rPr>
              <a:t>Instructed By</a:t>
            </a:r>
            <a:endParaRPr lang="en-US" sz="240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+mj-lt"/>
              </a:rPr>
              <a:t>Dr. Shaikh </a:t>
            </a:r>
            <a:r>
              <a:rPr lang="en-US" sz="2400" b="0" i="0" u="none" strike="noStrike" dirty="0" err="1">
                <a:solidFill>
                  <a:srgbClr val="FFFFFF"/>
                </a:solidFill>
                <a:effectLst/>
                <a:latin typeface="+mj-lt"/>
              </a:rPr>
              <a:t>Anowarul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+mj-lt"/>
              </a:rPr>
              <a:t> Fattah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Md. Jawad </a:t>
            </a:r>
            <a:r>
              <a:rPr lang="en-US" sz="2400" dirty="0" err="1">
                <a:solidFill>
                  <a:srgbClr val="FFFFFF"/>
                </a:solidFill>
                <a:latin typeface="+mj-lt"/>
              </a:rPr>
              <a:t>Ul</a:t>
            </a:r>
            <a:r>
              <a:rPr lang="en-US" sz="2400" dirty="0">
                <a:solidFill>
                  <a:srgbClr val="FFFFFF"/>
                </a:solidFill>
                <a:latin typeface="+mj-lt"/>
              </a:rPr>
              <a:t> Islam</a:t>
            </a:r>
            <a:endParaRPr lang="en-US" sz="2400" dirty="0">
              <a:effectLst/>
              <a:latin typeface="+mj-lt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3EE23-9F5B-6587-19A2-84816EB1F47B}"/>
              </a:ext>
            </a:extLst>
          </p:cNvPr>
          <p:cNvSpPr txBox="1"/>
          <p:nvPr/>
        </p:nvSpPr>
        <p:spPr>
          <a:xfrm>
            <a:off x="8929396" y="3918857"/>
            <a:ext cx="2254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4:</a:t>
            </a:r>
          </a:p>
          <a:p>
            <a:endParaRPr lang="en-US" sz="2000" dirty="0"/>
          </a:p>
          <a:p>
            <a:r>
              <a:rPr lang="en-US" sz="2000" dirty="0"/>
              <a:t>1906149</a:t>
            </a:r>
          </a:p>
          <a:p>
            <a:r>
              <a:rPr lang="en-US" sz="2000" dirty="0"/>
              <a:t>1906150</a:t>
            </a:r>
          </a:p>
          <a:p>
            <a:r>
              <a:rPr lang="en-US" sz="2000" dirty="0"/>
              <a:t>1906151</a:t>
            </a:r>
          </a:p>
          <a:p>
            <a:r>
              <a:rPr lang="en-US" sz="2000" dirty="0"/>
              <a:t>1906152</a:t>
            </a:r>
          </a:p>
          <a:p>
            <a:r>
              <a:rPr lang="en-US" sz="2000" dirty="0"/>
              <a:t>1906153</a:t>
            </a:r>
          </a:p>
          <a:p>
            <a:r>
              <a:rPr lang="en-US" sz="2000" dirty="0"/>
              <a:t>1906154</a:t>
            </a:r>
          </a:p>
        </p:txBody>
      </p:sp>
    </p:spTree>
    <p:extLst>
      <p:ext uri="{BB962C8B-B14F-4D97-AF65-F5344CB8AC3E}">
        <p14:creationId xmlns:p14="http://schemas.microsoft.com/office/powerpoint/2010/main" val="8733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9F0FC9-D590-FE17-5190-21B63A41721A}"/>
              </a:ext>
            </a:extLst>
          </p:cNvPr>
          <p:cNvSpPr txBox="1"/>
          <p:nvPr/>
        </p:nvSpPr>
        <p:spPr>
          <a:xfrm>
            <a:off x="1101013" y="625152"/>
            <a:ext cx="515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Individual Contribution: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1D621F-68F9-AFE6-2D4B-1622B5E3C82A}"/>
              </a:ext>
            </a:extLst>
          </p:cNvPr>
          <p:cNvSpPr txBox="1"/>
          <p:nvPr/>
        </p:nvSpPr>
        <p:spPr>
          <a:xfrm>
            <a:off x="1101013" y="1830614"/>
            <a:ext cx="9338387" cy="306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1906149:   build necessary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1906150:  collect relevant paper and project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1906151:  find the procedure of taking good as per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1906152:  sketch the line following configuration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1906153:  handle the part to peak good from desired branch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1906154:  work with taking goods to our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8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CD3DB-3E77-310F-3E09-D4F4836C17FD}"/>
              </a:ext>
            </a:extLst>
          </p:cNvPr>
          <p:cNvSpPr txBox="1"/>
          <p:nvPr/>
        </p:nvSpPr>
        <p:spPr>
          <a:xfrm>
            <a:off x="1197428" y="634481"/>
            <a:ext cx="489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Reference:</a:t>
            </a:r>
          </a:p>
        </p:txBody>
      </p:sp>
    </p:spTree>
    <p:extLst>
      <p:ext uri="{BB962C8B-B14F-4D97-AF65-F5344CB8AC3E}">
        <p14:creationId xmlns:p14="http://schemas.microsoft.com/office/powerpoint/2010/main" val="236281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F5F41F-BBA7-1DB0-BDC7-2CE72BBDDAE7}"/>
              </a:ext>
            </a:extLst>
          </p:cNvPr>
          <p:cNvSpPr txBox="1"/>
          <p:nvPr/>
        </p:nvSpPr>
        <p:spPr>
          <a:xfrm>
            <a:off x="1203648" y="737117"/>
            <a:ext cx="4077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Objective: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9DFBD-6A09-C83D-4258-DEE50FC32B9F}"/>
              </a:ext>
            </a:extLst>
          </p:cNvPr>
          <p:cNvSpPr txBox="1"/>
          <p:nvPr/>
        </p:nvSpPr>
        <p:spPr>
          <a:xfrm>
            <a:off x="2118049" y="1520785"/>
            <a:ext cx="87521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The robot will follow a specific customer who is wearing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ArUco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board of a specific pattern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It will avoid any obstacles or any aisle present in the shopping mall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If possible, we aim to build an automatic billing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7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5D8E0A-D450-5F61-D830-3DB0DF277670}"/>
              </a:ext>
            </a:extLst>
          </p:cNvPr>
          <p:cNvSpPr txBox="1"/>
          <p:nvPr/>
        </p:nvSpPr>
        <p:spPr>
          <a:xfrm>
            <a:off x="1166327" y="923731"/>
            <a:ext cx="5383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Components: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0DC1B-5F04-953F-69DE-5844036D7835}"/>
              </a:ext>
            </a:extLst>
          </p:cNvPr>
          <p:cNvSpPr txBox="1"/>
          <p:nvPr/>
        </p:nvSpPr>
        <p:spPr>
          <a:xfrm>
            <a:off x="2547259" y="2146040"/>
            <a:ext cx="54584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Bluetooth Module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</a:rPr>
              <a:t>Webcam</a:t>
            </a:r>
            <a:endParaRPr lang="pt-BR" sz="2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Servo Motor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Arduino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Motor Driver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</a:rPr>
              <a:t>ArUco Board</a:t>
            </a:r>
            <a:endParaRPr lang="pt-BR" sz="2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1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2E635-AE49-71AC-3894-85F59FB7A4B8}"/>
              </a:ext>
            </a:extLst>
          </p:cNvPr>
          <p:cNvSpPr txBox="1"/>
          <p:nvPr/>
        </p:nvSpPr>
        <p:spPr>
          <a:xfrm>
            <a:off x="1203649" y="1026367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Costing (Approximate)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408CBC-7578-15A9-FDF2-7BCAFCE7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77338"/>
              </p:ext>
            </p:extLst>
          </p:nvPr>
        </p:nvGraphicFramePr>
        <p:xfrm>
          <a:off x="1707502" y="2231225"/>
          <a:ext cx="8284546" cy="31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634">
                  <a:extLst>
                    <a:ext uri="{9D8B030D-6E8A-4147-A177-3AD203B41FA5}">
                      <a16:colId xmlns:a16="http://schemas.microsoft.com/office/drawing/2014/main" val="619361770"/>
                    </a:ext>
                  </a:extLst>
                </a:gridCol>
                <a:gridCol w="2773956">
                  <a:extLst>
                    <a:ext uri="{9D8B030D-6E8A-4147-A177-3AD203B41FA5}">
                      <a16:colId xmlns:a16="http://schemas.microsoft.com/office/drawing/2014/main" val="50478604"/>
                    </a:ext>
                  </a:extLst>
                </a:gridCol>
                <a:gridCol w="2773956">
                  <a:extLst>
                    <a:ext uri="{9D8B030D-6E8A-4147-A177-3AD203B41FA5}">
                      <a16:colId xmlns:a16="http://schemas.microsoft.com/office/drawing/2014/main" val="1076282909"/>
                    </a:ext>
                  </a:extLst>
                </a:gridCol>
              </a:tblGrid>
              <a:tr h="6267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(Tk)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300237"/>
                  </a:ext>
                </a:extLst>
              </a:tr>
              <a:tr h="626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wheel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569786"/>
                  </a:ext>
                </a:extLst>
              </a:tr>
              <a:tr h="626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module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525071"/>
                  </a:ext>
                </a:extLst>
              </a:tr>
              <a:tr h="626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023939"/>
                  </a:ext>
                </a:extLst>
              </a:tr>
              <a:tr h="6267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49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3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78D20-EF1A-8255-39A3-F27CF69056CD}"/>
              </a:ext>
            </a:extLst>
          </p:cNvPr>
          <p:cNvSpPr txBox="1"/>
          <p:nvPr/>
        </p:nvSpPr>
        <p:spPr>
          <a:xfrm>
            <a:off x="811762" y="828126"/>
            <a:ext cx="6270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Methodology: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9A32E-4659-A4A8-A2B9-86A1155E4466}"/>
              </a:ext>
            </a:extLst>
          </p:cNvPr>
          <p:cNvSpPr txBox="1"/>
          <p:nvPr/>
        </p:nvSpPr>
        <p:spPr>
          <a:xfrm>
            <a:off x="1838130" y="1923993"/>
            <a:ext cx="919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Getting real time data from camera for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 the image and get the coordinates of the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Receive data from OpenCV and transfer it for Arduino Uno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Drive the motor following the command of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its direction according to the movement of customer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A0DC9CE-664F-04ED-A3CC-DC1A35E8BCF7}"/>
              </a:ext>
            </a:extLst>
          </p:cNvPr>
          <p:cNvSpPr/>
          <p:nvPr/>
        </p:nvSpPr>
        <p:spPr>
          <a:xfrm>
            <a:off x="5085185" y="2347904"/>
            <a:ext cx="242596" cy="3265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BE1D2A-7FD4-1544-2808-044D48D9CDE6}"/>
              </a:ext>
            </a:extLst>
          </p:cNvPr>
          <p:cNvSpPr/>
          <p:nvPr/>
        </p:nvSpPr>
        <p:spPr>
          <a:xfrm>
            <a:off x="5100736" y="3117490"/>
            <a:ext cx="242596" cy="3265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12DBC1B-1347-14B4-1BCD-03CE35AF9F58}"/>
              </a:ext>
            </a:extLst>
          </p:cNvPr>
          <p:cNvSpPr/>
          <p:nvPr/>
        </p:nvSpPr>
        <p:spPr>
          <a:xfrm>
            <a:off x="5100736" y="3900469"/>
            <a:ext cx="242596" cy="3265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C3BFEF4-E798-4CE0-926B-7A94BFB16CEC}"/>
              </a:ext>
            </a:extLst>
          </p:cNvPr>
          <p:cNvSpPr/>
          <p:nvPr/>
        </p:nvSpPr>
        <p:spPr>
          <a:xfrm>
            <a:off x="5106958" y="4574847"/>
            <a:ext cx="242596" cy="3265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07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5DF2A-CEBB-4BD7-FAAE-019AC3638D04}"/>
              </a:ext>
            </a:extLst>
          </p:cNvPr>
          <p:cNvSpPr txBox="1"/>
          <p:nvPr/>
        </p:nvSpPr>
        <p:spPr>
          <a:xfrm>
            <a:off x="1240971" y="839755"/>
            <a:ext cx="575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Possible Project Outcome: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F3063-9950-2E03-E3B5-EF2E6E97FF57}"/>
              </a:ext>
            </a:extLst>
          </p:cNvPr>
          <p:cNvSpPr txBox="1"/>
          <p:nvPr/>
        </p:nvSpPr>
        <p:spPr>
          <a:xfrm>
            <a:off x="2034073" y="1772817"/>
            <a:ext cx="88174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camera in the robot detects the object and thus follow the object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object is directly in front of object, it goes to straight line and get closure to it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case of the object is little right or left the robot turns its direction until it is right in front of the object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robot gets too close to the object, it stops</a:t>
            </a:r>
          </a:p>
        </p:txBody>
      </p:sp>
    </p:spTree>
    <p:extLst>
      <p:ext uri="{BB962C8B-B14F-4D97-AF65-F5344CB8AC3E}">
        <p14:creationId xmlns:p14="http://schemas.microsoft.com/office/powerpoint/2010/main" val="206666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368FF-CDB6-7C22-7830-882A2228369D}"/>
              </a:ext>
            </a:extLst>
          </p:cNvPr>
          <p:cNvSpPr txBox="1"/>
          <p:nvPr/>
        </p:nvSpPr>
        <p:spPr>
          <a:xfrm>
            <a:off x="1296955" y="886408"/>
            <a:ext cx="528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91C9F-EB9D-C9D5-509B-0E9AE3AE7EFE}"/>
              </a:ext>
            </a:extLst>
          </p:cNvPr>
          <p:cNvSpPr txBox="1"/>
          <p:nvPr/>
        </p:nvSpPr>
        <p:spPr>
          <a:xfrm>
            <a:off x="1380931" y="2090057"/>
            <a:ext cx="8453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 effortlessly guide through the store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 time and energy in shopping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 people with moving disability to carry the shopping autonomously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 feeling of being self sustained </a:t>
            </a:r>
          </a:p>
        </p:txBody>
      </p:sp>
    </p:spTree>
    <p:extLst>
      <p:ext uri="{BB962C8B-B14F-4D97-AF65-F5344CB8AC3E}">
        <p14:creationId xmlns:p14="http://schemas.microsoft.com/office/powerpoint/2010/main" val="24830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4C5C5-B141-394B-4171-EDACFD83F537}"/>
              </a:ext>
            </a:extLst>
          </p:cNvPr>
          <p:cNvSpPr txBox="1"/>
          <p:nvPr/>
        </p:nvSpPr>
        <p:spPr>
          <a:xfrm>
            <a:off x="1138335" y="765110"/>
            <a:ext cx="5402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Future Scopes: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E8708-77E9-6FF1-C9A1-54D45734C70D}"/>
              </a:ext>
            </a:extLst>
          </p:cNvPr>
          <p:cNvSpPr txBox="1"/>
          <p:nvPr/>
        </p:nvSpPr>
        <p:spPr>
          <a:xfrm>
            <a:off x="2304661" y="1688841"/>
            <a:ext cx="80616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Autonomous cart can be used in large scale in shopping mall to reduce hassle in market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type of system can be used in e-commerce site for collecting data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Introduce a new concept of service robot for assisting customers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 the preference of customer and can help in choosing product in future</a:t>
            </a:r>
          </a:p>
        </p:txBody>
      </p:sp>
    </p:spTree>
    <p:extLst>
      <p:ext uri="{BB962C8B-B14F-4D97-AF65-F5344CB8AC3E}">
        <p14:creationId xmlns:p14="http://schemas.microsoft.com/office/powerpoint/2010/main" val="44802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5B22E-577E-1974-C07C-8F1C72B04614}"/>
              </a:ext>
            </a:extLst>
          </p:cNvPr>
          <p:cNvSpPr txBox="1"/>
          <p:nvPr/>
        </p:nvSpPr>
        <p:spPr>
          <a:xfrm>
            <a:off x="1082352" y="845948"/>
            <a:ext cx="417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E84E3-58DF-8D49-C16E-7005EC5343A5}"/>
              </a:ext>
            </a:extLst>
          </p:cNvPr>
          <p:cNvSpPr txBox="1"/>
          <p:nvPr/>
        </p:nvSpPr>
        <p:spPr>
          <a:xfrm>
            <a:off x="1897224" y="1866123"/>
            <a:ext cx="83975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It has to follow a specific person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It cannot follow any person without the identification stored in the system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The robot has to carry a certain amount of load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More</a:t>
            </a:r>
            <a:r>
              <a:rPr lang="en-US" sz="2400" dirty="0">
                <a:latin typeface="Arial" panose="020B0604020202020204" pitchFamily="34" charset="0"/>
              </a:rPr>
              <a:t> complicated than the traditional shopping cart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6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704</TotalTime>
  <Words>426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1906151 - Samia Akter</dc:creator>
  <cp:lastModifiedBy>1906151 - Samia Akter</cp:lastModifiedBy>
  <cp:revision>11</cp:revision>
  <dcterms:created xsi:type="dcterms:W3CDTF">2023-06-08T05:07:18Z</dcterms:created>
  <dcterms:modified xsi:type="dcterms:W3CDTF">2023-06-20T18:25:50Z</dcterms:modified>
</cp:coreProperties>
</file>