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8/28/2024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8/28/2024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GB" dirty="0" lang="en-US">
                <a:solidFill>
                  <a:schemeClr val="tx1"/>
                </a:solidFill>
                <a:latin typeface="Times New Roman" panose="02020603050405020304" pitchFamily="18" charset="0"/>
                <a:cs typeface="Times New Roman" panose="02020603050405020304" pitchFamily="18" charset="0"/>
              </a:rPr>
              <a:t>N</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R</a:t>
            </a:r>
            <a:r>
              <a:rPr altLang="en-GB" dirty="0" lang="en-US">
                <a:solidFill>
                  <a:schemeClr val="tx1"/>
                </a:solidFill>
                <a:latin typeface="Times New Roman" panose="02020603050405020304" pitchFamily="18" charset="0"/>
                <a:cs typeface="Times New Roman" panose="02020603050405020304" pitchFamily="18" charset="0"/>
              </a:rPr>
              <a:t>E</a:t>
            </a:r>
            <a:r>
              <a:rPr altLang="en-GB" dirty="0" lang="en-US">
                <a:solidFill>
                  <a:schemeClr val="tx1"/>
                </a:solidFill>
                <a:latin typeface="Times New Roman" panose="02020603050405020304" pitchFamily="18" charset="0"/>
                <a:cs typeface="Times New Roman" panose="02020603050405020304" pitchFamily="18" charset="0"/>
              </a:rPr>
              <a:t>SH</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S</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5</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2024-08-28T11:03:21Z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596f7a6e1ab248e29d967650e4e98e18</vt:lpwstr>
  </property>
</Properties>
</file>