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6628-F31E-4958-90B2-99F3B7929B43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8847-B3FC-4B78-8540-B18CDEB8C2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23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6628-F31E-4958-90B2-99F3B7929B43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8847-B3FC-4B78-8540-B18CDEB8C2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21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6628-F31E-4958-90B2-99F3B7929B43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8847-B3FC-4B78-8540-B18CDEB8C2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157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6628-F31E-4958-90B2-99F3B7929B43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8847-B3FC-4B78-8540-B18CDEB8C2A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8849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6628-F31E-4958-90B2-99F3B7929B43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8847-B3FC-4B78-8540-B18CDEB8C2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795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6628-F31E-4958-90B2-99F3B7929B43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8847-B3FC-4B78-8540-B18CDEB8C2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331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6628-F31E-4958-90B2-99F3B7929B43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8847-B3FC-4B78-8540-B18CDEB8C2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790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6628-F31E-4958-90B2-99F3B7929B43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8847-B3FC-4B78-8540-B18CDEB8C2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227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6628-F31E-4958-90B2-99F3B7929B43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8847-B3FC-4B78-8540-B18CDEB8C2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06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6628-F31E-4958-90B2-99F3B7929B43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8847-B3FC-4B78-8540-B18CDEB8C2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70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6628-F31E-4958-90B2-99F3B7929B43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8847-B3FC-4B78-8540-B18CDEB8C2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44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6628-F31E-4958-90B2-99F3B7929B43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8847-B3FC-4B78-8540-B18CDEB8C2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35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6628-F31E-4958-90B2-99F3B7929B43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8847-B3FC-4B78-8540-B18CDEB8C2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52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6628-F31E-4958-90B2-99F3B7929B43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8847-B3FC-4B78-8540-B18CDEB8C2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3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6628-F31E-4958-90B2-99F3B7929B43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8847-B3FC-4B78-8540-B18CDEB8C2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64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6628-F31E-4958-90B2-99F3B7929B43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8847-B3FC-4B78-8540-B18CDEB8C2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6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6628-F31E-4958-90B2-99F3B7929B43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8847-B3FC-4B78-8540-B18CDEB8C2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326628-F31E-4958-90B2-99F3B7929B43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78847-B3FC-4B78-8540-B18CDEB8C2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825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outer.vuejs.org/" TargetMode="External"/><Relationship Id="rId2" Type="http://schemas.openxmlformats.org/officeDocument/2006/relationships/hyperlink" Target="https://cli.vue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uxtjs.org/" TargetMode="External"/><Relationship Id="rId4" Type="http://schemas.openxmlformats.org/officeDocument/2006/relationships/hyperlink" Target="https://github.com/vuejs/vue-devtool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Vue.js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Alexandra </a:t>
            </a:r>
            <a:r>
              <a:rPr lang="en-IE" dirty="0" err="1" smtClean="0"/>
              <a:t>Beldean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885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Vue</a:t>
            </a:r>
            <a:r>
              <a:rPr lang="en-IE" dirty="0" smtClean="0"/>
              <a:t> essentials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Actions &amp; events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672112"/>
            <a:ext cx="4266432" cy="40427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436" y="2672112"/>
            <a:ext cx="5237931" cy="377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08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Vue</a:t>
            </a:r>
            <a:r>
              <a:rPr lang="en-IE" dirty="0" smtClean="0"/>
              <a:t> essentials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List rendering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989" y="2655678"/>
            <a:ext cx="5415484" cy="388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78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Vue</a:t>
            </a:r>
            <a:r>
              <a:rPr lang="en-IE" dirty="0" smtClean="0"/>
              <a:t> essentials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3198228"/>
            <a:ext cx="3404033" cy="625627"/>
          </a:xfrm>
        </p:spPr>
        <p:txBody>
          <a:bodyPr/>
          <a:lstStyle/>
          <a:p>
            <a:r>
              <a:rPr lang="en-IE" dirty="0" smtClean="0"/>
              <a:t>Component anatomy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541" y="361693"/>
            <a:ext cx="4340312" cy="635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80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Vue</a:t>
            </a:r>
            <a:r>
              <a:rPr lang="en-IE" dirty="0" smtClean="0"/>
              <a:t> essentials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2517343" cy="875009"/>
          </a:xfrm>
        </p:spPr>
        <p:txBody>
          <a:bodyPr/>
          <a:lstStyle/>
          <a:p>
            <a:r>
              <a:rPr lang="en-IE" dirty="0" smtClean="0"/>
              <a:t>Single slot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27566" y="2052918"/>
            <a:ext cx="2517343" cy="875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E" dirty="0" smtClean="0"/>
              <a:t>Multiple slots</a:t>
            </a:r>
            <a:endParaRPr lang="en-IE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2785288"/>
            <a:ext cx="6179667" cy="3856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82" y="2785288"/>
            <a:ext cx="4227101" cy="385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04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Lifecycle hooks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165" y="1853248"/>
            <a:ext cx="7999126" cy="4150388"/>
          </a:xfrm>
        </p:spPr>
        <p:txBody>
          <a:bodyPr/>
          <a:lstStyle/>
          <a:p>
            <a:r>
              <a:rPr lang="en-IE" dirty="0" err="1" smtClean="0"/>
              <a:t>beforeCreate</a:t>
            </a:r>
            <a:endParaRPr lang="en-IE" dirty="0" smtClean="0"/>
          </a:p>
          <a:p>
            <a:r>
              <a:rPr lang="en-IE" dirty="0"/>
              <a:t>c</a:t>
            </a:r>
            <a:r>
              <a:rPr lang="en-IE" dirty="0" smtClean="0"/>
              <a:t>reated</a:t>
            </a:r>
          </a:p>
          <a:p>
            <a:r>
              <a:rPr lang="en-IE" dirty="0" err="1" smtClean="0"/>
              <a:t>beforeMount</a:t>
            </a:r>
            <a:endParaRPr lang="en-IE" dirty="0" smtClean="0"/>
          </a:p>
          <a:p>
            <a:r>
              <a:rPr lang="en-IE" dirty="0"/>
              <a:t>m</a:t>
            </a:r>
            <a:r>
              <a:rPr lang="en-IE" dirty="0" smtClean="0"/>
              <a:t>ounted</a:t>
            </a:r>
          </a:p>
          <a:p>
            <a:r>
              <a:rPr lang="en-IE" dirty="0" err="1" smtClean="0"/>
              <a:t>beforeUpdate</a:t>
            </a:r>
            <a:endParaRPr lang="en-IE" dirty="0" smtClean="0"/>
          </a:p>
          <a:p>
            <a:r>
              <a:rPr lang="en-IE" dirty="0"/>
              <a:t>u</a:t>
            </a:r>
            <a:r>
              <a:rPr lang="en-IE" dirty="0" smtClean="0"/>
              <a:t>pdated</a:t>
            </a:r>
          </a:p>
          <a:p>
            <a:r>
              <a:rPr lang="en-IE" dirty="0" err="1" smtClean="0"/>
              <a:t>beforeDestroy</a:t>
            </a:r>
            <a:endParaRPr lang="en-IE" dirty="0" smtClean="0"/>
          </a:p>
          <a:p>
            <a:r>
              <a:rPr lang="en-IE" dirty="0"/>
              <a:t>d</a:t>
            </a:r>
            <a:r>
              <a:rPr lang="en-IE" dirty="0" smtClean="0"/>
              <a:t>estroyed</a:t>
            </a:r>
          </a:p>
          <a:p>
            <a:endParaRPr lang="en-IE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140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Useful libraries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165" y="1853248"/>
            <a:ext cx="7999126" cy="4150388"/>
          </a:xfrm>
        </p:spPr>
        <p:txBody>
          <a:bodyPr>
            <a:normAutofit/>
          </a:bodyPr>
          <a:lstStyle/>
          <a:p>
            <a:r>
              <a:rPr lang="en-IE" dirty="0" err="1" smtClean="0">
                <a:hlinkClick r:id="rId2"/>
              </a:rPr>
              <a:t>Vue</a:t>
            </a:r>
            <a:r>
              <a:rPr lang="en-IE" dirty="0" smtClean="0">
                <a:hlinkClick r:id="rId2"/>
              </a:rPr>
              <a:t> CLI</a:t>
            </a:r>
            <a:r>
              <a:rPr lang="en-IE" dirty="0" smtClean="0"/>
              <a:t> - </a:t>
            </a:r>
            <a:r>
              <a:rPr lang="en-US" dirty="0"/>
              <a:t>Command line interface for rapid </a:t>
            </a:r>
            <a:r>
              <a:rPr lang="en-US" dirty="0" err="1"/>
              <a:t>Vue</a:t>
            </a:r>
            <a:r>
              <a:rPr lang="en-US" dirty="0"/>
              <a:t> development.</a:t>
            </a:r>
            <a:endParaRPr lang="en-IE" dirty="0" smtClean="0"/>
          </a:p>
          <a:p>
            <a:r>
              <a:rPr lang="en-IE" dirty="0" err="1" smtClean="0">
                <a:hlinkClick r:id="rId3"/>
              </a:rPr>
              <a:t>Vue</a:t>
            </a:r>
            <a:r>
              <a:rPr lang="en-IE" dirty="0" smtClean="0">
                <a:hlinkClick r:id="rId3"/>
              </a:rPr>
              <a:t> Router</a:t>
            </a:r>
            <a:r>
              <a:rPr lang="en-IE" dirty="0" smtClean="0"/>
              <a:t> </a:t>
            </a:r>
            <a:r>
              <a:rPr lang="en-IE" dirty="0"/>
              <a:t>- Navigation for a Single-Page Application.</a:t>
            </a:r>
            <a:endParaRPr lang="en-IE" dirty="0" smtClean="0"/>
          </a:p>
          <a:p>
            <a:r>
              <a:rPr lang="en-IE" dirty="0" err="1" smtClean="0">
                <a:hlinkClick r:id="rId4"/>
              </a:rPr>
              <a:t>Vue</a:t>
            </a:r>
            <a:r>
              <a:rPr lang="en-IE" dirty="0" smtClean="0">
                <a:hlinkClick r:id="rId4"/>
              </a:rPr>
              <a:t> </a:t>
            </a:r>
            <a:r>
              <a:rPr lang="en-IE" dirty="0" err="1" smtClean="0">
                <a:hlinkClick r:id="rId4"/>
              </a:rPr>
              <a:t>DevTools</a:t>
            </a:r>
            <a:r>
              <a:rPr lang="en-IE" dirty="0" smtClean="0"/>
              <a:t> </a:t>
            </a:r>
            <a:r>
              <a:rPr lang="en-IE" dirty="0"/>
              <a:t>- Browser extension for debugging </a:t>
            </a:r>
            <a:r>
              <a:rPr lang="en-IE" dirty="0" err="1"/>
              <a:t>Vue</a:t>
            </a:r>
            <a:r>
              <a:rPr lang="en-IE" dirty="0"/>
              <a:t> applications.</a:t>
            </a:r>
            <a:endParaRPr lang="en-IE" dirty="0" smtClean="0"/>
          </a:p>
          <a:p>
            <a:r>
              <a:rPr lang="en-IE" dirty="0" smtClean="0">
                <a:hlinkClick r:id="rId5"/>
              </a:rPr>
              <a:t>Nuxt.js</a:t>
            </a:r>
            <a:r>
              <a:rPr lang="en-IE" dirty="0" smtClean="0"/>
              <a:t> - </a:t>
            </a:r>
            <a:r>
              <a:rPr lang="en-US" dirty="0"/>
              <a:t>Library for server side rendering, code-splitting, hot-reloading, static generation and more</a:t>
            </a:r>
            <a:r>
              <a:rPr lang="en-US" dirty="0" smtClean="0"/>
              <a:t>.</a:t>
            </a:r>
            <a:endParaRPr lang="en-IE" dirty="0" smtClean="0"/>
          </a:p>
          <a:p>
            <a:endParaRPr lang="en-IE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345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most popular framework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15" y="1344275"/>
            <a:ext cx="4395787" cy="257593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122434"/>
            <a:ext cx="4413250" cy="2380703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63" y="4122433"/>
            <a:ext cx="4488873" cy="238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4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What’s </a:t>
            </a:r>
            <a:r>
              <a:rPr lang="en-IE" dirty="0" err="1" smtClean="0"/>
              <a:t>Vue</a:t>
            </a:r>
            <a:r>
              <a:rPr lang="en-IE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454" y="2727173"/>
            <a:ext cx="9015380" cy="1955664"/>
          </a:xfrm>
        </p:spPr>
        <p:txBody>
          <a:bodyPr/>
          <a:lstStyle/>
          <a:p>
            <a:r>
              <a:rPr lang="en-IE" dirty="0" smtClean="0"/>
              <a:t>Progressive framework for building user interfaces</a:t>
            </a:r>
          </a:p>
          <a:p>
            <a:r>
              <a:rPr lang="en-IE" dirty="0" smtClean="0"/>
              <a:t>Designed to be incrementally adoptable</a:t>
            </a:r>
          </a:p>
          <a:p>
            <a:r>
              <a:rPr lang="en-IE" dirty="0" smtClean="0"/>
              <a:t>Easy to integrate with other libraries or existing projects</a:t>
            </a:r>
          </a:p>
          <a:p>
            <a:r>
              <a:rPr lang="en-IE" dirty="0" smtClean="0"/>
              <a:t>Perfect for Single-Page 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507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</a:t>
            </a:r>
            <a:r>
              <a:rPr lang="en-IE" dirty="0" err="1" smtClean="0"/>
              <a:t>Vue</a:t>
            </a:r>
            <a:r>
              <a:rPr lang="en-IE" dirty="0" smtClean="0"/>
              <a:t>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2992582"/>
            <a:ext cx="9670064" cy="2362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Easy to get it up and 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Strong open source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Slowly migration from a huge </a:t>
            </a:r>
            <a:r>
              <a:rPr lang="en-IE" smtClean="0"/>
              <a:t>application </a:t>
            </a:r>
            <a:r>
              <a:rPr lang="en-IE" smtClean="0"/>
              <a:t>to </a:t>
            </a:r>
            <a:r>
              <a:rPr lang="en-IE" dirty="0" smtClean="0"/>
              <a:t>a SPA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Gets along well with SSR applications like Rails, </a:t>
            </a:r>
            <a:r>
              <a:rPr lang="en-IE" dirty="0" err="1" smtClean="0"/>
              <a:t>Laravel</a:t>
            </a:r>
            <a:r>
              <a:rPr lang="en-IE" dirty="0" smtClean="0"/>
              <a:t> or Node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61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Vue</a:t>
            </a:r>
            <a:r>
              <a:rPr lang="en-IE" dirty="0" smtClean="0"/>
              <a:t> &amp; React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 smtClean="0"/>
              <a:t>Vue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 smtClean="0"/>
              <a:t>Knows precisely which component has to re-render</a:t>
            </a:r>
          </a:p>
          <a:p>
            <a:r>
              <a:rPr lang="en-IE" dirty="0" smtClean="0"/>
              <a:t>Uses templates</a:t>
            </a:r>
            <a:endParaRPr lang="en-GB" dirty="0"/>
          </a:p>
          <a:p>
            <a:r>
              <a:rPr lang="en-IE" dirty="0" smtClean="0"/>
              <a:t>Wide variety of templates for various purposes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 smtClean="0"/>
              <a:t>React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E" dirty="0" smtClean="0"/>
              <a:t>Unnecessarily re-render of child components</a:t>
            </a:r>
          </a:p>
          <a:p>
            <a:r>
              <a:rPr lang="en-IE" dirty="0" smtClean="0"/>
              <a:t>All the components are using JSX within the render function</a:t>
            </a:r>
          </a:p>
          <a:p>
            <a:r>
              <a:rPr lang="en-IE" dirty="0" smtClean="0"/>
              <a:t>Offers a single template assuming you develop a SPA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301481" y="5333008"/>
            <a:ext cx="501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Both use a virtual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Reactive and </a:t>
            </a:r>
            <a:r>
              <a:rPr lang="en-IE" dirty="0" err="1" smtClean="0"/>
              <a:t>composable</a:t>
            </a:r>
            <a:r>
              <a:rPr lang="en-IE" dirty="0" smtClean="0"/>
              <a:t>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Maintain focus in the core library</a:t>
            </a:r>
          </a:p>
        </p:txBody>
      </p:sp>
    </p:spTree>
    <p:extLst>
      <p:ext uri="{BB962C8B-B14F-4D97-AF65-F5344CB8AC3E}">
        <p14:creationId xmlns:p14="http://schemas.microsoft.com/office/powerpoint/2010/main" val="211014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Vue</a:t>
            </a:r>
            <a:r>
              <a:rPr lang="en-IE" dirty="0" smtClean="0"/>
              <a:t> &amp; Angular2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 smtClean="0"/>
              <a:t>Vue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 smtClean="0"/>
              <a:t>Full-features </a:t>
            </a:r>
            <a:r>
              <a:rPr lang="en-IE" dirty="0" err="1" smtClean="0"/>
              <a:t>Vue</a:t>
            </a:r>
            <a:r>
              <a:rPr lang="en-IE" dirty="0" smtClean="0"/>
              <a:t> app ~30 kb </a:t>
            </a:r>
            <a:r>
              <a:rPr lang="en-IE" dirty="0" err="1" smtClean="0"/>
              <a:t>gzipped</a:t>
            </a:r>
            <a:endParaRPr lang="en-GB" dirty="0"/>
          </a:p>
          <a:p>
            <a:r>
              <a:rPr lang="en-IE" dirty="0" smtClean="0"/>
              <a:t>Official support with freedom on structuring your own app</a:t>
            </a:r>
          </a:p>
          <a:p>
            <a:r>
              <a:rPr lang="en-IE" dirty="0" smtClean="0"/>
              <a:t>Requires only basic skills background of HTML and plain JavaScript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 smtClean="0"/>
              <a:t>Angular2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E" dirty="0" smtClean="0"/>
              <a:t>Requires using </a:t>
            </a:r>
            <a:r>
              <a:rPr lang="en-IE" dirty="0" err="1" smtClean="0"/>
              <a:t>TypeScript</a:t>
            </a:r>
            <a:endParaRPr lang="en-IE" dirty="0" smtClean="0"/>
          </a:p>
          <a:p>
            <a:r>
              <a:rPr lang="en-IE" dirty="0" smtClean="0"/>
              <a:t>Out-of-the-box app generated by angular-cli ~ 65 kb </a:t>
            </a:r>
            <a:r>
              <a:rPr lang="en-IE" dirty="0" err="1" smtClean="0"/>
              <a:t>gzipped</a:t>
            </a:r>
            <a:endParaRPr lang="en-GB" dirty="0"/>
          </a:p>
          <a:p>
            <a:r>
              <a:rPr lang="en-IE" dirty="0" smtClean="0"/>
              <a:t>Targets only complex 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46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Vue</a:t>
            </a:r>
            <a:r>
              <a:rPr lang="en-IE" dirty="0" smtClean="0"/>
              <a:t> essentials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Expressions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366" y="3166601"/>
            <a:ext cx="5547741" cy="177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5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Vue</a:t>
            </a:r>
            <a:r>
              <a:rPr lang="en-IE" dirty="0" smtClean="0"/>
              <a:t> essentials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Binding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618" y="2567537"/>
            <a:ext cx="4863600" cy="388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3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Vue</a:t>
            </a:r>
            <a:r>
              <a:rPr lang="en-IE" dirty="0" smtClean="0"/>
              <a:t> essentials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Directives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13" y="2296308"/>
            <a:ext cx="4641786" cy="44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07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290</TotalTime>
  <Words>263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Vue.js</vt:lpstr>
      <vt:lpstr>The most popular framework</vt:lpstr>
      <vt:lpstr>What’s Vue?</vt:lpstr>
      <vt:lpstr>Why Vue?</vt:lpstr>
      <vt:lpstr>Vue &amp; React</vt:lpstr>
      <vt:lpstr>Vue &amp; Angular2</vt:lpstr>
      <vt:lpstr>Vue essentials</vt:lpstr>
      <vt:lpstr>Vue essentials</vt:lpstr>
      <vt:lpstr>Vue essentials</vt:lpstr>
      <vt:lpstr>Vue essentials</vt:lpstr>
      <vt:lpstr>Vue essentials</vt:lpstr>
      <vt:lpstr>Vue essentials</vt:lpstr>
      <vt:lpstr>Vue essentials</vt:lpstr>
      <vt:lpstr>Lifecycle hooks</vt:lpstr>
      <vt:lpstr>Useful libraries</vt:lpstr>
    </vt:vector>
  </TitlesOfParts>
  <Company>European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</dc:title>
  <dc:creator>BELDEAN Alexandra (DIGIT-EXT)</dc:creator>
  <cp:lastModifiedBy>BELDEAN Alexandra (DIGIT-EXT)</cp:lastModifiedBy>
  <cp:revision>13</cp:revision>
  <dcterms:created xsi:type="dcterms:W3CDTF">2018-12-17T08:30:34Z</dcterms:created>
  <dcterms:modified xsi:type="dcterms:W3CDTF">2018-12-17T14:41:51Z</dcterms:modified>
</cp:coreProperties>
</file>