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2"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 txBox="1"/>
          <p:nvPr>
            <p:ph idx="10" type="dt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1.7.2013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:notes"/>
          <p:cNvSpPr/>
          <p:nvPr>
            <p:ph idx="3" type="sldImg"/>
          </p:nvPr>
        </p:nvSpPr>
        <p:spPr>
          <a:xfrm>
            <a:off x="2290680" y="512640"/>
            <a:ext cx="4562280" cy="256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:notes"/>
          <p:cNvSpPr txBox="1"/>
          <p:nvPr>
            <p:ph idx="11" type="ftr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2"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:notes"/>
          <p:cNvSpPr txBox="1"/>
          <p:nvPr>
            <p:ph idx="10" type="dt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1.7.2013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:notes"/>
          <p:cNvSpPr/>
          <p:nvPr>
            <p:ph idx="3" type="sldImg"/>
          </p:nvPr>
        </p:nvSpPr>
        <p:spPr>
          <a:xfrm>
            <a:off x="2290680" y="512640"/>
            <a:ext cx="4562280" cy="256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:notes"/>
          <p:cNvSpPr txBox="1"/>
          <p:nvPr>
            <p:ph idx="11" type="ftr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2"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9:notes"/>
          <p:cNvSpPr txBox="1"/>
          <p:nvPr>
            <p:ph idx="10" type="dt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1.7.2013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:notes"/>
          <p:cNvSpPr/>
          <p:nvPr>
            <p:ph idx="3" type="sldImg"/>
          </p:nvPr>
        </p:nvSpPr>
        <p:spPr>
          <a:xfrm>
            <a:off x="2290680" y="512640"/>
            <a:ext cx="4562280" cy="256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:notes"/>
          <p:cNvSpPr txBox="1"/>
          <p:nvPr>
            <p:ph idx="11" type="ftr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7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0" y="0"/>
            <a:ext cx="18287640" cy="1028664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4"/>
          <p:cNvSpPr/>
          <p:nvPr/>
        </p:nvSpPr>
        <p:spPr>
          <a:xfrm>
            <a:off x="2300400" y="2783880"/>
            <a:ext cx="13686840" cy="204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400"/>
              <a:buFont typeface="Arial"/>
              <a:buNone/>
            </a:pPr>
            <a:r>
              <a:rPr b="1" i="0" lang="en-US" sz="13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FocusFlow</a:t>
            </a:r>
            <a:endParaRPr b="0" i="0" sz="1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752640" y="4622040"/>
            <a:ext cx="10782360" cy="182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CHU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flipH="1">
            <a:off x="0" y="0"/>
            <a:ext cx="18517680" cy="10286640"/>
          </a:xfrm>
          <a:custGeom>
            <a:rect b="b" l="l" r="r" t="t"/>
            <a:pathLst>
              <a:path extrusionOk="0" h="12868572" w="18518189">
                <a:moveTo>
                  <a:pt x="18518189" y="0"/>
                </a:moveTo>
                <a:lnTo>
                  <a:pt x="0" y="0"/>
                </a:lnTo>
                <a:lnTo>
                  <a:pt x="0" y="12868572"/>
                </a:lnTo>
                <a:lnTo>
                  <a:pt x="18518189" y="12868572"/>
                </a:lnTo>
                <a:lnTo>
                  <a:pt x="18518189" y="0"/>
                </a:lnTo>
                <a:close/>
              </a:path>
            </a:pathLst>
          </a:custGeom>
          <a:blipFill rotWithShape="0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5"/>
          <p:cNvSpPr/>
          <p:nvPr/>
        </p:nvSpPr>
        <p:spPr>
          <a:xfrm>
            <a:off x="0" y="0"/>
            <a:ext cx="4539960" cy="10491840"/>
          </a:xfrm>
          <a:custGeom>
            <a:rect b="b" l="l" r="r" t="t"/>
            <a:pathLst>
              <a:path extrusionOk="0" h="10492225" w="4540334">
                <a:moveTo>
                  <a:pt x="0" y="0"/>
                </a:moveTo>
                <a:lnTo>
                  <a:pt x="4540334" y="0"/>
                </a:lnTo>
                <a:lnTo>
                  <a:pt x="4540334" y="10492225"/>
                </a:lnTo>
                <a:lnTo>
                  <a:pt x="0" y="104922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15"/>
          <p:cNvSpPr/>
          <p:nvPr/>
        </p:nvSpPr>
        <p:spPr>
          <a:xfrm>
            <a:off x="11675160" y="0"/>
            <a:ext cx="6846480" cy="10491840"/>
          </a:xfrm>
          <a:custGeom>
            <a:rect b="b" l="l" r="r" t="t"/>
            <a:pathLst>
              <a:path extrusionOk="0" h="10492225" w="6846982">
                <a:moveTo>
                  <a:pt x="0" y="0"/>
                </a:moveTo>
                <a:lnTo>
                  <a:pt x="6846982" y="0"/>
                </a:lnTo>
                <a:lnTo>
                  <a:pt x="6846982" y="10492225"/>
                </a:lnTo>
                <a:lnTo>
                  <a:pt x="0" y="104922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5"/>
          <p:cNvSpPr/>
          <p:nvPr/>
        </p:nvSpPr>
        <p:spPr>
          <a:xfrm>
            <a:off x="2553120" y="990000"/>
            <a:ext cx="1390608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Проблемът и настоящите решения</a:t>
            </a:r>
            <a:endParaRPr b="0" i="0" sz="8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3359150" y="4343400"/>
            <a:ext cx="135573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639" lvl="1" marL="1079639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Char char="•"/>
            </a:pPr>
            <a:r>
              <a:rPr b="1" lang="en-US" sz="5000">
                <a:solidFill>
                  <a:srgbClr val="FFFFFF"/>
                </a:solidFill>
              </a:rPr>
              <a:t>Разсеяност на ученици</a:t>
            </a:r>
            <a:endParaRPr b="1" sz="5000">
              <a:solidFill>
                <a:srgbClr val="FFFFFF"/>
              </a:solidFill>
            </a:endParaRPr>
          </a:p>
          <a:p>
            <a:pPr indent="-539639" lvl="1" marL="1079639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•"/>
            </a:pPr>
            <a:r>
              <a:rPr b="1" lang="en-US" sz="5000">
                <a:solidFill>
                  <a:srgbClr val="FFFFFF"/>
                </a:solidFill>
              </a:rPr>
              <a:t>Бавно усвояване на нов материал</a:t>
            </a:r>
            <a:endParaRPr b="1" sz="5000">
              <a:solidFill>
                <a:srgbClr val="FFFFFF"/>
              </a:solidFill>
            </a:endParaRPr>
          </a:p>
          <a:p>
            <a:pPr indent="-539640" lvl="1" marL="107964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Char char="•"/>
            </a:pPr>
            <a:r>
              <a:rPr b="1" lang="en-US" sz="5000">
                <a:solidFill>
                  <a:srgbClr val="FFFFFF"/>
                </a:solidFill>
              </a:rPr>
              <a:t>Система, основана на база на научни проучвания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8287640" cy="1028664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6"/>
          <p:cNvSpPr/>
          <p:nvPr/>
        </p:nvSpPr>
        <p:spPr>
          <a:xfrm>
            <a:off x="12868200" y="3963240"/>
            <a:ext cx="5270760" cy="5270760"/>
          </a:xfrm>
          <a:custGeom>
            <a:rect b="b" l="l" r="r" t="t"/>
            <a:pathLst>
              <a:path extrusionOk="0" h="5271204" w="5271296">
                <a:moveTo>
                  <a:pt x="0" y="0"/>
                </a:moveTo>
                <a:lnTo>
                  <a:pt x="5271296" y="0"/>
                </a:lnTo>
                <a:lnTo>
                  <a:pt x="5271296" y="5271204"/>
                </a:lnTo>
                <a:lnTo>
                  <a:pt x="0" y="5271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6"/>
          <p:cNvSpPr/>
          <p:nvPr/>
        </p:nvSpPr>
        <p:spPr>
          <a:xfrm>
            <a:off x="5562720" y="730440"/>
            <a:ext cx="1120644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173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Цел на проекта</a:t>
            </a:r>
            <a:endParaRPr b="0" i="0" sz="1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062800" y="3004920"/>
            <a:ext cx="11424600" cy="49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120" lvl="1" marL="152388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Мониториране на</a:t>
            </a: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6000">
                <a:solidFill>
                  <a:srgbClr val="FFFFFF"/>
                </a:solidFill>
              </a:rPr>
              <a:t>вниманието</a:t>
            </a: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на учениците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120" lvl="1" marL="152388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1" lang="en-US" sz="6000">
                <a:solidFill>
                  <a:srgbClr val="FFFFFF"/>
                </a:solidFill>
              </a:rPr>
              <a:t>Оптимизиране на учебния процес</a:t>
            </a: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flipH="1">
            <a:off x="-230040" y="0"/>
            <a:ext cx="18517680" cy="10286640"/>
          </a:xfrm>
          <a:custGeom>
            <a:rect b="b" l="l" r="r" t="t"/>
            <a:pathLst>
              <a:path extrusionOk="0" h="12868572" w="18518189">
                <a:moveTo>
                  <a:pt x="18518189" y="0"/>
                </a:moveTo>
                <a:lnTo>
                  <a:pt x="0" y="0"/>
                </a:lnTo>
                <a:lnTo>
                  <a:pt x="0" y="12868572"/>
                </a:lnTo>
                <a:lnTo>
                  <a:pt x="18518189" y="12868572"/>
                </a:lnTo>
                <a:lnTo>
                  <a:pt x="18518189" y="0"/>
                </a:lnTo>
                <a:close/>
              </a:path>
            </a:pathLst>
          </a:custGeom>
          <a:blipFill rotWithShape="0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7"/>
          <p:cNvSpPr/>
          <p:nvPr/>
        </p:nvSpPr>
        <p:spPr>
          <a:xfrm>
            <a:off x="1978560" y="1020960"/>
            <a:ext cx="16135920" cy="13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8629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600"/>
              <a:buFont typeface="Arial"/>
              <a:buNone/>
            </a:pPr>
            <a:r>
              <a:rPr b="1" i="0" lang="en-US" sz="116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Вашето решение</a:t>
            </a:r>
            <a:endParaRPr b="0" i="0" sz="1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 flipH="1" rot="10800000">
            <a:off x="-231120" y="9012240"/>
            <a:ext cx="5308920" cy="1579680"/>
          </a:xfrm>
          <a:custGeom>
            <a:rect b="b" l="l" r="r" t="t"/>
            <a:pathLst>
              <a:path extrusionOk="0" h="1580079" w="5309302">
                <a:moveTo>
                  <a:pt x="5309302" y="0"/>
                </a:moveTo>
                <a:lnTo>
                  <a:pt x="0" y="0"/>
                </a:lnTo>
                <a:lnTo>
                  <a:pt x="0" y="1580079"/>
                </a:lnTo>
                <a:lnTo>
                  <a:pt x="5309302" y="1580079"/>
                </a:lnTo>
                <a:lnTo>
                  <a:pt x="5309302" y="0"/>
                </a:lnTo>
                <a:close/>
              </a:path>
            </a:pathLst>
          </a:custGeom>
          <a:blipFill rotWithShape="0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7"/>
          <p:cNvSpPr/>
          <p:nvPr/>
        </p:nvSpPr>
        <p:spPr>
          <a:xfrm rot="10800000">
            <a:off x="16002000" y="-642600"/>
            <a:ext cx="2792160" cy="1557360"/>
          </a:xfrm>
          <a:custGeom>
            <a:rect b="b" l="l" r="r" t="t"/>
            <a:pathLst>
              <a:path extrusionOk="0" h="1557854" w="2792446">
                <a:moveTo>
                  <a:pt x="2792446" y="1557854"/>
                </a:moveTo>
                <a:lnTo>
                  <a:pt x="0" y="1557854"/>
                </a:lnTo>
                <a:lnTo>
                  <a:pt x="0" y="0"/>
                </a:lnTo>
                <a:lnTo>
                  <a:pt x="2792446" y="0"/>
                </a:lnTo>
                <a:lnTo>
                  <a:pt x="2792446" y="1557854"/>
                </a:lnTo>
                <a:close/>
              </a:path>
            </a:pathLst>
          </a:custGeom>
          <a:blipFill rotWithShape="0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17"/>
          <p:cNvSpPr/>
          <p:nvPr/>
        </p:nvSpPr>
        <p:spPr>
          <a:xfrm>
            <a:off x="581760" y="173160"/>
            <a:ext cx="2793600" cy="2769120"/>
          </a:xfrm>
          <a:custGeom>
            <a:rect b="b" l="l" r="r" t="t"/>
            <a:pathLst>
              <a:path extrusionOk="0" h="2769462" w="2794018">
                <a:moveTo>
                  <a:pt x="0" y="0"/>
                </a:moveTo>
                <a:lnTo>
                  <a:pt x="2794018" y="0"/>
                </a:lnTo>
                <a:lnTo>
                  <a:pt x="2794018" y="2769462"/>
                </a:lnTo>
                <a:lnTo>
                  <a:pt x="0" y="2769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17"/>
          <p:cNvSpPr/>
          <p:nvPr/>
        </p:nvSpPr>
        <p:spPr>
          <a:xfrm>
            <a:off x="11378880" y="4800600"/>
            <a:ext cx="7137720" cy="5860800"/>
          </a:xfrm>
          <a:custGeom>
            <a:rect b="b" l="l" r="r" t="t"/>
            <a:pathLst>
              <a:path extrusionOk="0" h="5861269" w="7138070">
                <a:moveTo>
                  <a:pt x="0" y="0"/>
                </a:moveTo>
                <a:lnTo>
                  <a:pt x="7138070" y="0"/>
                </a:lnTo>
                <a:lnTo>
                  <a:pt x="7138070" y="5861269"/>
                </a:lnTo>
                <a:lnTo>
                  <a:pt x="0" y="5861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2062800" y="2942275"/>
            <a:ext cx="12852600" cy="6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120" lvl="1" marL="152388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1" lang="en-US" sz="6000">
                <a:solidFill>
                  <a:srgbClr val="FFFFFF"/>
                </a:solidFill>
              </a:rPr>
              <a:t>Измерване на пулс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120" lvl="1" marL="152388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1" lang="en-US" sz="6000">
                <a:solidFill>
                  <a:srgbClr val="FFFFFF"/>
                </a:solidFill>
              </a:rPr>
              <a:t>Оценка на вниманието въз основа на пулса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120" lvl="1" marL="152388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1" lang="en-US" sz="6000">
                <a:solidFill>
                  <a:srgbClr val="FFFFFF"/>
                </a:solidFill>
              </a:rPr>
              <a:t>Предоставяне на аналитика на потребителите</a:t>
            </a: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 flipH="1">
            <a:off x="0" y="0"/>
            <a:ext cx="18517680" cy="10286640"/>
          </a:xfrm>
          <a:custGeom>
            <a:rect b="b" l="l" r="r" t="t"/>
            <a:pathLst>
              <a:path extrusionOk="0" h="12868572" w="18518189">
                <a:moveTo>
                  <a:pt x="18518189" y="0"/>
                </a:moveTo>
                <a:lnTo>
                  <a:pt x="0" y="0"/>
                </a:lnTo>
                <a:lnTo>
                  <a:pt x="0" y="12868572"/>
                </a:lnTo>
                <a:lnTo>
                  <a:pt x="18518189" y="12868572"/>
                </a:lnTo>
                <a:lnTo>
                  <a:pt x="18518189" y="0"/>
                </a:lnTo>
                <a:close/>
              </a:path>
            </a:pathLst>
          </a:custGeom>
          <a:blipFill rotWithShape="0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8"/>
          <p:cNvSpPr/>
          <p:nvPr/>
        </p:nvSpPr>
        <p:spPr>
          <a:xfrm>
            <a:off x="0" y="0"/>
            <a:ext cx="4866480" cy="10286640"/>
          </a:xfrm>
          <a:custGeom>
            <a:rect b="b" l="l" r="r" t="t"/>
            <a:pathLst>
              <a:path extrusionOk="0" h="10287000" w="4866751">
                <a:moveTo>
                  <a:pt x="0" y="0"/>
                </a:moveTo>
                <a:lnTo>
                  <a:pt x="4866751" y="0"/>
                </a:lnTo>
                <a:lnTo>
                  <a:pt x="48667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8"/>
          <p:cNvSpPr/>
          <p:nvPr/>
        </p:nvSpPr>
        <p:spPr>
          <a:xfrm>
            <a:off x="457200" y="2808720"/>
            <a:ext cx="50292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6375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Как работи проекта?</a:t>
            </a:r>
            <a:endParaRPr b="0" i="0" sz="8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9374040" y="-12600"/>
            <a:ext cx="9143640" cy="4416120"/>
          </a:xfrm>
          <a:custGeom>
            <a:rect b="b" l="l" r="r" t="t"/>
            <a:pathLst>
              <a:path extrusionOk="0" h="4416475" w="9144000">
                <a:moveTo>
                  <a:pt x="0" y="0"/>
                </a:moveTo>
                <a:lnTo>
                  <a:pt x="9144000" y="0"/>
                </a:lnTo>
                <a:lnTo>
                  <a:pt x="9144000" y="4416475"/>
                </a:lnTo>
                <a:lnTo>
                  <a:pt x="0" y="4416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8"/>
          <p:cNvSpPr/>
          <p:nvPr/>
        </p:nvSpPr>
        <p:spPr>
          <a:xfrm>
            <a:off x="13673880" y="8068320"/>
            <a:ext cx="4843800" cy="2218320"/>
          </a:xfrm>
          <a:custGeom>
            <a:rect b="b" l="l" r="r" t="t"/>
            <a:pathLst>
              <a:path extrusionOk="0" h="2218637" w="4844300">
                <a:moveTo>
                  <a:pt x="0" y="0"/>
                </a:moveTo>
                <a:lnTo>
                  <a:pt x="4844300" y="0"/>
                </a:lnTo>
                <a:lnTo>
                  <a:pt x="4844300" y="2218637"/>
                </a:lnTo>
                <a:lnTo>
                  <a:pt x="0" y="22186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9880" y="0"/>
            <a:ext cx="12816720" cy="1028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0" y="0"/>
            <a:ext cx="18287640" cy="1028664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9"/>
          <p:cNvSpPr/>
          <p:nvPr/>
        </p:nvSpPr>
        <p:spPr>
          <a:xfrm flipH="1">
            <a:off x="0" y="0"/>
            <a:ext cx="18517680" cy="10286640"/>
          </a:xfrm>
          <a:custGeom>
            <a:rect b="b" l="l" r="r" t="t"/>
            <a:pathLst>
              <a:path extrusionOk="0" h="12868572" w="18518189">
                <a:moveTo>
                  <a:pt x="18518189" y="0"/>
                </a:moveTo>
                <a:lnTo>
                  <a:pt x="0" y="0"/>
                </a:lnTo>
                <a:lnTo>
                  <a:pt x="0" y="12868572"/>
                </a:lnTo>
                <a:lnTo>
                  <a:pt x="18518189" y="12868572"/>
                </a:lnTo>
                <a:lnTo>
                  <a:pt x="18518189" y="0"/>
                </a:lnTo>
                <a:close/>
              </a:path>
            </a:pathLst>
          </a:custGeom>
          <a:blipFill rotWithShape="0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12229920" y="6478560"/>
            <a:ext cx="3125160" cy="3808080"/>
          </a:xfrm>
          <a:custGeom>
            <a:rect b="b" l="l" r="r" t="t"/>
            <a:pathLst>
              <a:path extrusionOk="0" h="3808456" w="3125627">
                <a:moveTo>
                  <a:pt x="0" y="0"/>
                </a:moveTo>
                <a:lnTo>
                  <a:pt x="3125627" y="0"/>
                </a:lnTo>
                <a:lnTo>
                  <a:pt x="3125627" y="3808456"/>
                </a:lnTo>
                <a:lnTo>
                  <a:pt x="0" y="3808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19"/>
          <p:cNvSpPr/>
          <p:nvPr/>
        </p:nvSpPr>
        <p:spPr>
          <a:xfrm>
            <a:off x="2971800" y="4572000"/>
            <a:ext cx="130266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8325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Демо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>
            <a:off x="12160440" y="0"/>
            <a:ext cx="6356160" cy="10369440"/>
          </a:xfrm>
          <a:custGeom>
            <a:rect b="b" l="l" r="r" t="t"/>
            <a:pathLst>
              <a:path extrusionOk="0" h="10369916" w="6356656">
                <a:moveTo>
                  <a:pt x="6356656" y="0"/>
                </a:moveTo>
                <a:lnTo>
                  <a:pt x="0" y="0"/>
                </a:lnTo>
                <a:lnTo>
                  <a:pt x="0" y="10369916"/>
                </a:lnTo>
                <a:lnTo>
                  <a:pt x="6356656" y="10369916"/>
                </a:lnTo>
                <a:lnTo>
                  <a:pt x="6356656" y="0"/>
                </a:lnTo>
                <a:close/>
              </a:path>
            </a:pathLst>
          </a:custGeom>
          <a:blipFill rotWithShape="0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9"/>
          <p:cNvSpPr/>
          <p:nvPr/>
        </p:nvSpPr>
        <p:spPr>
          <a:xfrm flipH="1">
            <a:off x="-360" y="-228600"/>
            <a:ext cx="6802920" cy="11472120"/>
          </a:xfrm>
          <a:custGeom>
            <a:rect b="b" l="l" r="r" t="t"/>
            <a:pathLst>
              <a:path extrusionOk="0" h="11472625" w="6803329">
                <a:moveTo>
                  <a:pt x="6803330" y="0"/>
                </a:moveTo>
                <a:lnTo>
                  <a:pt x="0" y="0"/>
                </a:lnTo>
                <a:lnTo>
                  <a:pt x="0" y="11472625"/>
                </a:lnTo>
                <a:lnTo>
                  <a:pt x="6803330" y="11472625"/>
                </a:lnTo>
                <a:lnTo>
                  <a:pt x="6803330" y="0"/>
                </a:lnTo>
                <a:close/>
              </a:path>
            </a:pathLst>
          </a:custGeom>
          <a:blipFill rotWithShape="0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 flipH="1">
            <a:off x="0" y="0"/>
            <a:ext cx="18517680" cy="10286640"/>
          </a:xfrm>
          <a:custGeom>
            <a:rect b="b" l="l" r="r" t="t"/>
            <a:pathLst>
              <a:path extrusionOk="0" h="12868572" w="18518189">
                <a:moveTo>
                  <a:pt x="18518189" y="0"/>
                </a:moveTo>
                <a:lnTo>
                  <a:pt x="0" y="0"/>
                </a:lnTo>
                <a:lnTo>
                  <a:pt x="0" y="12868572"/>
                </a:lnTo>
                <a:lnTo>
                  <a:pt x="18518189" y="12868572"/>
                </a:lnTo>
                <a:lnTo>
                  <a:pt x="18518189" y="0"/>
                </a:lnTo>
                <a:close/>
              </a:path>
            </a:pathLst>
          </a:custGeom>
          <a:blipFill rotWithShape="0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0"/>
          <p:cNvSpPr/>
          <p:nvPr/>
        </p:nvSpPr>
        <p:spPr>
          <a:xfrm>
            <a:off x="11379960" y="4425840"/>
            <a:ext cx="7137720" cy="5860800"/>
          </a:xfrm>
          <a:custGeom>
            <a:rect b="b" l="l" r="r" t="t"/>
            <a:pathLst>
              <a:path extrusionOk="0" h="5861269" w="7138070">
                <a:moveTo>
                  <a:pt x="0" y="0"/>
                </a:moveTo>
                <a:lnTo>
                  <a:pt x="7138070" y="0"/>
                </a:lnTo>
                <a:lnTo>
                  <a:pt x="7138070" y="5861269"/>
                </a:lnTo>
                <a:lnTo>
                  <a:pt x="0" y="5861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0"/>
          <p:cNvSpPr/>
          <p:nvPr/>
        </p:nvSpPr>
        <p:spPr>
          <a:xfrm rot="3819000">
            <a:off x="-4849560" y="889920"/>
            <a:ext cx="10041120" cy="9951480"/>
          </a:xfrm>
          <a:custGeom>
            <a:rect b="b" l="l" r="r" t="t"/>
            <a:pathLst>
              <a:path extrusionOk="0" h="9951936" w="10041401">
                <a:moveTo>
                  <a:pt x="0" y="0"/>
                </a:moveTo>
                <a:lnTo>
                  <a:pt x="10041401" y="0"/>
                </a:lnTo>
                <a:lnTo>
                  <a:pt x="10041401" y="9951936"/>
                </a:lnTo>
                <a:lnTo>
                  <a:pt x="0" y="99519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20"/>
          <p:cNvSpPr/>
          <p:nvPr/>
        </p:nvSpPr>
        <p:spPr>
          <a:xfrm>
            <a:off x="4417200" y="714240"/>
            <a:ext cx="1219392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Процес на работа</a:t>
            </a:r>
            <a:endParaRPr b="0" i="0" sz="9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782160" y="2600280"/>
            <a:ext cx="10722960" cy="369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61239" lvl="1" marL="112284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Char char="•"/>
            </a:pPr>
            <a:r>
              <a:rPr b="1" i="0" lang="en-US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 – Никола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1239" lvl="1" marL="112284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Char char="•"/>
            </a:pPr>
            <a:r>
              <a:rPr b="1" i="0" lang="en-US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– Иван и Калоян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1239" lvl="1" marL="112284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Char char="•"/>
            </a:pPr>
            <a:r>
              <a:rPr b="1" i="0" lang="en-US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– Браян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61239" lvl="1" marL="1122840" marR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Char char="•"/>
            </a:pPr>
            <a:r>
              <a:rPr b="1" i="0" lang="en-US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Embedded – Стефан и Браян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flipH="1">
            <a:off x="-1440" y="-40320"/>
            <a:ext cx="18287640" cy="10326960"/>
          </a:xfrm>
          <a:custGeom>
            <a:rect b="b" l="l" r="r" t="t"/>
            <a:pathLst>
              <a:path extrusionOk="0" h="12868572" w="18518189">
                <a:moveTo>
                  <a:pt x="18518189" y="0"/>
                </a:moveTo>
                <a:lnTo>
                  <a:pt x="0" y="0"/>
                </a:lnTo>
                <a:lnTo>
                  <a:pt x="0" y="12868572"/>
                </a:lnTo>
                <a:lnTo>
                  <a:pt x="18518189" y="12868572"/>
                </a:lnTo>
                <a:lnTo>
                  <a:pt x="18518189" y="0"/>
                </a:lnTo>
                <a:close/>
              </a:path>
            </a:pathLst>
          </a:custGeom>
          <a:blipFill rotWithShape="0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1"/>
          <p:cNvSpPr/>
          <p:nvPr/>
        </p:nvSpPr>
        <p:spPr>
          <a:xfrm>
            <a:off x="2422440" y="775800"/>
            <a:ext cx="1543896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11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Вашето преживяване</a:t>
            </a:r>
            <a:endParaRPr b="0" i="0" sz="9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 flipH="1" rot="10800000">
            <a:off x="-51480" y="-39960"/>
            <a:ext cx="5308920" cy="1579680"/>
          </a:xfrm>
          <a:custGeom>
            <a:rect b="b" l="l" r="r" t="t"/>
            <a:pathLst>
              <a:path extrusionOk="0" h="1580079" w="5309302">
                <a:moveTo>
                  <a:pt x="5309302" y="0"/>
                </a:moveTo>
                <a:lnTo>
                  <a:pt x="0" y="0"/>
                </a:lnTo>
                <a:lnTo>
                  <a:pt x="0" y="1580079"/>
                </a:lnTo>
                <a:lnTo>
                  <a:pt x="5309302" y="1580079"/>
                </a:lnTo>
                <a:lnTo>
                  <a:pt x="5309302" y="0"/>
                </a:lnTo>
                <a:close/>
              </a:path>
            </a:pathLst>
          </a:custGeom>
          <a:blipFill rotWithShape="0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1"/>
          <p:cNvSpPr/>
          <p:nvPr/>
        </p:nvSpPr>
        <p:spPr>
          <a:xfrm rot="10800000">
            <a:off x="-277560" y="9144000"/>
            <a:ext cx="2792160" cy="1557360"/>
          </a:xfrm>
          <a:custGeom>
            <a:rect b="b" l="l" r="r" t="t"/>
            <a:pathLst>
              <a:path extrusionOk="0" h="1557854" w="2792446">
                <a:moveTo>
                  <a:pt x="2792446" y="1557854"/>
                </a:moveTo>
                <a:lnTo>
                  <a:pt x="0" y="1557854"/>
                </a:lnTo>
                <a:lnTo>
                  <a:pt x="0" y="0"/>
                </a:lnTo>
                <a:lnTo>
                  <a:pt x="2792446" y="0"/>
                </a:lnTo>
                <a:lnTo>
                  <a:pt x="2792446" y="1557854"/>
                </a:lnTo>
                <a:close/>
              </a:path>
            </a:pathLst>
          </a:custGeom>
          <a:blipFill rotWithShape="0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1"/>
          <p:cNvSpPr/>
          <p:nvPr/>
        </p:nvSpPr>
        <p:spPr>
          <a:xfrm>
            <a:off x="12353040" y="6066000"/>
            <a:ext cx="5934600" cy="4359960"/>
          </a:xfrm>
          <a:custGeom>
            <a:rect b="b" l="l" r="r" t="t"/>
            <a:pathLst>
              <a:path extrusionOk="0" h="5861269" w="7138070">
                <a:moveTo>
                  <a:pt x="0" y="0"/>
                </a:moveTo>
                <a:lnTo>
                  <a:pt x="7138070" y="0"/>
                </a:lnTo>
                <a:lnTo>
                  <a:pt x="7138070" y="5861269"/>
                </a:lnTo>
                <a:lnTo>
                  <a:pt x="0" y="5861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1"/>
          <p:cNvSpPr/>
          <p:nvPr/>
        </p:nvSpPr>
        <p:spPr>
          <a:xfrm>
            <a:off x="16230600" y="-914400"/>
            <a:ext cx="3215160" cy="2440080"/>
          </a:xfrm>
          <a:custGeom>
            <a:rect b="b" l="l" r="r" t="t"/>
            <a:pathLst>
              <a:path extrusionOk="0" h="2440345" w="3215350">
                <a:moveTo>
                  <a:pt x="0" y="0"/>
                </a:moveTo>
                <a:lnTo>
                  <a:pt x="3215350" y="0"/>
                </a:lnTo>
                <a:lnTo>
                  <a:pt x="3215350" y="2440345"/>
                </a:lnTo>
                <a:lnTo>
                  <a:pt x="0" y="24403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3701880" y="2164320"/>
            <a:ext cx="1355724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640" lvl="1" marL="107964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Char char="•"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вашият екип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2140" lvl="1" marL="107964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0"/>
            <a:ext cx="18287640" cy="1028664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2"/>
          <p:cNvSpPr/>
          <p:nvPr/>
        </p:nvSpPr>
        <p:spPr>
          <a:xfrm>
            <a:off x="1922760" y="3444840"/>
            <a:ext cx="1444248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69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800"/>
              <a:buFont typeface="Arial"/>
              <a:buNone/>
            </a:pPr>
            <a:r>
              <a:rPr b="1" i="0" lang="en-US" sz="118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Благодаря за вниманието!</a:t>
            </a:r>
            <a:endParaRPr b="0" i="0" sz="1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