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8"/>
    <p:restoredTop sz="94694"/>
  </p:normalViewPr>
  <p:slideViewPr>
    <p:cSldViewPr snapToGrid="0" snapToObjects="1" showGuides="1">
      <p:cViewPr varScale="1">
        <p:scale>
          <a:sx n="204" d="100"/>
          <a:sy n="204" d="100"/>
        </p:scale>
        <p:origin x="232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8CB2-719B-1B46-BE6D-52EEDA9E8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BC8BC-CC29-CE4B-B941-0DD75ECFF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4BDC2-C278-424C-9368-56FCED04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493D-A61D-7348-9AE1-3A0A27D7614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442EA-0024-8444-894F-56C3A38D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D047D-EA80-9846-88D8-48B3487A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0916-913A-6440-BDA7-CC74FFDB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2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F4EB-734E-6D4C-9858-91FD1AFC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C6021-35E5-E24C-9415-1CFA7FD53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1AFF9-025A-5C41-8798-B35AA73C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493D-A61D-7348-9AE1-3A0A27D7614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E259E-7CEF-634E-AA2C-0248CE3A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6FD21-E7BC-4C4D-A7E9-BDA39E64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0916-913A-6440-BDA7-CC74FFDB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9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C9733-BFE5-5044-B33A-A550A9A2F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4F5FF-C557-FA42-80A8-6264BDF44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F2DB6-31A4-9E4F-A855-C9FED2B6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493D-A61D-7348-9AE1-3A0A27D7614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8001-94EA-5940-A1E8-3A5AE8FF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33305-E6B9-A448-86BC-0F33229D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0916-913A-6440-BDA7-CC74FFDB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7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A094-8FE8-EC43-BD74-7409B39F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5EF9D-125A-4948-B8ED-4B559CD5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0BD52-E9E0-5546-9293-DA2627CF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493D-A61D-7348-9AE1-3A0A27D7614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51106-9F06-0842-9BBD-EB2FFA1D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8B59F-BC3F-094E-97B3-9371BBD0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0916-913A-6440-BDA7-CC74FFDB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5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F93B-9707-6345-9B23-858DB43A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111F9-7160-1540-B7B4-04934D204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CE15B-3C1B-524D-B1EC-E9EABA5B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493D-A61D-7348-9AE1-3A0A27D7614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5223B-7FD0-554F-9FA9-66A1379B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2C579-1812-8342-A1E0-8007C824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0916-913A-6440-BDA7-CC74FFDB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4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DE45-9B87-334E-9FEE-9A493B6C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725B0-47B0-1B4F-94A1-664B865F5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1F1F8-B594-1A4B-9E5C-86B28C064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3CFC3-B8E9-8746-A10D-6633FB54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493D-A61D-7348-9AE1-3A0A27D7614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F435E-717E-F846-B437-1827AC7B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883E1-076D-2242-A0B1-FA5F2CE3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0916-913A-6440-BDA7-CC74FFDB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4368-BBCE-ED4B-9674-2F288E7D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79DF5-A336-2846-9A0B-C62AAB87A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2131D-2B25-D048-B5E7-D0FD2972D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33790-01B2-1F4D-8432-1887FD827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42077-2E5C-3D45-BAB9-5716BD8C0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74A13F-C34D-2745-937A-4A0306AE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493D-A61D-7348-9AE1-3A0A27D7614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5D45B-2344-2C41-9B7E-3B50C00F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83BEF-F6A4-1D49-9FF8-602CD1C4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0916-913A-6440-BDA7-CC74FFDB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4B94-0D31-864A-9E45-8DECF541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2063B-71E6-264F-9C47-41DAA654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493D-A61D-7348-9AE1-3A0A27D7614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6A0EC-6878-ED4A-ADE5-809C94B7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561B3-A041-D442-93C0-6CBEC811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0916-913A-6440-BDA7-CC74FFDB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8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BA3A0-6BB6-2642-8CA6-54164FEA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493D-A61D-7348-9AE1-3A0A27D7614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1649D-56C0-D14A-8F2F-50FBE03E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A2FB8-A9EB-F04D-B1BC-46E109B1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0916-913A-6440-BDA7-CC74FFDB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83CD-61B5-2A4A-9018-C6A69CF3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C7A5C-1299-E24D-8927-FB5B9941E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F60EC-AC0F-3A42-854E-34E8F6FF1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6D655-59D8-9546-9EBC-144813D4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493D-A61D-7348-9AE1-3A0A27D7614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56A12-036A-7341-A4D3-6C171EA8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30B92-3762-B44E-A641-6F85971A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0916-913A-6440-BDA7-CC74FFDB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8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E075-963E-A149-B1FA-84960FF5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A3EDE-EA3E-BD4E-9130-4D54C72FF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BAD39-EE04-264B-9959-681174B4E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5DDC9-14A9-944E-A98F-EA271AA4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493D-A61D-7348-9AE1-3A0A27D7614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AD891-5541-774E-AB40-CFC36EC8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78A2D-3F18-8D48-A7B4-34024425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0916-913A-6440-BDA7-CC74FFDB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2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2BFD0-5666-6E45-B25C-63E49450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D3A11-5737-F14D-A212-F83CF6CE8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9DD2B-90FF-3641-8C6D-CD88EC9F0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D493D-A61D-7348-9AE1-3A0A27D7614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9EC3-2C7D-1B42-A130-792897CAE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7EE6E-F31F-A243-85B0-D4B03D39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50916-913A-6440-BDA7-CC74FFDB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7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68B55BF-FDCD-A346-838B-94D885D68527}"/>
              </a:ext>
            </a:extLst>
          </p:cNvPr>
          <p:cNvSpPr/>
          <p:nvPr/>
        </p:nvSpPr>
        <p:spPr>
          <a:xfrm>
            <a:off x="3745281" y="886215"/>
            <a:ext cx="5248407" cy="4860099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2700000" lon="2700000" rev="14700000"/>
            </a:camera>
            <a:lightRig rig="threePt" dir="t"/>
          </a:scene3d>
          <a:sp3d prstMaterial="matte">
            <a:bevelB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2B161-4BCC-7E4E-ACC8-2C9404B7C44D}"/>
              </a:ext>
            </a:extLst>
          </p:cNvPr>
          <p:cNvSpPr txBox="1"/>
          <p:nvPr/>
        </p:nvSpPr>
        <p:spPr>
          <a:xfrm>
            <a:off x="633639" y="820072"/>
            <a:ext cx="1031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Capability </a:t>
            </a:r>
            <a:r>
              <a:rPr lang="en-US" sz="1200" dirty="0" err="1"/>
              <a:t>xyz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6575AB-BB06-AF49-AC06-0DC142F2E060}"/>
              </a:ext>
            </a:extLst>
          </p:cNvPr>
          <p:cNvCxnSpPr>
            <a:cxnSpLocks/>
          </p:cNvCxnSpPr>
          <p:nvPr/>
        </p:nvCxnSpPr>
        <p:spPr>
          <a:xfrm>
            <a:off x="586763" y="954283"/>
            <a:ext cx="0" cy="93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266B09-7646-3149-81A1-349E55C39ECD}"/>
              </a:ext>
            </a:extLst>
          </p:cNvPr>
          <p:cNvCxnSpPr>
            <a:cxnSpLocks/>
          </p:cNvCxnSpPr>
          <p:nvPr/>
        </p:nvCxnSpPr>
        <p:spPr>
          <a:xfrm flipV="1">
            <a:off x="589031" y="1890510"/>
            <a:ext cx="17053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3E23EDD-29D7-B440-B79E-5D9FCBBF2CF4}"/>
              </a:ext>
            </a:extLst>
          </p:cNvPr>
          <p:cNvSpPr/>
          <p:nvPr/>
        </p:nvSpPr>
        <p:spPr>
          <a:xfrm>
            <a:off x="746105" y="1172453"/>
            <a:ext cx="858302" cy="173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Application 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F1140E8-7410-DF4B-A089-41B817C356F3}"/>
              </a:ext>
            </a:extLst>
          </p:cNvPr>
          <p:cNvSpPr/>
          <p:nvPr/>
        </p:nvSpPr>
        <p:spPr>
          <a:xfrm>
            <a:off x="741430" y="1409000"/>
            <a:ext cx="858302" cy="173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Application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ED126D-D57F-A54E-B8F7-273FF03FFE5A}"/>
              </a:ext>
            </a:extLst>
          </p:cNvPr>
          <p:cNvSpPr txBox="1"/>
          <p:nvPr/>
        </p:nvSpPr>
        <p:spPr>
          <a:xfrm>
            <a:off x="651403" y="2358562"/>
            <a:ext cx="1031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Capability </a:t>
            </a:r>
            <a:r>
              <a:rPr lang="en-US" sz="1200" dirty="0" err="1"/>
              <a:t>xyz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3E45E5-D4E4-5847-A533-A1686000DA84}"/>
              </a:ext>
            </a:extLst>
          </p:cNvPr>
          <p:cNvCxnSpPr>
            <a:cxnSpLocks/>
          </p:cNvCxnSpPr>
          <p:nvPr/>
        </p:nvCxnSpPr>
        <p:spPr>
          <a:xfrm>
            <a:off x="604527" y="2492773"/>
            <a:ext cx="0" cy="93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AEA850-1782-F047-96CE-95469F34104A}"/>
              </a:ext>
            </a:extLst>
          </p:cNvPr>
          <p:cNvCxnSpPr>
            <a:cxnSpLocks/>
          </p:cNvCxnSpPr>
          <p:nvPr/>
        </p:nvCxnSpPr>
        <p:spPr>
          <a:xfrm flipV="1">
            <a:off x="606795" y="3429000"/>
            <a:ext cx="17053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94A5C5-1166-5C4F-A512-6131197A1126}"/>
              </a:ext>
            </a:extLst>
          </p:cNvPr>
          <p:cNvSpPr/>
          <p:nvPr/>
        </p:nvSpPr>
        <p:spPr>
          <a:xfrm>
            <a:off x="763869" y="2710943"/>
            <a:ext cx="858302" cy="173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Application a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1FFE164-950B-1B40-8A5E-58BB2C7053DA}"/>
              </a:ext>
            </a:extLst>
          </p:cNvPr>
          <p:cNvSpPr/>
          <p:nvPr/>
        </p:nvSpPr>
        <p:spPr>
          <a:xfrm>
            <a:off x="759194" y="2947490"/>
            <a:ext cx="858302" cy="173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Application b</a:t>
            </a:r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CADB1056-8885-3748-AF9F-250CD55A9729}"/>
              </a:ext>
            </a:extLst>
          </p:cNvPr>
          <p:cNvSpPr/>
          <p:nvPr/>
        </p:nvSpPr>
        <p:spPr>
          <a:xfrm>
            <a:off x="6020844" y="2298526"/>
            <a:ext cx="609746" cy="1747379"/>
          </a:xfrm>
          <a:prstGeom prst="downArrow">
            <a:avLst>
              <a:gd name="adj1" fmla="val 37674"/>
              <a:gd name="adj2" fmla="val 45892"/>
            </a:avLst>
          </a:prstGeom>
          <a:scene3d>
            <a:camera prst="orthographicFront">
              <a:rot lat="2700000" lon="2700000" rev="14700000"/>
            </a:camera>
            <a:lightRig rig="threePt" dir="t"/>
          </a:scene3d>
          <a:sp3d>
            <a:bevelT h="82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26DBCB-09BF-0940-9BB0-598B306A95C4}"/>
              </a:ext>
            </a:extLst>
          </p:cNvPr>
          <p:cNvSpPr/>
          <p:nvPr/>
        </p:nvSpPr>
        <p:spPr>
          <a:xfrm>
            <a:off x="4653419" y="2630465"/>
            <a:ext cx="488515" cy="419621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2700000" lon="2700000" rev="14700000"/>
            </a:camera>
            <a:lightRig rig="threePt" dir="t"/>
          </a:scene3d>
          <a:sp3d>
            <a:bevelB w="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4" name="3D Model 43" descr="Male icon">
                <a:extLst>
                  <a:ext uri="{FF2B5EF4-FFF2-40B4-BE49-F238E27FC236}">
                    <a16:creationId xmlns:a16="http://schemas.microsoft.com/office/drawing/2014/main" id="{7B35A179-2DF7-5E41-98B0-47059357A9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52754251"/>
                  </p:ext>
                </p:extLst>
              </p:nvPr>
            </p:nvGraphicFramePr>
            <p:xfrm>
              <a:off x="6221362" y="3508521"/>
              <a:ext cx="424616" cy="93072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24616" cy="930721"/>
                    </a:xfrm>
                    <a:prstGeom prst="rect">
                      <a:avLst/>
                    </a:prstGeom>
                  </am3d:spPr>
                  <am3d:camera>
                    <am3d:pos x="0" y="0" z="503166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29133" d="1000000"/>
                    <am3d:preTrans dx="0" dy="-18000000" dz="2458"/>
                    <am3d:scale>
                      <am3d:sx n="1000000" d="1000000"/>
                      <am3d:sy n="1000000" d="1000000"/>
                      <am3d:sz n="1000000" d="1000000"/>
                    </am3d:scale>
                    <am3d:rot ax="3487545" ay="1504241" az="2056259"/>
                    <am3d:postTrans dx="0" dy="0" dz="0"/>
                  </am3d:trans>
                  <am3d:raster rName="" rVer="">
                    <am3d:blip/>
                  </am3d:raster>
                  <am3d:objViewport viewportSz="103133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4" name="3D Model 43" descr="Male icon">
                <a:extLst>
                  <a:ext uri="{FF2B5EF4-FFF2-40B4-BE49-F238E27FC236}">
                    <a16:creationId xmlns:a16="http://schemas.microsoft.com/office/drawing/2014/main" id="{7B35A179-2DF7-5E41-98B0-47059357A9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/>
              <a:stretch>
                <a:fillRect/>
              </a:stretch>
            </p:blipFill>
            <p:spPr>
              <a:xfrm>
                <a:off x="6221362" y="3508521"/>
                <a:ext cx="424616" cy="930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Model 44" descr="Male icon">
                <a:extLst>
                  <a:ext uri="{FF2B5EF4-FFF2-40B4-BE49-F238E27FC236}">
                    <a16:creationId xmlns:a16="http://schemas.microsoft.com/office/drawing/2014/main" id="{327AA2A6-49AB-5949-8653-B62DDFE379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609994"/>
                  </p:ext>
                </p:extLst>
              </p:nvPr>
            </p:nvGraphicFramePr>
            <p:xfrm>
              <a:off x="3995058" y="2817591"/>
              <a:ext cx="422135" cy="98102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22135" cy="981028"/>
                    </a:xfrm>
                    <a:prstGeom prst="rect">
                      <a:avLst/>
                    </a:prstGeom>
                  </am3d:spPr>
                  <am3d:camera>
                    <am3d:pos x="0" y="0" z="503166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29133" d="1000000"/>
                    <am3d:preTrans dx="0" dy="-18000000" dz="2458"/>
                    <am3d:scale>
                      <am3d:sx n="1000000" d="1000000"/>
                      <am3d:sy n="1000000" d="1000000"/>
                      <am3d:sz n="1000000" d="1000000"/>
                    </am3d:scale>
                    <am3d:rot ax="3036827" ay="1594979" az="1715505"/>
                    <am3d:postTrans dx="0" dy="0" dz="0"/>
                  </am3d:trans>
                  <am3d:raster rName="" rVer="">
                    <am3d:blip/>
                  </am3d:raster>
                  <am3d:objViewport viewportSz="103133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Model 44" descr="Male icon">
                <a:extLst>
                  <a:ext uri="{FF2B5EF4-FFF2-40B4-BE49-F238E27FC236}">
                    <a16:creationId xmlns:a16="http://schemas.microsoft.com/office/drawing/2014/main" id="{327AA2A6-49AB-5949-8653-B62DDFE379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/>
              <a:stretch>
                <a:fillRect/>
              </a:stretch>
            </p:blipFill>
            <p:spPr>
              <a:xfrm>
                <a:off x="3995058" y="2817591"/>
                <a:ext cx="422135" cy="981028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4A594C41-FAB7-2A42-BCE0-D97207677C57}"/>
              </a:ext>
            </a:extLst>
          </p:cNvPr>
          <p:cNvSpPr/>
          <p:nvPr/>
        </p:nvSpPr>
        <p:spPr>
          <a:xfrm>
            <a:off x="6772405" y="3540690"/>
            <a:ext cx="488515" cy="4196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2700000" lon="2700000" rev="14700000"/>
            </a:camera>
            <a:lightRig rig="threePt" dir="t"/>
          </a:scene3d>
          <a:sp3d>
            <a:bevelB w="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E9E1CA-63D1-1F44-86D6-55B26A388734}"/>
              </a:ext>
            </a:extLst>
          </p:cNvPr>
          <p:cNvSpPr/>
          <p:nvPr/>
        </p:nvSpPr>
        <p:spPr>
          <a:xfrm>
            <a:off x="6828772" y="1442581"/>
            <a:ext cx="488515" cy="4196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>
              <a:rot lat="2700000" lon="2700000" rev="14700000"/>
            </a:camera>
            <a:lightRig rig="threePt" dir="t"/>
          </a:scene3d>
          <a:sp3d>
            <a:bevelB w="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Org unit / </a:t>
            </a:r>
            <a:r>
              <a:rPr lang="en-US" sz="700" dirty="0" err="1">
                <a:solidFill>
                  <a:schemeClr val="tx1"/>
                </a:solidFill>
              </a:rPr>
              <a:t>dpt</a:t>
            </a:r>
            <a:r>
              <a:rPr lang="en-US" sz="700" dirty="0">
                <a:solidFill>
                  <a:schemeClr val="tx1"/>
                </a:solidFill>
              </a:rPr>
              <a:t> / team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C8ED3A71-A736-2E47-B979-DBC9FE0BC481}"/>
              </a:ext>
            </a:extLst>
          </p:cNvPr>
          <p:cNvSpPr/>
          <p:nvPr/>
        </p:nvSpPr>
        <p:spPr>
          <a:xfrm>
            <a:off x="5448822" y="2016688"/>
            <a:ext cx="1418906" cy="663881"/>
          </a:xfrm>
          <a:prstGeom prst="rightArrow">
            <a:avLst/>
          </a:prstGeom>
          <a:scene3d>
            <a:camera prst="orthographicFront">
              <a:rot lat="2700000" lon="2700000" rev="14700000"/>
            </a:camera>
            <a:lightRig rig="threePt" dir="t"/>
          </a:scene3d>
          <a:sp3d>
            <a:bevelT h="82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Up Arrow 50">
            <a:extLst>
              <a:ext uri="{FF2B5EF4-FFF2-40B4-BE49-F238E27FC236}">
                <a16:creationId xmlns:a16="http://schemas.microsoft.com/office/drawing/2014/main" id="{7FA27D27-69F8-EA46-AC8D-49C38DD3E37B}"/>
              </a:ext>
            </a:extLst>
          </p:cNvPr>
          <p:cNvSpPr/>
          <p:nvPr/>
        </p:nvSpPr>
        <p:spPr>
          <a:xfrm>
            <a:off x="5185776" y="3031299"/>
            <a:ext cx="551145" cy="1534438"/>
          </a:xfrm>
          <a:prstGeom prst="upArrow">
            <a:avLst>
              <a:gd name="adj1" fmla="val 45455"/>
              <a:gd name="adj2" fmla="val 50000"/>
            </a:avLst>
          </a:prstGeom>
          <a:scene3d>
            <a:camera prst="orthographicFront">
              <a:rot lat="2700000" lon="2700000" rev="14700000"/>
            </a:camera>
            <a:lightRig rig="threePt" dir="t"/>
          </a:scene3d>
          <a:sp3d>
            <a:bevelT h="82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061875B-2AF5-2F4B-A68C-17F438A9B34A}"/>
              </a:ext>
            </a:extLst>
          </p:cNvPr>
          <p:cNvSpPr/>
          <p:nvPr/>
        </p:nvSpPr>
        <p:spPr>
          <a:xfrm>
            <a:off x="3770335" y="3601233"/>
            <a:ext cx="914400" cy="319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Stakeholder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06F6294-9ECA-FB40-AFC1-0EC2538D5524}"/>
              </a:ext>
            </a:extLst>
          </p:cNvPr>
          <p:cNvSpPr/>
          <p:nvPr/>
        </p:nvSpPr>
        <p:spPr>
          <a:xfrm>
            <a:off x="5739007" y="1724416"/>
            <a:ext cx="1058449" cy="926927"/>
          </a:xfrm>
          <a:prstGeom prst="ellipse">
            <a:avLst/>
          </a:prstGeom>
          <a:solidFill>
            <a:srgbClr val="FFC000"/>
          </a:solidFill>
          <a:scene3d>
            <a:camera prst="orthographicFront">
              <a:rot lat="2700000" lon="2700000" rev="14700000"/>
            </a:camera>
            <a:lightRig rig="threePt" dir="t"/>
          </a:scene3d>
          <a:sp3d>
            <a:bevelT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Value prop / Value stream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3A553F-8F4C-7A40-A03F-85B9FA112CEA}"/>
              </a:ext>
            </a:extLst>
          </p:cNvPr>
          <p:cNvSpPr txBox="1"/>
          <p:nvPr/>
        </p:nvSpPr>
        <p:spPr>
          <a:xfrm>
            <a:off x="791277" y="4239554"/>
            <a:ext cx="1031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Capability </a:t>
            </a:r>
            <a:r>
              <a:rPr lang="en-US" sz="1200" dirty="0" err="1"/>
              <a:t>xyz</a:t>
            </a:r>
            <a:endParaRPr lang="en-US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2452994-465A-9A4C-98CF-941CD2810C37}"/>
              </a:ext>
            </a:extLst>
          </p:cNvPr>
          <p:cNvCxnSpPr>
            <a:cxnSpLocks/>
          </p:cNvCxnSpPr>
          <p:nvPr/>
        </p:nvCxnSpPr>
        <p:spPr>
          <a:xfrm>
            <a:off x="744401" y="4373765"/>
            <a:ext cx="0" cy="93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95A012B-7185-AA4D-911B-95D2FA0454BC}"/>
              </a:ext>
            </a:extLst>
          </p:cNvPr>
          <p:cNvCxnSpPr>
            <a:cxnSpLocks/>
          </p:cNvCxnSpPr>
          <p:nvPr/>
        </p:nvCxnSpPr>
        <p:spPr>
          <a:xfrm flipV="1">
            <a:off x="746669" y="5309992"/>
            <a:ext cx="17053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63013248-3C42-4345-B379-D4C44BECA32A}"/>
              </a:ext>
            </a:extLst>
          </p:cNvPr>
          <p:cNvSpPr/>
          <p:nvPr/>
        </p:nvSpPr>
        <p:spPr>
          <a:xfrm>
            <a:off x="903743" y="4591935"/>
            <a:ext cx="858302" cy="173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Application a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AF47FB9-028E-7C41-885D-F36A6C815E03}"/>
              </a:ext>
            </a:extLst>
          </p:cNvPr>
          <p:cNvSpPr/>
          <p:nvPr/>
        </p:nvSpPr>
        <p:spPr>
          <a:xfrm>
            <a:off x="899068" y="4828482"/>
            <a:ext cx="858302" cy="173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Application 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0D1FA9-6AC6-AA49-962F-90C9595361B5}"/>
              </a:ext>
            </a:extLst>
          </p:cNvPr>
          <p:cNvSpPr txBox="1"/>
          <p:nvPr/>
        </p:nvSpPr>
        <p:spPr>
          <a:xfrm>
            <a:off x="2991682" y="5187357"/>
            <a:ext cx="1031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Capability </a:t>
            </a:r>
            <a:r>
              <a:rPr lang="en-US" sz="1200" dirty="0" err="1"/>
              <a:t>xyz</a:t>
            </a:r>
            <a:endParaRPr 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6F3A83D-DFEC-4047-A5DB-32AE45CC48FB}"/>
              </a:ext>
            </a:extLst>
          </p:cNvPr>
          <p:cNvCxnSpPr>
            <a:cxnSpLocks/>
          </p:cNvCxnSpPr>
          <p:nvPr/>
        </p:nvCxnSpPr>
        <p:spPr>
          <a:xfrm>
            <a:off x="2944806" y="5321568"/>
            <a:ext cx="0" cy="93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F34EA2E-74CC-AA44-B36F-1B3EC7A236F6}"/>
              </a:ext>
            </a:extLst>
          </p:cNvPr>
          <p:cNvCxnSpPr>
            <a:cxnSpLocks/>
          </p:cNvCxnSpPr>
          <p:nvPr/>
        </p:nvCxnSpPr>
        <p:spPr>
          <a:xfrm flipV="1">
            <a:off x="2947074" y="6257795"/>
            <a:ext cx="17053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EED16D4-3077-BE4E-BED8-8F418BE41DEC}"/>
              </a:ext>
            </a:extLst>
          </p:cNvPr>
          <p:cNvSpPr/>
          <p:nvPr/>
        </p:nvSpPr>
        <p:spPr>
          <a:xfrm>
            <a:off x="3104148" y="5539738"/>
            <a:ext cx="858302" cy="173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Application a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F468368-DC9C-F84E-BB91-DD8F3D52A221}"/>
              </a:ext>
            </a:extLst>
          </p:cNvPr>
          <p:cNvSpPr/>
          <p:nvPr/>
        </p:nvSpPr>
        <p:spPr>
          <a:xfrm>
            <a:off x="3099473" y="5776285"/>
            <a:ext cx="858302" cy="173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Application 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832E70E-5803-064E-A447-E9FD211B3A5C}"/>
              </a:ext>
            </a:extLst>
          </p:cNvPr>
          <p:cNvSpPr txBox="1"/>
          <p:nvPr/>
        </p:nvSpPr>
        <p:spPr>
          <a:xfrm>
            <a:off x="3192099" y="327258"/>
            <a:ext cx="1031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Capability </a:t>
            </a:r>
            <a:r>
              <a:rPr lang="en-US" sz="1200" dirty="0" err="1"/>
              <a:t>xyz</a:t>
            </a:r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A04B69-2335-E54C-A80E-AFE74BC89A03}"/>
              </a:ext>
            </a:extLst>
          </p:cNvPr>
          <p:cNvCxnSpPr>
            <a:cxnSpLocks/>
          </p:cNvCxnSpPr>
          <p:nvPr/>
        </p:nvCxnSpPr>
        <p:spPr>
          <a:xfrm>
            <a:off x="3145223" y="461469"/>
            <a:ext cx="0" cy="93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F8938D-00E5-DD49-B072-9DC245BD620C}"/>
              </a:ext>
            </a:extLst>
          </p:cNvPr>
          <p:cNvCxnSpPr>
            <a:cxnSpLocks/>
          </p:cNvCxnSpPr>
          <p:nvPr/>
        </p:nvCxnSpPr>
        <p:spPr>
          <a:xfrm flipV="1">
            <a:off x="3147491" y="1397696"/>
            <a:ext cx="17053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4521A140-54D4-E94E-BB96-B6B6036C790C}"/>
              </a:ext>
            </a:extLst>
          </p:cNvPr>
          <p:cNvSpPr/>
          <p:nvPr/>
        </p:nvSpPr>
        <p:spPr>
          <a:xfrm>
            <a:off x="3304565" y="679639"/>
            <a:ext cx="858302" cy="173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Application a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DF97733C-E6D5-5C48-B1C3-949DD4A765EE}"/>
              </a:ext>
            </a:extLst>
          </p:cNvPr>
          <p:cNvSpPr/>
          <p:nvPr/>
        </p:nvSpPr>
        <p:spPr>
          <a:xfrm>
            <a:off x="3299890" y="916186"/>
            <a:ext cx="858302" cy="173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Application b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CD0EA7-6FF6-9344-B872-E420B1CCD6C7}"/>
              </a:ext>
            </a:extLst>
          </p:cNvPr>
          <p:cNvSpPr txBox="1"/>
          <p:nvPr/>
        </p:nvSpPr>
        <p:spPr>
          <a:xfrm>
            <a:off x="7334039" y="197823"/>
            <a:ext cx="1031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Capability </a:t>
            </a:r>
            <a:r>
              <a:rPr lang="en-US" sz="1200" dirty="0" err="1"/>
              <a:t>xyz</a:t>
            </a:r>
            <a:endParaRPr lang="en-US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BC2EC15-54C0-3E46-BDB5-27414FC95184}"/>
              </a:ext>
            </a:extLst>
          </p:cNvPr>
          <p:cNvCxnSpPr>
            <a:cxnSpLocks/>
          </p:cNvCxnSpPr>
          <p:nvPr/>
        </p:nvCxnSpPr>
        <p:spPr>
          <a:xfrm>
            <a:off x="7287163" y="332034"/>
            <a:ext cx="0" cy="93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FD155B5-7B9B-D447-B8D5-D63EBFB8F66E}"/>
              </a:ext>
            </a:extLst>
          </p:cNvPr>
          <p:cNvCxnSpPr>
            <a:cxnSpLocks/>
          </p:cNvCxnSpPr>
          <p:nvPr/>
        </p:nvCxnSpPr>
        <p:spPr>
          <a:xfrm flipV="1">
            <a:off x="7289431" y="1268261"/>
            <a:ext cx="17053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D1918678-E6DB-F14B-8366-C272287DE1D5}"/>
              </a:ext>
            </a:extLst>
          </p:cNvPr>
          <p:cNvSpPr/>
          <p:nvPr/>
        </p:nvSpPr>
        <p:spPr>
          <a:xfrm>
            <a:off x="7446505" y="550204"/>
            <a:ext cx="858302" cy="173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Application a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D26D35E-A918-C541-B362-C974F235CDDF}"/>
              </a:ext>
            </a:extLst>
          </p:cNvPr>
          <p:cNvSpPr/>
          <p:nvPr/>
        </p:nvSpPr>
        <p:spPr>
          <a:xfrm>
            <a:off x="7441830" y="786751"/>
            <a:ext cx="858302" cy="173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Application 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274DB0-F71B-014E-93E0-44C9935A3EA7}"/>
              </a:ext>
            </a:extLst>
          </p:cNvPr>
          <p:cNvSpPr txBox="1"/>
          <p:nvPr/>
        </p:nvSpPr>
        <p:spPr>
          <a:xfrm>
            <a:off x="9759913" y="1446251"/>
            <a:ext cx="1031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Capability </a:t>
            </a:r>
            <a:r>
              <a:rPr lang="en-US" sz="1200" dirty="0" err="1"/>
              <a:t>xyz</a:t>
            </a:r>
            <a:endParaRPr lang="en-US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57E92DC-3C52-DD4B-BA73-48B3E038A486}"/>
              </a:ext>
            </a:extLst>
          </p:cNvPr>
          <p:cNvCxnSpPr>
            <a:cxnSpLocks/>
          </p:cNvCxnSpPr>
          <p:nvPr/>
        </p:nvCxnSpPr>
        <p:spPr>
          <a:xfrm>
            <a:off x="9713037" y="1580462"/>
            <a:ext cx="0" cy="93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4F22FB3-E626-4D4F-B372-572823853E9F}"/>
              </a:ext>
            </a:extLst>
          </p:cNvPr>
          <p:cNvCxnSpPr>
            <a:cxnSpLocks/>
          </p:cNvCxnSpPr>
          <p:nvPr/>
        </p:nvCxnSpPr>
        <p:spPr>
          <a:xfrm flipV="1">
            <a:off x="9715305" y="2516689"/>
            <a:ext cx="17053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0763D55D-549B-754F-81CB-FB205F712C6C}"/>
              </a:ext>
            </a:extLst>
          </p:cNvPr>
          <p:cNvSpPr/>
          <p:nvPr/>
        </p:nvSpPr>
        <p:spPr>
          <a:xfrm>
            <a:off x="9872379" y="1798632"/>
            <a:ext cx="858302" cy="173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Application a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B4BD9DF7-FB11-7747-BFBE-763F8201EF0E}"/>
              </a:ext>
            </a:extLst>
          </p:cNvPr>
          <p:cNvSpPr/>
          <p:nvPr/>
        </p:nvSpPr>
        <p:spPr>
          <a:xfrm>
            <a:off x="9867704" y="2035179"/>
            <a:ext cx="858302" cy="173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Application 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DCD3F8-8465-584D-9EC8-B3A81FB49040}"/>
              </a:ext>
            </a:extLst>
          </p:cNvPr>
          <p:cNvSpPr txBox="1"/>
          <p:nvPr/>
        </p:nvSpPr>
        <p:spPr>
          <a:xfrm>
            <a:off x="9862208" y="3584026"/>
            <a:ext cx="1031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Capability </a:t>
            </a:r>
            <a:r>
              <a:rPr lang="en-US" sz="1200" dirty="0" err="1"/>
              <a:t>xyz</a:t>
            </a:r>
            <a:endParaRPr 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63F045F-9C39-7C43-9862-3FA7D1BB452C}"/>
              </a:ext>
            </a:extLst>
          </p:cNvPr>
          <p:cNvCxnSpPr>
            <a:cxnSpLocks/>
          </p:cNvCxnSpPr>
          <p:nvPr/>
        </p:nvCxnSpPr>
        <p:spPr>
          <a:xfrm>
            <a:off x="9815332" y="3718237"/>
            <a:ext cx="0" cy="93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4763A13-A93C-2D42-9D19-81121C99F215}"/>
              </a:ext>
            </a:extLst>
          </p:cNvPr>
          <p:cNvCxnSpPr>
            <a:cxnSpLocks/>
          </p:cNvCxnSpPr>
          <p:nvPr/>
        </p:nvCxnSpPr>
        <p:spPr>
          <a:xfrm flipV="1">
            <a:off x="9817600" y="4654464"/>
            <a:ext cx="17053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5864119E-97A3-7D4F-AD5F-A1412524F841}"/>
              </a:ext>
            </a:extLst>
          </p:cNvPr>
          <p:cNvSpPr/>
          <p:nvPr/>
        </p:nvSpPr>
        <p:spPr>
          <a:xfrm>
            <a:off x="9974674" y="3936407"/>
            <a:ext cx="858302" cy="173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Application a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077570F9-7ED7-DA49-AEE3-179DFEDCE25C}"/>
              </a:ext>
            </a:extLst>
          </p:cNvPr>
          <p:cNvSpPr/>
          <p:nvPr/>
        </p:nvSpPr>
        <p:spPr>
          <a:xfrm>
            <a:off x="9969999" y="4172954"/>
            <a:ext cx="858302" cy="173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Application 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92B895-9955-DF41-A651-0BC3CDB7C9C7}"/>
              </a:ext>
            </a:extLst>
          </p:cNvPr>
          <p:cNvSpPr txBox="1"/>
          <p:nvPr/>
        </p:nvSpPr>
        <p:spPr>
          <a:xfrm>
            <a:off x="8505222" y="5014080"/>
            <a:ext cx="1031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Capability </a:t>
            </a:r>
            <a:r>
              <a:rPr lang="en-US" sz="1200" dirty="0" err="1"/>
              <a:t>xyz</a:t>
            </a:r>
            <a:endParaRPr lang="en-US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4F8FA55-BDF7-944D-8D59-3A5ADF496A3F}"/>
              </a:ext>
            </a:extLst>
          </p:cNvPr>
          <p:cNvCxnSpPr>
            <a:cxnSpLocks/>
          </p:cNvCxnSpPr>
          <p:nvPr/>
        </p:nvCxnSpPr>
        <p:spPr>
          <a:xfrm>
            <a:off x="8458346" y="5148291"/>
            <a:ext cx="0" cy="93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4A67E15-0DD6-BC48-A2E6-8EAC4692517F}"/>
              </a:ext>
            </a:extLst>
          </p:cNvPr>
          <p:cNvCxnSpPr>
            <a:cxnSpLocks/>
          </p:cNvCxnSpPr>
          <p:nvPr/>
        </p:nvCxnSpPr>
        <p:spPr>
          <a:xfrm flipV="1">
            <a:off x="8460614" y="6084518"/>
            <a:ext cx="17053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5621326A-75F5-9E45-8A43-1EF38871B57F}"/>
              </a:ext>
            </a:extLst>
          </p:cNvPr>
          <p:cNvSpPr/>
          <p:nvPr/>
        </p:nvSpPr>
        <p:spPr>
          <a:xfrm>
            <a:off x="8617688" y="5366461"/>
            <a:ext cx="858302" cy="173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Application a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2DF9101-4CCC-EF48-A6FA-9C75C670D066}"/>
              </a:ext>
            </a:extLst>
          </p:cNvPr>
          <p:cNvSpPr/>
          <p:nvPr/>
        </p:nvSpPr>
        <p:spPr>
          <a:xfrm>
            <a:off x="8613013" y="5603008"/>
            <a:ext cx="858302" cy="173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Application b</a:t>
            </a:r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2C4B4C18-ABC3-5D4C-8ED8-DB4CF4BD694B}"/>
              </a:ext>
            </a:extLst>
          </p:cNvPr>
          <p:cNvSpPr/>
          <p:nvPr/>
        </p:nvSpPr>
        <p:spPr>
          <a:xfrm>
            <a:off x="3870542" y="1402915"/>
            <a:ext cx="2461365" cy="620038"/>
          </a:xfrm>
          <a:custGeom>
            <a:avLst/>
            <a:gdLst>
              <a:gd name="connsiteX0" fmla="*/ 0 w 2523995"/>
              <a:gd name="connsiteY0" fmla="*/ 0 h 776613"/>
              <a:gd name="connsiteX1" fmla="*/ 826718 w 2523995"/>
              <a:gd name="connsiteY1" fmla="*/ 645090 h 776613"/>
              <a:gd name="connsiteX2" fmla="*/ 2016691 w 2523995"/>
              <a:gd name="connsiteY2" fmla="*/ 432148 h 776613"/>
              <a:gd name="connsiteX3" fmla="*/ 2523995 w 2523995"/>
              <a:gd name="connsiteY3" fmla="*/ 776613 h 77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995" h="776613">
                <a:moveTo>
                  <a:pt x="0" y="0"/>
                </a:moveTo>
                <a:cubicBezTo>
                  <a:pt x="245301" y="286532"/>
                  <a:pt x="490603" y="573065"/>
                  <a:pt x="826718" y="645090"/>
                </a:cubicBezTo>
                <a:cubicBezTo>
                  <a:pt x="1162833" y="717115"/>
                  <a:pt x="1733812" y="410228"/>
                  <a:pt x="2016691" y="432148"/>
                </a:cubicBezTo>
                <a:cubicBezTo>
                  <a:pt x="2299570" y="454068"/>
                  <a:pt x="2411782" y="615340"/>
                  <a:pt x="2523995" y="776613"/>
                </a:cubicBezTo>
              </a:path>
            </a:pathLst>
          </a:custGeom>
          <a:noFill/>
          <a:ln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7878EDD-44A0-0840-BF38-C206ADB42277}"/>
              </a:ext>
            </a:extLst>
          </p:cNvPr>
          <p:cNvSpPr/>
          <p:nvPr/>
        </p:nvSpPr>
        <p:spPr>
          <a:xfrm>
            <a:off x="4820432" y="3273468"/>
            <a:ext cx="1058449" cy="926927"/>
          </a:xfrm>
          <a:prstGeom prst="ellipse">
            <a:avLst/>
          </a:prstGeom>
          <a:solidFill>
            <a:srgbClr val="FFC000"/>
          </a:solidFill>
          <a:scene3d>
            <a:camera prst="orthographicFront">
              <a:rot lat="2700000" lon="2700000" rev="14700000"/>
            </a:camera>
            <a:lightRig rig="threePt" dir="t"/>
          </a:scene3d>
          <a:sp3d>
            <a:bevelT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Value prop / Value stream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06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71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Frederick Halas</dc:creator>
  <cp:lastModifiedBy>Frederick Halas</cp:lastModifiedBy>
  <cp:revision>7</cp:revision>
  <dcterms:created xsi:type="dcterms:W3CDTF">2020-04-22T00:16:09Z</dcterms:created>
  <dcterms:modified xsi:type="dcterms:W3CDTF">2020-04-22T23:30:11Z</dcterms:modified>
</cp:coreProperties>
</file>