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387" r:id="rId2"/>
    <p:sldId id="465" r:id="rId3"/>
    <p:sldId id="464" r:id="rId4"/>
    <p:sldId id="468" r:id="rId5"/>
    <p:sldId id="466" r:id="rId6"/>
    <p:sldId id="440" r:id="rId7"/>
    <p:sldId id="441" r:id="rId8"/>
    <p:sldId id="470" r:id="rId9"/>
    <p:sldId id="471" r:id="rId10"/>
    <p:sldId id="472" r:id="rId11"/>
    <p:sldId id="473" r:id="rId12"/>
    <p:sldId id="451" r:id="rId13"/>
    <p:sldId id="475" r:id="rId14"/>
    <p:sldId id="457" r:id="rId15"/>
    <p:sldId id="469" r:id="rId16"/>
    <p:sldId id="453" r:id="rId17"/>
    <p:sldId id="474" r:id="rId1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account" initials="Ma" lastIdx="1" clrIdx="0">
    <p:extLst>
      <p:ext uri="{19B8F6BF-5375-455C-9EA6-DF929625EA0E}">
        <p15:presenceInfo xmlns:p15="http://schemas.microsoft.com/office/powerpoint/2012/main" userId="7da4992f423b79f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a:srgbClr val="203B56"/>
    <a:srgbClr val="080808"/>
    <a:srgbClr val="0076BC"/>
    <a:srgbClr val="007ABF"/>
    <a:srgbClr val="021D50"/>
    <a:srgbClr val="5369FF"/>
    <a:srgbClr val="00A2FF"/>
    <a:srgbClr val="6F11B7"/>
    <a:srgbClr val="4811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035" autoAdjust="0"/>
    <p:restoredTop sz="94434" autoAdjust="0"/>
  </p:normalViewPr>
  <p:slideViewPr>
    <p:cSldViewPr snapToGrid="0">
      <p:cViewPr varScale="1">
        <p:scale>
          <a:sx n="78" d="100"/>
          <a:sy n="78" d="100"/>
        </p:scale>
        <p:origin x="2189"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FCC773-F7F4-4246-AB6D-ED041C520A25}" type="datetimeFigureOut">
              <a:rPr lang="en-US" smtClean="0"/>
              <a:t>6/17/2023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17F91-1E54-4F43-8511-7AF68AF9A2AD}" type="slidenum">
              <a:rPr lang="en-US" smtClean="0"/>
              <a:t>‹#›</a:t>
            </a:fld>
            <a:endParaRPr lang="en-US"/>
          </a:p>
        </p:txBody>
      </p:sp>
    </p:spTree>
    <p:extLst>
      <p:ext uri="{BB962C8B-B14F-4D97-AF65-F5344CB8AC3E}">
        <p14:creationId xmlns:p14="http://schemas.microsoft.com/office/powerpoint/2010/main" val="17519669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arxiv.org/abs/1503.03832"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85427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84848"/>
                </a:solidFill>
                <a:effectLst/>
                <a:latin typeface="Rubik"/>
              </a:rPr>
              <a:t>Extracting the most important features from an image of the face.</a:t>
            </a:r>
            <a:r>
              <a:rPr lang="en-US" b="0" i="0" u="none" strike="noStrike" dirty="0">
                <a:solidFill>
                  <a:srgbClr val="FF4A38"/>
                </a:solidFill>
                <a:effectLst/>
                <a:latin typeface="Rubik"/>
                <a:hlinkClick r:id="rId3"/>
              </a:rPr>
              <a:t> </a:t>
            </a:r>
            <a:r>
              <a:rPr lang="en-US" b="0" i="0" u="none" strike="noStrike" dirty="0" err="1">
                <a:solidFill>
                  <a:srgbClr val="FF4A38"/>
                </a:solidFill>
                <a:effectLst/>
                <a:latin typeface="Rubik"/>
                <a:hlinkClick r:id="rId3"/>
              </a:rPr>
              <a:t>FaceNet</a:t>
            </a:r>
            <a:r>
              <a:rPr lang="en-US" b="0" i="0" dirty="0">
                <a:solidFill>
                  <a:srgbClr val="484848"/>
                </a:solidFill>
                <a:effectLst/>
                <a:latin typeface="Rubik"/>
              </a:rPr>
              <a:t> is a deep neural network used for extracting features from an image of a person’s face. It was published in 2015 by Google researchers </a:t>
            </a:r>
            <a:r>
              <a:rPr lang="en-US" b="0" i="0" dirty="0" err="1">
                <a:solidFill>
                  <a:srgbClr val="484848"/>
                </a:solidFill>
                <a:effectLst/>
                <a:latin typeface="Rubik"/>
              </a:rPr>
              <a:t>Schroff</a:t>
            </a:r>
            <a:r>
              <a:rPr lang="en-US" b="0" i="0" dirty="0">
                <a:solidFill>
                  <a:srgbClr val="484848"/>
                </a:solidFill>
                <a:effectLst/>
                <a:latin typeface="Rubik"/>
              </a:rPr>
              <a:t> et al.</a:t>
            </a:r>
            <a:r>
              <a:rPr lang="en-US" b="0" i="0" u="none" strike="noStrike" dirty="0">
                <a:solidFill>
                  <a:srgbClr val="FF4A38"/>
                </a:solidFill>
                <a:effectLst/>
                <a:latin typeface="Rubik"/>
              </a:rPr>
              <a:t> </a:t>
            </a:r>
            <a:r>
              <a:rPr lang="en-US" b="0" i="0" dirty="0" err="1">
                <a:solidFill>
                  <a:srgbClr val="484848"/>
                </a:solidFill>
                <a:effectLst/>
                <a:latin typeface="Rubik"/>
              </a:rPr>
              <a:t>FaceNet</a:t>
            </a:r>
            <a:r>
              <a:rPr lang="en-US" b="0" i="0" dirty="0">
                <a:solidFill>
                  <a:srgbClr val="484848"/>
                </a:solidFill>
                <a:effectLst/>
                <a:latin typeface="Rubik"/>
              </a:rPr>
              <a:t> takes an image of the person’s face as input and outputs a vector of 128 numbers which represent the most important features of a face. In machine learning, this vector is called embedding. Why embedding? Because all the important information from an image is </a:t>
            </a:r>
            <a:r>
              <a:rPr lang="en-US" b="0" i="1" dirty="0">
                <a:solidFill>
                  <a:srgbClr val="484848"/>
                </a:solidFill>
                <a:effectLst/>
                <a:latin typeface="Rubik"/>
              </a:rPr>
              <a:t>embedded</a:t>
            </a:r>
            <a:r>
              <a:rPr lang="en-US" b="0" i="0" dirty="0">
                <a:solidFill>
                  <a:srgbClr val="484848"/>
                </a:solidFill>
                <a:effectLst/>
                <a:latin typeface="Rubik"/>
              </a:rPr>
              <a:t> into this vector. Basically, </a:t>
            </a:r>
            <a:r>
              <a:rPr lang="en-US" b="0" i="0" dirty="0" err="1">
                <a:solidFill>
                  <a:srgbClr val="484848"/>
                </a:solidFill>
                <a:effectLst/>
                <a:latin typeface="Rubik"/>
              </a:rPr>
              <a:t>FaceNet</a:t>
            </a:r>
            <a:r>
              <a:rPr lang="en-US" b="0" i="0" dirty="0">
                <a:solidFill>
                  <a:srgbClr val="484848"/>
                </a:solidFill>
                <a:effectLst/>
                <a:latin typeface="Rubik"/>
              </a:rPr>
              <a:t> takes a person’s face and compresses it into a vector of 128 numbers. Ideally, embeddings of similar faces are </a:t>
            </a:r>
            <a:r>
              <a:rPr lang="en-US" b="0" i="1" dirty="0">
                <a:solidFill>
                  <a:srgbClr val="484848"/>
                </a:solidFill>
                <a:effectLst/>
                <a:latin typeface="Rubik"/>
              </a:rPr>
              <a:t>also</a:t>
            </a:r>
            <a:r>
              <a:rPr lang="en-US" b="0" i="0" dirty="0">
                <a:solidFill>
                  <a:srgbClr val="484848"/>
                </a:solidFill>
                <a:effectLst/>
                <a:latin typeface="Rubik"/>
              </a:rPr>
              <a:t> similar.</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0817F91-1E54-4F43-8511-7AF68AF9A2A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424178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Euclidean distance is used to compare between two vectors . The minimum distance index is determined to find the closest match. If the minimum distance is below a threshold (0.6 in this case), the recognized face is assigned the corresponding name from the suspect-face-names list. Otherwise, it is labeled as ”Unknown”</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0817F91-1E54-4F43-8511-7AF68AF9A2A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482449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0817F91-1E54-4F43-8511-7AF68AF9A2A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648329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817F91-1E54-4F43-8511-7AF68AF9A2AD}" type="slidenum">
              <a:rPr lang="en-US" smtClean="0"/>
              <a:t>14</a:t>
            </a:fld>
            <a:endParaRPr lang="en-US"/>
          </a:p>
        </p:txBody>
      </p:sp>
    </p:spTree>
    <p:extLst>
      <p:ext uri="{BB962C8B-B14F-4D97-AF65-F5344CB8AC3E}">
        <p14:creationId xmlns:p14="http://schemas.microsoft.com/office/powerpoint/2010/main" val="14084902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817F91-1E54-4F43-8511-7AF68AF9A2AD}" type="slidenum">
              <a:rPr lang="en-US" smtClean="0"/>
              <a:t>15</a:t>
            </a:fld>
            <a:endParaRPr lang="en-US"/>
          </a:p>
        </p:txBody>
      </p:sp>
    </p:spTree>
    <p:extLst>
      <p:ext uri="{BB962C8B-B14F-4D97-AF65-F5344CB8AC3E}">
        <p14:creationId xmlns:p14="http://schemas.microsoft.com/office/powerpoint/2010/main" val="39961121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To</a:t>
            </a:r>
            <a:r>
              <a:rPr lang="en-US" sz="1200" kern="1200" baseline="0" dirty="0">
                <a:solidFill>
                  <a:schemeClr val="tx1"/>
                </a:solidFill>
                <a:effectLst/>
                <a:latin typeface="+mn-lt"/>
                <a:ea typeface="+mn-ea"/>
                <a:cs typeface="+mn-cs"/>
              </a:rPr>
              <a:t> conclude</a:t>
            </a:r>
            <a:r>
              <a:rPr lang="en-US" sz="1200" kern="1200" dirty="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10817F91-1E54-4F43-8511-7AF68AF9A2AD}" type="slidenum">
              <a:rPr lang="en-US" smtClean="0"/>
              <a:t>16</a:t>
            </a:fld>
            <a:endParaRPr lang="en-US"/>
          </a:p>
        </p:txBody>
      </p:sp>
    </p:spTree>
    <p:extLst>
      <p:ext uri="{BB962C8B-B14F-4D97-AF65-F5344CB8AC3E}">
        <p14:creationId xmlns:p14="http://schemas.microsoft.com/office/powerpoint/2010/main" val="35894372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b="0" i="0" kern="1200" dirty="0" err="1">
                <a:solidFill>
                  <a:schemeClr val="tx1"/>
                </a:solidFill>
                <a:effectLst/>
                <a:latin typeface="+mn-lt"/>
                <a:ea typeface="+mn-ea"/>
                <a:cs typeface="+mn-cs"/>
              </a:rPr>
              <a:t>Polisee</a:t>
            </a:r>
            <a:r>
              <a:rPr lang="en-US" sz="1200" b="0" i="0" kern="1200" dirty="0">
                <a:solidFill>
                  <a:schemeClr val="tx1"/>
                </a:solidFill>
                <a:effectLst/>
                <a:latin typeface="+mn-lt"/>
                <a:ea typeface="+mn-ea"/>
                <a:cs typeface="+mn-cs"/>
              </a:rPr>
              <a:t> is a face recognition system designed to assist policemen in efficiently identifying and capturing suspects. The system detects and recognizes faces.</a:t>
            </a:r>
            <a:endParaRPr lang="en-US" sz="120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When a match occurs, policemen receive immediate notifications. </a:t>
            </a:r>
            <a:r>
              <a:rPr lang="en-US" sz="1200" b="0" i="0" kern="1200" dirty="0" err="1">
                <a:solidFill>
                  <a:schemeClr val="tx1"/>
                </a:solidFill>
                <a:effectLst/>
                <a:latin typeface="+mn-lt"/>
                <a:ea typeface="+mn-ea"/>
                <a:cs typeface="+mn-cs"/>
              </a:rPr>
              <a:t>Polisee</a:t>
            </a:r>
            <a:r>
              <a:rPr lang="en-US" sz="1200" b="0" i="0" kern="1200" dirty="0">
                <a:solidFill>
                  <a:schemeClr val="tx1"/>
                </a:solidFill>
                <a:effectLst/>
                <a:latin typeface="+mn-lt"/>
                <a:ea typeface="+mn-ea"/>
                <a:cs typeface="+mn-cs"/>
              </a:rPr>
              <a:t> also has a website where they can keep all the information organized.</a:t>
            </a:r>
            <a:endParaRPr lang="en-US" sz="1200" kern="1200" dirty="0">
              <a:solidFill>
                <a:schemeClr val="tx1"/>
              </a:solidFill>
              <a:effectLst/>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10817F91-1E54-4F43-8511-7AF68AF9A2AD}" type="slidenum">
              <a:rPr lang="en-US" smtClean="0"/>
              <a:t>2</a:t>
            </a:fld>
            <a:endParaRPr lang="en-US"/>
          </a:p>
        </p:txBody>
      </p:sp>
    </p:spTree>
    <p:extLst>
      <p:ext uri="{BB962C8B-B14F-4D97-AF65-F5344CB8AC3E}">
        <p14:creationId xmlns:p14="http://schemas.microsoft.com/office/powerpoint/2010/main" val="31413197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400" b="1" baseline="0" dirty="0">
              <a:latin typeface="+mj-lt"/>
            </a:endParaRPr>
          </a:p>
        </p:txBody>
      </p:sp>
      <p:sp>
        <p:nvSpPr>
          <p:cNvPr id="4" name="Slide Number Placeholder 3"/>
          <p:cNvSpPr>
            <a:spLocks noGrp="1"/>
          </p:cNvSpPr>
          <p:nvPr>
            <p:ph type="sldNum" sz="quarter" idx="10"/>
          </p:nvPr>
        </p:nvSpPr>
        <p:spPr/>
        <p:txBody>
          <a:bodyPr/>
          <a:lstStyle/>
          <a:p>
            <a:fld id="{10817F91-1E54-4F43-8511-7AF68AF9A2AD}" type="slidenum">
              <a:rPr lang="en-US" smtClean="0"/>
              <a:t>3</a:t>
            </a:fld>
            <a:endParaRPr lang="en-US" dirty="0"/>
          </a:p>
        </p:txBody>
      </p:sp>
    </p:spTree>
    <p:extLst>
      <p:ext uri="{BB962C8B-B14F-4D97-AF65-F5344CB8AC3E}">
        <p14:creationId xmlns:p14="http://schemas.microsoft.com/office/powerpoint/2010/main" val="5844083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0" kern="1200" dirty="0" err="1">
                <a:solidFill>
                  <a:schemeClr val="tx1"/>
                </a:solidFill>
                <a:effectLst/>
                <a:latin typeface="+mn-lt"/>
                <a:ea typeface="+mn-ea"/>
                <a:cs typeface="+mn-cs"/>
              </a:rPr>
              <a:t>advg</a:t>
            </a:r>
            <a:r>
              <a:rPr lang="en-US" sz="2000" b="0" i="0" kern="1200" dirty="0">
                <a:solidFill>
                  <a:schemeClr val="tx1"/>
                </a:solidFill>
                <a:effectLst/>
                <a:latin typeface="+mn-lt"/>
                <a:ea typeface="+mn-ea"/>
                <a:cs typeface="+mn-cs"/>
              </a:rPr>
              <a:t> : </a:t>
            </a:r>
            <a:r>
              <a:rPr lang="en-US" sz="2000" b="0" i="0" kern="1200" dirty="0" err="1">
                <a:solidFill>
                  <a:schemeClr val="tx1"/>
                </a:solidFill>
                <a:effectLst/>
                <a:latin typeface="+mn-lt"/>
                <a:ea typeface="+mn-ea"/>
                <a:cs typeface="+mn-cs"/>
              </a:rPr>
              <a:t>Polisee</a:t>
            </a:r>
            <a:r>
              <a:rPr lang="en-US" sz="2000" b="0" i="0" kern="1200" dirty="0">
                <a:solidFill>
                  <a:schemeClr val="tx1"/>
                </a:solidFill>
                <a:effectLst/>
                <a:latin typeface="+mn-lt"/>
                <a:ea typeface="+mn-ea"/>
                <a:cs typeface="+mn-cs"/>
              </a:rPr>
              <a:t> is designed to make it easier for policemen to identify suspects faster, work efficiently, and keep our communities safe.</a:t>
            </a:r>
            <a:endParaRPr lang="en-US" sz="2000" kern="1200" dirty="0">
              <a:solidFill>
                <a:schemeClr val="tx1"/>
              </a:solidFill>
              <a:effectLst/>
              <a:latin typeface="+mn-lt"/>
              <a:ea typeface="+mn-ea"/>
              <a:cs typeface="+mn-cs"/>
            </a:endParaRPr>
          </a:p>
          <a:p>
            <a:endParaRPr lang="en-US" sz="2000" kern="1200" dirty="0">
              <a:solidFill>
                <a:schemeClr val="tx1"/>
              </a:solidFill>
              <a:effectLst/>
              <a:latin typeface="Abel" panose="02000506030000020004" pitchFamily="2" charset="0"/>
              <a:ea typeface="+mn-ea"/>
              <a:cs typeface="+mn-cs"/>
            </a:endParaRPr>
          </a:p>
        </p:txBody>
      </p:sp>
      <p:sp>
        <p:nvSpPr>
          <p:cNvPr id="4" name="Slide Number Placeholder 3"/>
          <p:cNvSpPr>
            <a:spLocks noGrp="1"/>
          </p:cNvSpPr>
          <p:nvPr>
            <p:ph type="sldNum" sz="quarter" idx="10"/>
          </p:nvPr>
        </p:nvSpPr>
        <p:spPr/>
        <p:txBody>
          <a:bodyPr/>
          <a:lstStyle/>
          <a:p>
            <a:fld id="{10817F91-1E54-4F43-8511-7AF68AF9A2AD}" type="slidenum">
              <a:rPr lang="en-US" smtClean="0"/>
              <a:t>4</a:t>
            </a:fld>
            <a:endParaRPr lang="en-US"/>
          </a:p>
        </p:txBody>
      </p:sp>
    </p:spTree>
    <p:extLst>
      <p:ext uri="{BB962C8B-B14F-4D97-AF65-F5344CB8AC3E}">
        <p14:creationId xmlns:p14="http://schemas.microsoft.com/office/powerpoint/2010/main" val="18200097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b="1" dirty="0"/>
              <a:t>Limited information/ resources:</a:t>
            </a:r>
            <a:r>
              <a:rPr lang="en-US" sz="2000" dirty="0"/>
              <a:t> Police officers may have limited or incomplete information about the suspect's appearance or identity. This lack of information can make locating and identifying the suspect in a crowded public place difficult.</a:t>
            </a:r>
          </a:p>
          <a:p>
            <a:r>
              <a:rPr lang="en-US" sz="2000" b="1" dirty="0"/>
              <a:t>Crowded places/crowd management difficulties</a:t>
            </a:r>
            <a:r>
              <a:rPr lang="en-US" sz="2000" dirty="0"/>
              <a:t>: It can be difficult to spot a suspect in densely populated areas because of chaos and crowding. When there are many people gathered together in one place, it can make it difficult for a police officer to see clearly, move around easily, and it can also help suspects hide or run away without being noticed.</a:t>
            </a:r>
          </a:p>
          <a:p>
            <a:r>
              <a:rPr lang="en-US" sz="2000" b="1" dirty="0"/>
              <a:t>Suspect mobility:</a:t>
            </a:r>
            <a:r>
              <a:rPr lang="en-US" sz="2000" dirty="0"/>
              <a:t> Suspects can move quickly in public areas, especially if they know the police are after them. They might run which makes it difficult for officers to catch them.</a:t>
            </a:r>
          </a:p>
          <a:p>
            <a:endParaRPr lang="en-US" sz="2000" kern="1200" dirty="0">
              <a:solidFill>
                <a:schemeClr val="tx1"/>
              </a:solidFill>
              <a:effectLst/>
              <a:latin typeface="Abel" panose="02000506030000020004" pitchFamily="2" charset="0"/>
              <a:ea typeface="+mn-ea"/>
              <a:cs typeface="+mn-cs"/>
            </a:endParaRPr>
          </a:p>
        </p:txBody>
      </p:sp>
      <p:sp>
        <p:nvSpPr>
          <p:cNvPr id="4" name="Slide Number Placeholder 3"/>
          <p:cNvSpPr>
            <a:spLocks noGrp="1"/>
          </p:cNvSpPr>
          <p:nvPr>
            <p:ph type="sldNum" sz="quarter" idx="10"/>
          </p:nvPr>
        </p:nvSpPr>
        <p:spPr/>
        <p:txBody>
          <a:bodyPr/>
          <a:lstStyle/>
          <a:p>
            <a:fld id="{10817F91-1E54-4F43-8511-7AF68AF9A2AD}" type="slidenum">
              <a:rPr lang="en-US" smtClean="0"/>
              <a:t>5</a:t>
            </a:fld>
            <a:endParaRPr lang="en-US"/>
          </a:p>
        </p:txBody>
      </p:sp>
    </p:spTree>
    <p:extLst>
      <p:ext uri="{BB962C8B-B14F-4D97-AF65-F5344CB8AC3E}">
        <p14:creationId xmlns:p14="http://schemas.microsoft.com/office/powerpoint/2010/main" val="39916096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200" b="0" i="0" kern="1200" dirty="0">
                <a:solidFill>
                  <a:schemeClr val="tx1"/>
                </a:solidFill>
                <a:effectLst/>
                <a:latin typeface="+mn-lt"/>
                <a:ea typeface="+mn-ea"/>
                <a:cs typeface="+mn-cs"/>
              </a:rPr>
              <a:t>Our solution is to develop a face recognition system using AI technology implemented with a mobile application.</a:t>
            </a:r>
            <a:endParaRPr lang="en-US" sz="120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1. The camera: The system starts with a body camera worn by a police officer. The camera captures live video feeds and images of individuals.</a:t>
            </a:r>
            <a:endParaRPr lang="en-US" sz="120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2. Face Detection: The captured video feed is processed using AI-based face detection algorithms. These algorithms analyze video frames and identify faces.</a:t>
            </a:r>
            <a:endParaRPr lang="en-US" sz="120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3. Face Recognition: Once faces are detected, the system applies AI-powered face recognition models to compare the captured faces with a pre-existing database of suspects.</a:t>
            </a:r>
            <a:endParaRPr lang="en-US" sz="120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4. Suspect Match: If a face in the captured footage matches a suspect in the database, it is considered a positive match.</a:t>
            </a:r>
            <a:endParaRPr lang="en-US" sz="120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5. Alert Generation: The system generates an alert in real-time, containing relevant details about the identified suspect. This alert is sent as a notification to the mobile application.</a:t>
            </a:r>
            <a:endParaRPr lang="en-US" sz="1200" kern="1200" dirty="0">
              <a:solidFill>
                <a:schemeClr val="tx1"/>
              </a:solidFill>
              <a:effectLst/>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10817F91-1E54-4F43-8511-7AF68AF9A2AD}" type="slidenum">
              <a:rPr lang="en-US" smtClean="0"/>
              <a:t>6</a:t>
            </a:fld>
            <a:endParaRPr lang="en-US"/>
          </a:p>
        </p:txBody>
      </p:sp>
    </p:spTree>
    <p:extLst>
      <p:ext uri="{BB962C8B-B14F-4D97-AF65-F5344CB8AC3E}">
        <p14:creationId xmlns:p14="http://schemas.microsoft.com/office/powerpoint/2010/main" val="4221016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0817F91-1E54-4F43-8511-7AF68AF9A2AD}" type="slidenum">
              <a:rPr lang="en-US" smtClean="0"/>
              <a:t>7</a:t>
            </a:fld>
            <a:endParaRPr lang="en-US"/>
          </a:p>
        </p:txBody>
      </p:sp>
    </p:spTree>
    <p:extLst>
      <p:ext uri="{BB962C8B-B14F-4D97-AF65-F5344CB8AC3E}">
        <p14:creationId xmlns:p14="http://schemas.microsoft.com/office/powerpoint/2010/main" val="13081664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Resizing the face regions to a fixed size required by the face recognition model, such as 160x160 pixels. • Converting the color format of the face regions from BGR (Blue-Green-Red) to RGB (Red-Green-Blue) format, as </a:t>
            </a:r>
            <a:r>
              <a:rPr lang="en-US" dirty="0" err="1"/>
              <a:t>FaceNet</a:t>
            </a:r>
            <a:r>
              <a:rPr lang="en-US" dirty="0"/>
              <a:t> typically expects RGB images.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0817F91-1E54-4F43-8511-7AF68AF9A2A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238501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Indexing starts from a multimedia</a:t>
            </a:r>
            <a:r>
              <a:rPr lang="en-US" baseline="0" dirty="0"/>
              <a:t> database which is composed of various types of media which are text, image and video. When it comes to natural language text it goes directly to textual indexing. Image, on the other hand, has to go through Image Recognition, There, it gets turned into text and from there it goes to textual indexing. Videos get turned into text with Speech Recognition methods in order for it to be textually indexed. Finally we should mention that unnatural text such as script gets transformed into text in preprocessing in order for it to get to the text indexing stage. </a:t>
            </a:r>
            <a:endParaRPr lang="en-US" dirty="0"/>
          </a:p>
          <a:p>
            <a:endParaRPr lang="en-US" dirty="0"/>
          </a:p>
        </p:txBody>
      </p:sp>
      <p:sp>
        <p:nvSpPr>
          <p:cNvPr id="4" name="Slide Number Placeholder 3"/>
          <p:cNvSpPr>
            <a:spLocks noGrp="1"/>
          </p:cNvSpPr>
          <p:nvPr>
            <p:ph type="sldNum" sz="quarter" idx="5"/>
          </p:nvPr>
        </p:nvSpPr>
        <p:spPr/>
        <p:txBody>
          <a:bodyPr/>
          <a:lstStyle/>
          <a:p>
            <a:fld id="{10817F91-1E54-4F43-8511-7AF68AF9A2AD}" type="slidenum">
              <a:rPr lang="en-US" smtClean="0"/>
              <a:t>9</a:t>
            </a:fld>
            <a:endParaRPr lang="en-US"/>
          </a:p>
        </p:txBody>
      </p:sp>
    </p:spTree>
    <p:extLst>
      <p:ext uri="{BB962C8B-B14F-4D97-AF65-F5344CB8AC3E}">
        <p14:creationId xmlns:p14="http://schemas.microsoft.com/office/powerpoint/2010/main" val="35958784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 options">
    <p:spTree>
      <p:nvGrpSpPr>
        <p:cNvPr id="1" name=""/>
        <p:cNvGrpSpPr/>
        <p:nvPr/>
      </p:nvGrpSpPr>
      <p:grpSpPr>
        <a:xfrm>
          <a:off x="0" y="0"/>
          <a:ext cx="0" cy="0"/>
          <a:chOff x="0" y="0"/>
          <a:chExt cx="0" cy="0"/>
        </a:xfrm>
      </p:grpSpPr>
      <p:sp>
        <p:nvSpPr>
          <p:cNvPr id="12" name="Text Placeholder 11"/>
          <p:cNvSpPr>
            <a:spLocks noGrp="1"/>
          </p:cNvSpPr>
          <p:nvPr>
            <p:ph type="body" sz="quarter" idx="10" hasCustomPrompt="1"/>
          </p:nvPr>
        </p:nvSpPr>
        <p:spPr>
          <a:xfrm>
            <a:off x="1632231" y="5193366"/>
            <a:ext cx="1958975" cy="1022350"/>
          </a:xfrm>
        </p:spPr>
        <p:txBody>
          <a:bodyPr>
            <a:noAutofit/>
          </a:bodyPr>
          <a:lstStyle>
            <a:lvl1pPr marL="0" indent="0">
              <a:buNone/>
              <a:defRPr sz="1400">
                <a:solidFill>
                  <a:schemeClr val="tx1"/>
                </a:solidFill>
              </a:defRPr>
            </a:lvl1pPr>
          </a:lstStyle>
          <a:p>
            <a:pPr lvl="0"/>
            <a:r>
              <a:rPr lang="en-US" dirty="0"/>
              <a:t>Lorem ipsum dolor sit amet, consectetur adipiscing elit, sed do</a:t>
            </a:r>
            <a:endParaRPr lang="ru-RU" dirty="0"/>
          </a:p>
        </p:txBody>
      </p:sp>
      <p:sp>
        <p:nvSpPr>
          <p:cNvPr id="13" name="Text Placeholder 11"/>
          <p:cNvSpPr>
            <a:spLocks noGrp="1"/>
          </p:cNvSpPr>
          <p:nvPr>
            <p:ph type="body" sz="quarter" idx="11" hasCustomPrompt="1"/>
          </p:nvPr>
        </p:nvSpPr>
        <p:spPr>
          <a:xfrm>
            <a:off x="3992937" y="5193366"/>
            <a:ext cx="1958975" cy="1022350"/>
          </a:xfrm>
        </p:spPr>
        <p:txBody>
          <a:bodyPr>
            <a:noAutofit/>
          </a:bodyPr>
          <a:lstStyle>
            <a:lvl1pPr marL="0" indent="0">
              <a:buNone/>
              <a:defRPr sz="1400">
                <a:solidFill>
                  <a:schemeClr val="tx1"/>
                </a:solidFill>
              </a:defRPr>
            </a:lvl1pPr>
          </a:lstStyle>
          <a:p>
            <a:pPr lvl="0"/>
            <a:r>
              <a:rPr lang="en-US" dirty="0"/>
              <a:t>Lorem ipsum dolor sit amet, consectetur adipiscing elit, sed do</a:t>
            </a:r>
            <a:endParaRPr lang="ru-RU" dirty="0"/>
          </a:p>
        </p:txBody>
      </p:sp>
      <p:sp>
        <p:nvSpPr>
          <p:cNvPr id="14" name="Text Placeholder 11"/>
          <p:cNvSpPr>
            <a:spLocks noGrp="1"/>
          </p:cNvSpPr>
          <p:nvPr>
            <p:ph type="body" sz="quarter" idx="12" hasCustomPrompt="1"/>
          </p:nvPr>
        </p:nvSpPr>
        <p:spPr>
          <a:xfrm>
            <a:off x="6353643" y="5193366"/>
            <a:ext cx="1958975" cy="1022350"/>
          </a:xfrm>
        </p:spPr>
        <p:txBody>
          <a:bodyPr>
            <a:noAutofit/>
          </a:bodyPr>
          <a:lstStyle>
            <a:lvl1pPr marL="0" indent="0">
              <a:buNone/>
              <a:defRPr sz="1400">
                <a:solidFill>
                  <a:schemeClr val="tx1"/>
                </a:solidFill>
              </a:defRPr>
            </a:lvl1pPr>
          </a:lstStyle>
          <a:p>
            <a:pPr lvl="0"/>
            <a:r>
              <a:rPr lang="en-US" dirty="0"/>
              <a:t>Lorem ipsum dolor sit amet, consectetur adipiscing elit, sed do</a:t>
            </a:r>
            <a:endParaRPr lang="ru-RU" dirty="0"/>
          </a:p>
        </p:txBody>
      </p:sp>
      <p:sp>
        <p:nvSpPr>
          <p:cNvPr id="15" name="Text Placeholder 11"/>
          <p:cNvSpPr>
            <a:spLocks noGrp="1"/>
          </p:cNvSpPr>
          <p:nvPr>
            <p:ph type="body" sz="quarter" idx="13" hasCustomPrompt="1"/>
          </p:nvPr>
        </p:nvSpPr>
        <p:spPr>
          <a:xfrm>
            <a:off x="8714349" y="5193366"/>
            <a:ext cx="1958975" cy="1022350"/>
          </a:xfrm>
        </p:spPr>
        <p:txBody>
          <a:bodyPr>
            <a:noAutofit/>
          </a:bodyPr>
          <a:lstStyle>
            <a:lvl1pPr marL="0" indent="0">
              <a:buNone/>
              <a:defRPr sz="1400">
                <a:solidFill>
                  <a:schemeClr val="tx1"/>
                </a:solidFill>
              </a:defRPr>
            </a:lvl1pPr>
          </a:lstStyle>
          <a:p>
            <a:pPr lvl="0"/>
            <a:r>
              <a:rPr lang="en-US" dirty="0"/>
              <a:t>Lorem ipsum dolor sit amet, consectetur adipiscing elit, sed do</a:t>
            </a:r>
            <a:endParaRPr lang="ru-RU" dirty="0"/>
          </a:p>
        </p:txBody>
      </p:sp>
      <p:sp>
        <p:nvSpPr>
          <p:cNvPr id="17" name="Text Placeholder 16"/>
          <p:cNvSpPr>
            <a:spLocks noGrp="1"/>
          </p:cNvSpPr>
          <p:nvPr>
            <p:ph type="body" sz="quarter" idx="14" hasCustomPrompt="1"/>
          </p:nvPr>
        </p:nvSpPr>
        <p:spPr>
          <a:xfrm>
            <a:off x="1825988" y="4740800"/>
            <a:ext cx="1728600" cy="377588"/>
          </a:xfrm>
        </p:spPr>
        <p:txBody>
          <a:bodyPr>
            <a:normAutofit/>
          </a:bodyPr>
          <a:lstStyle>
            <a:lvl1pPr marL="0" marR="0" indent="0" algn="ctr" defTabSz="914400" rtl="0" eaLnBrk="0" fontAlgn="base" latinLnBrk="0" hangingPunct="0">
              <a:lnSpc>
                <a:spcPct val="100000"/>
              </a:lnSpc>
              <a:spcBef>
                <a:spcPct val="0"/>
              </a:spcBef>
              <a:spcAft>
                <a:spcPct val="0"/>
              </a:spcAft>
              <a:buClrTx/>
              <a:buSzTx/>
              <a:buFontTx/>
              <a:buNone/>
              <a:tabLst/>
              <a:defRPr kumimoji="0" lang="ru-RU" sz="1900" b="1" i="0" u="none" strike="noStrike" kern="1200" cap="none" normalizeH="0" baseline="0" dirty="0">
                <a:ln>
                  <a:noFill/>
                </a:ln>
                <a:solidFill>
                  <a:schemeClr val="tx1"/>
                </a:solidFill>
                <a:effectLst/>
                <a:latin typeface="Open Sans" panose="020B0606030504020204" pitchFamily="34" charset="0"/>
                <a:ea typeface="+mn-ea"/>
                <a:cs typeface="+mn-cs"/>
              </a:defRPr>
            </a:lvl1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900" b="1" i="0" u="none" strike="noStrike" cap="none" normalizeH="0" baseline="0" dirty="0">
                <a:ln>
                  <a:noFill/>
                </a:ln>
                <a:solidFill>
                  <a:schemeClr val="tx1"/>
                </a:solidFill>
                <a:effectLst/>
                <a:latin typeface="Open Sans" panose="020B0606030504020204" pitchFamily="34" charset="0"/>
              </a:rPr>
              <a:t>CREATIVE</a:t>
            </a:r>
            <a:endParaRPr kumimoji="0" lang="ru-RU" altLang="ru-RU" sz="1800" b="0" i="0" u="none" strike="noStrike" cap="none" normalizeH="0" baseline="0" dirty="0">
              <a:ln>
                <a:noFill/>
              </a:ln>
              <a:solidFill>
                <a:schemeClr val="tx1"/>
              </a:solidFill>
              <a:effectLst/>
            </a:endParaRPr>
          </a:p>
        </p:txBody>
      </p:sp>
      <p:sp>
        <p:nvSpPr>
          <p:cNvPr id="18" name="Text Placeholder 16"/>
          <p:cNvSpPr>
            <a:spLocks noGrp="1"/>
          </p:cNvSpPr>
          <p:nvPr>
            <p:ph type="body" sz="quarter" idx="15" hasCustomPrompt="1"/>
          </p:nvPr>
        </p:nvSpPr>
        <p:spPr>
          <a:xfrm>
            <a:off x="4045419" y="4740800"/>
            <a:ext cx="1728600" cy="377588"/>
          </a:xfrm>
        </p:spPr>
        <p:txBody>
          <a:bodyPr>
            <a:normAutofit/>
          </a:bodyPr>
          <a:lstStyle>
            <a:lvl1pPr marL="0" marR="0" indent="0" algn="ctr" defTabSz="914400" rtl="0" eaLnBrk="0" fontAlgn="base" latinLnBrk="0" hangingPunct="0">
              <a:lnSpc>
                <a:spcPct val="100000"/>
              </a:lnSpc>
              <a:spcBef>
                <a:spcPct val="0"/>
              </a:spcBef>
              <a:spcAft>
                <a:spcPct val="0"/>
              </a:spcAft>
              <a:buClrTx/>
              <a:buSzTx/>
              <a:buFontTx/>
              <a:buNone/>
              <a:tabLst/>
              <a:defRPr kumimoji="0" lang="ru-RU" sz="1900" b="1" i="0" u="none" strike="noStrike" kern="1200" cap="none" normalizeH="0" baseline="0" dirty="0">
                <a:ln>
                  <a:noFill/>
                </a:ln>
                <a:solidFill>
                  <a:schemeClr val="tx1"/>
                </a:solidFill>
                <a:effectLst/>
                <a:latin typeface="Open Sans" panose="020B0606030504020204" pitchFamily="34" charset="0"/>
                <a:ea typeface="+mn-ea"/>
                <a:cs typeface="+mn-cs"/>
              </a:defRPr>
            </a:lvl1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900" b="1" i="0" u="none" strike="noStrike" cap="none" normalizeH="0" baseline="0" dirty="0">
                <a:ln>
                  <a:noFill/>
                </a:ln>
                <a:solidFill>
                  <a:schemeClr val="tx1"/>
                </a:solidFill>
                <a:effectLst/>
                <a:latin typeface="Open Sans" panose="020B0606030504020204" pitchFamily="34" charset="0"/>
              </a:rPr>
              <a:t>INVESTMENT</a:t>
            </a:r>
            <a:endParaRPr kumimoji="0" lang="ru-RU" altLang="ru-RU" sz="1800" b="0" i="0" u="none" strike="noStrike" cap="none" normalizeH="0" baseline="0" dirty="0">
              <a:ln>
                <a:noFill/>
              </a:ln>
              <a:solidFill>
                <a:schemeClr val="tx1"/>
              </a:solidFill>
              <a:effectLst/>
            </a:endParaRPr>
          </a:p>
        </p:txBody>
      </p:sp>
      <p:sp>
        <p:nvSpPr>
          <p:cNvPr id="19" name="Text Placeholder 16"/>
          <p:cNvSpPr>
            <a:spLocks noGrp="1"/>
          </p:cNvSpPr>
          <p:nvPr>
            <p:ph type="body" sz="quarter" idx="16" hasCustomPrompt="1"/>
          </p:nvPr>
        </p:nvSpPr>
        <p:spPr>
          <a:xfrm>
            <a:off x="6584018" y="4740800"/>
            <a:ext cx="1728600" cy="377588"/>
          </a:xfrm>
        </p:spPr>
        <p:txBody>
          <a:bodyPr>
            <a:normAutofit/>
          </a:bodyPr>
          <a:lstStyle>
            <a:lvl1pPr marL="0" marR="0" indent="0" algn="ctr" defTabSz="914400" rtl="0" eaLnBrk="0" fontAlgn="base" latinLnBrk="0" hangingPunct="0">
              <a:lnSpc>
                <a:spcPct val="100000"/>
              </a:lnSpc>
              <a:spcBef>
                <a:spcPct val="0"/>
              </a:spcBef>
              <a:spcAft>
                <a:spcPct val="0"/>
              </a:spcAft>
              <a:buClrTx/>
              <a:buSzTx/>
              <a:buFontTx/>
              <a:buNone/>
              <a:tabLst/>
              <a:defRPr kumimoji="0" lang="ru-RU" sz="1900" b="1" i="0" u="none" strike="noStrike" kern="1200" cap="none" normalizeH="0" baseline="0" dirty="0">
                <a:ln>
                  <a:noFill/>
                </a:ln>
                <a:solidFill>
                  <a:schemeClr val="tx1"/>
                </a:solidFill>
                <a:effectLst/>
                <a:latin typeface="Open Sans" panose="020B0606030504020204" pitchFamily="34" charset="0"/>
                <a:ea typeface="+mn-ea"/>
                <a:cs typeface="+mn-cs"/>
              </a:defRPr>
            </a:lvl1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900" b="1" i="0" u="none" strike="noStrike" cap="none" normalizeH="0" baseline="0" dirty="0">
                <a:ln>
                  <a:noFill/>
                </a:ln>
                <a:solidFill>
                  <a:schemeClr val="tx1"/>
                </a:solidFill>
                <a:effectLst/>
                <a:latin typeface="Open Sans" panose="020B0606030504020204" pitchFamily="34" charset="0"/>
              </a:rPr>
              <a:t>STRATEGY</a:t>
            </a:r>
            <a:endParaRPr kumimoji="0" lang="ru-RU" altLang="ru-RU" sz="1800" b="0" i="0" u="none" strike="noStrike" cap="none" normalizeH="0" baseline="0" dirty="0">
              <a:ln>
                <a:noFill/>
              </a:ln>
              <a:solidFill>
                <a:schemeClr val="tx1"/>
              </a:solidFill>
              <a:effectLst/>
            </a:endParaRPr>
          </a:p>
        </p:txBody>
      </p:sp>
      <p:sp>
        <p:nvSpPr>
          <p:cNvPr id="20" name="Text Placeholder 16"/>
          <p:cNvSpPr>
            <a:spLocks noGrp="1"/>
          </p:cNvSpPr>
          <p:nvPr>
            <p:ph type="body" sz="quarter" idx="17" hasCustomPrompt="1"/>
          </p:nvPr>
        </p:nvSpPr>
        <p:spPr>
          <a:xfrm>
            <a:off x="8829536" y="4740800"/>
            <a:ext cx="1728600" cy="377588"/>
          </a:xfrm>
        </p:spPr>
        <p:txBody>
          <a:bodyPr>
            <a:normAutofit/>
          </a:bodyPr>
          <a:lstStyle>
            <a:lvl1pPr marL="0" marR="0" indent="0" algn="ctr" defTabSz="914400" rtl="0" eaLnBrk="0" fontAlgn="base" latinLnBrk="0" hangingPunct="0">
              <a:lnSpc>
                <a:spcPct val="100000"/>
              </a:lnSpc>
              <a:spcBef>
                <a:spcPct val="0"/>
              </a:spcBef>
              <a:spcAft>
                <a:spcPct val="0"/>
              </a:spcAft>
              <a:buClrTx/>
              <a:buSzTx/>
              <a:buFontTx/>
              <a:buNone/>
              <a:tabLst/>
              <a:defRPr kumimoji="0" lang="ru-RU" sz="1900" b="1" i="0" u="none" strike="noStrike" kern="1200" cap="none" normalizeH="0" baseline="0" dirty="0">
                <a:ln>
                  <a:noFill/>
                </a:ln>
                <a:solidFill>
                  <a:schemeClr val="tx1"/>
                </a:solidFill>
                <a:effectLst/>
                <a:latin typeface="Open Sans" panose="020B0606030504020204" pitchFamily="34" charset="0"/>
                <a:ea typeface="+mn-ea"/>
                <a:cs typeface="+mn-cs"/>
              </a:defRPr>
            </a:lvl1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900" b="1" i="0" u="none" strike="noStrike" cap="none" normalizeH="0" baseline="0" dirty="0">
                <a:ln>
                  <a:noFill/>
                </a:ln>
                <a:solidFill>
                  <a:schemeClr val="tx1"/>
                </a:solidFill>
                <a:effectLst/>
                <a:latin typeface="Open Sans" panose="020B0606030504020204" pitchFamily="34" charset="0"/>
              </a:rPr>
              <a:t>GOAL</a:t>
            </a:r>
            <a:endParaRPr kumimoji="0" lang="ru-RU" altLang="ru-RU" sz="18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117463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 options">
    <p:spTree>
      <p:nvGrpSpPr>
        <p:cNvPr id="1" name=""/>
        <p:cNvGrpSpPr/>
        <p:nvPr/>
      </p:nvGrpSpPr>
      <p:grpSpPr>
        <a:xfrm>
          <a:off x="0" y="0"/>
          <a:ext cx="0" cy="0"/>
          <a:chOff x="0" y="0"/>
          <a:chExt cx="0" cy="0"/>
        </a:xfrm>
      </p:grpSpPr>
      <p:sp>
        <p:nvSpPr>
          <p:cNvPr id="10" name="Text Placeholder 33"/>
          <p:cNvSpPr>
            <a:spLocks noGrp="1"/>
          </p:cNvSpPr>
          <p:nvPr>
            <p:ph type="body" sz="quarter" idx="15" hasCustomPrompt="1"/>
          </p:nvPr>
        </p:nvSpPr>
        <p:spPr>
          <a:xfrm>
            <a:off x="1011552" y="5418134"/>
            <a:ext cx="2074545" cy="858842"/>
          </a:xfrm>
        </p:spPr>
        <p:txBody>
          <a:bodyPr>
            <a:noAutofit/>
          </a:bodyPr>
          <a:lstStyle>
            <a:lvl1pPr marL="0" indent="0">
              <a:buNone/>
              <a:defRPr sz="1200">
                <a:solidFill>
                  <a:schemeClr val="tx1"/>
                </a:solidFill>
              </a:defRPr>
            </a:lvl1pPr>
          </a:lstStyle>
          <a:p>
            <a:pPr lvl="0"/>
            <a:r>
              <a:rPr lang="en-US" dirty="0"/>
              <a:t>Lorem ipsum dolor sit amet, consectetur adipiscing elit, sed do eiusmod tempor</a:t>
            </a:r>
          </a:p>
        </p:txBody>
      </p:sp>
      <p:sp>
        <p:nvSpPr>
          <p:cNvPr id="11" name="Text Placeholder 36"/>
          <p:cNvSpPr>
            <a:spLocks noGrp="1"/>
          </p:cNvSpPr>
          <p:nvPr>
            <p:ph type="body" sz="quarter" idx="16" hasCustomPrompt="1"/>
          </p:nvPr>
        </p:nvSpPr>
        <p:spPr>
          <a:xfrm>
            <a:off x="1011552" y="5035548"/>
            <a:ext cx="2226947" cy="541338"/>
          </a:xfrm>
        </p:spPr>
        <p:txBody>
          <a:bodyPr>
            <a:noAutofit/>
          </a:bodyPr>
          <a:lstStyle>
            <a:lvl1pPr marL="0" indent="0" algn="l">
              <a:buNone/>
              <a:defRPr kumimoji="0" lang="en-US" sz="2000" b="1" i="0" u="none" strike="noStrike" kern="1200" cap="none" normalizeH="0" baseline="0" dirty="0" smtClean="0">
                <a:ln>
                  <a:noFill/>
                </a:ln>
                <a:solidFill>
                  <a:schemeClr val="tx1"/>
                </a:solidFill>
                <a:effectLst/>
                <a:latin typeface="Open Sans" panose="020B0606030504020204" pitchFamily="34" charset="0"/>
                <a:ea typeface="+mn-ea"/>
                <a:cs typeface="+mn-cs"/>
              </a:defRPr>
            </a:lvl1pPr>
            <a:lvl2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2pPr>
            <a:lvl3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3pPr>
            <a:lvl4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4pPr>
            <a:lvl5pPr>
              <a:defRPr kumimoji="0" lang="ru-RU" sz="2400" b="1" i="0" u="none" strike="noStrike" kern="1200" cap="none" normalizeH="0" baseline="0" dirty="0">
                <a:ln>
                  <a:noFill/>
                </a:ln>
                <a:solidFill>
                  <a:srgbClr val="FE2635"/>
                </a:solidFill>
                <a:effectLst/>
                <a:latin typeface="Open Sans" panose="020B0606030504020204" pitchFamily="34" charset="0"/>
                <a:ea typeface="+mn-ea"/>
                <a:cs typeface="+mn-cs"/>
              </a:defRPr>
            </a:lvl5pPr>
          </a:lstStyle>
          <a:p>
            <a:pPr lvl="0"/>
            <a:r>
              <a:rPr lang="en-US" dirty="0"/>
              <a:t>INFODATA 03</a:t>
            </a:r>
            <a:endParaRPr lang="ru-RU" dirty="0"/>
          </a:p>
        </p:txBody>
      </p:sp>
      <p:sp>
        <p:nvSpPr>
          <p:cNvPr id="12" name="Text Placeholder 33"/>
          <p:cNvSpPr>
            <a:spLocks noGrp="1"/>
          </p:cNvSpPr>
          <p:nvPr>
            <p:ph type="body" sz="quarter" idx="19" hasCustomPrompt="1"/>
          </p:nvPr>
        </p:nvSpPr>
        <p:spPr>
          <a:xfrm>
            <a:off x="1011553" y="3433362"/>
            <a:ext cx="2074545" cy="858842"/>
          </a:xfrm>
        </p:spPr>
        <p:txBody>
          <a:bodyPr>
            <a:noAutofit/>
          </a:bodyPr>
          <a:lstStyle>
            <a:lvl1pPr marL="0" indent="0">
              <a:buNone/>
              <a:defRPr sz="1200">
                <a:solidFill>
                  <a:schemeClr val="tx1"/>
                </a:solidFill>
              </a:defRPr>
            </a:lvl1pPr>
          </a:lstStyle>
          <a:p>
            <a:pPr lvl="0"/>
            <a:r>
              <a:rPr lang="en-US" dirty="0"/>
              <a:t>Lorem ipsum dolor sit amet, consectetur adipiscing elit, sed do eiusmod tempor</a:t>
            </a:r>
          </a:p>
        </p:txBody>
      </p:sp>
      <p:sp>
        <p:nvSpPr>
          <p:cNvPr id="13" name="Text Placeholder 36"/>
          <p:cNvSpPr>
            <a:spLocks noGrp="1"/>
          </p:cNvSpPr>
          <p:nvPr>
            <p:ph type="body" sz="quarter" idx="20" hasCustomPrompt="1"/>
          </p:nvPr>
        </p:nvSpPr>
        <p:spPr>
          <a:xfrm>
            <a:off x="1011553" y="3050776"/>
            <a:ext cx="2322197" cy="541338"/>
          </a:xfrm>
        </p:spPr>
        <p:txBody>
          <a:bodyPr>
            <a:noAutofit/>
          </a:bodyPr>
          <a:lstStyle>
            <a:lvl1pPr marL="0" indent="0" algn="l">
              <a:buNone/>
              <a:defRPr kumimoji="0" lang="en-US" sz="2000" b="1" i="0" u="none" strike="noStrike" kern="1200" cap="none" normalizeH="0" baseline="0" dirty="0" smtClean="0">
                <a:ln>
                  <a:noFill/>
                </a:ln>
                <a:solidFill>
                  <a:schemeClr val="tx1"/>
                </a:solidFill>
                <a:effectLst/>
                <a:latin typeface="Open Sans" panose="020B0606030504020204" pitchFamily="34" charset="0"/>
                <a:ea typeface="+mn-ea"/>
                <a:cs typeface="+mn-cs"/>
              </a:defRPr>
            </a:lvl1pPr>
            <a:lvl2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2pPr>
            <a:lvl3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3pPr>
            <a:lvl4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4pPr>
            <a:lvl5pPr>
              <a:defRPr kumimoji="0" lang="ru-RU" sz="2400" b="1" i="0" u="none" strike="noStrike" kern="1200" cap="none" normalizeH="0" baseline="0" dirty="0">
                <a:ln>
                  <a:noFill/>
                </a:ln>
                <a:solidFill>
                  <a:srgbClr val="FE2635"/>
                </a:solidFill>
                <a:effectLst/>
                <a:latin typeface="Open Sans" panose="020B0606030504020204" pitchFamily="34" charset="0"/>
                <a:ea typeface="+mn-ea"/>
                <a:cs typeface="+mn-cs"/>
              </a:defRPr>
            </a:lvl5pPr>
          </a:lstStyle>
          <a:p>
            <a:pPr lvl="0"/>
            <a:r>
              <a:rPr lang="en-US" dirty="0"/>
              <a:t>INFODATA 0</a:t>
            </a:r>
            <a:r>
              <a:rPr lang="ru-RU" dirty="0"/>
              <a:t>2</a:t>
            </a:r>
          </a:p>
        </p:txBody>
      </p:sp>
      <p:sp>
        <p:nvSpPr>
          <p:cNvPr id="14" name="Text Placeholder 33"/>
          <p:cNvSpPr>
            <a:spLocks noGrp="1"/>
          </p:cNvSpPr>
          <p:nvPr>
            <p:ph type="body" sz="quarter" idx="21" hasCustomPrompt="1"/>
          </p:nvPr>
        </p:nvSpPr>
        <p:spPr>
          <a:xfrm>
            <a:off x="1011552" y="1405336"/>
            <a:ext cx="2074545" cy="858842"/>
          </a:xfrm>
        </p:spPr>
        <p:txBody>
          <a:bodyPr>
            <a:noAutofit/>
          </a:bodyPr>
          <a:lstStyle>
            <a:lvl1pPr marL="0" indent="0">
              <a:buNone/>
              <a:defRPr sz="1200">
                <a:solidFill>
                  <a:schemeClr val="tx1"/>
                </a:solidFill>
              </a:defRPr>
            </a:lvl1pPr>
          </a:lstStyle>
          <a:p>
            <a:pPr lvl="0"/>
            <a:r>
              <a:rPr lang="en-US" dirty="0"/>
              <a:t>Lorem ipsum dolor sit amet, consectetur adipiscing elit, sed do eiusmod tempor</a:t>
            </a:r>
          </a:p>
        </p:txBody>
      </p:sp>
      <p:sp>
        <p:nvSpPr>
          <p:cNvPr id="15" name="Text Placeholder 36"/>
          <p:cNvSpPr>
            <a:spLocks noGrp="1"/>
          </p:cNvSpPr>
          <p:nvPr>
            <p:ph type="body" sz="quarter" idx="22" hasCustomPrompt="1"/>
          </p:nvPr>
        </p:nvSpPr>
        <p:spPr>
          <a:xfrm>
            <a:off x="1011552" y="1022750"/>
            <a:ext cx="2322197" cy="541338"/>
          </a:xfrm>
        </p:spPr>
        <p:txBody>
          <a:bodyPr>
            <a:noAutofit/>
          </a:bodyPr>
          <a:lstStyle>
            <a:lvl1pPr marL="0" indent="0" algn="l">
              <a:buNone/>
              <a:defRPr kumimoji="0" lang="en-US" sz="2000" b="1" i="0" u="none" strike="noStrike" kern="1200" cap="none" normalizeH="0" baseline="0" dirty="0" smtClean="0">
                <a:ln>
                  <a:noFill/>
                </a:ln>
                <a:solidFill>
                  <a:schemeClr val="tx1"/>
                </a:solidFill>
                <a:effectLst/>
                <a:latin typeface="Open Sans" panose="020B0606030504020204" pitchFamily="34" charset="0"/>
                <a:ea typeface="+mn-ea"/>
                <a:cs typeface="+mn-cs"/>
              </a:defRPr>
            </a:lvl1pPr>
            <a:lvl2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2pPr>
            <a:lvl3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3pPr>
            <a:lvl4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4pPr>
            <a:lvl5pPr>
              <a:defRPr kumimoji="0" lang="ru-RU" sz="2400" b="1" i="0" u="none" strike="noStrike" kern="1200" cap="none" normalizeH="0" baseline="0" dirty="0">
                <a:ln>
                  <a:noFill/>
                </a:ln>
                <a:solidFill>
                  <a:srgbClr val="FE2635"/>
                </a:solidFill>
                <a:effectLst/>
                <a:latin typeface="Open Sans" panose="020B0606030504020204" pitchFamily="34" charset="0"/>
                <a:ea typeface="+mn-ea"/>
                <a:cs typeface="+mn-cs"/>
              </a:defRPr>
            </a:lvl5pPr>
          </a:lstStyle>
          <a:p>
            <a:pPr lvl="0"/>
            <a:r>
              <a:rPr lang="en-US" dirty="0"/>
              <a:t>INFODATA 01</a:t>
            </a:r>
            <a:endParaRPr lang="ru-RU" dirty="0"/>
          </a:p>
        </p:txBody>
      </p:sp>
      <p:sp>
        <p:nvSpPr>
          <p:cNvPr id="16" name="Text Placeholder 36"/>
          <p:cNvSpPr>
            <a:spLocks noGrp="1"/>
          </p:cNvSpPr>
          <p:nvPr>
            <p:ph type="body" sz="quarter" idx="23" hasCustomPrompt="1"/>
          </p:nvPr>
        </p:nvSpPr>
        <p:spPr>
          <a:xfrm>
            <a:off x="9258299" y="3112687"/>
            <a:ext cx="1889441" cy="541338"/>
          </a:xfrm>
        </p:spPr>
        <p:txBody>
          <a:bodyPr>
            <a:noAutofit/>
          </a:bodyPr>
          <a:lstStyle>
            <a:lvl1pPr marL="0" indent="0" algn="r">
              <a:buNone/>
              <a:defRPr kumimoji="0" lang="en-US" sz="2000" b="1" i="0" u="none" strike="noStrike" kern="1200" cap="none" normalizeH="0" baseline="0" dirty="0" smtClean="0">
                <a:ln>
                  <a:noFill/>
                </a:ln>
                <a:solidFill>
                  <a:schemeClr val="tx1"/>
                </a:solidFill>
                <a:effectLst/>
                <a:latin typeface="Open Sans" panose="020B0606030504020204" pitchFamily="34" charset="0"/>
                <a:ea typeface="+mn-ea"/>
                <a:cs typeface="+mn-cs"/>
              </a:defRPr>
            </a:lvl1pPr>
            <a:lvl2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2pPr>
            <a:lvl3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3pPr>
            <a:lvl4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4pPr>
            <a:lvl5pPr>
              <a:defRPr kumimoji="0" lang="ru-RU" sz="2400" b="1" i="0" u="none" strike="noStrike" kern="1200" cap="none" normalizeH="0" baseline="0" dirty="0">
                <a:ln>
                  <a:noFill/>
                </a:ln>
                <a:solidFill>
                  <a:srgbClr val="FE2635"/>
                </a:solidFill>
                <a:effectLst/>
                <a:latin typeface="Open Sans" panose="020B0606030504020204" pitchFamily="34" charset="0"/>
                <a:ea typeface="+mn-ea"/>
                <a:cs typeface="+mn-cs"/>
              </a:defRPr>
            </a:lvl5pPr>
          </a:lstStyle>
          <a:p>
            <a:pPr lvl="0"/>
            <a:r>
              <a:rPr lang="en-US" dirty="0"/>
              <a:t>INFODATA 0</a:t>
            </a:r>
            <a:r>
              <a:rPr lang="ru-RU" dirty="0"/>
              <a:t>5</a:t>
            </a:r>
          </a:p>
        </p:txBody>
      </p:sp>
      <p:sp>
        <p:nvSpPr>
          <p:cNvPr id="17" name="Text Placeholder 33"/>
          <p:cNvSpPr>
            <a:spLocks noGrp="1"/>
          </p:cNvSpPr>
          <p:nvPr>
            <p:ph type="body" sz="quarter" idx="24" hasCustomPrompt="1"/>
          </p:nvPr>
        </p:nvSpPr>
        <p:spPr>
          <a:xfrm>
            <a:off x="9382125" y="3507973"/>
            <a:ext cx="1765616" cy="793752"/>
          </a:xfrm>
        </p:spPr>
        <p:txBody>
          <a:bodyPr>
            <a:noAutofit/>
          </a:bodyPr>
          <a:lstStyle>
            <a:lvl1pPr marL="0" indent="0" algn="r">
              <a:buNone/>
              <a:defRPr sz="1200">
                <a:solidFill>
                  <a:schemeClr val="tx1"/>
                </a:solidFill>
              </a:defRPr>
            </a:lvl1pPr>
          </a:lstStyle>
          <a:p>
            <a:pPr lvl="0"/>
            <a:r>
              <a:rPr lang="en-US" dirty="0"/>
              <a:t>Lorem ipsum dolor sit amet, consectetur adipiscing elit, sed do eiusmod</a:t>
            </a:r>
          </a:p>
        </p:txBody>
      </p:sp>
      <p:sp>
        <p:nvSpPr>
          <p:cNvPr id="18" name="Text Placeholder 36"/>
          <p:cNvSpPr>
            <a:spLocks noGrp="1"/>
          </p:cNvSpPr>
          <p:nvPr>
            <p:ph type="body" sz="quarter" idx="25" hasCustomPrompt="1"/>
          </p:nvPr>
        </p:nvSpPr>
        <p:spPr>
          <a:xfrm>
            <a:off x="9258298" y="1022750"/>
            <a:ext cx="1889441" cy="541338"/>
          </a:xfrm>
        </p:spPr>
        <p:txBody>
          <a:bodyPr>
            <a:noAutofit/>
          </a:bodyPr>
          <a:lstStyle>
            <a:lvl1pPr marL="0" indent="0" algn="r">
              <a:buNone/>
              <a:defRPr kumimoji="0" lang="en-US" sz="2000" b="1" i="0" u="none" strike="noStrike" kern="1200" cap="none" normalizeH="0" baseline="0" dirty="0" smtClean="0">
                <a:ln>
                  <a:noFill/>
                </a:ln>
                <a:solidFill>
                  <a:schemeClr val="tx1"/>
                </a:solidFill>
                <a:effectLst/>
                <a:latin typeface="Open Sans" panose="020B0606030504020204" pitchFamily="34" charset="0"/>
                <a:ea typeface="+mn-ea"/>
                <a:cs typeface="+mn-cs"/>
              </a:defRPr>
            </a:lvl1pPr>
            <a:lvl2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2pPr>
            <a:lvl3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3pPr>
            <a:lvl4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4pPr>
            <a:lvl5pPr>
              <a:defRPr kumimoji="0" lang="ru-RU" sz="2400" b="1" i="0" u="none" strike="noStrike" kern="1200" cap="none" normalizeH="0" baseline="0" dirty="0">
                <a:ln>
                  <a:noFill/>
                </a:ln>
                <a:solidFill>
                  <a:srgbClr val="FE2635"/>
                </a:solidFill>
                <a:effectLst/>
                <a:latin typeface="Open Sans" panose="020B0606030504020204" pitchFamily="34" charset="0"/>
                <a:ea typeface="+mn-ea"/>
                <a:cs typeface="+mn-cs"/>
              </a:defRPr>
            </a:lvl5pPr>
          </a:lstStyle>
          <a:p>
            <a:pPr lvl="0"/>
            <a:r>
              <a:rPr lang="en-US" dirty="0"/>
              <a:t>INFODATA 0</a:t>
            </a:r>
            <a:r>
              <a:rPr lang="ru-RU" dirty="0"/>
              <a:t>4</a:t>
            </a:r>
          </a:p>
        </p:txBody>
      </p:sp>
      <p:sp>
        <p:nvSpPr>
          <p:cNvPr id="19" name="Text Placeholder 33"/>
          <p:cNvSpPr>
            <a:spLocks noGrp="1"/>
          </p:cNvSpPr>
          <p:nvPr>
            <p:ph type="body" sz="quarter" idx="26" hasCustomPrompt="1"/>
          </p:nvPr>
        </p:nvSpPr>
        <p:spPr>
          <a:xfrm>
            <a:off x="9382124" y="1418036"/>
            <a:ext cx="1765616" cy="793752"/>
          </a:xfrm>
        </p:spPr>
        <p:txBody>
          <a:bodyPr>
            <a:noAutofit/>
          </a:bodyPr>
          <a:lstStyle>
            <a:lvl1pPr marL="0" indent="0" algn="r">
              <a:buNone/>
              <a:defRPr sz="1200">
                <a:solidFill>
                  <a:schemeClr val="tx1"/>
                </a:solidFill>
              </a:defRPr>
            </a:lvl1pPr>
          </a:lstStyle>
          <a:p>
            <a:pPr lvl="0"/>
            <a:r>
              <a:rPr lang="en-US" dirty="0"/>
              <a:t>Lorem ipsum dolor sit amet, consectetur adipiscing elit, sed do eiusmod</a:t>
            </a:r>
          </a:p>
        </p:txBody>
      </p:sp>
      <p:sp>
        <p:nvSpPr>
          <p:cNvPr id="20" name="Text Placeholder 36"/>
          <p:cNvSpPr>
            <a:spLocks noGrp="1"/>
          </p:cNvSpPr>
          <p:nvPr>
            <p:ph type="body" sz="quarter" idx="27" hasCustomPrompt="1"/>
          </p:nvPr>
        </p:nvSpPr>
        <p:spPr>
          <a:xfrm>
            <a:off x="9258298" y="5087938"/>
            <a:ext cx="1889441" cy="541338"/>
          </a:xfrm>
        </p:spPr>
        <p:txBody>
          <a:bodyPr>
            <a:noAutofit/>
          </a:bodyPr>
          <a:lstStyle>
            <a:lvl1pPr marL="0" indent="0" algn="r">
              <a:buNone/>
              <a:defRPr kumimoji="0" lang="en-US" sz="2000" b="1" i="0" u="none" strike="noStrike" kern="1200" cap="none" normalizeH="0" baseline="0" dirty="0" smtClean="0">
                <a:ln>
                  <a:noFill/>
                </a:ln>
                <a:solidFill>
                  <a:schemeClr val="tx1"/>
                </a:solidFill>
                <a:effectLst/>
                <a:latin typeface="Open Sans" panose="020B0606030504020204" pitchFamily="34" charset="0"/>
                <a:ea typeface="+mn-ea"/>
                <a:cs typeface="+mn-cs"/>
              </a:defRPr>
            </a:lvl1pPr>
            <a:lvl2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2pPr>
            <a:lvl3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3pPr>
            <a:lvl4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4pPr>
            <a:lvl5pPr>
              <a:defRPr kumimoji="0" lang="ru-RU" sz="2400" b="1" i="0" u="none" strike="noStrike" kern="1200" cap="none" normalizeH="0" baseline="0" dirty="0">
                <a:ln>
                  <a:noFill/>
                </a:ln>
                <a:solidFill>
                  <a:srgbClr val="FE2635"/>
                </a:solidFill>
                <a:effectLst/>
                <a:latin typeface="Open Sans" panose="020B0606030504020204" pitchFamily="34" charset="0"/>
                <a:ea typeface="+mn-ea"/>
                <a:cs typeface="+mn-cs"/>
              </a:defRPr>
            </a:lvl5pPr>
          </a:lstStyle>
          <a:p>
            <a:pPr lvl="0"/>
            <a:r>
              <a:rPr lang="en-US" dirty="0"/>
              <a:t>INFODATA 06</a:t>
            </a:r>
            <a:endParaRPr lang="ru-RU" dirty="0"/>
          </a:p>
        </p:txBody>
      </p:sp>
      <p:sp>
        <p:nvSpPr>
          <p:cNvPr id="21" name="Text Placeholder 33"/>
          <p:cNvSpPr>
            <a:spLocks noGrp="1"/>
          </p:cNvSpPr>
          <p:nvPr>
            <p:ph type="body" sz="quarter" idx="28" hasCustomPrompt="1"/>
          </p:nvPr>
        </p:nvSpPr>
        <p:spPr>
          <a:xfrm>
            <a:off x="9382124" y="5483224"/>
            <a:ext cx="1765616" cy="793752"/>
          </a:xfrm>
        </p:spPr>
        <p:txBody>
          <a:bodyPr>
            <a:noAutofit/>
          </a:bodyPr>
          <a:lstStyle>
            <a:lvl1pPr marL="0" indent="0" algn="r">
              <a:buNone/>
              <a:defRPr sz="1200">
                <a:solidFill>
                  <a:schemeClr val="tx1"/>
                </a:solidFill>
              </a:defRPr>
            </a:lvl1pPr>
          </a:lstStyle>
          <a:p>
            <a:pPr lvl="0"/>
            <a:r>
              <a:rPr lang="en-US" dirty="0"/>
              <a:t>Lorem ipsum dolor sit amet, consectetur adipiscing elit, sed do eiusmod</a:t>
            </a:r>
          </a:p>
        </p:txBody>
      </p:sp>
    </p:spTree>
    <p:extLst>
      <p:ext uri="{BB962C8B-B14F-4D97-AF65-F5344CB8AC3E}">
        <p14:creationId xmlns:p14="http://schemas.microsoft.com/office/powerpoint/2010/main" val="774996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02 options">
    <p:spTree>
      <p:nvGrpSpPr>
        <p:cNvPr id="1" name=""/>
        <p:cNvGrpSpPr/>
        <p:nvPr/>
      </p:nvGrpSpPr>
      <p:grpSpPr>
        <a:xfrm>
          <a:off x="0" y="0"/>
          <a:ext cx="0" cy="0"/>
          <a:chOff x="0" y="0"/>
          <a:chExt cx="0" cy="0"/>
        </a:xfrm>
      </p:grpSpPr>
      <p:sp>
        <p:nvSpPr>
          <p:cNvPr id="6" name="Text Placeholder 33"/>
          <p:cNvSpPr>
            <a:spLocks noGrp="1"/>
          </p:cNvSpPr>
          <p:nvPr>
            <p:ph type="body" sz="quarter" idx="11" hasCustomPrompt="1"/>
          </p:nvPr>
        </p:nvSpPr>
        <p:spPr>
          <a:xfrm>
            <a:off x="840105" y="1560511"/>
            <a:ext cx="3855720" cy="968376"/>
          </a:xfrm>
        </p:spPr>
        <p:txBody>
          <a:bodyPr>
            <a:noAutofit/>
          </a:bodyPr>
          <a:lstStyle>
            <a:lvl1pPr marL="0" indent="0">
              <a:buNone/>
              <a:defRPr sz="1200">
                <a:solidFill>
                  <a:schemeClr val="tx1"/>
                </a:solidFill>
              </a:defRPr>
            </a:lvl1pPr>
          </a:lstStyle>
          <a:p>
            <a:pPr lvl="0"/>
            <a:r>
              <a:rPr lang="en-US" dirty="0"/>
              <a:t>Lorem ipsum dolor sit amet, consectetur adipiscing elit, sed do eiusmod tempor incididunt ut labore et dolore magna aliqua. Ut enim ad minim veniam, quis nostrud exercitation ullamco laboris nisi ut aliquip ex ea commodo consequat. </a:t>
            </a:r>
          </a:p>
        </p:txBody>
      </p:sp>
      <p:sp>
        <p:nvSpPr>
          <p:cNvPr id="7" name="Text Placeholder 36"/>
          <p:cNvSpPr>
            <a:spLocks noGrp="1"/>
          </p:cNvSpPr>
          <p:nvPr>
            <p:ph type="body" sz="quarter" idx="14" hasCustomPrompt="1"/>
          </p:nvPr>
        </p:nvSpPr>
        <p:spPr>
          <a:xfrm>
            <a:off x="840104" y="1019173"/>
            <a:ext cx="2531747" cy="541338"/>
          </a:xfrm>
        </p:spPr>
        <p:txBody>
          <a:bodyPr>
            <a:noAutofit/>
          </a:bodyPr>
          <a:lstStyle>
            <a:lvl1pPr marL="0" indent="0" algn="l">
              <a:buNone/>
              <a:defRPr kumimoji="0" lang="en-US" sz="2400" b="1" i="0" u="none" strike="noStrike" kern="1200" cap="none" normalizeH="0" baseline="0" dirty="0" smtClean="0">
                <a:ln>
                  <a:noFill/>
                </a:ln>
                <a:solidFill>
                  <a:schemeClr val="tx1"/>
                </a:solidFill>
                <a:effectLst/>
                <a:latin typeface="Open Sans" panose="020B0606030504020204" pitchFamily="34" charset="0"/>
                <a:ea typeface="+mn-ea"/>
                <a:cs typeface="+mn-cs"/>
              </a:defRPr>
            </a:lvl1pPr>
            <a:lvl2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2pPr>
            <a:lvl3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3pPr>
            <a:lvl4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4pPr>
            <a:lvl5pPr>
              <a:defRPr kumimoji="0" lang="ru-RU" sz="2400" b="1" i="0" u="none" strike="noStrike" kern="1200" cap="none" normalizeH="0" baseline="0" dirty="0">
                <a:ln>
                  <a:noFill/>
                </a:ln>
                <a:solidFill>
                  <a:srgbClr val="FE2635"/>
                </a:solidFill>
                <a:effectLst/>
                <a:latin typeface="Open Sans" panose="020B0606030504020204" pitchFamily="34" charset="0"/>
                <a:ea typeface="+mn-ea"/>
                <a:cs typeface="+mn-cs"/>
              </a:defRPr>
            </a:lvl5pPr>
          </a:lstStyle>
          <a:p>
            <a:pPr lvl="0"/>
            <a:r>
              <a:rPr lang="en-US" dirty="0"/>
              <a:t>INFODATA 01</a:t>
            </a:r>
            <a:endParaRPr lang="ru-RU" dirty="0"/>
          </a:p>
        </p:txBody>
      </p:sp>
      <p:sp>
        <p:nvSpPr>
          <p:cNvPr id="8" name="Text Placeholder 33"/>
          <p:cNvSpPr>
            <a:spLocks noGrp="1"/>
          </p:cNvSpPr>
          <p:nvPr>
            <p:ph type="body" sz="quarter" idx="15" hasCustomPrompt="1"/>
          </p:nvPr>
        </p:nvSpPr>
        <p:spPr>
          <a:xfrm>
            <a:off x="840105" y="3355971"/>
            <a:ext cx="3855720" cy="968376"/>
          </a:xfrm>
        </p:spPr>
        <p:txBody>
          <a:bodyPr>
            <a:noAutofit/>
          </a:bodyPr>
          <a:lstStyle>
            <a:lvl1pPr marL="0" indent="0">
              <a:buNone/>
              <a:defRPr sz="1200">
                <a:solidFill>
                  <a:schemeClr val="tx1"/>
                </a:solidFill>
              </a:defRPr>
            </a:lvl1pPr>
          </a:lstStyle>
          <a:p>
            <a:pPr lvl="0"/>
            <a:r>
              <a:rPr lang="en-US" dirty="0"/>
              <a:t>Lorem ipsum dolor sit amet, consectetur adipiscing elit, sed do eiusmod tempor incididunt ut labore et dolore magna aliqua. Ut enim ad minim veniam, quis nostrud exercitation ullamco laboris nisi ut aliquip ex ea commodo consequat. </a:t>
            </a:r>
          </a:p>
        </p:txBody>
      </p:sp>
      <p:sp>
        <p:nvSpPr>
          <p:cNvPr id="9" name="Text Placeholder 36"/>
          <p:cNvSpPr>
            <a:spLocks noGrp="1"/>
          </p:cNvSpPr>
          <p:nvPr>
            <p:ph type="body" sz="quarter" idx="16" hasCustomPrompt="1"/>
          </p:nvPr>
        </p:nvSpPr>
        <p:spPr>
          <a:xfrm>
            <a:off x="840104" y="2814633"/>
            <a:ext cx="2531747" cy="541338"/>
          </a:xfrm>
        </p:spPr>
        <p:txBody>
          <a:bodyPr>
            <a:noAutofit/>
          </a:bodyPr>
          <a:lstStyle>
            <a:lvl1pPr marL="0" indent="0" algn="l">
              <a:buNone/>
              <a:defRPr kumimoji="0" lang="en-US" sz="2400" b="1" i="0" u="none" strike="noStrike" kern="1200" cap="none" normalizeH="0" baseline="0" dirty="0" smtClean="0">
                <a:ln>
                  <a:noFill/>
                </a:ln>
                <a:solidFill>
                  <a:schemeClr val="tx1"/>
                </a:solidFill>
                <a:effectLst/>
                <a:latin typeface="Open Sans" panose="020B0606030504020204" pitchFamily="34" charset="0"/>
                <a:ea typeface="+mn-ea"/>
                <a:cs typeface="+mn-cs"/>
              </a:defRPr>
            </a:lvl1pPr>
            <a:lvl2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2pPr>
            <a:lvl3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3pPr>
            <a:lvl4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4pPr>
            <a:lvl5pPr>
              <a:defRPr kumimoji="0" lang="ru-RU" sz="2400" b="1" i="0" u="none" strike="noStrike" kern="1200" cap="none" normalizeH="0" baseline="0" dirty="0">
                <a:ln>
                  <a:noFill/>
                </a:ln>
                <a:solidFill>
                  <a:srgbClr val="FE2635"/>
                </a:solidFill>
                <a:effectLst/>
                <a:latin typeface="Open Sans" panose="020B0606030504020204" pitchFamily="34" charset="0"/>
                <a:ea typeface="+mn-ea"/>
                <a:cs typeface="+mn-cs"/>
              </a:defRPr>
            </a:lvl5pPr>
          </a:lstStyle>
          <a:p>
            <a:pPr lvl="0"/>
            <a:r>
              <a:rPr lang="en-US" dirty="0"/>
              <a:t>INFODATA 02</a:t>
            </a:r>
            <a:endParaRPr lang="ru-RU" dirty="0"/>
          </a:p>
        </p:txBody>
      </p:sp>
      <p:sp>
        <p:nvSpPr>
          <p:cNvPr id="10" name="Text Placeholder 33"/>
          <p:cNvSpPr>
            <a:spLocks noGrp="1"/>
          </p:cNvSpPr>
          <p:nvPr>
            <p:ph type="body" sz="quarter" idx="17" hasCustomPrompt="1"/>
          </p:nvPr>
        </p:nvSpPr>
        <p:spPr>
          <a:xfrm>
            <a:off x="840105" y="5151431"/>
            <a:ext cx="3855720" cy="968376"/>
          </a:xfrm>
        </p:spPr>
        <p:txBody>
          <a:bodyPr>
            <a:noAutofit/>
          </a:bodyPr>
          <a:lstStyle>
            <a:lvl1pPr marL="0" indent="0">
              <a:buNone/>
              <a:defRPr sz="1200">
                <a:solidFill>
                  <a:schemeClr val="tx1"/>
                </a:solidFill>
              </a:defRPr>
            </a:lvl1pPr>
          </a:lstStyle>
          <a:p>
            <a:pPr lvl="0"/>
            <a:r>
              <a:rPr lang="en-US" dirty="0"/>
              <a:t>Lorem ipsum dolor sit amet, consectetur adipiscing elit, sed do eiusmod tempor incididunt ut labore et dolore magna aliqua. Ut enim ad minim veniam, quis nostrud exercitation ullamco laboris nisi ut aliquip ex ea commodo consequat. </a:t>
            </a:r>
          </a:p>
        </p:txBody>
      </p:sp>
      <p:sp>
        <p:nvSpPr>
          <p:cNvPr id="11" name="Text Placeholder 36"/>
          <p:cNvSpPr>
            <a:spLocks noGrp="1"/>
          </p:cNvSpPr>
          <p:nvPr>
            <p:ph type="body" sz="quarter" idx="18" hasCustomPrompt="1"/>
          </p:nvPr>
        </p:nvSpPr>
        <p:spPr>
          <a:xfrm>
            <a:off x="840104" y="4610093"/>
            <a:ext cx="2531747" cy="541338"/>
          </a:xfrm>
        </p:spPr>
        <p:txBody>
          <a:bodyPr>
            <a:noAutofit/>
          </a:bodyPr>
          <a:lstStyle>
            <a:lvl1pPr marL="0" indent="0" algn="l">
              <a:buNone/>
              <a:defRPr kumimoji="0" lang="en-US" sz="2400" b="1" i="0" u="none" strike="noStrike" kern="1200" cap="none" normalizeH="0" baseline="0" dirty="0" smtClean="0">
                <a:ln>
                  <a:noFill/>
                </a:ln>
                <a:solidFill>
                  <a:schemeClr val="tx1"/>
                </a:solidFill>
                <a:effectLst/>
                <a:latin typeface="Open Sans" panose="020B0606030504020204" pitchFamily="34" charset="0"/>
                <a:ea typeface="+mn-ea"/>
                <a:cs typeface="+mn-cs"/>
              </a:defRPr>
            </a:lvl1pPr>
            <a:lvl2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2pPr>
            <a:lvl3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3pPr>
            <a:lvl4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4pPr>
            <a:lvl5pPr>
              <a:defRPr kumimoji="0" lang="ru-RU" sz="2400" b="1" i="0" u="none" strike="noStrike" kern="1200" cap="none" normalizeH="0" baseline="0" dirty="0">
                <a:ln>
                  <a:noFill/>
                </a:ln>
                <a:solidFill>
                  <a:srgbClr val="FE2635"/>
                </a:solidFill>
                <a:effectLst/>
                <a:latin typeface="Open Sans" panose="020B0606030504020204" pitchFamily="34" charset="0"/>
                <a:ea typeface="+mn-ea"/>
                <a:cs typeface="+mn-cs"/>
              </a:defRPr>
            </a:lvl5pPr>
          </a:lstStyle>
          <a:p>
            <a:pPr lvl="0"/>
            <a:r>
              <a:rPr lang="en-US" dirty="0"/>
              <a:t>INFODATA 03</a:t>
            </a:r>
            <a:endParaRPr lang="ru-RU" dirty="0"/>
          </a:p>
        </p:txBody>
      </p:sp>
    </p:spTree>
    <p:extLst>
      <p:ext uri="{BB962C8B-B14F-4D97-AF65-F5344CB8AC3E}">
        <p14:creationId xmlns:p14="http://schemas.microsoft.com/office/powerpoint/2010/main" val="33085109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253A2E-4EEB-42EF-BC88-AD0BE5B872DB}" type="datetimeFigureOut">
              <a:rPr lang="ru-RU" smtClean="0"/>
              <a:t>17.06.2023</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C4730313-29A6-4D5B-A27A-B362436FA5D8}" type="slidenum">
              <a:rPr lang="ru-RU" smtClean="0"/>
              <a:t>‹#›</a:t>
            </a:fld>
            <a:endParaRPr lang="ru-RU"/>
          </a:p>
        </p:txBody>
      </p:sp>
    </p:spTree>
    <p:extLst>
      <p:ext uri="{BB962C8B-B14F-4D97-AF65-F5344CB8AC3E}">
        <p14:creationId xmlns:p14="http://schemas.microsoft.com/office/powerpoint/2010/main" val="17496529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5253A2E-4EEB-42EF-BC88-AD0BE5B872DB}" type="datetimeFigureOut">
              <a:rPr lang="ru-RU" smtClean="0"/>
              <a:t>17.06.2023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C4730313-29A6-4D5B-A27A-B362436FA5D8}" type="slidenum">
              <a:rPr lang="ru-RU" smtClean="0"/>
              <a:t>‹#›</a:t>
            </a:fld>
            <a:endParaRPr lang="ru-RU"/>
          </a:p>
        </p:txBody>
      </p:sp>
    </p:spTree>
    <p:extLst>
      <p:ext uri="{BB962C8B-B14F-4D97-AF65-F5344CB8AC3E}">
        <p14:creationId xmlns:p14="http://schemas.microsoft.com/office/powerpoint/2010/main" val="33299912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5253A2E-4EEB-42EF-BC88-AD0BE5B872DB}" type="datetimeFigureOut">
              <a:rPr lang="ru-RU" smtClean="0"/>
              <a:t>17.06.2023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C4730313-29A6-4D5B-A27A-B362436FA5D8}" type="slidenum">
              <a:rPr lang="ru-RU" smtClean="0"/>
              <a:t>‹#›</a:t>
            </a:fld>
            <a:endParaRPr lang="ru-RU"/>
          </a:p>
        </p:txBody>
      </p:sp>
    </p:spTree>
    <p:extLst>
      <p:ext uri="{BB962C8B-B14F-4D97-AF65-F5344CB8AC3E}">
        <p14:creationId xmlns:p14="http://schemas.microsoft.com/office/powerpoint/2010/main" val="31468059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75253A2E-4EEB-42EF-BC88-AD0BE5B872DB}" type="datetimeFigureOut">
              <a:rPr lang="ru-RU" smtClean="0"/>
              <a:t>17.06.2023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C4730313-29A6-4D5B-A27A-B362436FA5D8}" type="slidenum">
              <a:rPr lang="ru-RU" smtClean="0"/>
              <a:t>‹#›</a:t>
            </a:fld>
            <a:endParaRPr lang="ru-RU"/>
          </a:p>
        </p:txBody>
      </p:sp>
    </p:spTree>
    <p:extLst>
      <p:ext uri="{BB962C8B-B14F-4D97-AF65-F5344CB8AC3E}">
        <p14:creationId xmlns:p14="http://schemas.microsoft.com/office/powerpoint/2010/main" val="9372599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ru-R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75253A2E-4EEB-42EF-BC88-AD0BE5B872DB}" type="datetimeFigureOut">
              <a:rPr lang="ru-RU" smtClean="0"/>
              <a:t>17.06.2023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C4730313-29A6-4D5B-A27A-B362436FA5D8}" type="slidenum">
              <a:rPr lang="ru-RU" smtClean="0"/>
              <a:t>‹#›</a:t>
            </a:fld>
            <a:endParaRPr lang="ru-RU"/>
          </a:p>
        </p:txBody>
      </p:sp>
    </p:spTree>
    <p:extLst>
      <p:ext uri="{BB962C8B-B14F-4D97-AF65-F5344CB8AC3E}">
        <p14:creationId xmlns:p14="http://schemas.microsoft.com/office/powerpoint/2010/main" val="17730250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02 options">
    <p:spTree>
      <p:nvGrpSpPr>
        <p:cNvPr id="1" name=""/>
        <p:cNvGrpSpPr/>
        <p:nvPr/>
      </p:nvGrpSpPr>
      <p:grpSpPr>
        <a:xfrm>
          <a:off x="0" y="0"/>
          <a:ext cx="0" cy="0"/>
          <a:chOff x="0" y="0"/>
          <a:chExt cx="0" cy="0"/>
        </a:xfrm>
      </p:grpSpPr>
      <p:sp>
        <p:nvSpPr>
          <p:cNvPr id="34" name="Text Placeholder 33"/>
          <p:cNvSpPr>
            <a:spLocks noGrp="1"/>
          </p:cNvSpPr>
          <p:nvPr>
            <p:ph type="body" sz="quarter" idx="11" hasCustomPrompt="1"/>
          </p:nvPr>
        </p:nvSpPr>
        <p:spPr>
          <a:xfrm>
            <a:off x="840105" y="3279774"/>
            <a:ext cx="2531746" cy="1558925"/>
          </a:xfrm>
        </p:spPr>
        <p:txBody>
          <a:bodyPr>
            <a:noAutofit/>
          </a:bodyPr>
          <a:lstStyle>
            <a:lvl1pPr marL="0" indent="0">
              <a:buNone/>
              <a:defRPr sz="1200">
                <a:solidFill>
                  <a:schemeClr val="tx1"/>
                </a:solidFill>
              </a:defRPr>
            </a:lvl1pPr>
          </a:lstStyle>
          <a:p>
            <a:pPr lvl="0"/>
            <a:r>
              <a:rPr lang="en-US" dirty="0"/>
              <a:t>Lorem ipsum dolor sit amet, consectetur adipiscing elit, sed do eiusmod tempor incididunt ut labore et dolore magna aliqua. Ut enim ad minim veniam, quis nostrud exercitation ullamco laboris nisi ut aliquip ex ea commodo consequat. </a:t>
            </a:r>
          </a:p>
        </p:txBody>
      </p:sp>
      <p:sp>
        <p:nvSpPr>
          <p:cNvPr id="37" name="Text Placeholder 36"/>
          <p:cNvSpPr>
            <a:spLocks noGrp="1"/>
          </p:cNvSpPr>
          <p:nvPr>
            <p:ph type="body" sz="quarter" idx="12" hasCustomPrompt="1"/>
          </p:nvPr>
        </p:nvSpPr>
        <p:spPr>
          <a:xfrm>
            <a:off x="8905875" y="2484438"/>
            <a:ext cx="2489516" cy="541338"/>
          </a:xfrm>
        </p:spPr>
        <p:txBody>
          <a:bodyPr>
            <a:noAutofit/>
          </a:bodyPr>
          <a:lstStyle>
            <a:lvl1pPr marL="0" indent="0" algn="r">
              <a:buNone/>
              <a:defRPr kumimoji="0" lang="en-US" sz="2400" b="1" i="0" u="none" strike="noStrike" kern="1200" cap="none" normalizeH="0" baseline="0" dirty="0" smtClean="0">
                <a:ln>
                  <a:noFill/>
                </a:ln>
                <a:solidFill>
                  <a:schemeClr val="accent3"/>
                </a:solidFill>
                <a:effectLst/>
                <a:latin typeface="Open Sans" panose="020B0606030504020204" pitchFamily="34" charset="0"/>
                <a:ea typeface="+mn-ea"/>
                <a:cs typeface="+mn-cs"/>
              </a:defRPr>
            </a:lvl1pPr>
            <a:lvl2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2pPr>
            <a:lvl3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3pPr>
            <a:lvl4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4pPr>
            <a:lvl5pPr>
              <a:defRPr kumimoji="0" lang="ru-RU" sz="2400" b="1" i="0" u="none" strike="noStrike" kern="1200" cap="none" normalizeH="0" baseline="0" dirty="0">
                <a:ln>
                  <a:noFill/>
                </a:ln>
                <a:solidFill>
                  <a:srgbClr val="FE2635"/>
                </a:solidFill>
                <a:effectLst/>
                <a:latin typeface="Open Sans" panose="020B0606030504020204" pitchFamily="34" charset="0"/>
                <a:ea typeface="+mn-ea"/>
                <a:cs typeface="+mn-cs"/>
              </a:defRPr>
            </a:lvl5pPr>
          </a:lstStyle>
          <a:p>
            <a:pPr lvl="0"/>
            <a:r>
              <a:rPr lang="en-US" dirty="0"/>
              <a:t>INFODATA 02</a:t>
            </a:r>
            <a:endParaRPr lang="ru-RU" dirty="0"/>
          </a:p>
        </p:txBody>
      </p:sp>
      <p:sp>
        <p:nvSpPr>
          <p:cNvPr id="44" name="Text Placeholder 33"/>
          <p:cNvSpPr>
            <a:spLocks noGrp="1"/>
          </p:cNvSpPr>
          <p:nvPr>
            <p:ph type="body" sz="quarter" idx="13" hasCustomPrompt="1"/>
          </p:nvPr>
        </p:nvSpPr>
        <p:spPr>
          <a:xfrm>
            <a:off x="8905875" y="3301998"/>
            <a:ext cx="2489516" cy="1558925"/>
          </a:xfrm>
        </p:spPr>
        <p:txBody>
          <a:bodyPr>
            <a:noAutofit/>
          </a:bodyPr>
          <a:lstStyle>
            <a:lvl1pPr marL="0" indent="0" algn="r">
              <a:buNone/>
              <a:defRPr sz="1200">
                <a:solidFill>
                  <a:schemeClr val="tx1"/>
                </a:solidFill>
              </a:defRPr>
            </a:lvl1pPr>
          </a:lstStyle>
          <a:p>
            <a:pPr lvl="0"/>
            <a:r>
              <a:rPr lang="en-US" dirty="0"/>
              <a:t>Lorem ipsum dolor sit amet, consectetur adipiscing elit, sed do eiusmod tempor incididunt ut labore et dolore magna aliqua. Ut enim ad minim veniam, quis nostrud exercitation ullamco laboris nisi ut aliquip ex ea commodo consequat. </a:t>
            </a:r>
          </a:p>
        </p:txBody>
      </p:sp>
      <p:sp>
        <p:nvSpPr>
          <p:cNvPr id="45" name="Text Placeholder 36"/>
          <p:cNvSpPr>
            <a:spLocks noGrp="1"/>
          </p:cNvSpPr>
          <p:nvPr>
            <p:ph type="body" sz="quarter" idx="14" hasCustomPrompt="1"/>
          </p:nvPr>
        </p:nvSpPr>
        <p:spPr>
          <a:xfrm>
            <a:off x="840104" y="2490789"/>
            <a:ext cx="2531747" cy="541338"/>
          </a:xfrm>
        </p:spPr>
        <p:txBody>
          <a:bodyPr>
            <a:noAutofit/>
          </a:bodyPr>
          <a:lstStyle>
            <a:lvl1pPr marL="0" indent="0" algn="l">
              <a:buNone/>
              <a:defRPr kumimoji="0" lang="en-US" sz="2400" b="1" i="0" u="none" strike="noStrike" kern="1200" cap="none" normalizeH="0" baseline="0" dirty="0" smtClean="0">
                <a:ln>
                  <a:noFill/>
                </a:ln>
                <a:solidFill>
                  <a:schemeClr val="accent1"/>
                </a:solidFill>
                <a:effectLst/>
                <a:latin typeface="Open Sans" panose="020B0606030504020204" pitchFamily="34" charset="0"/>
                <a:ea typeface="+mn-ea"/>
                <a:cs typeface="+mn-cs"/>
              </a:defRPr>
            </a:lvl1pPr>
            <a:lvl2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2pPr>
            <a:lvl3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3pPr>
            <a:lvl4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4pPr>
            <a:lvl5pPr>
              <a:defRPr kumimoji="0" lang="ru-RU" sz="2400" b="1" i="0" u="none" strike="noStrike" kern="1200" cap="none" normalizeH="0" baseline="0" dirty="0">
                <a:ln>
                  <a:noFill/>
                </a:ln>
                <a:solidFill>
                  <a:srgbClr val="FE2635"/>
                </a:solidFill>
                <a:effectLst/>
                <a:latin typeface="Open Sans" panose="020B0606030504020204" pitchFamily="34" charset="0"/>
                <a:ea typeface="+mn-ea"/>
                <a:cs typeface="+mn-cs"/>
              </a:defRPr>
            </a:lvl5pPr>
          </a:lstStyle>
          <a:p>
            <a:pPr lvl="0"/>
            <a:r>
              <a:rPr lang="en-US" dirty="0"/>
              <a:t>INFODATA 01</a:t>
            </a:r>
            <a:endParaRPr lang="ru-RU" dirty="0"/>
          </a:p>
        </p:txBody>
      </p:sp>
    </p:spTree>
    <p:extLst>
      <p:ext uri="{BB962C8B-B14F-4D97-AF65-F5344CB8AC3E}">
        <p14:creationId xmlns:p14="http://schemas.microsoft.com/office/powerpoint/2010/main" val="24858619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04 options">
    <p:spTree>
      <p:nvGrpSpPr>
        <p:cNvPr id="1" name=""/>
        <p:cNvGrpSpPr/>
        <p:nvPr/>
      </p:nvGrpSpPr>
      <p:grpSpPr>
        <a:xfrm>
          <a:off x="0" y="0"/>
          <a:ext cx="0" cy="0"/>
          <a:chOff x="0" y="0"/>
          <a:chExt cx="0" cy="0"/>
        </a:xfrm>
      </p:grpSpPr>
      <p:sp>
        <p:nvSpPr>
          <p:cNvPr id="34" name="Text Placeholder 33"/>
          <p:cNvSpPr>
            <a:spLocks noGrp="1"/>
          </p:cNvSpPr>
          <p:nvPr>
            <p:ph type="body" sz="quarter" idx="11" hasCustomPrompt="1"/>
          </p:nvPr>
        </p:nvSpPr>
        <p:spPr>
          <a:xfrm>
            <a:off x="1106805" y="1274759"/>
            <a:ext cx="2531746" cy="858842"/>
          </a:xfrm>
        </p:spPr>
        <p:txBody>
          <a:bodyPr>
            <a:noAutofit/>
          </a:bodyPr>
          <a:lstStyle>
            <a:lvl1pPr marL="0" indent="0">
              <a:buNone/>
              <a:defRPr sz="1200">
                <a:solidFill>
                  <a:schemeClr val="tx1"/>
                </a:solidFill>
              </a:defRPr>
            </a:lvl1pPr>
          </a:lstStyle>
          <a:p>
            <a:pPr lvl="0"/>
            <a:r>
              <a:rPr lang="en-US" dirty="0"/>
              <a:t>Lorem ipsum dolor sit amet, consectetur adipiscing elit, sed do eiusmod tempor incididunt ut labore et dolore magna aliqua. </a:t>
            </a:r>
          </a:p>
        </p:txBody>
      </p:sp>
      <p:sp>
        <p:nvSpPr>
          <p:cNvPr id="37" name="Text Placeholder 36"/>
          <p:cNvSpPr>
            <a:spLocks noGrp="1"/>
          </p:cNvSpPr>
          <p:nvPr>
            <p:ph type="body" sz="quarter" idx="12" hasCustomPrompt="1"/>
          </p:nvPr>
        </p:nvSpPr>
        <p:spPr>
          <a:xfrm>
            <a:off x="8905875" y="733421"/>
            <a:ext cx="2489516" cy="541338"/>
          </a:xfrm>
        </p:spPr>
        <p:txBody>
          <a:bodyPr>
            <a:noAutofit/>
          </a:bodyPr>
          <a:lstStyle>
            <a:lvl1pPr marL="0" indent="0" algn="r">
              <a:buNone/>
              <a:defRPr kumimoji="0" lang="en-US" sz="2400" b="1" i="0" u="none" strike="noStrike" kern="1200" cap="none" normalizeH="0" baseline="0" dirty="0" smtClean="0">
                <a:ln>
                  <a:noFill/>
                </a:ln>
                <a:solidFill>
                  <a:schemeClr val="accent3"/>
                </a:solidFill>
                <a:effectLst/>
                <a:latin typeface="Open Sans" panose="020B0606030504020204" pitchFamily="34" charset="0"/>
                <a:ea typeface="+mn-ea"/>
                <a:cs typeface="+mn-cs"/>
              </a:defRPr>
            </a:lvl1pPr>
            <a:lvl2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2pPr>
            <a:lvl3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3pPr>
            <a:lvl4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4pPr>
            <a:lvl5pPr>
              <a:defRPr kumimoji="0" lang="ru-RU" sz="2400" b="1" i="0" u="none" strike="noStrike" kern="1200" cap="none" normalizeH="0" baseline="0" dirty="0">
                <a:ln>
                  <a:noFill/>
                </a:ln>
                <a:solidFill>
                  <a:srgbClr val="FE2635"/>
                </a:solidFill>
                <a:effectLst/>
                <a:latin typeface="Open Sans" panose="020B0606030504020204" pitchFamily="34" charset="0"/>
                <a:ea typeface="+mn-ea"/>
                <a:cs typeface="+mn-cs"/>
              </a:defRPr>
            </a:lvl5pPr>
          </a:lstStyle>
          <a:p>
            <a:pPr lvl="0"/>
            <a:r>
              <a:rPr lang="en-US" dirty="0"/>
              <a:t>INFODATA </a:t>
            </a:r>
            <a:r>
              <a:rPr lang="ru-RU" dirty="0"/>
              <a:t>3</a:t>
            </a:r>
          </a:p>
        </p:txBody>
      </p:sp>
      <p:sp>
        <p:nvSpPr>
          <p:cNvPr id="44" name="Text Placeholder 33"/>
          <p:cNvSpPr>
            <a:spLocks noGrp="1"/>
          </p:cNvSpPr>
          <p:nvPr>
            <p:ph type="body" sz="quarter" idx="13" hasCustomPrompt="1"/>
          </p:nvPr>
        </p:nvSpPr>
        <p:spPr>
          <a:xfrm>
            <a:off x="8791575" y="1287459"/>
            <a:ext cx="2603816" cy="793752"/>
          </a:xfrm>
        </p:spPr>
        <p:txBody>
          <a:bodyPr>
            <a:noAutofit/>
          </a:bodyPr>
          <a:lstStyle>
            <a:lvl1pPr marL="0" indent="0" algn="r">
              <a:buNone/>
              <a:defRPr sz="1200">
                <a:solidFill>
                  <a:schemeClr val="tx1"/>
                </a:solidFill>
              </a:defRPr>
            </a:lvl1pPr>
          </a:lstStyle>
          <a:p>
            <a:pPr lvl="0"/>
            <a:r>
              <a:rPr lang="en-US" dirty="0"/>
              <a:t>Lorem ipsum dolor sit amet, consectetur adipiscing elit, sed do eiusmod tempor incididunt ut labore et dolore magna aliqua. </a:t>
            </a:r>
          </a:p>
        </p:txBody>
      </p:sp>
      <p:sp>
        <p:nvSpPr>
          <p:cNvPr id="45" name="Text Placeholder 36"/>
          <p:cNvSpPr>
            <a:spLocks noGrp="1"/>
          </p:cNvSpPr>
          <p:nvPr>
            <p:ph type="body" sz="quarter" idx="14" hasCustomPrompt="1"/>
          </p:nvPr>
        </p:nvSpPr>
        <p:spPr>
          <a:xfrm>
            <a:off x="1106804" y="733421"/>
            <a:ext cx="2531747" cy="541338"/>
          </a:xfrm>
        </p:spPr>
        <p:txBody>
          <a:bodyPr>
            <a:noAutofit/>
          </a:bodyPr>
          <a:lstStyle>
            <a:lvl1pPr marL="0" indent="0" algn="l">
              <a:buNone/>
              <a:defRPr kumimoji="0" lang="en-US" sz="2400" b="1" i="0" u="none" strike="noStrike" kern="1200" cap="none" normalizeH="0" baseline="0" dirty="0" smtClean="0">
                <a:ln>
                  <a:noFill/>
                </a:ln>
                <a:solidFill>
                  <a:schemeClr val="accent2"/>
                </a:solidFill>
                <a:effectLst/>
                <a:latin typeface="Open Sans" panose="020B0606030504020204" pitchFamily="34" charset="0"/>
                <a:ea typeface="+mn-ea"/>
                <a:cs typeface="+mn-cs"/>
              </a:defRPr>
            </a:lvl1pPr>
            <a:lvl2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2pPr>
            <a:lvl3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3pPr>
            <a:lvl4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4pPr>
            <a:lvl5pPr>
              <a:defRPr kumimoji="0" lang="ru-RU" sz="2400" b="1" i="0" u="none" strike="noStrike" kern="1200" cap="none" normalizeH="0" baseline="0" dirty="0">
                <a:ln>
                  <a:noFill/>
                </a:ln>
                <a:solidFill>
                  <a:srgbClr val="FE2635"/>
                </a:solidFill>
                <a:effectLst/>
                <a:latin typeface="Open Sans" panose="020B0606030504020204" pitchFamily="34" charset="0"/>
                <a:ea typeface="+mn-ea"/>
                <a:cs typeface="+mn-cs"/>
              </a:defRPr>
            </a:lvl5pPr>
          </a:lstStyle>
          <a:p>
            <a:pPr lvl="0"/>
            <a:r>
              <a:rPr lang="en-US" dirty="0"/>
              <a:t>INFODATA 0</a:t>
            </a:r>
            <a:r>
              <a:rPr lang="ru-RU" dirty="0"/>
              <a:t>2</a:t>
            </a:r>
          </a:p>
        </p:txBody>
      </p:sp>
      <p:sp>
        <p:nvSpPr>
          <p:cNvPr id="10" name="Text Placeholder 33"/>
          <p:cNvSpPr>
            <a:spLocks noGrp="1"/>
          </p:cNvSpPr>
          <p:nvPr>
            <p:ph type="body" sz="quarter" idx="15" hasCustomPrompt="1"/>
          </p:nvPr>
        </p:nvSpPr>
        <p:spPr>
          <a:xfrm>
            <a:off x="1106805" y="5246684"/>
            <a:ext cx="2531746" cy="858842"/>
          </a:xfrm>
        </p:spPr>
        <p:txBody>
          <a:bodyPr>
            <a:noAutofit/>
          </a:bodyPr>
          <a:lstStyle>
            <a:lvl1pPr marL="0" indent="0">
              <a:buNone/>
              <a:defRPr sz="1200">
                <a:solidFill>
                  <a:schemeClr val="tx1"/>
                </a:solidFill>
              </a:defRPr>
            </a:lvl1pPr>
          </a:lstStyle>
          <a:p>
            <a:pPr lvl="0"/>
            <a:r>
              <a:rPr lang="en-US" dirty="0"/>
              <a:t>Lorem ipsum dolor sit amet, consectetur adipiscing elit, sed do eiusmod tempor incididunt ut labore et dolore magna aliqua. </a:t>
            </a:r>
          </a:p>
        </p:txBody>
      </p:sp>
      <p:sp>
        <p:nvSpPr>
          <p:cNvPr id="11" name="Text Placeholder 36"/>
          <p:cNvSpPr>
            <a:spLocks noGrp="1"/>
          </p:cNvSpPr>
          <p:nvPr>
            <p:ph type="body" sz="quarter" idx="16" hasCustomPrompt="1"/>
          </p:nvPr>
        </p:nvSpPr>
        <p:spPr>
          <a:xfrm>
            <a:off x="1106804" y="4705346"/>
            <a:ext cx="2531747" cy="541338"/>
          </a:xfrm>
        </p:spPr>
        <p:txBody>
          <a:bodyPr>
            <a:noAutofit/>
          </a:bodyPr>
          <a:lstStyle>
            <a:lvl1pPr marL="0" indent="0" algn="l">
              <a:buNone/>
              <a:defRPr kumimoji="0" lang="en-US" sz="2400" b="1" i="0" u="none" strike="noStrike" kern="1200" cap="none" normalizeH="0" baseline="0" dirty="0" smtClean="0">
                <a:ln>
                  <a:noFill/>
                </a:ln>
                <a:solidFill>
                  <a:schemeClr val="accent1"/>
                </a:solidFill>
                <a:effectLst/>
                <a:latin typeface="Open Sans" panose="020B0606030504020204" pitchFamily="34" charset="0"/>
                <a:ea typeface="+mn-ea"/>
                <a:cs typeface="+mn-cs"/>
              </a:defRPr>
            </a:lvl1pPr>
            <a:lvl2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2pPr>
            <a:lvl3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3pPr>
            <a:lvl4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4pPr>
            <a:lvl5pPr>
              <a:defRPr kumimoji="0" lang="ru-RU" sz="2400" b="1" i="0" u="none" strike="noStrike" kern="1200" cap="none" normalizeH="0" baseline="0" dirty="0">
                <a:ln>
                  <a:noFill/>
                </a:ln>
                <a:solidFill>
                  <a:srgbClr val="FE2635"/>
                </a:solidFill>
                <a:effectLst/>
                <a:latin typeface="Open Sans" panose="020B0606030504020204" pitchFamily="34" charset="0"/>
                <a:ea typeface="+mn-ea"/>
                <a:cs typeface="+mn-cs"/>
              </a:defRPr>
            </a:lvl5pPr>
          </a:lstStyle>
          <a:p>
            <a:pPr lvl="0"/>
            <a:r>
              <a:rPr lang="en-US" dirty="0"/>
              <a:t>INFODATA 0</a:t>
            </a:r>
            <a:r>
              <a:rPr lang="ru-RU" dirty="0"/>
              <a:t>1</a:t>
            </a:r>
          </a:p>
        </p:txBody>
      </p:sp>
      <p:sp>
        <p:nvSpPr>
          <p:cNvPr id="12" name="Text Placeholder 36"/>
          <p:cNvSpPr>
            <a:spLocks noGrp="1"/>
          </p:cNvSpPr>
          <p:nvPr>
            <p:ph type="body" sz="quarter" idx="17" hasCustomPrompt="1"/>
          </p:nvPr>
        </p:nvSpPr>
        <p:spPr>
          <a:xfrm>
            <a:off x="8905875" y="4705346"/>
            <a:ext cx="2489516" cy="541338"/>
          </a:xfrm>
        </p:spPr>
        <p:txBody>
          <a:bodyPr>
            <a:noAutofit/>
          </a:bodyPr>
          <a:lstStyle>
            <a:lvl1pPr marL="0" indent="0" algn="r">
              <a:buNone/>
              <a:defRPr kumimoji="0" lang="en-US" sz="2400" b="1" i="0" u="none" strike="noStrike" kern="1200" cap="none" normalizeH="0" baseline="0" dirty="0" smtClean="0">
                <a:ln>
                  <a:noFill/>
                </a:ln>
                <a:solidFill>
                  <a:schemeClr val="accent5"/>
                </a:solidFill>
                <a:effectLst/>
                <a:latin typeface="Open Sans" panose="020B0606030504020204" pitchFamily="34" charset="0"/>
                <a:ea typeface="+mn-ea"/>
                <a:cs typeface="+mn-cs"/>
              </a:defRPr>
            </a:lvl1pPr>
            <a:lvl2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2pPr>
            <a:lvl3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3pPr>
            <a:lvl4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4pPr>
            <a:lvl5pPr>
              <a:defRPr kumimoji="0" lang="ru-RU" sz="2400" b="1" i="0" u="none" strike="noStrike" kern="1200" cap="none" normalizeH="0" baseline="0" dirty="0">
                <a:ln>
                  <a:noFill/>
                </a:ln>
                <a:solidFill>
                  <a:srgbClr val="FE2635"/>
                </a:solidFill>
                <a:effectLst/>
                <a:latin typeface="Open Sans" panose="020B0606030504020204" pitchFamily="34" charset="0"/>
                <a:ea typeface="+mn-ea"/>
                <a:cs typeface="+mn-cs"/>
              </a:defRPr>
            </a:lvl5pPr>
          </a:lstStyle>
          <a:p>
            <a:pPr lvl="0"/>
            <a:r>
              <a:rPr lang="en-US" dirty="0"/>
              <a:t>INFODATA 0</a:t>
            </a:r>
            <a:r>
              <a:rPr lang="ru-RU" dirty="0"/>
              <a:t>4</a:t>
            </a:r>
          </a:p>
        </p:txBody>
      </p:sp>
      <p:sp>
        <p:nvSpPr>
          <p:cNvPr id="13" name="Text Placeholder 33"/>
          <p:cNvSpPr>
            <a:spLocks noGrp="1"/>
          </p:cNvSpPr>
          <p:nvPr>
            <p:ph type="body" sz="quarter" idx="18" hasCustomPrompt="1"/>
          </p:nvPr>
        </p:nvSpPr>
        <p:spPr>
          <a:xfrm>
            <a:off x="8791575" y="5259384"/>
            <a:ext cx="2603816" cy="793752"/>
          </a:xfrm>
        </p:spPr>
        <p:txBody>
          <a:bodyPr>
            <a:noAutofit/>
          </a:bodyPr>
          <a:lstStyle>
            <a:lvl1pPr marL="0" indent="0" algn="r">
              <a:buNone/>
              <a:defRPr sz="1200">
                <a:solidFill>
                  <a:schemeClr val="tx1"/>
                </a:solidFill>
              </a:defRPr>
            </a:lvl1pPr>
          </a:lstStyle>
          <a:p>
            <a:pPr lvl="0"/>
            <a:r>
              <a:rPr lang="en-US" dirty="0"/>
              <a:t>Lorem ipsum dolor sit amet, consectetur adipiscing elit, sed do eiusmod tempor incididunt ut labore et dolore magna aliqua. </a:t>
            </a:r>
          </a:p>
        </p:txBody>
      </p:sp>
    </p:spTree>
    <p:extLst>
      <p:ext uri="{BB962C8B-B14F-4D97-AF65-F5344CB8AC3E}">
        <p14:creationId xmlns:p14="http://schemas.microsoft.com/office/powerpoint/2010/main" val="35534402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05 options">
    <p:spTree>
      <p:nvGrpSpPr>
        <p:cNvPr id="1" name=""/>
        <p:cNvGrpSpPr/>
        <p:nvPr/>
      </p:nvGrpSpPr>
      <p:grpSpPr>
        <a:xfrm>
          <a:off x="0" y="0"/>
          <a:ext cx="0" cy="0"/>
          <a:chOff x="0" y="0"/>
          <a:chExt cx="0" cy="0"/>
        </a:xfrm>
      </p:grpSpPr>
      <p:pic>
        <p:nvPicPr>
          <p:cNvPr id="2" name="Picture 1" hidden="1"/>
          <p:cNvPicPr>
            <a:picLocks noChangeAspect="1"/>
          </p:cNvPicPr>
          <p:nvPr userDrawn="1"/>
        </p:nvPicPr>
        <p:blipFill>
          <a:blip r:embed="rId2"/>
          <a:stretch>
            <a:fillRect/>
          </a:stretch>
        </p:blipFill>
        <p:spPr>
          <a:xfrm>
            <a:off x="3018" y="2412"/>
            <a:ext cx="12188982" cy="6859156"/>
          </a:xfrm>
          <a:prstGeom prst="rect">
            <a:avLst/>
          </a:prstGeom>
        </p:spPr>
      </p:pic>
      <p:sp>
        <p:nvSpPr>
          <p:cNvPr id="10" name="Text Placeholder 33"/>
          <p:cNvSpPr>
            <a:spLocks noGrp="1"/>
          </p:cNvSpPr>
          <p:nvPr>
            <p:ph type="body" sz="quarter" idx="15" hasCustomPrompt="1"/>
          </p:nvPr>
        </p:nvSpPr>
        <p:spPr>
          <a:xfrm>
            <a:off x="1106803" y="5418134"/>
            <a:ext cx="2074545" cy="858842"/>
          </a:xfrm>
        </p:spPr>
        <p:txBody>
          <a:bodyPr>
            <a:noAutofit/>
          </a:bodyPr>
          <a:lstStyle>
            <a:lvl1pPr marL="0" indent="0">
              <a:buNone/>
              <a:defRPr sz="1200">
                <a:solidFill>
                  <a:schemeClr val="tx1"/>
                </a:solidFill>
              </a:defRPr>
            </a:lvl1pPr>
          </a:lstStyle>
          <a:p>
            <a:pPr lvl="0"/>
            <a:r>
              <a:rPr lang="en-US" dirty="0"/>
              <a:t>Lorem ipsum dolor sit amet, consectetur adipiscing elit, sed do eiusmod tempor</a:t>
            </a:r>
          </a:p>
        </p:txBody>
      </p:sp>
      <p:sp>
        <p:nvSpPr>
          <p:cNvPr id="11" name="Text Placeholder 36"/>
          <p:cNvSpPr>
            <a:spLocks noGrp="1"/>
          </p:cNvSpPr>
          <p:nvPr>
            <p:ph type="body" sz="quarter" idx="16" hasCustomPrompt="1"/>
          </p:nvPr>
        </p:nvSpPr>
        <p:spPr>
          <a:xfrm>
            <a:off x="1106803" y="5035548"/>
            <a:ext cx="2226947" cy="541338"/>
          </a:xfrm>
        </p:spPr>
        <p:txBody>
          <a:bodyPr>
            <a:noAutofit/>
          </a:bodyPr>
          <a:lstStyle>
            <a:lvl1pPr marL="0" indent="0" algn="l">
              <a:buNone/>
              <a:defRPr kumimoji="0" lang="en-US" sz="2000" b="1" i="0" u="none" strike="noStrike" kern="1200" cap="none" normalizeH="0" baseline="0" dirty="0" smtClean="0">
                <a:ln>
                  <a:noFill/>
                </a:ln>
                <a:solidFill>
                  <a:schemeClr val="accent1"/>
                </a:solidFill>
                <a:effectLst/>
                <a:latin typeface="Open Sans" panose="020B0606030504020204" pitchFamily="34" charset="0"/>
                <a:ea typeface="+mn-ea"/>
                <a:cs typeface="+mn-cs"/>
              </a:defRPr>
            </a:lvl1pPr>
            <a:lvl2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2pPr>
            <a:lvl3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3pPr>
            <a:lvl4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4pPr>
            <a:lvl5pPr>
              <a:defRPr kumimoji="0" lang="ru-RU" sz="2400" b="1" i="0" u="none" strike="noStrike" kern="1200" cap="none" normalizeH="0" baseline="0" dirty="0">
                <a:ln>
                  <a:noFill/>
                </a:ln>
                <a:solidFill>
                  <a:srgbClr val="FE2635"/>
                </a:solidFill>
                <a:effectLst/>
                <a:latin typeface="Open Sans" panose="020B0606030504020204" pitchFamily="34" charset="0"/>
                <a:ea typeface="+mn-ea"/>
                <a:cs typeface="+mn-cs"/>
              </a:defRPr>
            </a:lvl5pPr>
          </a:lstStyle>
          <a:p>
            <a:pPr lvl="0"/>
            <a:r>
              <a:rPr lang="en-US" dirty="0"/>
              <a:t>INFODATA 0</a:t>
            </a:r>
            <a:r>
              <a:rPr lang="ru-RU" dirty="0"/>
              <a:t>1</a:t>
            </a:r>
          </a:p>
        </p:txBody>
      </p:sp>
      <p:sp>
        <p:nvSpPr>
          <p:cNvPr id="14" name="Text Placeholder 33"/>
          <p:cNvSpPr>
            <a:spLocks noGrp="1"/>
          </p:cNvSpPr>
          <p:nvPr>
            <p:ph type="body" sz="quarter" idx="19" hasCustomPrompt="1"/>
          </p:nvPr>
        </p:nvSpPr>
        <p:spPr>
          <a:xfrm>
            <a:off x="1011553" y="3433362"/>
            <a:ext cx="2074545" cy="858842"/>
          </a:xfrm>
        </p:spPr>
        <p:txBody>
          <a:bodyPr>
            <a:noAutofit/>
          </a:bodyPr>
          <a:lstStyle>
            <a:lvl1pPr marL="0" indent="0">
              <a:buNone/>
              <a:defRPr sz="1200">
                <a:solidFill>
                  <a:schemeClr val="tx1"/>
                </a:solidFill>
              </a:defRPr>
            </a:lvl1pPr>
          </a:lstStyle>
          <a:p>
            <a:pPr lvl="0"/>
            <a:r>
              <a:rPr lang="en-US" dirty="0"/>
              <a:t>Lorem ipsum dolor sit amet, consectetur adipiscing elit, sed do eiusmod tempor</a:t>
            </a:r>
          </a:p>
        </p:txBody>
      </p:sp>
      <p:sp>
        <p:nvSpPr>
          <p:cNvPr id="15" name="Text Placeholder 36"/>
          <p:cNvSpPr>
            <a:spLocks noGrp="1"/>
          </p:cNvSpPr>
          <p:nvPr>
            <p:ph type="body" sz="quarter" idx="20" hasCustomPrompt="1"/>
          </p:nvPr>
        </p:nvSpPr>
        <p:spPr>
          <a:xfrm>
            <a:off x="1011553" y="3050776"/>
            <a:ext cx="2322197" cy="541338"/>
          </a:xfrm>
        </p:spPr>
        <p:txBody>
          <a:bodyPr>
            <a:noAutofit/>
          </a:bodyPr>
          <a:lstStyle>
            <a:lvl1pPr marL="0" indent="0" algn="l">
              <a:buNone/>
              <a:defRPr kumimoji="0" lang="en-US" sz="2000" b="1" i="0" u="none" strike="noStrike" kern="1200" cap="none" normalizeH="0" baseline="0" dirty="0" smtClean="0">
                <a:ln>
                  <a:noFill/>
                </a:ln>
                <a:solidFill>
                  <a:schemeClr val="accent2"/>
                </a:solidFill>
                <a:effectLst/>
                <a:latin typeface="Open Sans" panose="020B0606030504020204" pitchFamily="34" charset="0"/>
                <a:ea typeface="+mn-ea"/>
                <a:cs typeface="+mn-cs"/>
              </a:defRPr>
            </a:lvl1pPr>
            <a:lvl2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2pPr>
            <a:lvl3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3pPr>
            <a:lvl4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4pPr>
            <a:lvl5pPr>
              <a:defRPr kumimoji="0" lang="ru-RU" sz="2400" b="1" i="0" u="none" strike="noStrike" kern="1200" cap="none" normalizeH="0" baseline="0" dirty="0">
                <a:ln>
                  <a:noFill/>
                </a:ln>
                <a:solidFill>
                  <a:srgbClr val="FE2635"/>
                </a:solidFill>
                <a:effectLst/>
                <a:latin typeface="Open Sans" panose="020B0606030504020204" pitchFamily="34" charset="0"/>
                <a:ea typeface="+mn-ea"/>
                <a:cs typeface="+mn-cs"/>
              </a:defRPr>
            </a:lvl5pPr>
          </a:lstStyle>
          <a:p>
            <a:pPr lvl="0"/>
            <a:r>
              <a:rPr lang="en-US" dirty="0"/>
              <a:t>INFODATA 0</a:t>
            </a:r>
            <a:r>
              <a:rPr lang="ru-RU" dirty="0"/>
              <a:t>2</a:t>
            </a:r>
          </a:p>
        </p:txBody>
      </p:sp>
      <p:sp>
        <p:nvSpPr>
          <p:cNvPr id="18" name="Text Placeholder 33"/>
          <p:cNvSpPr>
            <a:spLocks noGrp="1"/>
          </p:cNvSpPr>
          <p:nvPr>
            <p:ph type="body" sz="quarter" idx="21" hasCustomPrompt="1"/>
          </p:nvPr>
        </p:nvSpPr>
        <p:spPr>
          <a:xfrm>
            <a:off x="1478278" y="1405336"/>
            <a:ext cx="2074545" cy="858842"/>
          </a:xfrm>
        </p:spPr>
        <p:txBody>
          <a:bodyPr>
            <a:noAutofit/>
          </a:bodyPr>
          <a:lstStyle>
            <a:lvl1pPr marL="0" indent="0">
              <a:buNone/>
              <a:defRPr sz="1200">
                <a:solidFill>
                  <a:schemeClr val="tx1"/>
                </a:solidFill>
              </a:defRPr>
            </a:lvl1pPr>
          </a:lstStyle>
          <a:p>
            <a:pPr lvl="0"/>
            <a:r>
              <a:rPr lang="en-US" dirty="0"/>
              <a:t>Lorem ipsum dolor sit amet, consectetur adipiscing elit, sed do eiusmod tempor</a:t>
            </a:r>
          </a:p>
        </p:txBody>
      </p:sp>
      <p:sp>
        <p:nvSpPr>
          <p:cNvPr id="19" name="Text Placeholder 36"/>
          <p:cNvSpPr>
            <a:spLocks noGrp="1"/>
          </p:cNvSpPr>
          <p:nvPr>
            <p:ph type="body" sz="quarter" idx="22" hasCustomPrompt="1"/>
          </p:nvPr>
        </p:nvSpPr>
        <p:spPr>
          <a:xfrm>
            <a:off x="1478278" y="1022750"/>
            <a:ext cx="2322197" cy="541338"/>
          </a:xfrm>
        </p:spPr>
        <p:txBody>
          <a:bodyPr>
            <a:noAutofit/>
          </a:bodyPr>
          <a:lstStyle>
            <a:lvl1pPr marL="0" indent="0" algn="l">
              <a:buNone/>
              <a:defRPr kumimoji="0" lang="en-US" sz="2000" b="1" i="0" u="none" strike="noStrike" kern="1200" cap="none" normalizeH="0" baseline="0" dirty="0" smtClean="0">
                <a:ln>
                  <a:noFill/>
                </a:ln>
                <a:solidFill>
                  <a:schemeClr val="accent3"/>
                </a:solidFill>
                <a:effectLst/>
                <a:latin typeface="Open Sans" panose="020B0606030504020204" pitchFamily="34" charset="0"/>
                <a:ea typeface="+mn-ea"/>
                <a:cs typeface="+mn-cs"/>
              </a:defRPr>
            </a:lvl1pPr>
            <a:lvl2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2pPr>
            <a:lvl3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3pPr>
            <a:lvl4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4pPr>
            <a:lvl5pPr>
              <a:defRPr kumimoji="0" lang="ru-RU" sz="2400" b="1" i="0" u="none" strike="noStrike" kern="1200" cap="none" normalizeH="0" baseline="0" dirty="0">
                <a:ln>
                  <a:noFill/>
                </a:ln>
                <a:solidFill>
                  <a:srgbClr val="FE2635"/>
                </a:solidFill>
                <a:effectLst/>
                <a:latin typeface="Open Sans" panose="020B0606030504020204" pitchFamily="34" charset="0"/>
                <a:ea typeface="+mn-ea"/>
                <a:cs typeface="+mn-cs"/>
              </a:defRPr>
            </a:lvl5pPr>
          </a:lstStyle>
          <a:p>
            <a:pPr lvl="0"/>
            <a:r>
              <a:rPr lang="en-US" dirty="0"/>
              <a:t>INFODATA 0</a:t>
            </a:r>
            <a:r>
              <a:rPr lang="ru-RU" dirty="0"/>
              <a:t>3</a:t>
            </a:r>
          </a:p>
        </p:txBody>
      </p:sp>
      <p:sp>
        <p:nvSpPr>
          <p:cNvPr id="20" name="Text Placeholder 36"/>
          <p:cNvSpPr>
            <a:spLocks noGrp="1"/>
          </p:cNvSpPr>
          <p:nvPr>
            <p:ph type="body" sz="quarter" idx="23" hasCustomPrompt="1"/>
          </p:nvPr>
        </p:nvSpPr>
        <p:spPr>
          <a:xfrm>
            <a:off x="9258299" y="3112687"/>
            <a:ext cx="1889441" cy="541338"/>
          </a:xfrm>
        </p:spPr>
        <p:txBody>
          <a:bodyPr>
            <a:noAutofit/>
          </a:bodyPr>
          <a:lstStyle>
            <a:lvl1pPr marL="0" indent="0" algn="r">
              <a:buNone/>
              <a:defRPr kumimoji="0" lang="en-US" sz="2000" b="1" i="0" u="none" strike="noStrike" kern="1200" cap="none" normalizeH="0" baseline="0" dirty="0" smtClean="0">
                <a:ln>
                  <a:noFill/>
                </a:ln>
                <a:solidFill>
                  <a:schemeClr val="accent6"/>
                </a:solidFill>
                <a:effectLst/>
                <a:latin typeface="Open Sans" panose="020B0606030504020204" pitchFamily="34" charset="0"/>
                <a:ea typeface="+mn-ea"/>
                <a:cs typeface="+mn-cs"/>
              </a:defRPr>
            </a:lvl1pPr>
            <a:lvl2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2pPr>
            <a:lvl3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3pPr>
            <a:lvl4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4pPr>
            <a:lvl5pPr>
              <a:defRPr kumimoji="0" lang="ru-RU" sz="2400" b="1" i="0" u="none" strike="noStrike" kern="1200" cap="none" normalizeH="0" baseline="0" dirty="0">
                <a:ln>
                  <a:noFill/>
                </a:ln>
                <a:solidFill>
                  <a:srgbClr val="FE2635"/>
                </a:solidFill>
                <a:effectLst/>
                <a:latin typeface="Open Sans" panose="020B0606030504020204" pitchFamily="34" charset="0"/>
                <a:ea typeface="+mn-ea"/>
                <a:cs typeface="+mn-cs"/>
              </a:defRPr>
            </a:lvl5pPr>
          </a:lstStyle>
          <a:p>
            <a:pPr lvl="0"/>
            <a:r>
              <a:rPr lang="en-US" dirty="0"/>
              <a:t>INFODATA 0</a:t>
            </a:r>
            <a:r>
              <a:rPr lang="ru-RU" dirty="0"/>
              <a:t>5</a:t>
            </a:r>
          </a:p>
        </p:txBody>
      </p:sp>
      <p:sp>
        <p:nvSpPr>
          <p:cNvPr id="21" name="Text Placeholder 33"/>
          <p:cNvSpPr>
            <a:spLocks noGrp="1"/>
          </p:cNvSpPr>
          <p:nvPr>
            <p:ph type="body" sz="quarter" idx="24" hasCustomPrompt="1"/>
          </p:nvPr>
        </p:nvSpPr>
        <p:spPr>
          <a:xfrm>
            <a:off x="9382125" y="3507973"/>
            <a:ext cx="1765616" cy="793752"/>
          </a:xfrm>
        </p:spPr>
        <p:txBody>
          <a:bodyPr>
            <a:noAutofit/>
          </a:bodyPr>
          <a:lstStyle>
            <a:lvl1pPr marL="0" indent="0" algn="r">
              <a:buNone/>
              <a:defRPr sz="1200">
                <a:solidFill>
                  <a:schemeClr val="tx1"/>
                </a:solidFill>
              </a:defRPr>
            </a:lvl1pPr>
          </a:lstStyle>
          <a:p>
            <a:pPr lvl="0"/>
            <a:r>
              <a:rPr lang="en-US" dirty="0"/>
              <a:t>Lorem ipsum dolor sit amet, consectetur adipiscing elit, sed do eiusmod</a:t>
            </a:r>
          </a:p>
        </p:txBody>
      </p:sp>
      <p:sp>
        <p:nvSpPr>
          <p:cNvPr id="22" name="Text Placeholder 36"/>
          <p:cNvSpPr>
            <a:spLocks noGrp="1"/>
          </p:cNvSpPr>
          <p:nvPr>
            <p:ph type="body" sz="quarter" idx="25" hasCustomPrompt="1"/>
          </p:nvPr>
        </p:nvSpPr>
        <p:spPr>
          <a:xfrm>
            <a:off x="8848724" y="1022750"/>
            <a:ext cx="1889441" cy="541338"/>
          </a:xfrm>
        </p:spPr>
        <p:txBody>
          <a:bodyPr>
            <a:noAutofit/>
          </a:bodyPr>
          <a:lstStyle>
            <a:lvl1pPr marL="0" indent="0" algn="r">
              <a:buNone/>
              <a:defRPr kumimoji="0" lang="en-US" sz="2000" b="1" i="0" u="none" strike="noStrike" kern="1200" cap="none" normalizeH="0" baseline="0" dirty="0" smtClean="0">
                <a:ln>
                  <a:noFill/>
                </a:ln>
                <a:solidFill>
                  <a:schemeClr val="accent5"/>
                </a:solidFill>
                <a:effectLst/>
                <a:latin typeface="Open Sans" panose="020B0606030504020204" pitchFamily="34" charset="0"/>
                <a:ea typeface="+mn-ea"/>
                <a:cs typeface="+mn-cs"/>
              </a:defRPr>
            </a:lvl1pPr>
            <a:lvl2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2pPr>
            <a:lvl3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3pPr>
            <a:lvl4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4pPr>
            <a:lvl5pPr>
              <a:defRPr kumimoji="0" lang="ru-RU" sz="2400" b="1" i="0" u="none" strike="noStrike" kern="1200" cap="none" normalizeH="0" baseline="0" dirty="0">
                <a:ln>
                  <a:noFill/>
                </a:ln>
                <a:solidFill>
                  <a:srgbClr val="FE2635"/>
                </a:solidFill>
                <a:effectLst/>
                <a:latin typeface="Open Sans" panose="020B0606030504020204" pitchFamily="34" charset="0"/>
                <a:ea typeface="+mn-ea"/>
                <a:cs typeface="+mn-cs"/>
              </a:defRPr>
            </a:lvl5pPr>
          </a:lstStyle>
          <a:p>
            <a:pPr lvl="0"/>
            <a:r>
              <a:rPr lang="en-US" dirty="0"/>
              <a:t>INFODATA 0</a:t>
            </a:r>
            <a:r>
              <a:rPr lang="ru-RU" dirty="0"/>
              <a:t>4</a:t>
            </a:r>
          </a:p>
        </p:txBody>
      </p:sp>
      <p:sp>
        <p:nvSpPr>
          <p:cNvPr id="23" name="Text Placeholder 33"/>
          <p:cNvSpPr>
            <a:spLocks noGrp="1"/>
          </p:cNvSpPr>
          <p:nvPr>
            <p:ph type="body" sz="quarter" idx="26" hasCustomPrompt="1"/>
          </p:nvPr>
        </p:nvSpPr>
        <p:spPr>
          <a:xfrm>
            <a:off x="8972550" y="1418036"/>
            <a:ext cx="1765616" cy="793752"/>
          </a:xfrm>
        </p:spPr>
        <p:txBody>
          <a:bodyPr>
            <a:noAutofit/>
          </a:bodyPr>
          <a:lstStyle>
            <a:lvl1pPr marL="0" indent="0" algn="r">
              <a:buNone/>
              <a:defRPr sz="1200">
                <a:solidFill>
                  <a:schemeClr val="tx1"/>
                </a:solidFill>
              </a:defRPr>
            </a:lvl1pPr>
          </a:lstStyle>
          <a:p>
            <a:pPr lvl="0"/>
            <a:r>
              <a:rPr lang="en-US" dirty="0"/>
              <a:t>Lorem ipsum dolor sit amet, consectetur adipiscing elit, sed do eiusmod</a:t>
            </a:r>
          </a:p>
        </p:txBody>
      </p:sp>
    </p:spTree>
    <p:extLst>
      <p:ext uri="{BB962C8B-B14F-4D97-AF65-F5344CB8AC3E}">
        <p14:creationId xmlns:p14="http://schemas.microsoft.com/office/powerpoint/2010/main" val="1855529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 options">
    <p:spTree>
      <p:nvGrpSpPr>
        <p:cNvPr id="1" name=""/>
        <p:cNvGrpSpPr/>
        <p:nvPr/>
      </p:nvGrpSpPr>
      <p:grpSpPr>
        <a:xfrm>
          <a:off x="0" y="0"/>
          <a:ext cx="0" cy="0"/>
          <a:chOff x="0" y="0"/>
          <a:chExt cx="0" cy="0"/>
        </a:xfrm>
      </p:grpSpPr>
      <p:sp>
        <p:nvSpPr>
          <p:cNvPr id="12" name="Text Placeholder 11"/>
          <p:cNvSpPr>
            <a:spLocks noGrp="1"/>
          </p:cNvSpPr>
          <p:nvPr>
            <p:ph type="body" sz="quarter" idx="10" hasCustomPrompt="1"/>
          </p:nvPr>
        </p:nvSpPr>
        <p:spPr>
          <a:xfrm>
            <a:off x="2346065" y="5804187"/>
            <a:ext cx="1821263" cy="791055"/>
          </a:xfrm>
        </p:spPr>
        <p:txBody>
          <a:bodyPr>
            <a:noAutofit/>
          </a:bodyPr>
          <a:lstStyle>
            <a:lvl1pPr marL="0" indent="0">
              <a:buNone/>
              <a:defRPr sz="1300">
                <a:solidFill>
                  <a:schemeClr val="tx1"/>
                </a:solidFill>
              </a:defRPr>
            </a:lvl1pPr>
          </a:lstStyle>
          <a:p>
            <a:pPr lvl="0"/>
            <a:r>
              <a:rPr lang="en-US" dirty="0"/>
              <a:t>Lorem ipsum dolor sit amet, consectetur</a:t>
            </a:r>
            <a:endParaRPr lang="ru-RU" dirty="0"/>
          </a:p>
        </p:txBody>
      </p:sp>
      <p:sp>
        <p:nvSpPr>
          <p:cNvPr id="17" name="Text Placeholder 16"/>
          <p:cNvSpPr>
            <a:spLocks noGrp="1"/>
          </p:cNvSpPr>
          <p:nvPr>
            <p:ph type="body" sz="quarter" idx="14" hasCustomPrompt="1"/>
          </p:nvPr>
        </p:nvSpPr>
        <p:spPr>
          <a:xfrm>
            <a:off x="2392397" y="5426599"/>
            <a:ext cx="1728600" cy="377588"/>
          </a:xfrm>
        </p:spPr>
        <p:txBody>
          <a:bodyPr>
            <a:normAutofit/>
          </a:bodyPr>
          <a:lstStyle>
            <a:lvl1pPr marL="0" marR="0" indent="0" algn="ctr" defTabSz="914400" rtl="0" eaLnBrk="0" fontAlgn="base" latinLnBrk="0" hangingPunct="0">
              <a:lnSpc>
                <a:spcPct val="100000"/>
              </a:lnSpc>
              <a:spcBef>
                <a:spcPct val="0"/>
              </a:spcBef>
              <a:spcAft>
                <a:spcPct val="0"/>
              </a:spcAft>
              <a:buClrTx/>
              <a:buSzTx/>
              <a:buFontTx/>
              <a:buNone/>
              <a:tabLst/>
              <a:defRPr kumimoji="0" lang="ru-RU" sz="1900" b="1" i="0" u="none" strike="noStrike" kern="1200" cap="none" normalizeH="0" baseline="0" dirty="0">
                <a:ln>
                  <a:noFill/>
                </a:ln>
                <a:solidFill>
                  <a:schemeClr val="tx1"/>
                </a:solidFill>
                <a:effectLst/>
                <a:latin typeface="Open Sans" panose="020B0606030504020204" pitchFamily="34" charset="0"/>
                <a:ea typeface="+mn-ea"/>
                <a:cs typeface="+mn-cs"/>
              </a:defRPr>
            </a:lvl1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900" b="1" i="0" u="none" strike="noStrike" cap="none" normalizeH="0" baseline="0" dirty="0">
                <a:ln>
                  <a:noFill/>
                </a:ln>
                <a:solidFill>
                  <a:schemeClr val="tx1"/>
                </a:solidFill>
                <a:effectLst/>
                <a:latin typeface="Open Sans" panose="020B0606030504020204" pitchFamily="34" charset="0"/>
              </a:rPr>
              <a:t>CREATIVE</a:t>
            </a:r>
            <a:endParaRPr kumimoji="0" lang="ru-RU" altLang="ru-RU" sz="1800" b="0" i="0" u="none" strike="noStrike" cap="none" normalizeH="0" baseline="0" dirty="0">
              <a:ln>
                <a:noFill/>
              </a:ln>
              <a:solidFill>
                <a:schemeClr val="tx1"/>
              </a:solidFill>
              <a:effectLst/>
            </a:endParaRPr>
          </a:p>
        </p:txBody>
      </p:sp>
      <p:sp>
        <p:nvSpPr>
          <p:cNvPr id="11" name="Text Placeholder 11"/>
          <p:cNvSpPr>
            <a:spLocks noGrp="1"/>
          </p:cNvSpPr>
          <p:nvPr>
            <p:ph type="body" sz="quarter" idx="15" hasCustomPrompt="1"/>
          </p:nvPr>
        </p:nvSpPr>
        <p:spPr>
          <a:xfrm>
            <a:off x="5198561" y="5797655"/>
            <a:ext cx="1821263" cy="791055"/>
          </a:xfrm>
        </p:spPr>
        <p:txBody>
          <a:bodyPr>
            <a:noAutofit/>
          </a:bodyPr>
          <a:lstStyle>
            <a:lvl1pPr marL="0" indent="0">
              <a:buNone/>
              <a:defRPr sz="1300">
                <a:solidFill>
                  <a:schemeClr val="tx1"/>
                </a:solidFill>
              </a:defRPr>
            </a:lvl1pPr>
          </a:lstStyle>
          <a:p>
            <a:pPr lvl="0"/>
            <a:r>
              <a:rPr lang="en-US" dirty="0"/>
              <a:t>Lorem ipsum dolor sit amet, consectetur</a:t>
            </a:r>
            <a:endParaRPr lang="ru-RU" dirty="0"/>
          </a:p>
        </p:txBody>
      </p:sp>
      <p:sp>
        <p:nvSpPr>
          <p:cNvPr id="16" name="Text Placeholder 16"/>
          <p:cNvSpPr>
            <a:spLocks noGrp="1"/>
          </p:cNvSpPr>
          <p:nvPr>
            <p:ph type="body" sz="quarter" idx="16" hasCustomPrompt="1"/>
          </p:nvPr>
        </p:nvSpPr>
        <p:spPr>
          <a:xfrm>
            <a:off x="5244893" y="5426599"/>
            <a:ext cx="1728600" cy="377588"/>
          </a:xfrm>
        </p:spPr>
        <p:txBody>
          <a:bodyPr>
            <a:normAutofit/>
          </a:bodyPr>
          <a:lstStyle>
            <a:lvl1pPr marL="0" marR="0" indent="0" algn="ctr" defTabSz="914400" rtl="0" eaLnBrk="0" fontAlgn="base" latinLnBrk="0" hangingPunct="0">
              <a:lnSpc>
                <a:spcPct val="100000"/>
              </a:lnSpc>
              <a:spcBef>
                <a:spcPct val="0"/>
              </a:spcBef>
              <a:spcAft>
                <a:spcPct val="0"/>
              </a:spcAft>
              <a:buClrTx/>
              <a:buSzTx/>
              <a:buFontTx/>
              <a:buNone/>
              <a:tabLst/>
              <a:defRPr kumimoji="0" lang="ru-RU" sz="1900" b="1" i="0" u="none" strike="noStrike" kern="1200" cap="none" normalizeH="0" baseline="0" dirty="0">
                <a:ln>
                  <a:noFill/>
                </a:ln>
                <a:solidFill>
                  <a:schemeClr val="tx1"/>
                </a:solidFill>
                <a:effectLst/>
                <a:latin typeface="Open Sans" panose="020B0606030504020204" pitchFamily="34" charset="0"/>
                <a:ea typeface="+mn-ea"/>
                <a:cs typeface="+mn-cs"/>
              </a:defRPr>
            </a:lvl1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900" b="1" i="0" u="none" strike="noStrike" cap="none" normalizeH="0" baseline="0" dirty="0">
                <a:ln>
                  <a:noFill/>
                </a:ln>
                <a:solidFill>
                  <a:schemeClr val="tx1"/>
                </a:solidFill>
                <a:effectLst/>
                <a:latin typeface="Open Sans" panose="020B0606030504020204" pitchFamily="34" charset="0"/>
              </a:rPr>
              <a:t>GROWTH</a:t>
            </a:r>
            <a:endParaRPr kumimoji="0" lang="ru-RU" altLang="ru-RU" sz="1800" b="0" i="0" u="none" strike="noStrike" cap="none" normalizeH="0" baseline="0" dirty="0">
              <a:ln>
                <a:noFill/>
              </a:ln>
              <a:solidFill>
                <a:schemeClr val="tx1"/>
              </a:solidFill>
              <a:effectLst/>
            </a:endParaRPr>
          </a:p>
        </p:txBody>
      </p:sp>
      <p:sp>
        <p:nvSpPr>
          <p:cNvPr id="21" name="Text Placeholder 11"/>
          <p:cNvSpPr>
            <a:spLocks noGrp="1"/>
          </p:cNvSpPr>
          <p:nvPr>
            <p:ph type="body" sz="quarter" idx="17" hasCustomPrompt="1"/>
          </p:nvPr>
        </p:nvSpPr>
        <p:spPr>
          <a:xfrm>
            <a:off x="8051057" y="5804187"/>
            <a:ext cx="1821263" cy="791055"/>
          </a:xfrm>
        </p:spPr>
        <p:txBody>
          <a:bodyPr>
            <a:noAutofit/>
          </a:bodyPr>
          <a:lstStyle>
            <a:lvl1pPr marL="0" indent="0">
              <a:buNone/>
              <a:defRPr sz="1300">
                <a:solidFill>
                  <a:schemeClr val="tx1"/>
                </a:solidFill>
              </a:defRPr>
            </a:lvl1pPr>
          </a:lstStyle>
          <a:p>
            <a:pPr lvl="0"/>
            <a:r>
              <a:rPr lang="en-US" dirty="0"/>
              <a:t>Lorem ipsum dolor sit amet, consectetur</a:t>
            </a:r>
            <a:endParaRPr lang="ru-RU" dirty="0"/>
          </a:p>
        </p:txBody>
      </p:sp>
      <p:sp>
        <p:nvSpPr>
          <p:cNvPr id="22" name="Text Placeholder 16"/>
          <p:cNvSpPr>
            <a:spLocks noGrp="1"/>
          </p:cNvSpPr>
          <p:nvPr>
            <p:ph type="body" sz="quarter" idx="18" hasCustomPrompt="1"/>
          </p:nvPr>
        </p:nvSpPr>
        <p:spPr>
          <a:xfrm>
            <a:off x="8097390" y="5426599"/>
            <a:ext cx="1728600" cy="377588"/>
          </a:xfrm>
        </p:spPr>
        <p:txBody>
          <a:bodyPr>
            <a:normAutofit/>
          </a:bodyPr>
          <a:lstStyle>
            <a:lvl1pPr marL="0" marR="0" indent="0" algn="ctr" defTabSz="914400" rtl="0" eaLnBrk="0" fontAlgn="base" latinLnBrk="0" hangingPunct="0">
              <a:lnSpc>
                <a:spcPct val="100000"/>
              </a:lnSpc>
              <a:spcBef>
                <a:spcPct val="0"/>
              </a:spcBef>
              <a:spcAft>
                <a:spcPct val="0"/>
              </a:spcAft>
              <a:buClrTx/>
              <a:buSzTx/>
              <a:buFontTx/>
              <a:buNone/>
              <a:tabLst/>
              <a:defRPr kumimoji="0" lang="ru-RU" sz="1900" b="1" i="0" u="none" strike="noStrike" kern="1200" cap="none" normalizeH="0" baseline="0" dirty="0">
                <a:ln>
                  <a:noFill/>
                </a:ln>
                <a:solidFill>
                  <a:schemeClr val="tx1"/>
                </a:solidFill>
                <a:effectLst/>
                <a:latin typeface="Open Sans" panose="020B0606030504020204" pitchFamily="34" charset="0"/>
                <a:ea typeface="+mn-ea"/>
                <a:cs typeface="+mn-cs"/>
              </a:defRPr>
            </a:lvl1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900" b="1" i="0" u="none" strike="noStrike" cap="none" normalizeH="0" baseline="0" dirty="0">
                <a:ln>
                  <a:noFill/>
                </a:ln>
                <a:solidFill>
                  <a:schemeClr val="tx1"/>
                </a:solidFill>
                <a:effectLst/>
                <a:latin typeface="Open Sans" panose="020B0606030504020204" pitchFamily="34" charset="0"/>
              </a:rPr>
              <a:t>BUSINESS</a:t>
            </a:r>
            <a:endParaRPr kumimoji="0" lang="ru-RU" altLang="ru-RU" sz="1800" b="0" i="0" u="none" strike="noStrike" cap="none" normalizeH="0" baseline="0" dirty="0">
              <a:ln>
                <a:noFill/>
              </a:ln>
              <a:solidFill>
                <a:schemeClr val="tx1"/>
              </a:solidFill>
              <a:effectLst/>
            </a:endParaRPr>
          </a:p>
        </p:txBody>
      </p:sp>
      <p:sp>
        <p:nvSpPr>
          <p:cNvPr id="23" name="Text Placeholder 11"/>
          <p:cNvSpPr>
            <a:spLocks noGrp="1"/>
          </p:cNvSpPr>
          <p:nvPr>
            <p:ph type="body" sz="quarter" idx="19" hasCustomPrompt="1"/>
          </p:nvPr>
        </p:nvSpPr>
        <p:spPr>
          <a:xfrm>
            <a:off x="3796138" y="1018827"/>
            <a:ext cx="1821263" cy="791055"/>
          </a:xfrm>
        </p:spPr>
        <p:txBody>
          <a:bodyPr>
            <a:noAutofit/>
          </a:bodyPr>
          <a:lstStyle>
            <a:lvl1pPr marL="0" indent="0">
              <a:buNone/>
              <a:defRPr sz="1300">
                <a:solidFill>
                  <a:schemeClr val="tx1"/>
                </a:solidFill>
              </a:defRPr>
            </a:lvl1pPr>
          </a:lstStyle>
          <a:p>
            <a:pPr lvl="0"/>
            <a:r>
              <a:rPr lang="en-US" dirty="0"/>
              <a:t>Lorem ipsum dolor sit amet, consectetur</a:t>
            </a:r>
            <a:endParaRPr lang="ru-RU" dirty="0"/>
          </a:p>
        </p:txBody>
      </p:sp>
      <p:sp>
        <p:nvSpPr>
          <p:cNvPr id="24" name="Text Placeholder 16"/>
          <p:cNvSpPr>
            <a:spLocks noGrp="1"/>
          </p:cNvSpPr>
          <p:nvPr>
            <p:ph type="body" sz="quarter" idx="20" hasCustomPrompt="1"/>
          </p:nvPr>
        </p:nvSpPr>
        <p:spPr>
          <a:xfrm>
            <a:off x="3728513" y="641239"/>
            <a:ext cx="1956514" cy="377588"/>
          </a:xfrm>
        </p:spPr>
        <p:txBody>
          <a:bodyPr>
            <a:normAutofit/>
          </a:bodyPr>
          <a:lstStyle>
            <a:lvl1pPr marL="0" marR="0" indent="0" algn="ctr" defTabSz="914400" rtl="0" eaLnBrk="0" fontAlgn="base" latinLnBrk="0" hangingPunct="0">
              <a:lnSpc>
                <a:spcPct val="100000"/>
              </a:lnSpc>
              <a:spcBef>
                <a:spcPct val="0"/>
              </a:spcBef>
              <a:spcAft>
                <a:spcPct val="0"/>
              </a:spcAft>
              <a:buClrTx/>
              <a:buSzTx/>
              <a:buFontTx/>
              <a:buNone/>
              <a:tabLst/>
              <a:defRPr kumimoji="0" lang="ru-RU" sz="1900" b="1" i="0" u="none" strike="noStrike" kern="1200" cap="none" normalizeH="0" baseline="0" dirty="0">
                <a:ln>
                  <a:noFill/>
                </a:ln>
                <a:solidFill>
                  <a:schemeClr val="tx1"/>
                </a:solidFill>
                <a:effectLst/>
                <a:latin typeface="Open Sans" panose="020B0606030504020204" pitchFamily="34" charset="0"/>
                <a:ea typeface="+mn-ea"/>
                <a:cs typeface="+mn-cs"/>
              </a:defRPr>
            </a:lvl1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900" b="1" i="0" u="none" strike="noStrike" cap="none" normalizeH="0" baseline="0" dirty="0">
                <a:ln>
                  <a:noFill/>
                </a:ln>
                <a:solidFill>
                  <a:schemeClr val="tx1"/>
                </a:solidFill>
                <a:effectLst/>
                <a:latin typeface="Open Sans" panose="020B0606030504020204" pitchFamily="34" charset="0"/>
              </a:rPr>
              <a:t>MANAGEMENT</a:t>
            </a:r>
            <a:endParaRPr kumimoji="0" lang="ru-RU" altLang="ru-RU" sz="1800" b="0" i="0" u="none" strike="noStrike" cap="none" normalizeH="0" baseline="0" dirty="0">
              <a:ln>
                <a:noFill/>
              </a:ln>
              <a:solidFill>
                <a:schemeClr val="tx1"/>
              </a:solidFill>
              <a:effectLst/>
            </a:endParaRPr>
          </a:p>
        </p:txBody>
      </p:sp>
      <p:sp>
        <p:nvSpPr>
          <p:cNvPr id="25" name="Text Placeholder 11"/>
          <p:cNvSpPr>
            <a:spLocks noGrp="1"/>
          </p:cNvSpPr>
          <p:nvPr>
            <p:ph type="body" sz="quarter" idx="21" hasCustomPrompt="1"/>
          </p:nvPr>
        </p:nvSpPr>
        <p:spPr>
          <a:xfrm>
            <a:off x="7140425" y="1018827"/>
            <a:ext cx="1821263" cy="791055"/>
          </a:xfrm>
        </p:spPr>
        <p:txBody>
          <a:bodyPr>
            <a:noAutofit/>
          </a:bodyPr>
          <a:lstStyle>
            <a:lvl1pPr marL="0" indent="0">
              <a:buNone/>
              <a:defRPr sz="1300">
                <a:solidFill>
                  <a:schemeClr val="tx1"/>
                </a:solidFill>
              </a:defRPr>
            </a:lvl1pPr>
          </a:lstStyle>
          <a:p>
            <a:pPr lvl="0"/>
            <a:r>
              <a:rPr lang="en-US" dirty="0"/>
              <a:t>Lorem ipsum dolor sit amet, consectetur</a:t>
            </a:r>
            <a:endParaRPr lang="ru-RU" dirty="0"/>
          </a:p>
        </p:txBody>
      </p:sp>
      <p:sp>
        <p:nvSpPr>
          <p:cNvPr id="26" name="Text Placeholder 16"/>
          <p:cNvSpPr>
            <a:spLocks noGrp="1"/>
          </p:cNvSpPr>
          <p:nvPr>
            <p:ph type="body" sz="quarter" idx="22" hasCustomPrompt="1"/>
          </p:nvPr>
        </p:nvSpPr>
        <p:spPr>
          <a:xfrm>
            <a:off x="7072800" y="641239"/>
            <a:ext cx="1956514" cy="377588"/>
          </a:xfrm>
        </p:spPr>
        <p:txBody>
          <a:bodyPr>
            <a:normAutofit/>
          </a:bodyPr>
          <a:lstStyle>
            <a:lvl1pPr marL="0" marR="0" indent="0" algn="ctr" defTabSz="914400" rtl="0" eaLnBrk="0" fontAlgn="base" latinLnBrk="0" hangingPunct="0">
              <a:lnSpc>
                <a:spcPct val="100000"/>
              </a:lnSpc>
              <a:spcBef>
                <a:spcPct val="0"/>
              </a:spcBef>
              <a:spcAft>
                <a:spcPct val="0"/>
              </a:spcAft>
              <a:buClrTx/>
              <a:buSzTx/>
              <a:buFontTx/>
              <a:buNone/>
              <a:tabLst/>
              <a:defRPr kumimoji="0" lang="ru-RU" sz="1900" b="1" i="0" u="none" strike="noStrike" kern="1200" cap="none" normalizeH="0" baseline="0" dirty="0">
                <a:ln>
                  <a:noFill/>
                </a:ln>
                <a:solidFill>
                  <a:schemeClr val="tx1"/>
                </a:solidFill>
                <a:effectLst/>
                <a:latin typeface="Open Sans" panose="020B0606030504020204" pitchFamily="34" charset="0"/>
                <a:ea typeface="+mn-ea"/>
                <a:cs typeface="+mn-cs"/>
              </a:defRPr>
            </a:lvl1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900" b="1" i="0" u="none" strike="noStrike" cap="none" normalizeH="0" baseline="0" dirty="0">
                <a:ln>
                  <a:noFill/>
                </a:ln>
                <a:solidFill>
                  <a:schemeClr val="tx1"/>
                </a:solidFill>
                <a:effectLst/>
                <a:latin typeface="Open Sans" panose="020B0606030504020204" pitchFamily="34" charset="0"/>
              </a:rPr>
              <a:t>TEAMWORK</a:t>
            </a:r>
            <a:endParaRPr kumimoji="0" lang="ru-RU" altLang="ru-RU" sz="18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9243920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06 options">
    <p:spTree>
      <p:nvGrpSpPr>
        <p:cNvPr id="1" name=""/>
        <p:cNvGrpSpPr/>
        <p:nvPr/>
      </p:nvGrpSpPr>
      <p:grpSpPr>
        <a:xfrm>
          <a:off x="0" y="0"/>
          <a:ext cx="0" cy="0"/>
          <a:chOff x="0" y="0"/>
          <a:chExt cx="0" cy="0"/>
        </a:xfrm>
      </p:grpSpPr>
      <p:pic>
        <p:nvPicPr>
          <p:cNvPr id="2" name="Picture 1" hidden="1"/>
          <p:cNvPicPr>
            <a:picLocks noChangeAspect="1"/>
          </p:cNvPicPr>
          <p:nvPr userDrawn="1"/>
        </p:nvPicPr>
        <p:blipFill>
          <a:blip r:embed="rId2"/>
          <a:stretch>
            <a:fillRect/>
          </a:stretch>
        </p:blipFill>
        <p:spPr>
          <a:xfrm>
            <a:off x="3018" y="2412"/>
            <a:ext cx="12188982" cy="6859156"/>
          </a:xfrm>
          <a:prstGeom prst="rect">
            <a:avLst/>
          </a:prstGeom>
        </p:spPr>
      </p:pic>
      <p:sp>
        <p:nvSpPr>
          <p:cNvPr id="10" name="Text Placeholder 33"/>
          <p:cNvSpPr>
            <a:spLocks noGrp="1"/>
          </p:cNvSpPr>
          <p:nvPr>
            <p:ph type="body" sz="quarter" idx="15" hasCustomPrompt="1"/>
          </p:nvPr>
        </p:nvSpPr>
        <p:spPr>
          <a:xfrm>
            <a:off x="1478278" y="5418134"/>
            <a:ext cx="2074545" cy="858842"/>
          </a:xfrm>
        </p:spPr>
        <p:txBody>
          <a:bodyPr>
            <a:noAutofit/>
          </a:bodyPr>
          <a:lstStyle>
            <a:lvl1pPr marL="0" indent="0">
              <a:buNone/>
              <a:defRPr sz="1200">
                <a:solidFill>
                  <a:schemeClr val="tx1"/>
                </a:solidFill>
              </a:defRPr>
            </a:lvl1pPr>
          </a:lstStyle>
          <a:p>
            <a:pPr lvl="0"/>
            <a:r>
              <a:rPr lang="en-US" dirty="0"/>
              <a:t>Lorem ipsum dolor sit amet, consectetur adipiscing elit, sed do eiusmod tempor</a:t>
            </a:r>
          </a:p>
        </p:txBody>
      </p:sp>
      <p:sp>
        <p:nvSpPr>
          <p:cNvPr id="11" name="Text Placeholder 36"/>
          <p:cNvSpPr>
            <a:spLocks noGrp="1"/>
          </p:cNvSpPr>
          <p:nvPr>
            <p:ph type="body" sz="quarter" idx="16" hasCustomPrompt="1"/>
          </p:nvPr>
        </p:nvSpPr>
        <p:spPr>
          <a:xfrm>
            <a:off x="1478278" y="5035548"/>
            <a:ext cx="2226947" cy="541338"/>
          </a:xfrm>
        </p:spPr>
        <p:txBody>
          <a:bodyPr>
            <a:noAutofit/>
          </a:bodyPr>
          <a:lstStyle>
            <a:lvl1pPr marL="0" indent="0" algn="l">
              <a:buNone/>
              <a:defRPr kumimoji="0" lang="en-US" sz="2000" b="1" i="0" u="none" strike="noStrike" kern="1200" cap="none" normalizeH="0" baseline="0" dirty="0" smtClean="0">
                <a:ln>
                  <a:noFill/>
                </a:ln>
                <a:solidFill>
                  <a:schemeClr val="accent3"/>
                </a:solidFill>
                <a:effectLst/>
                <a:latin typeface="Open Sans" panose="020B0606030504020204" pitchFamily="34" charset="0"/>
                <a:ea typeface="+mn-ea"/>
                <a:cs typeface="+mn-cs"/>
              </a:defRPr>
            </a:lvl1pPr>
            <a:lvl2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2pPr>
            <a:lvl3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3pPr>
            <a:lvl4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4pPr>
            <a:lvl5pPr>
              <a:defRPr kumimoji="0" lang="ru-RU" sz="2400" b="1" i="0" u="none" strike="noStrike" kern="1200" cap="none" normalizeH="0" baseline="0" dirty="0">
                <a:ln>
                  <a:noFill/>
                </a:ln>
                <a:solidFill>
                  <a:srgbClr val="FE2635"/>
                </a:solidFill>
                <a:effectLst/>
                <a:latin typeface="Open Sans" panose="020B0606030504020204" pitchFamily="34" charset="0"/>
                <a:ea typeface="+mn-ea"/>
                <a:cs typeface="+mn-cs"/>
              </a:defRPr>
            </a:lvl5pPr>
          </a:lstStyle>
          <a:p>
            <a:pPr lvl="0"/>
            <a:r>
              <a:rPr lang="en-US" dirty="0"/>
              <a:t>INFODATA 03</a:t>
            </a:r>
            <a:endParaRPr lang="ru-RU" dirty="0"/>
          </a:p>
        </p:txBody>
      </p:sp>
      <p:sp>
        <p:nvSpPr>
          <p:cNvPr id="14" name="Text Placeholder 33"/>
          <p:cNvSpPr>
            <a:spLocks noGrp="1"/>
          </p:cNvSpPr>
          <p:nvPr>
            <p:ph type="body" sz="quarter" idx="19" hasCustomPrompt="1"/>
          </p:nvPr>
        </p:nvSpPr>
        <p:spPr>
          <a:xfrm>
            <a:off x="1011553" y="3433362"/>
            <a:ext cx="2074545" cy="858842"/>
          </a:xfrm>
        </p:spPr>
        <p:txBody>
          <a:bodyPr>
            <a:noAutofit/>
          </a:bodyPr>
          <a:lstStyle>
            <a:lvl1pPr marL="0" indent="0">
              <a:buNone/>
              <a:defRPr sz="1200">
                <a:solidFill>
                  <a:schemeClr val="tx1"/>
                </a:solidFill>
              </a:defRPr>
            </a:lvl1pPr>
          </a:lstStyle>
          <a:p>
            <a:pPr lvl="0"/>
            <a:r>
              <a:rPr lang="en-US" dirty="0"/>
              <a:t>Lorem ipsum dolor sit amet, consectetur adipiscing elit, sed do eiusmod tempor</a:t>
            </a:r>
          </a:p>
        </p:txBody>
      </p:sp>
      <p:sp>
        <p:nvSpPr>
          <p:cNvPr id="15" name="Text Placeholder 36"/>
          <p:cNvSpPr>
            <a:spLocks noGrp="1"/>
          </p:cNvSpPr>
          <p:nvPr>
            <p:ph type="body" sz="quarter" idx="20" hasCustomPrompt="1"/>
          </p:nvPr>
        </p:nvSpPr>
        <p:spPr>
          <a:xfrm>
            <a:off x="1011553" y="3050776"/>
            <a:ext cx="2322197" cy="541338"/>
          </a:xfrm>
        </p:spPr>
        <p:txBody>
          <a:bodyPr>
            <a:noAutofit/>
          </a:bodyPr>
          <a:lstStyle>
            <a:lvl1pPr marL="0" indent="0" algn="l">
              <a:buNone/>
              <a:defRPr kumimoji="0" lang="en-US" sz="2000" b="1" i="0" u="none" strike="noStrike" kern="1200" cap="none" normalizeH="0" baseline="0" dirty="0" smtClean="0">
                <a:ln>
                  <a:noFill/>
                </a:ln>
                <a:solidFill>
                  <a:schemeClr val="accent2"/>
                </a:solidFill>
                <a:effectLst/>
                <a:latin typeface="Open Sans" panose="020B0606030504020204" pitchFamily="34" charset="0"/>
                <a:ea typeface="+mn-ea"/>
                <a:cs typeface="+mn-cs"/>
              </a:defRPr>
            </a:lvl1pPr>
            <a:lvl2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2pPr>
            <a:lvl3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3pPr>
            <a:lvl4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4pPr>
            <a:lvl5pPr>
              <a:defRPr kumimoji="0" lang="ru-RU" sz="2400" b="1" i="0" u="none" strike="noStrike" kern="1200" cap="none" normalizeH="0" baseline="0" dirty="0">
                <a:ln>
                  <a:noFill/>
                </a:ln>
                <a:solidFill>
                  <a:srgbClr val="FE2635"/>
                </a:solidFill>
                <a:effectLst/>
                <a:latin typeface="Open Sans" panose="020B0606030504020204" pitchFamily="34" charset="0"/>
                <a:ea typeface="+mn-ea"/>
                <a:cs typeface="+mn-cs"/>
              </a:defRPr>
            </a:lvl5pPr>
          </a:lstStyle>
          <a:p>
            <a:pPr lvl="0"/>
            <a:r>
              <a:rPr lang="en-US" dirty="0"/>
              <a:t>INFODATA 0</a:t>
            </a:r>
            <a:r>
              <a:rPr lang="ru-RU" dirty="0"/>
              <a:t>2</a:t>
            </a:r>
          </a:p>
        </p:txBody>
      </p:sp>
      <p:sp>
        <p:nvSpPr>
          <p:cNvPr id="18" name="Text Placeholder 33"/>
          <p:cNvSpPr>
            <a:spLocks noGrp="1"/>
          </p:cNvSpPr>
          <p:nvPr>
            <p:ph type="body" sz="quarter" idx="21" hasCustomPrompt="1"/>
          </p:nvPr>
        </p:nvSpPr>
        <p:spPr>
          <a:xfrm>
            <a:off x="1478278" y="1405336"/>
            <a:ext cx="2074545" cy="858842"/>
          </a:xfrm>
        </p:spPr>
        <p:txBody>
          <a:bodyPr>
            <a:noAutofit/>
          </a:bodyPr>
          <a:lstStyle>
            <a:lvl1pPr marL="0" indent="0">
              <a:buNone/>
              <a:defRPr sz="1200">
                <a:solidFill>
                  <a:schemeClr val="tx1"/>
                </a:solidFill>
              </a:defRPr>
            </a:lvl1pPr>
          </a:lstStyle>
          <a:p>
            <a:pPr lvl="0"/>
            <a:r>
              <a:rPr lang="en-US" dirty="0"/>
              <a:t>Lorem ipsum dolor sit amet, consectetur adipiscing elit, sed do eiusmod tempor</a:t>
            </a:r>
          </a:p>
        </p:txBody>
      </p:sp>
      <p:sp>
        <p:nvSpPr>
          <p:cNvPr id="19" name="Text Placeholder 36"/>
          <p:cNvSpPr>
            <a:spLocks noGrp="1"/>
          </p:cNvSpPr>
          <p:nvPr>
            <p:ph type="body" sz="quarter" idx="22" hasCustomPrompt="1"/>
          </p:nvPr>
        </p:nvSpPr>
        <p:spPr>
          <a:xfrm>
            <a:off x="1478278" y="1022750"/>
            <a:ext cx="2322197" cy="541338"/>
          </a:xfrm>
        </p:spPr>
        <p:txBody>
          <a:bodyPr>
            <a:noAutofit/>
          </a:bodyPr>
          <a:lstStyle>
            <a:lvl1pPr marL="0" indent="0" algn="l">
              <a:buNone/>
              <a:defRPr kumimoji="0" lang="en-US" sz="2000" b="1" i="0" u="none" strike="noStrike" kern="1200" cap="none" normalizeH="0" baseline="0" dirty="0" smtClean="0">
                <a:ln>
                  <a:noFill/>
                </a:ln>
                <a:solidFill>
                  <a:schemeClr val="accent1"/>
                </a:solidFill>
                <a:effectLst/>
                <a:latin typeface="Open Sans" panose="020B0606030504020204" pitchFamily="34" charset="0"/>
                <a:ea typeface="+mn-ea"/>
                <a:cs typeface="+mn-cs"/>
              </a:defRPr>
            </a:lvl1pPr>
            <a:lvl2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2pPr>
            <a:lvl3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3pPr>
            <a:lvl4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4pPr>
            <a:lvl5pPr>
              <a:defRPr kumimoji="0" lang="ru-RU" sz="2400" b="1" i="0" u="none" strike="noStrike" kern="1200" cap="none" normalizeH="0" baseline="0" dirty="0">
                <a:ln>
                  <a:noFill/>
                </a:ln>
                <a:solidFill>
                  <a:srgbClr val="FE2635"/>
                </a:solidFill>
                <a:effectLst/>
                <a:latin typeface="Open Sans" panose="020B0606030504020204" pitchFamily="34" charset="0"/>
                <a:ea typeface="+mn-ea"/>
                <a:cs typeface="+mn-cs"/>
              </a:defRPr>
            </a:lvl5pPr>
          </a:lstStyle>
          <a:p>
            <a:pPr lvl="0"/>
            <a:r>
              <a:rPr lang="en-US" dirty="0"/>
              <a:t>INFODATA 01</a:t>
            </a:r>
            <a:endParaRPr lang="ru-RU" dirty="0"/>
          </a:p>
        </p:txBody>
      </p:sp>
      <p:sp>
        <p:nvSpPr>
          <p:cNvPr id="20" name="Text Placeholder 36"/>
          <p:cNvSpPr>
            <a:spLocks noGrp="1"/>
          </p:cNvSpPr>
          <p:nvPr>
            <p:ph type="body" sz="quarter" idx="23" hasCustomPrompt="1"/>
          </p:nvPr>
        </p:nvSpPr>
        <p:spPr>
          <a:xfrm>
            <a:off x="9258299" y="3112687"/>
            <a:ext cx="1889441" cy="541338"/>
          </a:xfrm>
        </p:spPr>
        <p:txBody>
          <a:bodyPr>
            <a:noAutofit/>
          </a:bodyPr>
          <a:lstStyle>
            <a:lvl1pPr marL="0" indent="0" algn="r">
              <a:buNone/>
              <a:defRPr kumimoji="0" lang="en-US" sz="2000" b="1" i="0" u="none" strike="noStrike" kern="1200" cap="none" normalizeH="0" baseline="0" dirty="0" smtClean="0">
                <a:ln>
                  <a:noFill/>
                </a:ln>
                <a:solidFill>
                  <a:schemeClr val="accent5"/>
                </a:solidFill>
                <a:effectLst/>
                <a:latin typeface="Open Sans" panose="020B0606030504020204" pitchFamily="34" charset="0"/>
                <a:ea typeface="+mn-ea"/>
                <a:cs typeface="+mn-cs"/>
              </a:defRPr>
            </a:lvl1pPr>
            <a:lvl2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2pPr>
            <a:lvl3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3pPr>
            <a:lvl4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4pPr>
            <a:lvl5pPr>
              <a:defRPr kumimoji="0" lang="ru-RU" sz="2400" b="1" i="0" u="none" strike="noStrike" kern="1200" cap="none" normalizeH="0" baseline="0" dirty="0">
                <a:ln>
                  <a:noFill/>
                </a:ln>
                <a:solidFill>
                  <a:srgbClr val="FE2635"/>
                </a:solidFill>
                <a:effectLst/>
                <a:latin typeface="Open Sans" panose="020B0606030504020204" pitchFamily="34" charset="0"/>
                <a:ea typeface="+mn-ea"/>
                <a:cs typeface="+mn-cs"/>
              </a:defRPr>
            </a:lvl5pPr>
          </a:lstStyle>
          <a:p>
            <a:pPr lvl="0"/>
            <a:r>
              <a:rPr lang="en-US" dirty="0"/>
              <a:t>INFODATA 0</a:t>
            </a:r>
            <a:r>
              <a:rPr lang="ru-RU" dirty="0"/>
              <a:t>5</a:t>
            </a:r>
          </a:p>
        </p:txBody>
      </p:sp>
      <p:sp>
        <p:nvSpPr>
          <p:cNvPr id="21" name="Text Placeholder 33"/>
          <p:cNvSpPr>
            <a:spLocks noGrp="1"/>
          </p:cNvSpPr>
          <p:nvPr>
            <p:ph type="body" sz="quarter" idx="24" hasCustomPrompt="1"/>
          </p:nvPr>
        </p:nvSpPr>
        <p:spPr>
          <a:xfrm>
            <a:off x="9382125" y="3507973"/>
            <a:ext cx="1765616" cy="793752"/>
          </a:xfrm>
        </p:spPr>
        <p:txBody>
          <a:bodyPr>
            <a:noAutofit/>
          </a:bodyPr>
          <a:lstStyle>
            <a:lvl1pPr marL="0" indent="0" algn="r">
              <a:buNone/>
              <a:defRPr sz="1200">
                <a:solidFill>
                  <a:schemeClr val="tx1"/>
                </a:solidFill>
              </a:defRPr>
            </a:lvl1pPr>
          </a:lstStyle>
          <a:p>
            <a:pPr lvl="0"/>
            <a:r>
              <a:rPr lang="en-US" dirty="0"/>
              <a:t>Lorem ipsum dolor sit amet, consectetur adipiscing elit, sed do eiusmod</a:t>
            </a:r>
          </a:p>
        </p:txBody>
      </p:sp>
      <p:sp>
        <p:nvSpPr>
          <p:cNvPr id="22" name="Text Placeholder 36"/>
          <p:cNvSpPr>
            <a:spLocks noGrp="1"/>
          </p:cNvSpPr>
          <p:nvPr>
            <p:ph type="body" sz="quarter" idx="25" hasCustomPrompt="1"/>
          </p:nvPr>
        </p:nvSpPr>
        <p:spPr>
          <a:xfrm>
            <a:off x="8848724" y="1022750"/>
            <a:ext cx="1889441" cy="541338"/>
          </a:xfrm>
        </p:spPr>
        <p:txBody>
          <a:bodyPr>
            <a:noAutofit/>
          </a:bodyPr>
          <a:lstStyle>
            <a:lvl1pPr marL="0" indent="0" algn="r">
              <a:buNone/>
              <a:defRPr kumimoji="0" lang="en-US" sz="2000" b="1" i="0" u="none" strike="noStrike" kern="1200" cap="none" normalizeH="0" baseline="0" dirty="0" smtClean="0">
                <a:ln>
                  <a:noFill/>
                </a:ln>
                <a:solidFill>
                  <a:schemeClr val="accent4"/>
                </a:solidFill>
                <a:effectLst/>
                <a:latin typeface="Open Sans" panose="020B0606030504020204" pitchFamily="34" charset="0"/>
                <a:ea typeface="+mn-ea"/>
                <a:cs typeface="+mn-cs"/>
              </a:defRPr>
            </a:lvl1pPr>
            <a:lvl2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2pPr>
            <a:lvl3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3pPr>
            <a:lvl4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4pPr>
            <a:lvl5pPr>
              <a:defRPr kumimoji="0" lang="ru-RU" sz="2400" b="1" i="0" u="none" strike="noStrike" kern="1200" cap="none" normalizeH="0" baseline="0" dirty="0">
                <a:ln>
                  <a:noFill/>
                </a:ln>
                <a:solidFill>
                  <a:srgbClr val="FE2635"/>
                </a:solidFill>
                <a:effectLst/>
                <a:latin typeface="Open Sans" panose="020B0606030504020204" pitchFamily="34" charset="0"/>
                <a:ea typeface="+mn-ea"/>
                <a:cs typeface="+mn-cs"/>
              </a:defRPr>
            </a:lvl5pPr>
          </a:lstStyle>
          <a:p>
            <a:pPr lvl="0"/>
            <a:r>
              <a:rPr lang="en-US" dirty="0"/>
              <a:t>INFODATA 0</a:t>
            </a:r>
            <a:r>
              <a:rPr lang="ru-RU" dirty="0"/>
              <a:t>4</a:t>
            </a:r>
          </a:p>
        </p:txBody>
      </p:sp>
      <p:sp>
        <p:nvSpPr>
          <p:cNvPr id="23" name="Text Placeholder 33"/>
          <p:cNvSpPr>
            <a:spLocks noGrp="1"/>
          </p:cNvSpPr>
          <p:nvPr>
            <p:ph type="body" sz="quarter" idx="26" hasCustomPrompt="1"/>
          </p:nvPr>
        </p:nvSpPr>
        <p:spPr>
          <a:xfrm>
            <a:off x="8972550" y="1418036"/>
            <a:ext cx="1765616" cy="793752"/>
          </a:xfrm>
        </p:spPr>
        <p:txBody>
          <a:bodyPr>
            <a:noAutofit/>
          </a:bodyPr>
          <a:lstStyle>
            <a:lvl1pPr marL="0" indent="0" algn="r">
              <a:buNone/>
              <a:defRPr sz="1200">
                <a:solidFill>
                  <a:schemeClr val="tx1"/>
                </a:solidFill>
              </a:defRPr>
            </a:lvl1pPr>
          </a:lstStyle>
          <a:p>
            <a:pPr lvl="0"/>
            <a:r>
              <a:rPr lang="en-US" dirty="0"/>
              <a:t>Lorem ipsum dolor sit amet, consectetur adipiscing elit, sed do eiusmod</a:t>
            </a:r>
          </a:p>
        </p:txBody>
      </p:sp>
      <p:sp>
        <p:nvSpPr>
          <p:cNvPr id="13" name="Text Placeholder 36"/>
          <p:cNvSpPr>
            <a:spLocks noGrp="1"/>
          </p:cNvSpPr>
          <p:nvPr>
            <p:ph type="body" sz="quarter" idx="27" hasCustomPrompt="1"/>
          </p:nvPr>
        </p:nvSpPr>
        <p:spPr>
          <a:xfrm>
            <a:off x="8848724" y="5087938"/>
            <a:ext cx="1889441" cy="541338"/>
          </a:xfrm>
        </p:spPr>
        <p:txBody>
          <a:bodyPr>
            <a:noAutofit/>
          </a:bodyPr>
          <a:lstStyle>
            <a:lvl1pPr marL="0" indent="0" algn="r">
              <a:buNone/>
              <a:defRPr kumimoji="0" lang="en-US" sz="2000" b="1" i="0" u="none" strike="noStrike" kern="1200" cap="none" normalizeH="0" baseline="0" dirty="0" smtClean="0">
                <a:ln>
                  <a:noFill/>
                </a:ln>
                <a:solidFill>
                  <a:schemeClr val="accent6"/>
                </a:solidFill>
                <a:effectLst/>
                <a:latin typeface="Open Sans" panose="020B0606030504020204" pitchFamily="34" charset="0"/>
                <a:ea typeface="+mn-ea"/>
                <a:cs typeface="+mn-cs"/>
              </a:defRPr>
            </a:lvl1pPr>
            <a:lvl2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2pPr>
            <a:lvl3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3pPr>
            <a:lvl4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4pPr>
            <a:lvl5pPr>
              <a:defRPr kumimoji="0" lang="ru-RU" sz="2400" b="1" i="0" u="none" strike="noStrike" kern="1200" cap="none" normalizeH="0" baseline="0" dirty="0">
                <a:ln>
                  <a:noFill/>
                </a:ln>
                <a:solidFill>
                  <a:srgbClr val="FE2635"/>
                </a:solidFill>
                <a:effectLst/>
                <a:latin typeface="Open Sans" panose="020B0606030504020204" pitchFamily="34" charset="0"/>
                <a:ea typeface="+mn-ea"/>
                <a:cs typeface="+mn-cs"/>
              </a:defRPr>
            </a:lvl5pPr>
          </a:lstStyle>
          <a:p>
            <a:pPr lvl="0"/>
            <a:r>
              <a:rPr lang="en-US" dirty="0"/>
              <a:t>INFODATA 06</a:t>
            </a:r>
            <a:endParaRPr lang="ru-RU" dirty="0"/>
          </a:p>
        </p:txBody>
      </p:sp>
      <p:sp>
        <p:nvSpPr>
          <p:cNvPr id="16" name="Text Placeholder 33"/>
          <p:cNvSpPr>
            <a:spLocks noGrp="1"/>
          </p:cNvSpPr>
          <p:nvPr>
            <p:ph type="body" sz="quarter" idx="28" hasCustomPrompt="1"/>
          </p:nvPr>
        </p:nvSpPr>
        <p:spPr>
          <a:xfrm>
            <a:off x="8972550" y="5483224"/>
            <a:ext cx="1765616" cy="793752"/>
          </a:xfrm>
        </p:spPr>
        <p:txBody>
          <a:bodyPr>
            <a:noAutofit/>
          </a:bodyPr>
          <a:lstStyle>
            <a:lvl1pPr marL="0" indent="0" algn="r">
              <a:buNone/>
              <a:defRPr sz="1200">
                <a:solidFill>
                  <a:schemeClr val="tx1"/>
                </a:solidFill>
              </a:defRPr>
            </a:lvl1pPr>
          </a:lstStyle>
          <a:p>
            <a:pPr lvl="0"/>
            <a:r>
              <a:rPr lang="en-US" dirty="0"/>
              <a:t>Lorem ipsum dolor sit amet, consectetur adipiscing elit, sed do eiusmod</a:t>
            </a:r>
          </a:p>
        </p:txBody>
      </p:sp>
    </p:spTree>
    <p:extLst>
      <p:ext uri="{BB962C8B-B14F-4D97-AF65-F5344CB8AC3E}">
        <p14:creationId xmlns:p14="http://schemas.microsoft.com/office/powerpoint/2010/main" val="20605936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08 options">
    <p:spTree>
      <p:nvGrpSpPr>
        <p:cNvPr id="1" name=""/>
        <p:cNvGrpSpPr/>
        <p:nvPr/>
      </p:nvGrpSpPr>
      <p:grpSpPr>
        <a:xfrm>
          <a:off x="0" y="0"/>
          <a:ext cx="0" cy="0"/>
          <a:chOff x="0" y="0"/>
          <a:chExt cx="0" cy="0"/>
        </a:xfrm>
      </p:grpSpPr>
      <p:sp>
        <p:nvSpPr>
          <p:cNvPr id="10" name="Text Placeholder 33"/>
          <p:cNvSpPr>
            <a:spLocks noGrp="1"/>
          </p:cNvSpPr>
          <p:nvPr>
            <p:ph type="body" sz="quarter" idx="15" hasCustomPrompt="1"/>
          </p:nvPr>
        </p:nvSpPr>
        <p:spPr>
          <a:xfrm>
            <a:off x="1592579" y="5462584"/>
            <a:ext cx="1741172" cy="858842"/>
          </a:xfrm>
        </p:spPr>
        <p:txBody>
          <a:bodyPr>
            <a:noAutofit/>
          </a:bodyPr>
          <a:lstStyle>
            <a:lvl1pPr marL="0" indent="0">
              <a:buNone/>
              <a:defRPr sz="1100">
                <a:solidFill>
                  <a:schemeClr val="tx1"/>
                </a:solidFill>
              </a:defRPr>
            </a:lvl1pPr>
          </a:lstStyle>
          <a:p>
            <a:pPr lvl="0"/>
            <a:r>
              <a:rPr lang="en-US" dirty="0"/>
              <a:t>Lorem ipsum dolor sit amet, consectetur adipiscing elit, sed do eiusmod tempor</a:t>
            </a:r>
          </a:p>
        </p:txBody>
      </p:sp>
      <p:sp>
        <p:nvSpPr>
          <p:cNvPr id="11" name="Text Placeholder 36"/>
          <p:cNvSpPr>
            <a:spLocks noGrp="1"/>
          </p:cNvSpPr>
          <p:nvPr>
            <p:ph type="body" sz="quarter" idx="16" hasCustomPrompt="1"/>
          </p:nvPr>
        </p:nvSpPr>
        <p:spPr>
          <a:xfrm>
            <a:off x="1592580" y="5191915"/>
            <a:ext cx="1741172" cy="270669"/>
          </a:xfrm>
        </p:spPr>
        <p:txBody>
          <a:bodyPr>
            <a:noAutofit/>
          </a:bodyPr>
          <a:lstStyle>
            <a:lvl1pPr marL="0" indent="0" algn="l">
              <a:buNone/>
              <a:defRPr kumimoji="0" lang="en-US" sz="1600" b="1" i="0" u="none" strike="noStrike" kern="1200" cap="none" normalizeH="0" baseline="0" dirty="0" smtClean="0">
                <a:ln>
                  <a:noFill/>
                </a:ln>
                <a:solidFill>
                  <a:schemeClr val="accent5"/>
                </a:solidFill>
                <a:effectLst/>
                <a:latin typeface="Open Sans" panose="020B0606030504020204" pitchFamily="34" charset="0"/>
                <a:ea typeface="+mn-ea"/>
                <a:cs typeface="+mn-cs"/>
              </a:defRPr>
            </a:lvl1pPr>
            <a:lvl2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2pPr>
            <a:lvl3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3pPr>
            <a:lvl4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4pPr>
            <a:lvl5pPr>
              <a:defRPr kumimoji="0" lang="ru-RU" sz="2400" b="1" i="0" u="none" strike="noStrike" kern="1200" cap="none" normalizeH="0" baseline="0" dirty="0">
                <a:ln>
                  <a:noFill/>
                </a:ln>
                <a:solidFill>
                  <a:srgbClr val="FE2635"/>
                </a:solidFill>
                <a:effectLst/>
                <a:latin typeface="Open Sans" panose="020B0606030504020204" pitchFamily="34" charset="0"/>
                <a:ea typeface="+mn-ea"/>
                <a:cs typeface="+mn-cs"/>
              </a:defRPr>
            </a:lvl5pPr>
          </a:lstStyle>
          <a:p>
            <a:pPr lvl="0"/>
            <a:r>
              <a:rPr lang="en-US" dirty="0"/>
              <a:t>INFODATA 0</a:t>
            </a:r>
            <a:r>
              <a:rPr lang="uk-UA" dirty="0"/>
              <a:t>4</a:t>
            </a:r>
            <a:endParaRPr lang="ru-RU" dirty="0"/>
          </a:p>
        </p:txBody>
      </p:sp>
      <p:sp>
        <p:nvSpPr>
          <p:cNvPr id="26" name="Text Placeholder 33"/>
          <p:cNvSpPr>
            <a:spLocks noGrp="1"/>
          </p:cNvSpPr>
          <p:nvPr>
            <p:ph type="body" sz="quarter" idx="17" hasCustomPrompt="1"/>
          </p:nvPr>
        </p:nvSpPr>
        <p:spPr>
          <a:xfrm>
            <a:off x="1141729" y="4027484"/>
            <a:ext cx="1741172" cy="858842"/>
          </a:xfrm>
        </p:spPr>
        <p:txBody>
          <a:bodyPr>
            <a:noAutofit/>
          </a:bodyPr>
          <a:lstStyle>
            <a:lvl1pPr marL="0" indent="0">
              <a:buNone/>
              <a:defRPr sz="1100">
                <a:solidFill>
                  <a:schemeClr val="tx1"/>
                </a:solidFill>
              </a:defRPr>
            </a:lvl1pPr>
          </a:lstStyle>
          <a:p>
            <a:pPr lvl="0"/>
            <a:r>
              <a:rPr lang="en-US" dirty="0"/>
              <a:t>Lorem ipsum dolor sit amet, consectetur adipiscing elit, sed do eiusmod tempor</a:t>
            </a:r>
          </a:p>
        </p:txBody>
      </p:sp>
      <p:sp>
        <p:nvSpPr>
          <p:cNvPr id="27" name="Text Placeholder 36"/>
          <p:cNvSpPr>
            <a:spLocks noGrp="1"/>
          </p:cNvSpPr>
          <p:nvPr>
            <p:ph type="body" sz="quarter" idx="18" hasCustomPrompt="1"/>
          </p:nvPr>
        </p:nvSpPr>
        <p:spPr>
          <a:xfrm>
            <a:off x="1141730" y="3756815"/>
            <a:ext cx="1741172" cy="270669"/>
          </a:xfrm>
        </p:spPr>
        <p:txBody>
          <a:bodyPr>
            <a:noAutofit/>
          </a:bodyPr>
          <a:lstStyle>
            <a:lvl1pPr marL="0" indent="0" algn="l">
              <a:buNone/>
              <a:defRPr kumimoji="0" lang="en-US" sz="1600" b="1" i="0" u="none" strike="noStrike" kern="1200" cap="none" normalizeH="0" baseline="0" dirty="0" smtClean="0">
                <a:ln>
                  <a:noFill/>
                </a:ln>
                <a:solidFill>
                  <a:schemeClr val="accent3"/>
                </a:solidFill>
                <a:effectLst/>
                <a:latin typeface="Open Sans" panose="020B0606030504020204" pitchFamily="34" charset="0"/>
                <a:ea typeface="+mn-ea"/>
                <a:cs typeface="+mn-cs"/>
              </a:defRPr>
            </a:lvl1pPr>
            <a:lvl2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2pPr>
            <a:lvl3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3pPr>
            <a:lvl4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4pPr>
            <a:lvl5pPr>
              <a:defRPr kumimoji="0" lang="ru-RU" sz="2400" b="1" i="0" u="none" strike="noStrike" kern="1200" cap="none" normalizeH="0" baseline="0" dirty="0">
                <a:ln>
                  <a:noFill/>
                </a:ln>
                <a:solidFill>
                  <a:srgbClr val="FE2635"/>
                </a:solidFill>
                <a:effectLst/>
                <a:latin typeface="Open Sans" panose="020B0606030504020204" pitchFamily="34" charset="0"/>
                <a:ea typeface="+mn-ea"/>
                <a:cs typeface="+mn-cs"/>
              </a:defRPr>
            </a:lvl5pPr>
          </a:lstStyle>
          <a:p>
            <a:pPr lvl="0"/>
            <a:r>
              <a:rPr lang="en-US" dirty="0"/>
              <a:t>INFODATA 03</a:t>
            </a:r>
            <a:endParaRPr lang="ru-RU" dirty="0"/>
          </a:p>
        </p:txBody>
      </p:sp>
      <p:sp>
        <p:nvSpPr>
          <p:cNvPr id="28" name="Text Placeholder 33"/>
          <p:cNvSpPr>
            <a:spLocks noGrp="1"/>
          </p:cNvSpPr>
          <p:nvPr>
            <p:ph type="body" sz="quarter" idx="19" hasCustomPrompt="1"/>
          </p:nvPr>
        </p:nvSpPr>
        <p:spPr>
          <a:xfrm>
            <a:off x="1141729" y="2586034"/>
            <a:ext cx="1741172" cy="858842"/>
          </a:xfrm>
        </p:spPr>
        <p:txBody>
          <a:bodyPr>
            <a:noAutofit/>
          </a:bodyPr>
          <a:lstStyle>
            <a:lvl1pPr marL="0" indent="0">
              <a:buNone/>
              <a:defRPr sz="1100">
                <a:solidFill>
                  <a:schemeClr val="tx1"/>
                </a:solidFill>
              </a:defRPr>
            </a:lvl1pPr>
          </a:lstStyle>
          <a:p>
            <a:pPr lvl="0"/>
            <a:r>
              <a:rPr lang="en-US" dirty="0"/>
              <a:t>Lorem ipsum dolor sit amet, consectetur adipiscing elit, sed do eiusmod tempor</a:t>
            </a:r>
          </a:p>
        </p:txBody>
      </p:sp>
      <p:sp>
        <p:nvSpPr>
          <p:cNvPr id="29" name="Text Placeholder 36"/>
          <p:cNvSpPr>
            <a:spLocks noGrp="1"/>
          </p:cNvSpPr>
          <p:nvPr>
            <p:ph type="body" sz="quarter" idx="20" hasCustomPrompt="1"/>
          </p:nvPr>
        </p:nvSpPr>
        <p:spPr>
          <a:xfrm>
            <a:off x="1141730" y="2315365"/>
            <a:ext cx="1741172" cy="270669"/>
          </a:xfrm>
        </p:spPr>
        <p:txBody>
          <a:bodyPr>
            <a:noAutofit/>
          </a:bodyPr>
          <a:lstStyle>
            <a:lvl1pPr marL="0" indent="0" algn="l">
              <a:buNone/>
              <a:defRPr kumimoji="0" lang="en-US" sz="1600" b="1" i="0" u="none" strike="noStrike" kern="1200" cap="none" normalizeH="0" baseline="0" dirty="0" smtClean="0">
                <a:ln>
                  <a:noFill/>
                </a:ln>
                <a:solidFill>
                  <a:schemeClr val="accent2"/>
                </a:solidFill>
                <a:effectLst/>
                <a:latin typeface="Open Sans" panose="020B0606030504020204" pitchFamily="34" charset="0"/>
                <a:ea typeface="+mn-ea"/>
                <a:cs typeface="+mn-cs"/>
              </a:defRPr>
            </a:lvl1pPr>
            <a:lvl2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2pPr>
            <a:lvl3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3pPr>
            <a:lvl4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4pPr>
            <a:lvl5pPr>
              <a:defRPr kumimoji="0" lang="ru-RU" sz="2400" b="1" i="0" u="none" strike="noStrike" kern="1200" cap="none" normalizeH="0" baseline="0" dirty="0">
                <a:ln>
                  <a:noFill/>
                </a:ln>
                <a:solidFill>
                  <a:srgbClr val="FE2635"/>
                </a:solidFill>
                <a:effectLst/>
                <a:latin typeface="Open Sans" panose="020B0606030504020204" pitchFamily="34" charset="0"/>
                <a:ea typeface="+mn-ea"/>
                <a:cs typeface="+mn-cs"/>
              </a:defRPr>
            </a:lvl5pPr>
          </a:lstStyle>
          <a:p>
            <a:pPr lvl="0"/>
            <a:r>
              <a:rPr lang="en-US" dirty="0"/>
              <a:t>INFODATA </a:t>
            </a:r>
            <a:r>
              <a:rPr lang="uk-UA" dirty="0"/>
              <a:t>02</a:t>
            </a:r>
            <a:endParaRPr lang="ru-RU" dirty="0"/>
          </a:p>
        </p:txBody>
      </p:sp>
      <p:sp>
        <p:nvSpPr>
          <p:cNvPr id="30" name="Text Placeholder 33"/>
          <p:cNvSpPr>
            <a:spLocks noGrp="1"/>
          </p:cNvSpPr>
          <p:nvPr>
            <p:ph type="body" sz="quarter" idx="21" hasCustomPrompt="1"/>
          </p:nvPr>
        </p:nvSpPr>
        <p:spPr>
          <a:xfrm>
            <a:off x="8968276" y="1129643"/>
            <a:ext cx="1741172" cy="858842"/>
          </a:xfrm>
        </p:spPr>
        <p:txBody>
          <a:bodyPr>
            <a:noAutofit/>
          </a:bodyPr>
          <a:lstStyle>
            <a:lvl1pPr marL="0" indent="0" algn="r">
              <a:buNone/>
              <a:defRPr sz="1100">
                <a:solidFill>
                  <a:schemeClr val="tx1"/>
                </a:solidFill>
              </a:defRPr>
            </a:lvl1pPr>
          </a:lstStyle>
          <a:p>
            <a:pPr lvl="0"/>
            <a:r>
              <a:rPr lang="en-US" dirty="0"/>
              <a:t>Lorem ipsum dolor sit amet, consectetur adipiscing elit, sed do eiusmod tempor</a:t>
            </a:r>
          </a:p>
        </p:txBody>
      </p:sp>
      <p:sp>
        <p:nvSpPr>
          <p:cNvPr id="31" name="Text Placeholder 36"/>
          <p:cNvSpPr>
            <a:spLocks noGrp="1"/>
          </p:cNvSpPr>
          <p:nvPr>
            <p:ph type="body" sz="quarter" idx="22" hasCustomPrompt="1"/>
          </p:nvPr>
        </p:nvSpPr>
        <p:spPr>
          <a:xfrm>
            <a:off x="8968277" y="858974"/>
            <a:ext cx="1741172" cy="270669"/>
          </a:xfrm>
        </p:spPr>
        <p:txBody>
          <a:bodyPr>
            <a:noAutofit/>
          </a:bodyPr>
          <a:lstStyle>
            <a:lvl1pPr marL="0" indent="0" algn="r">
              <a:buNone/>
              <a:defRPr kumimoji="0" lang="en-US" sz="1600" b="1" i="0" u="none" strike="noStrike" kern="1200" cap="none" normalizeH="0" baseline="0" dirty="0" smtClean="0">
                <a:ln>
                  <a:noFill/>
                </a:ln>
                <a:solidFill>
                  <a:schemeClr val="accent1"/>
                </a:solidFill>
                <a:effectLst/>
                <a:latin typeface="Open Sans" panose="020B0606030504020204" pitchFamily="34" charset="0"/>
                <a:ea typeface="+mn-ea"/>
                <a:cs typeface="+mn-cs"/>
              </a:defRPr>
            </a:lvl1pPr>
            <a:lvl2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2pPr>
            <a:lvl3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3pPr>
            <a:lvl4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4pPr>
            <a:lvl5pPr>
              <a:defRPr kumimoji="0" lang="ru-RU" sz="2400" b="1" i="0" u="none" strike="noStrike" kern="1200" cap="none" normalizeH="0" baseline="0" dirty="0">
                <a:ln>
                  <a:noFill/>
                </a:ln>
                <a:solidFill>
                  <a:srgbClr val="FE2635"/>
                </a:solidFill>
                <a:effectLst/>
                <a:latin typeface="Open Sans" panose="020B0606030504020204" pitchFamily="34" charset="0"/>
                <a:ea typeface="+mn-ea"/>
                <a:cs typeface="+mn-cs"/>
              </a:defRPr>
            </a:lvl5pPr>
          </a:lstStyle>
          <a:p>
            <a:pPr lvl="0"/>
            <a:r>
              <a:rPr lang="en-US" dirty="0"/>
              <a:t>INFODATA 0</a:t>
            </a:r>
            <a:r>
              <a:rPr lang="uk-UA" dirty="0"/>
              <a:t>5</a:t>
            </a:r>
            <a:endParaRPr lang="ru-RU" dirty="0"/>
          </a:p>
        </p:txBody>
      </p:sp>
      <p:sp>
        <p:nvSpPr>
          <p:cNvPr id="32" name="Text Placeholder 33"/>
          <p:cNvSpPr>
            <a:spLocks noGrp="1"/>
          </p:cNvSpPr>
          <p:nvPr>
            <p:ph type="body" sz="quarter" idx="23" hasCustomPrompt="1"/>
          </p:nvPr>
        </p:nvSpPr>
        <p:spPr>
          <a:xfrm>
            <a:off x="9388013" y="2572606"/>
            <a:ext cx="1741172" cy="858842"/>
          </a:xfrm>
        </p:spPr>
        <p:txBody>
          <a:bodyPr>
            <a:noAutofit/>
          </a:bodyPr>
          <a:lstStyle>
            <a:lvl1pPr marL="0" indent="0" algn="r">
              <a:buNone/>
              <a:defRPr sz="1100">
                <a:solidFill>
                  <a:schemeClr val="tx1"/>
                </a:solidFill>
              </a:defRPr>
            </a:lvl1pPr>
          </a:lstStyle>
          <a:p>
            <a:pPr lvl="0"/>
            <a:r>
              <a:rPr lang="en-US" dirty="0"/>
              <a:t>Lorem ipsum dolor sit amet, consectetur adipiscing elit, sed do eiusmod tempor</a:t>
            </a:r>
          </a:p>
        </p:txBody>
      </p:sp>
      <p:sp>
        <p:nvSpPr>
          <p:cNvPr id="33" name="Text Placeholder 36"/>
          <p:cNvSpPr>
            <a:spLocks noGrp="1"/>
          </p:cNvSpPr>
          <p:nvPr>
            <p:ph type="body" sz="quarter" idx="24" hasCustomPrompt="1"/>
          </p:nvPr>
        </p:nvSpPr>
        <p:spPr>
          <a:xfrm>
            <a:off x="9388014" y="2301937"/>
            <a:ext cx="1741172" cy="270669"/>
          </a:xfrm>
        </p:spPr>
        <p:txBody>
          <a:bodyPr>
            <a:noAutofit/>
          </a:bodyPr>
          <a:lstStyle>
            <a:lvl1pPr marL="0" indent="0" algn="r">
              <a:buNone/>
              <a:defRPr kumimoji="0" lang="en-US" sz="1600" b="1" i="0" u="none" strike="noStrike" kern="1200" cap="none" normalizeH="0" baseline="0" dirty="0" smtClean="0">
                <a:ln>
                  <a:noFill/>
                </a:ln>
                <a:solidFill>
                  <a:schemeClr val="accent2"/>
                </a:solidFill>
                <a:effectLst/>
                <a:latin typeface="Open Sans" panose="020B0606030504020204" pitchFamily="34" charset="0"/>
                <a:ea typeface="+mn-ea"/>
                <a:cs typeface="+mn-cs"/>
              </a:defRPr>
            </a:lvl1pPr>
            <a:lvl2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2pPr>
            <a:lvl3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3pPr>
            <a:lvl4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4pPr>
            <a:lvl5pPr>
              <a:defRPr kumimoji="0" lang="ru-RU" sz="2400" b="1" i="0" u="none" strike="noStrike" kern="1200" cap="none" normalizeH="0" baseline="0" dirty="0">
                <a:ln>
                  <a:noFill/>
                </a:ln>
                <a:solidFill>
                  <a:srgbClr val="FE2635"/>
                </a:solidFill>
                <a:effectLst/>
                <a:latin typeface="Open Sans" panose="020B0606030504020204" pitchFamily="34" charset="0"/>
                <a:ea typeface="+mn-ea"/>
                <a:cs typeface="+mn-cs"/>
              </a:defRPr>
            </a:lvl5pPr>
          </a:lstStyle>
          <a:p>
            <a:pPr lvl="0"/>
            <a:r>
              <a:rPr lang="en-US" dirty="0"/>
              <a:t>INFODATA 0</a:t>
            </a:r>
            <a:r>
              <a:rPr lang="uk-UA" dirty="0"/>
              <a:t>6</a:t>
            </a:r>
            <a:endParaRPr lang="ru-RU" dirty="0"/>
          </a:p>
        </p:txBody>
      </p:sp>
      <p:sp>
        <p:nvSpPr>
          <p:cNvPr id="34" name="Text Placeholder 33"/>
          <p:cNvSpPr>
            <a:spLocks noGrp="1"/>
          </p:cNvSpPr>
          <p:nvPr>
            <p:ph type="body" sz="quarter" idx="25" hasCustomPrompt="1"/>
          </p:nvPr>
        </p:nvSpPr>
        <p:spPr>
          <a:xfrm>
            <a:off x="8968276" y="5462584"/>
            <a:ext cx="1741172" cy="858842"/>
          </a:xfrm>
        </p:spPr>
        <p:txBody>
          <a:bodyPr>
            <a:noAutofit/>
          </a:bodyPr>
          <a:lstStyle>
            <a:lvl1pPr marL="0" indent="0" algn="r">
              <a:buNone/>
              <a:defRPr sz="1100">
                <a:solidFill>
                  <a:schemeClr val="tx1"/>
                </a:solidFill>
              </a:defRPr>
            </a:lvl1pPr>
          </a:lstStyle>
          <a:p>
            <a:pPr lvl="0"/>
            <a:r>
              <a:rPr lang="en-US" dirty="0"/>
              <a:t>Lorem ipsum dolor sit amet, consectetur adipiscing elit, sed do eiusmod tempor</a:t>
            </a:r>
          </a:p>
        </p:txBody>
      </p:sp>
      <p:sp>
        <p:nvSpPr>
          <p:cNvPr id="35" name="Text Placeholder 36"/>
          <p:cNvSpPr>
            <a:spLocks noGrp="1"/>
          </p:cNvSpPr>
          <p:nvPr>
            <p:ph type="body" sz="quarter" idx="26" hasCustomPrompt="1"/>
          </p:nvPr>
        </p:nvSpPr>
        <p:spPr>
          <a:xfrm>
            <a:off x="8968277" y="5191915"/>
            <a:ext cx="1741172" cy="270669"/>
          </a:xfrm>
        </p:spPr>
        <p:txBody>
          <a:bodyPr>
            <a:noAutofit/>
          </a:bodyPr>
          <a:lstStyle>
            <a:lvl1pPr marL="0" indent="0" algn="r">
              <a:buNone/>
              <a:defRPr kumimoji="0" lang="en-US" sz="1600" b="1" i="0" u="none" strike="noStrike" kern="1200" cap="none" normalizeH="0" baseline="0" dirty="0" smtClean="0">
                <a:ln>
                  <a:noFill/>
                </a:ln>
                <a:solidFill>
                  <a:schemeClr val="accent5"/>
                </a:solidFill>
                <a:effectLst/>
                <a:latin typeface="Open Sans" panose="020B0606030504020204" pitchFamily="34" charset="0"/>
                <a:ea typeface="+mn-ea"/>
                <a:cs typeface="+mn-cs"/>
              </a:defRPr>
            </a:lvl1pPr>
            <a:lvl2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2pPr>
            <a:lvl3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3pPr>
            <a:lvl4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4pPr>
            <a:lvl5pPr>
              <a:defRPr kumimoji="0" lang="ru-RU" sz="2400" b="1" i="0" u="none" strike="noStrike" kern="1200" cap="none" normalizeH="0" baseline="0" dirty="0">
                <a:ln>
                  <a:noFill/>
                </a:ln>
                <a:solidFill>
                  <a:srgbClr val="FE2635"/>
                </a:solidFill>
                <a:effectLst/>
                <a:latin typeface="Open Sans" panose="020B0606030504020204" pitchFamily="34" charset="0"/>
                <a:ea typeface="+mn-ea"/>
                <a:cs typeface="+mn-cs"/>
              </a:defRPr>
            </a:lvl5pPr>
          </a:lstStyle>
          <a:p>
            <a:pPr lvl="0"/>
            <a:r>
              <a:rPr lang="en-US" dirty="0"/>
              <a:t>INFODATA 0</a:t>
            </a:r>
            <a:r>
              <a:rPr lang="uk-UA" dirty="0"/>
              <a:t>7</a:t>
            </a:r>
            <a:endParaRPr lang="ru-RU" dirty="0"/>
          </a:p>
        </p:txBody>
      </p:sp>
      <p:sp>
        <p:nvSpPr>
          <p:cNvPr id="36" name="Text Placeholder 33"/>
          <p:cNvSpPr>
            <a:spLocks noGrp="1"/>
          </p:cNvSpPr>
          <p:nvPr>
            <p:ph type="body" sz="quarter" idx="27" hasCustomPrompt="1"/>
          </p:nvPr>
        </p:nvSpPr>
        <p:spPr>
          <a:xfrm>
            <a:off x="1592579" y="1129643"/>
            <a:ext cx="1741172" cy="858842"/>
          </a:xfrm>
        </p:spPr>
        <p:txBody>
          <a:bodyPr>
            <a:noAutofit/>
          </a:bodyPr>
          <a:lstStyle>
            <a:lvl1pPr marL="0" indent="0">
              <a:buNone/>
              <a:defRPr sz="1100">
                <a:solidFill>
                  <a:schemeClr val="tx1"/>
                </a:solidFill>
              </a:defRPr>
            </a:lvl1pPr>
          </a:lstStyle>
          <a:p>
            <a:pPr lvl="0"/>
            <a:r>
              <a:rPr lang="en-US" dirty="0"/>
              <a:t>Lorem ipsum dolor sit amet, consectetur adipiscing elit, sed do eiusmod tempor</a:t>
            </a:r>
          </a:p>
        </p:txBody>
      </p:sp>
      <p:sp>
        <p:nvSpPr>
          <p:cNvPr id="37" name="Text Placeholder 36"/>
          <p:cNvSpPr>
            <a:spLocks noGrp="1"/>
          </p:cNvSpPr>
          <p:nvPr>
            <p:ph type="body" sz="quarter" idx="28" hasCustomPrompt="1"/>
          </p:nvPr>
        </p:nvSpPr>
        <p:spPr>
          <a:xfrm>
            <a:off x="1592580" y="858974"/>
            <a:ext cx="1741172" cy="270669"/>
          </a:xfrm>
        </p:spPr>
        <p:txBody>
          <a:bodyPr>
            <a:noAutofit/>
          </a:bodyPr>
          <a:lstStyle>
            <a:lvl1pPr marL="0" indent="0" algn="l">
              <a:buNone/>
              <a:defRPr kumimoji="0" lang="en-US" sz="1600" b="1" i="0" u="none" strike="noStrike" kern="1200" cap="none" normalizeH="0" baseline="0" dirty="0" smtClean="0">
                <a:ln>
                  <a:noFill/>
                </a:ln>
                <a:solidFill>
                  <a:schemeClr val="accent1"/>
                </a:solidFill>
                <a:effectLst/>
                <a:latin typeface="Open Sans" panose="020B0606030504020204" pitchFamily="34" charset="0"/>
                <a:ea typeface="+mn-ea"/>
                <a:cs typeface="+mn-cs"/>
              </a:defRPr>
            </a:lvl1pPr>
            <a:lvl2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2pPr>
            <a:lvl3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3pPr>
            <a:lvl4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4pPr>
            <a:lvl5pPr>
              <a:defRPr kumimoji="0" lang="ru-RU" sz="2400" b="1" i="0" u="none" strike="noStrike" kern="1200" cap="none" normalizeH="0" baseline="0" dirty="0">
                <a:ln>
                  <a:noFill/>
                </a:ln>
                <a:solidFill>
                  <a:srgbClr val="FE2635"/>
                </a:solidFill>
                <a:effectLst/>
                <a:latin typeface="Open Sans" panose="020B0606030504020204" pitchFamily="34" charset="0"/>
                <a:ea typeface="+mn-ea"/>
                <a:cs typeface="+mn-cs"/>
              </a:defRPr>
            </a:lvl5pPr>
          </a:lstStyle>
          <a:p>
            <a:pPr lvl="0"/>
            <a:r>
              <a:rPr lang="en-US" dirty="0"/>
              <a:t>INFODATA </a:t>
            </a:r>
            <a:r>
              <a:rPr lang="uk-UA" dirty="0"/>
              <a:t>01</a:t>
            </a:r>
            <a:endParaRPr lang="ru-RU" dirty="0"/>
          </a:p>
        </p:txBody>
      </p:sp>
      <p:sp>
        <p:nvSpPr>
          <p:cNvPr id="16" name="Text Placeholder 33"/>
          <p:cNvSpPr>
            <a:spLocks noGrp="1"/>
          </p:cNvSpPr>
          <p:nvPr>
            <p:ph type="body" sz="quarter" idx="29" hasCustomPrompt="1"/>
          </p:nvPr>
        </p:nvSpPr>
        <p:spPr>
          <a:xfrm>
            <a:off x="9388013" y="3972786"/>
            <a:ext cx="1741172" cy="858842"/>
          </a:xfrm>
        </p:spPr>
        <p:txBody>
          <a:bodyPr>
            <a:noAutofit/>
          </a:bodyPr>
          <a:lstStyle>
            <a:lvl1pPr marL="0" indent="0" algn="r">
              <a:buNone/>
              <a:defRPr sz="1100">
                <a:solidFill>
                  <a:schemeClr val="tx1"/>
                </a:solidFill>
              </a:defRPr>
            </a:lvl1pPr>
          </a:lstStyle>
          <a:p>
            <a:pPr lvl="0"/>
            <a:r>
              <a:rPr lang="en-US" dirty="0"/>
              <a:t>Lorem ipsum dolor sit amet, consectetur adipiscing elit, sed do eiusmod tempor</a:t>
            </a:r>
          </a:p>
        </p:txBody>
      </p:sp>
      <p:sp>
        <p:nvSpPr>
          <p:cNvPr id="17" name="Text Placeholder 36"/>
          <p:cNvSpPr>
            <a:spLocks noGrp="1"/>
          </p:cNvSpPr>
          <p:nvPr>
            <p:ph type="body" sz="quarter" idx="30" hasCustomPrompt="1"/>
          </p:nvPr>
        </p:nvSpPr>
        <p:spPr>
          <a:xfrm>
            <a:off x="9388014" y="3702117"/>
            <a:ext cx="1741172" cy="270669"/>
          </a:xfrm>
        </p:spPr>
        <p:txBody>
          <a:bodyPr>
            <a:noAutofit/>
          </a:bodyPr>
          <a:lstStyle>
            <a:lvl1pPr marL="0" indent="0" algn="r">
              <a:buNone/>
              <a:defRPr kumimoji="0" lang="en-US" sz="1600" b="1" i="0" u="none" strike="noStrike" kern="1200" cap="none" normalizeH="0" baseline="0" dirty="0" smtClean="0">
                <a:ln>
                  <a:noFill/>
                </a:ln>
                <a:solidFill>
                  <a:schemeClr val="accent3"/>
                </a:solidFill>
                <a:effectLst/>
                <a:latin typeface="Open Sans" panose="020B0606030504020204" pitchFamily="34" charset="0"/>
                <a:ea typeface="+mn-ea"/>
                <a:cs typeface="+mn-cs"/>
              </a:defRPr>
            </a:lvl1pPr>
            <a:lvl2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2pPr>
            <a:lvl3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3pPr>
            <a:lvl4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4pPr>
            <a:lvl5pPr>
              <a:defRPr kumimoji="0" lang="ru-RU" sz="2400" b="1" i="0" u="none" strike="noStrike" kern="1200" cap="none" normalizeH="0" baseline="0" dirty="0">
                <a:ln>
                  <a:noFill/>
                </a:ln>
                <a:solidFill>
                  <a:srgbClr val="FE2635"/>
                </a:solidFill>
                <a:effectLst/>
                <a:latin typeface="Open Sans" panose="020B0606030504020204" pitchFamily="34" charset="0"/>
                <a:ea typeface="+mn-ea"/>
                <a:cs typeface="+mn-cs"/>
              </a:defRPr>
            </a:lvl5pPr>
          </a:lstStyle>
          <a:p>
            <a:pPr lvl="0"/>
            <a:r>
              <a:rPr lang="en-US" dirty="0"/>
              <a:t>INFODATA 0</a:t>
            </a:r>
            <a:r>
              <a:rPr lang="uk-UA" dirty="0"/>
              <a:t>7</a:t>
            </a:r>
            <a:endParaRPr lang="ru-RU" dirty="0"/>
          </a:p>
        </p:txBody>
      </p:sp>
    </p:spTree>
    <p:extLst>
      <p:ext uri="{BB962C8B-B14F-4D97-AF65-F5344CB8AC3E}">
        <p14:creationId xmlns:p14="http://schemas.microsoft.com/office/powerpoint/2010/main" val="6195484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05 Options">
    <p:spTree>
      <p:nvGrpSpPr>
        <p:cNvPr id="1" name=""/>
        <p:cNvGrpSpPr/>
        <p:nvPr/>
      </p:nvGrpSpPr>
      <p:grpSpPr>
        <a:xfrm>
          <a:off x="0" y="0"/>
          <a:ext cx="0" cy="0"/>
          <a:chOff x="0" y="0"/>
          <a:chExt cx="0" cy="0"/>
        </a:xfrm>
      </p:grpSpPr>
      <p:sp>
        <p:nvSpPr>
          <p:cNvPr id="7" name="Text Placeholder 33"/>
          <p:cNvSpPr>
            <a:spLocks noGrp="1"/>
          </p:cNvSpPr>
          <p:nvPr>
            <p:ph type="body" sz="quarter" idx="11" hasCustomPrompt="1"/>
          </p:nvPr>
        </p:nvSpPr>
        <p:spPr>
          <a:xfrm>
            <a:off x="7304404" y="960498"/>
            <a:ext cx="3855720" cy="563502"/>
          </a:xfrm>
          <a:prstGeom prst="rect">
            <a:avLst/>
          </a:prstGeom>
        </p:spPr>
        <p:txBody>
          <a:bodyPr>
            <a:noAutofit/>
          </a:bodyPr>
          <a:lstStyle>
            <a:lvl1pPr marL="0" indent="0">
              <a:buNone/>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Lorem ipsum dolor sit amet, consectetur adipiscing elit, sed do eiusmod tempor incididunt ut labore et dolore magna aliqua. Ut enim ad minim veniam, quis nostrud exercitation</a:t>
            </a:r>
          </a:p>
        </p:txBody>
      </p:sp>
      <p:sp>
        <p:nvSpPr>
          <p:cNvPr id="8" name="Text Placeholder 36"/>
          <p:cNvSpPr>
            <a:spLocks noGrp="1"/>
          </p:cNvSpPr>
          <p:nvPr>
            <p:ph type="body" sz="quarter" idx="14" hasCustomPrompt="1"/>
          </p:nvPr>
        </p:nvSpPr>
        <p:spPr>
          <a:xfrm>
            <a:off x="7304404" y="636330"/>
            <a:ext cx="2531747" cy="541338"/>
          </a:xfrm>
          <a:prstGeom prst="rect">
            <a:avLst/>
          </a:prstGeom>
        </p:spPr>
        <p:txBody>
          <a:bodyPr>
            <a:noAutofit/>
          </a:bodyPr>
          <a:lstStyle>
            <a:lvl1pPr marL="0" indent="0" algn="l">
              <a:buNone/>
              <a:defRPr kumimoji="0" lang="en-US" sz="1600" b="1" i="0" u="none" strike="noStrike" kern="1200" cap="none" normalizeH="0" baseline="0" dirty="0" smtClean="0">
                <a:ln>
                  <a:noFill/>
                </a:ln>
                <a:solidFill>
                  <a:schemeClr val="tx1"/>
                </a:solidFill>
                <a:effectLst/>
                <a:latin typeface="Open Sans" panose="020B0606030504020204" pitchFamily="34" charset="0"/>
                <a:ea typeface="+mn-ea"/>
                <a:cs typeface="+mn-cs"/>
              </a:defRPr>
            </a:lvl1pPr>
            <a:lvl2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2pPr>
            <a:lvl3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3pPr>
            <a:lvl4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4pPr>
            <a:lvl5pPr>
              <a:defRPr kumimoji="0" lang="ru-RU" sz="2400" b="1" i="0" u="none" strike="noStrike" kern="1200" cap="none" normalizeH="0" baseline="0" dirty="0">
                <a:ln>
                  <a:noFill/>
                </a:ln>
                <a:solidFill>
                  <a:srgbClr val="FE2635"/>
                </a:solidFill>
                <a:effectLst/>
                <a:latin typeface="Open Sans" panose="020B0606030504020204" pitchFamily="34" charset="0"/>
                <a:ea typeface="+mn-ea"/>
                <a:cs typeface="+mn-cs"/>
              </a:defRPr>
            </a:lvl5pPr>
          </a:lstStyle>
          <a:p>
            <a:pPr lvl="0"/>
            <a:r>
              <a:rPr lang="en-US" dirty="0"/>
              <a:t>INFODATA 01</a:t>
            </a:r>
            <a:endParaRPr lang="ru-RU" dirty="0"/>
          </a:p>
        </p:txBody>
      </p:sp>
      <p:sp>
        <p:nvSpPr>
          <p:cNvPr id="10" name="Text Placeholder 33"/>
          <p:cNvSpPr>
            <a:spLocks noGrp="1"/>
          </p:cNvSpPr>
          <p:nvPr>
            <p:ph type="body" sz="quarter" idx="15" hasCustomPrompt="1"/>
          </p:nvPr>
        </p:nvSpPr>
        <p:spPr>
          <a:xfrm>
            <a:off x="7304404" y="2103498"/>
            <a:ext cx="3855720" cy="563502"/>
          </a:xfrm>
          <a:prstGeom prst="rect">
            <a:avLst/>
          </a:prstGeom>
        </p:spPr>
        <p:txBody>
          <a:bodyPr>
            <a:noAutofit/>
          </a:bodyPr>
          <a:lstStyle>
            <a:lvl1pPr marL="0" indent="0">
              <a:buNone/>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Lorem ipsum dolor sit amet, consectetur adipiscing elit, sed do eiusmod tempor incididunt ut labore et dolore magna aliqua. Ut enim ad minim veniam, quis nostrud exercitation</a:t>
            </a:r>
          </a:p>
        </p:txBody>
      </p:sp>
      <p:sp>
        <p:nvSpPr>
          <p:cNvPr id="11" name="Text Placeholder 36"/>
          <p:cNvSpPr>
            <a:spLocks noGrp="1"/>
          </p:cNvSpPr>
          <p:nvPr>
            <p:ph type="body" sz="quarter" idx="16" hasCustomPrompt="1"/>
          </p:nvPr>
        </p:nvSpPr>
        <p:spPr>
          <a:xfrm>
            <a:off x="7304404" y="1779330"/>
            <a:ext cx="2531747" cy="541338"/>
          </a:xfrm>
          <a:prstGeom prst="rect">
            <a:avLst/>
          </a:prstGeom>
        </p:spPr>
        <p:txBody>
          <a:bodyPr>
            <a:noAutofit/>
          </a:bodyPr>
          <a:lstStyle>
            <a:lvl1pPr marL="0" indent="0" algn="l">
              <a:buNone/>
              <a:defRPr kumimoji="0" lang="en-US" sz="1600" b="1" i="0" u="none" strike="noStrike" kern="1200" cap="none" normalizeH="0" baseline="0" dirty="0" smtClean="0">
                <a:ln>
                  <a:noFill/>
                </a:ln>
                <a:solidFill>
                  <a:schemeClr val="tx1"/>
                </a:solidFill>
                <a:effectLst/>
                <a:latin typeface="Open Sans" panose="020B0606030504020204" pitchFamily="34" charset="0"/>
                <a:ea typeface="+mn-ea"/>
                <a:cs typeface="+mn-cs"/>
              </a:defRPr>
            </a:lvl1pPr>
            <a:lvl2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2pPr>
            <a:lvl3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3pPr>
            <a:lvl4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4pPr>
            <a:lvl5pPr>
              <a:defRPr kumimoji="0" lang="ru-RU" sz="2400" b="1" i="0" u="none" strike="noStrike" kern="1200" cap="none" normalizeH="0" baseline="0" dirty="0">
                <a:ln>
                  <a:noFill/>
                </a:ln>
                <a:solidFill>
                  <a:srgbClr val="FE2635"/>
                </a:solidFill>
                <a:effectLst/>
                <a:latin typeface="Open Sans" panose="020B0606030504020204" pitchFamily="34" charset="0"/>
                <a:ea typeface="+mn-ea"/>
                <a:cs typeface="+mn-cs"/>
              </a:defRPr>
            </a:lvl5pPr>
          </a:lstStyle>
          <a:p>
            <a:pPr lvl="0"/>
            <a:r>
              <a:rPr lang="en-US" dirty="0"/>
              <a:t>INFODATA 02</a:t>
            </a:r>
            <a:endParaRPr lang="ru-RU" dirty="0"/>
          </a:p>
        </p:txBody>
      </p:sp>
      <p:sp>
        <p:nvSpPr>
          <p:cNvPr id="12" name="Text Placeholder 33"/>
          <p:cNvSpPr>
            <a:spLocks noGrp="1"/>
          </p:cNvSpPr>
          <p:nvPr>
            <p:ph type="body" sz="quarter" idx="17" hasCustomPrompt="1"/>
          </p:nvPr>
        </p:nvSpPr>
        <p:spPr>
          <a:xfrm>
            <a:off x="7304404" y="3246498"/>
            <a:ext cx="3855720" cy="563502"/>
          </a:xfrm>
          <a:prstGeom prst="rect">
            <a:avLst/>
          </a:prstGeom>
        </p:spPr>
        <p:txBody>
          <a:bodyPr>
            <a:noAutofit/>
          </a:bodyPr>
          <a:lstStyle>
            <a:lvl1pPr marL="0" indent="0">
              <a:buNone/>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Lorem ipsum dolor sit amet, consectetur adipiscing elit, sed do eiusmod tempor incididunt ut labore et dolore magna aliqua. Ut enim ad minim veniam, quis nostrud exercitation</a:t>
            </a:r>
          </a:p>
        </p:txBody>
      </p:sp>
      <p:sp>
        <p:nvSpPr>
          <p:cNvPr id="19" name="Text Placeholder 36"/>
          <p:cNvSpPr>
            <a:spLocks noGrp="1"/>
          </p:cNvSpPr>
          <p:nvPr>
            <p:ph type="body" sz="quarter" idx="18" hasCustomPrompt="1"/>
          </p:nvPr>
        </p:nvSpPr>
        <p:spPr>
          <a:xfrm>
            <a:off x="7304404" y="2922330"/>
            <a:ext cx="2531747" cy="541338"/>
          </a:xfrm>
          <a:prstGeom prst="rect">
            <a:avLst/>
          </a:prstGeom>
        </p:spPr>
        <p:txBody>
          <a:bodyPr>
            <a:noAutofit/>
          </a:bodyPr>
          <a:lstStyle>
            <a:lvl1pPr marL="0" indent="0" algn="l">
              <a:buNone/>
              <a:defRPr kumimoji="0" lang="en-US" sz="1600" b="1" i="0" u="none" strike="noStrike" kern="1200" cap="none" normalizeH="0" baseline="0" dirty="0" smtClean="0">
                <a:ln>
                  <a:noFill/>
                </a:ln>
                <a:solidFill>
                  <a:schemeClr val="tx1"/>
                </a:solidFill>
                <a:effectLst/>
                <a:latin typeface="Open Sans" panose="020B0606030504020204" pitchFamily="34" charset="0"/>
                <a:ea typeface="+mn-ea"/>
                <a:cs typeface="+mn-cs"/>
              </a:defRPr>
            </a:lvl1pPr>
            <a:lvl2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2pPr>
            <a:lvl3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3pPr>
            <a:lvl4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4pPr>
            <a:lvl5pPr>
              <a:defRPr kumimoji="0" lang="ru-RU" sz="2400" b="1" i="0" u="none" strike="noStrike" kern="1200" cap="none" normalizeH="0" baseline="0" dirty="0">
                <a:ln>
                  <a:noFill/>
                </a:ln>
                <a:solidFill>
                  <a:srgbClr val="FE2635"/>
                </a:solidFill>
                <a:effectLst/>
                <a:latin typeface="Open Sans" panose="020B0606030504020204" pitchFamily="34" charset="0"/>
                <a:ea typeface="+mn-ea"/>
                <a:cs typeface="+mn-cs"/>
              </a:defRPr>
            </a:lvl5pPr>
          </a:lstStyle>
          <a:p>
            <a:pPr lvl="0"/>
            <a:r>
              <a:rPr lang="en-US" dirty="0"/>
              <a:t>INFODATA 03</a:t>
            </a:r>
            <a:endParaRPr lang="ru-RU" dirty="0"/>
          </a:p>
        </p:txBody>
      </p:sp>
      <p:sp>
        <p:nvSpPr>
          <p:cNvPr id="20" name="Text Placeholder 33"/>
          <p:cNvSpPr>
            <a:spLocks noGrp="1"/>
          </p:cNvSpPr>
          <p:nvPr>
            <p:ph type="body" sz="quarter" idx="19" hasCustomPrompt="1"/>
          </p:nvPr>
        </p:nvSpPr>
        <p:spPr>
          <a:xfrm>
            <a:off x="7304404" y="4389498"/>
            <a:ext cx="3855720" cy="563502"/>
          </a:xfrm>
          <a:prstGeom prst="rect">
            <a:avLst/>
          </a:prstGeom>
        </p:spPr>
        <p:txBody>
          <a:bodyPr>
            <a:noAutofit/>
          </a:bodyPr>
          <a:lstStyle>
            <a:lvl1pPr marL="0" indent="0">
              <a:buNone/>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Lorem ipsum dolor sit amet, consectetur adipiscing elit, sed do eiusmod tempor incididunt ut labore et dolore magna aliqua. Ut enim ad minim veniam, quis nostrud exercitation</a:t>
            </a:r>
          </a:p>
        </p:txBody>
      </p:sp>
      <p:sp>
        <p:nvSpPr>
          <p:cNvPr id="21" name="Text Placeholder 36"/>
          <p:cNvSpPr>
            <a:spLocks noGrp="1"/>
          </p:cNvSpPr>
          <p:nvPr>
            <p:ph type="body" sz="quarter" idx="20" hasCustomPrompt="1"/>
          </p:nvPr>
        </p:nvSpPr>
        <p:spPr>
          <a:xfrm>
            <a:off x="7304404" y="4065330"/>
            <a:ext cx="2531747" cy="541338"/>
          </a:xfrm>
          <a:prstGeom prst="rect">
            <a:avLst/>
          </a:prstGeom>
        </p:spPr>
        <p:txBody>
          <a:bodyPr>
            <a:noAutofit/>
          </a:bodyPr>
          <a:lstStyle>
            <a:lvl1pPr marL="0" indent="0" algn="l">
              <a:buNone/>
              <a:defRPr kumimoji="0" lang="en-US" sz="1600" b="1" i="0" u="none" strike="noStrike" kern="1200" cap="none" normalizeH="0" baseline="0" dirty="0" smtClean="0">
                <a:ln>
                  <a:noFill/>
                </a:ln>
                <a:solidFill>
                  <a:schemeClr val="tx1"/>
                </a:solidFill>
                <a:effectLst/>
                <a:latin typeface="Open Sans" panose="020B0606030504020204" pitchFamily="34" charset="0"/>
                <a:ea typeface="+mn-ea"/>
                <a:cs typeface="+mn-cs"/>
              </a:defRPr>
            </a:lvl1pPr>
            <a:lvl2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2pPr>
            <a:lvl3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3pPr>
            <a:lvl4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4pPr>
            <a:lvl5pPr>
              <a:defRPr kumimoji="0" lang="ru-RU" sz="2400" b="1" i="0" u="none" strike="noStrike" kern="1200" cap="none" normalizeH="0" baseline="0" dirty="0">
                <a:ln>
                  <a:noFill/>
                </a:ln>
                <a:solidFill>
                  <a:srgbClr val="FE2635"/>
                </a:solidFill>
                <a:effectLst/>
                <a:latin typeface="Open Sans" panose="020B0606030504020204" pitchFamily="34" charset="0"/>
                <a:ea typeface="+mn-ea"/>
                <a:cs typeface="+mn-cs"/>
              </a:defRPr>
            </a:lvl5pPr>
          </a:lstStyle>
          <a:p>
            <a:pPr lvl="0"/>
            <a:r>
              <a:rPr lang="en-US" dirty="0"/>
              <a:t>INFODATA 04</a:t>
            </a:r>
            <a:endParaRPr lang="ru-RU" dirty="0"/>
          </a:p>
        </p:txBody>
      </p:sp>
      <p:sp>
        <p:nvSpPr>
          <p:cNvPr id="22" name="Text Placeholder 33"/>
          <p:cNvSpPr>
            <a:spLocks noGrp="1"/>
          </p:cNvSpPr>
          <p:nvPr>
            <p:ph type="body" sz="quarter" idx="21" hasCustomPrompt="1"/>
          </p:nvPr>
        </p:nvSpPr>
        <p:spPr>
          <a:xfrm>
            <a:off x="7304404" y="5532498"/>
            <a:ext cx="3855720" cy="563502"/>
          </a:xfrm>
          <a:prstGeom prst="rect">
            <a:avLst/>
          </a:prstGeom>
        </p:spPr>
        <p:txBody>
          <a:bodyPr>
            <a:noAutofit/>
          </a:bodyPr>
          <a:lstStyle>
            <a:lvl1pPr marL="0" indent="0">
              <a:buNone/>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Lorem ipsum dolor sit amet, consectetur adipiscing elit, sed do eiusmod tempor incididunt ut labore et dolore magna aliqua. Ut enim ad minim veniam, quis nostrud exercitation</a:t>
            </a:r>
          </a:p>
        </p:txBody>
      </p:sp>
      <p:sp>
        <p:nvSpPr>
          <p:cNvPr id="23" name="Text Placeholder 36"/>
          <p:cNvSpPr>
            <a:spLocks noGrp="1"/>
          </p:cNvSpPr>
          <p:nvPr>
            <p:ph type="body" sz="quarter" idx="22" hasCustomPrompt="1"/>
          </p:nvPr>
        </p:nvSpPr>
        <p:spPr>
          <a:xfrm>
            <a:off x="7304404" y="5208330"/>
            <a:ext cx="2531747" cy="541338"/>
          </a:xfrm>
          <a:prstGeom prst="rect">
            <a:avLst/>
          </a:prstGeom>
        </p:spPr>
        <p:txBody>
          <a:bodyPr>
            <a:noAutofit/>
          </a:bodyPr>
          <a:lstStyle>
            <a:lvl1pPr marL="0" indent="0" algn="l">
              <a:buNone/>
              <a:defRPr kumimoji="0" lang="en-US" sz="1600" b="1" i="0" u="none" strike="noStrike" kern="1200" cap="none" normalizeH="0" baseline="0" dirty="0" smtClean="0">
                <a:ln>
                  <a:noFill/>
                </a:ln>
                <a:solidFill>
                  <a:schemeClr val="tx1"/>
                </a:solidFill>
                <a:effectLst/>
                <a:latin typeface="Open Sans" panose="020B0606030504020204" pitchFamily="34" charset="0"/>
                <a:ea typeface="+mn-ea"/>
                <a:cs typeface="+mn-cs"/>
              </a:defRPr>
            </a:lvl1pPr>
            <a:lvl2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2pPr>
            <a:lvl3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3pPr>
            <a:lvl4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4pPr>
            <a:lvl5pPr>
              <a:defRPr kumimoji="0" lang="ru-RU" sz="2400" b="1" i="0" u="none" strike="noStrike" kern="1200" cap="none" normalizeH="0" baseline="0" dirty="0">
                <a:ln>
                  <a:noFill/>
                </a:ln>
                <a:solidFill>
                  <a:srgbClr val="FE2635"/>
                </a:solidFill>
                <a:effectLst/>
                <a:latin typeface="Open Sans" panose="020B0606030504020204" pitchFamily="34" charset="0"/>
                <a:ea typeface="+mn-ea"/>
                <a:cs typeface="+mn-cs"/>
              </a:defRPr>
            </a:lvl5pPr>
          </a:lstStyle>
          <a:p>
            <a:pPr lvl="0"/>
            <a:r>
              <a:rPr lang="en-US" dirty="0"/>
              <a:t>INFODATA 05</a:t>
            </a:r>
            <a:endParaRPr lang="ru-RU" dirty="0"/>
          </a:p>
        </p:txBody>
      </p:sp>
    </p:spTree>
    <p:extLst>
      <p:ext uri="{BB962C8B-B14F-4D97-AF65-F5344CB8AC3E}">
        <p14:creationId xmlns:p14="http://schemas.microsoft.com/office/powerpoint/2010/main" val="37008386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14" name="Text Placeholder 13"/>
          <p:cNvSpPr>
            <a:spLocks noGrp="1"/>
          </p:cNvSpPr>
          <p:nvPr>
            <p:ph type="body" sz="quarter" idx="10" hasCustomPrompt="1"/>
          </p:nvPr>
        </p:nvSpPr>
        <p:spPr>
          <a:xfrm>
            <a:off x="1047750" y="3224213"/>
            <a:ext cx="3216822" cy="2025650"/>
          </a:xfrm>
        </p:spPr>
        <p:txBody>
          <a:bodyPr>
            <a:noAutofit/>
          </a:bodyPr>
          <a:lstStyle>
            <a:lvl1pPr marL="0" indent="0">
              <a:buNone/>
              <a:defRPr sz="1200"/>
            </a:lvl1pPr>
          </a:lstStyle>
          <a:p>
            <a:pPr lvl="0"/>
            <a:r>
              <a:rPr lang="en-US" dirty="0"/>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endParaRPr lang="ru-RU" dirty="0"/>
          </a:p>
        </p:txBody>
      </p:sp>
      <p:sp>
        <p:nvSpPr>
          <p:cNvPr id="20" name="Text Placeholder 19"/>
          <p:cNvSpPr>
            <a:spLocks noGrp="1"/>
          </p:cNvSpPr>
          <p:nvPr>
            <p:ph type="body" sz="quarter" idx="13" hasCustomPrompt="1"/>
          </p:nvPr>
        </p:nvSpPr>
        <p:spPr>
          <a:xfrm>
            <a:off x="1047750" y="2124305"/>
            <a:ext cx="3786505" cy="443274"/>
          </a:xfrm>
        </p:spPr>
        <p:txBody>
          <a:bodyPr>
            <a:noAutofit/>
          </a:bodyPr>
          <a:lstStyle>
            <a:lvl1pPr marL="0" indent="0">
              <a:buNone/>
              <a:defRPr sz="3600">
                <a:solidFill>
                  <a:srgbClr val="0070C0"/>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pPr lvl="0"/>
            <a:r>
              <a:rPr lang="en-US" dirty="0"/>
              <a:t>YOUR</a:t>
            </a:r>
            <a:endParaRPr lang="ru-RU" dirty="0"/>
          </a:p>
        </p:txBody>
      </p:sp>
      <p:sp>
        <p:nvSpPr>
          <p:cNvPr id="21" name="Text Placeholder 19"/>
          <p:cNvSpPr>
            <a:spLocks noGrp="1"/>
          </p:cNvSpPr>
          <p:nvPr>
            <p:ph type="body" sz="quarter" idx="14" hasCustomPrompt="1"/>
          </p:nvPr>
        </p:nvSpPr>
        <p:spPr>
          <a:xfrm>
            <a:off x="1047750" y="2567579"/>
            <a:ext cx="3786505" cy="443274"/>
          </a:xfrm>
        </p:spPr>
        <p:txBody>
          <a:bodyPr>
            <a:noAutofit/>
          </a:bodyPr>
          <a:lstStyle>
            <a:lvl1pPr marL="0" indent="0">
              <a:buNone/>
              <a:defRPr sz="3600">
                <a:solidFill>
                  <a:srgbClr val="0070C0"/>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pPr lvl="0"/>
            <a:r>
              <a:rPr lang="en-US" dirty="0"/>
              <a:t>TITLE</a:t>
            </a:r>
            <a:endParaRPr lang="ru-RU" dirty="0"/>
          </a:p>
        </p:txBody>
      </p:sp>
    </p:spTree>
    <p:extLst>
      <p:ext uri="{BB962C8B-B14F-4D97-AF65-F5344CB8AC3E}">
        <p14:creationId xmlns:p14="http://schemas.microsoft.com/office/powerpoint/2010/main" val="22946290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05_options">
    <p:spTree>
      <p:nvGrpSpPr>
        <p:cNvPr id="1" name=""/>
        <p:cNvGrpSpPr/>
        <p:nvPr/>
      </p:nvGrpSpPr>
      <p:grpSpPr>
        <a:xfrm>
          <a:off x="0" y="0"/>
          <a:ext cx="0" cy="0"/>
          <a:chOff x="0" y="0"/>
          <a:chExt cx="0" cy="0"/>
        </a:xfrm>
      </p:grpSpPr>
      <p:sp>
        <p:nvSpPr>
          <p:cNvPr id="10" name="Text Placeholder 33"/>
          <p:cNvSpPr>
            <a:spLocks noGrp="1"/>
          </p:cNvSpPr>
          <p:nvPr>
            <p:ph type="body" sz="quarter" idx="15" hasCustomPrompt="1"/>
          </p:nvPr>
        </p:nvSpPr>
        <p:spPr>
          <a:xfrm>
            <a:off x="775333" y="5418134"/>
            <a:ext cx="1640208" cy="858842"/>
          </a:xfrm>
          <a:prstGeom prst="rect">
            <a:avLst/>
          </a:prstGeom>
        </p:spPr>
        <p:txBody>
          <a:bodyPr>
            <a:noAutofit/>
          </a:bodyPr>
          <a:lstStyle>
            <a:lvl1pPr marL="0" indent="0">
              <a:buNone/>
              <a:defRPr sz="1100">
                <a:solidFill>
                  <a:schemeClr val="tx1"/>
                </a:solidFill>
              </a:defRPr>
            </a:lvl1pPr>
          </a:lstStyle>
          <a:p>
            <a:pPr lvl="0"/>
            <a:r>
              <a:rPr lang="en-US" dirty="0"/>
              <a:t>Lorem ipsum dolor sit amet, consectetur adipiscing elit, sed do eiusmod tempor</a:t>
            </a:r>
          </a:p>
        </p:txBody>
      </p:sp>
      <p:sp>
        <p:nvSpPr>
          <p:cNvPr id="16" name="Text Placeholder 36"/>
          <p:cNvSpPr>
            <a:spLocks noGrp="1"/>
          </p:cNvSpPr>
          <p:nvPr>
            <p:ph type="body" sz="quarter" idx="16" hasCustomPrompt="1"/>
          </p:nvPr>
        </p:nvSpPr>
        <p:spPr>
          <a:xfrm>
            <a:off x="775332" y="5035548"/>
            <a:ext cx="1691679" cy="541338"/>
          </a:xfrm>
          <a:prstGeom prst="rect">
            <a:avLst/>
          </a:prstGeom>
        </p:spPr>
        <p:txBody>
          <a:bodyPr>
            <a:noAutofit/>
          </a:bodyPr>
          <a:lstStyle>
            <a:lvl1pPr marL="0" indent="0" algn="l">
              <a:buNone/>
              <a:defRPr kumimoji="0" lang="en-US" sz="1800" b="1" i="0" u="none" strike="noStrike" kern="1200" cap="none" normalizeH="0" baseline="0" dirty="0" smtClean="0">
                <a:ln>
                  <a:noFill/>
                </a:ln>
                <a:solidFill>
                  <a:schemeClr val="tx1"/>
                </a:solidFill>
                <a:effectLst/>
                <a:latin typeface="Open Sans Semibold" panose="020B0706030804020204" pitchFamily="34" charset="0"/>
                <a:ea typeface="Open Sans Semibold" panose="020B0706030804020204" pitchFamily="34" charset="0"/>
                <a:cs typeface="Open Sans Semibold" panose="020B0706030804020204" pitchFamily="34" charset="0"/>
              </a:defRPr>
            </a:lvl1pPr>
            <a:lvl2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2pPr>
            <a:lvl3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3pPr>
            <a:lvl4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4pPr>
            <a:lvl5pPr>
              <a:defRPr kumimoji="0" lang="ru-RU" sz="2400" b="1" i="0" u="none" strike="noStrike" kern="1200" cap="none" normalizeH="0" baseline="0" dirty="0">
                <a:ln>
                  <a:noFill/>
                </a:ln>
                <a:solidFill>
                  <a:srgbClr val="FE2635"/>
                </a:solidFill>
                <a:effectLst/>
                <a:latin typeface="Open Sans" panose="020B0606030504020204" pitchFamily="34" charset="0"/>
                <a:ea typeface="+mn-ea"/>
                <a:cs typeface="+mn-cs"/>
              </a:defRPr>
            </a:lvl5pPr>
          </a:lstStyle>
          <a:p>
            <a:pPr lvl="0"/>
            <a:r>
              <a:rPr lang="en-US" dirty="0"/>
              <a:t>INFODATA 0</a:t>
            </a:r>
            <a:r>
              <a:rPr lang="ru-RU" dirty="0"/>
              <a:t>1</a:t>
            </a:r>
          </a:p>
        </p:txBody>
      </p:sp>
      <p:sp>
        <p:nvSpPr>
          <p:cNvPr id="17" name="Text Placeholder 33"/>
          <p:cNvSpPr>
            <a:spLocks noGrp="1"/>
          </p:cNvSpPr>
          <p:nvPr>
            <p:ph type="body" sz="quarter" idx="19" hasCustomPrompt="1"/>
          </p:nvPr>
        </p:nvSpPr>
        <p:spPr>
          <a:xfrm>
            <a:off x="775334" y="3433362"/>
            <a:ext cx="1640208" cy="858842"/>
          </a:xfrm>
          <a:prstGeom prst="rect">
            <a:avLst/>
          </a:prstGeom>
        </p:spPr>
        <p:txBody>
          <a:bodyPr>
            <a:noAutofit/>
          </a:bodyPr>
          <a:lstStyle>
            <a:lvl1pPr marL="0" indent="0">
              <a:buNone/>
              <a:defRPr sz="1100">
                <a:solidFill>
                  <a:schemeClr val="tx1"/>
                </a:solidFill>
              </a:defRPr>
            </a:lvl1pPr>
          </a:lstStyle>
          <a:p>
            <a:pPr lvl="0"/>
            <a:r>
              <a:rPr lang="en-US" dirty="0"/>
              <a:t>Lorem ipsum dolor sit amet, consectetur adipiscing elit, sed do eiusmod tempor</a:t>
            </a:r>
          </a:p>
        </p:txBody>
      </p:sp>
      <p:sp>
        <p:nvSpPr>
          <p:cNvPr id="18" name="Text Placeholder 36"/>
          <p:cNvSpPr>
            <a:spLocks noGrp="1"/>
          </p:cNvSpPr>
          <p:nvPr>
            <p:ph type="body" sz="quarter" idx="20" hasCustomPrompt="1"/>
          </p:nvPr>
        </p:nvSpPr>
        <p:spPr>
          <a:xfrm>
            <a:off x="775333" y="3050776"/>
            <a:ext cx="1764035" cy="541338"/>
          </a:xfrm>
          <a:prstGeom prst="rect">
            <a:avLst/>
          </a:prstGeom>
        </p:spPr>
        <p:txBody>
          <a:bodyPr>
            <a:noAutofit/>
          </a:bodyPr>
          <a:lstStyle>
            <a:lvl1pPr marL="0" indent="0" algn="l">
              <a:buNone/>
              <a:defRPr kumimoji="0" lang="en-US" sz="1800" b="1" i="0" u="none" strike="noStrike" kern="1200" cap="none" normalizeH="0" baseline="0" dirty="0" smtClean="0">
                <a:ln>
                  <a:noFill/>
                </a:ln>
                <a:solidFill>
                  <a:schemeClr val="tx1"/>
                </a:solidFill>
                <a:effectLst/>
                <a:latin typeface="Open Sans Semibold" panose="020B0706030804020204" pitchFamily="34" charset="0"/>
                <a:ea typeface="Open Sans Semibold" panose="020B0706030804020204" pitchFamily="34" charset="0"/>
                <a:cs typeface="Open Sans Semibold" panose="020B0706030804020204" pitchFamily="34" charset="0"/>
              </a:defRPr>
            </a:lvl1pPr>
            <a:lvl2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2pPr>
            <a:lvl3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3pPr>
            <a:lvl4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4pPr>
            <a:lvl5pPr>
              <a:defRPr kumimoji="0" lang="ru-RU" sz="2400" b="1" i="0" u="none" strike="noStrike" kern="1200" cap="none" normalizeH="0" baseline="0" dirty="0">
                <a:ln>
                  <a:noFill/>
                </a:ln>
                <a:solidFill>
                  <a:srgbClr val="FE2635"/>
                </a:solidFill>
                <a:effectLst/>
                <a:latin typeface="Open Sans" panose="020B0606030504020204" pitchFamily="34" charset="0"/>
                <a:ea typeface="+mn-ea"/>
                <a:cs typeface="+mn-cs"/>
              </a:defRPr>
            </a:lvl5pPr>
          </a:lstStyle>
          <a:p>
            <a:pPr lvl="0"/>
            <a:r>
              <a:rPr lang="en-US" dirty="0"/>
              <a:t>INFODATA 0</a:t>
            </a:r>
            <a:r>
              <a:rPr lang="ru-RU" dirty="0"/>
              <a:t>2</a:t>
            </a:r>
          </a:p>
        </p:txBody>
      </p:sp>
      <p:sp>
        <p:nvSpPr>
          <p:cNvPr id="19" name="Text Placeholder 33"/>
          <p:cNvSpPr>
            <a:spLocks noGrp="1"/>
          </p:cNvSpPr>
          <p:nvPr>
            <p:ph type="body" sz="quarter" idx="21" hasCustomPrompt="1"/>
          </p:nvPr>
        </p:nvSpPr>
        <p:spPr>
          <a:xfrm>
            <a:off x="775333" y="1405336"/>
            <a:ext cx="1640208" cy="858842"/>
          </a:xfrm>
          <a:prstGeom prst="rect">
            <a:avLst/>
          </a:prstGeom>
        </p:spPr>
        <p:txBody>
          <a:bodyPr>
            <a:noAutofit/>
          </a:bodyPr>
          <a:lstStyle>
            <a:lvl1pPr marL="0" indent="0">
              <a:buNone/>
              <a:defRPr sz="1100">
                <a:solidFill>
                  <a:schemeClr val="tx1"/>
                </a:solidFill>
              </a:defRPr>
            </a:lvl1pPr>
          </a:lstStyle>
          <a:p>
            <a:pPr lvl="0"/>
            <a:r>
              <a:rPr lang="en-US" dirty="0"/>
              <a:t>Lorem ipsum dolor sit amet, consectetur adipiscing elit, sed do eiusmod tempor</a:t>
            </a:r>
          </a:p>
        </p:txBody>
      </p:sp>
      <p:sp>
        <p:nvSpPr>
          <p:cNvPr id="21" name="Text Placeholder 36"/>
          <p:cNvSpPr>
            <a:spLocks noGrp="1"/>
          </p:cNvSpPr>
          <p:nvPr>
            <p:ph type="body" sz="quarter" idx="22" hasCustomPrompt="1"/>
          </p:nvPr>
        </p:nvSpPr>
        <p:spPr>
          <a:xfrm>
            <a:off x="775332" y="1022750"/>
            <a:ext cx="1764035" cy="541338"/>
          </a:xfrm>
          <a:prstGeom prst="rect">
            <a:avLst/>
          </a:prstGeom>
        </p:spPr>
        <p:txBody>
          <a:bodyPr>
            <a:noAutofit/>
          </a:bodyPr>
          <a:lstStyle>
            <a:lvl1pPr marL="0" indent="0" algn="l">
              <a:buNone/>
              <a:defRPr kumimoji="0" lang="en-US" sz="1800" b="1" i="0" u="none" strike="noStrike" kern="1200" cap="none" normalizeH="0" baseline="0" dirty="0" smtClean="0">
                <a:ln>
                  <a:noFill/>
                </a:ln>
                <a:solidFill>
                  <a:schemeClr val="tx1"/>
                </a:solidFill>
                <a:effectLst/>
                <a:latin typeface="Open Sans Semibold" panose="020B0706030804020204" pitchFamily="34" charset="0"/>
                <a:ea typeface="Open Sans Semibold" panose="020B0706030804020204" pitchFamily="34" charset="0"/>
                <a:cs typeface="Open Sans Semibold" panose="020B0706030804020204" pitchFamily="34" charset="0"/>
              </a:defRPr>
            </a:lvl1pPr>
            <a:lvl2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2pPr>
            <a:lvl3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3pPr>
            <a:lvl4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4pPr>
            <a:lvl5pPr>
              <a:defRPr kumimoji="0" lang="ru-RU" sz="2400" b="1" i="0" u="none" strike="noStrike" kern="1200" cap="none" normalizeH="0" baseline="0" dirty="0">
                <a:ln>
                  <a:noFill/>
                </a:ln>
                <a:solidFill>
                  <a:srgbClr val="FE2635"/>
                </a:solidFill>
                <a:effectLst/>
                <a:latin typeface="Open Sans" panose="020B0606030504020204" pitchFamily="34" charset="0"/>
                <a:ea typeface="+mn-ea"/>
                <a:cs typeface="+mn-cs"/>
              </a:defRPr>
            </a:lvl5pPr>
          </a:lstStyle>
          <a:p>
            <a:pPr lvl="0"/>
            <a:r>
              <a:rPr lang="en-US" dirty="0"/>
              <a:t>INFODATA 0</a:t>
            </a:r>
            <a:r>
              <a:rPr lang="ru-RU" dirty="0"/>
              <a:t>3</a:t>
            </a:r>
          </a:p>
        </p:txBody>
      </p:sp>
      <p:sp>
        <p:nvSpPr>
          <p:cNvPr id="24" name="Text Placeholder 36"/>
          <p:cNvSpPr>
            <a:spLocks noGrp="1"/>
          </p:cNvSpPr>
          <p:nvPr>
            <p:ph type="body" sz="quarter" idx="23" hasCustomPrompt="1"/>
          </p:nvPr>
        </p:nvSpPr>
        <p:spPr>
          <a:xfrm>
            <a:off x="9429749" y="3112687"/>
            <a:ext cx="1889441" cy="541338"/>
          </a:xfrm>
          <a:prstGeom prst="rect">
            <a:avLst/>
          </a:prstGeom>
        </p:spPr>
        <p:txBody>
          <a:bodyPr>
            <a:noAutofit/>
          </a:bodyPr>
          <a:lstStyle>
            <a:lvl1pPr marL="0" indent="0" algn="r">
              <a:buNone/>
              <a:defRPr kumimoji="0" lang="en-US" sz="1800" b="1" i="0" u="none" strike="noStrike" kern="1200" cap="none" normalizeH="0" baseline="0" dirty="0" smtClean="0">
                <a:ln>
                  <a:noFill/>
                </a:ln>
                <a:solidFill>
                  <a:schemeClr val="tx1"/>
                </a:solidFill>
                <a:effectLst/>
                <a:latin typeface="Open Sans Semibold" panose="020B0706030804020204" pitchFamily="34" charset="0"/>
                <a:ea typeface="Open Sans Semibold" panose="020B0706030804020204" pitchFamily="34" charset="0"/>
                <a:cs typeface="Open Sans Semibold" panose="020B0706030804020204" pitchFamily="34" charset="0"/>
              </a:defRPr>
            </a:lvl1pPr>
            <a:lvl2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2pPr>
            <a:lvl3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3pPr>
            <a:lvl4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4pPr>
            <a:lvl5pPr>
              <a:defRPr kumimoji="0" lang="ru-RU" sz="2400" b="1" i="0" u="none" strike="noStrike" kern="1200" cap="none" normalizeH="0" baseline="0" dirty="0">
                <a:ln>
                  <a:noFill/>
                </a:ln>
                <a:solidFill>
                  <a:srgbClr val="FE2635"/>
                </a:solidFill>
                <a:effectLst/>
                <a:latin typeface="Open Sans" panose="020B0606030504020204" pitchFamily="34" charset="0"/>
                <a:ea typeface="+mn-ea"/>
                <a:cs typeface="+mn-cs"/>
              </a:defRPr>
            </a:lvl5pPr>
          </a:lstStyle>
          <a:p>
            <a:pPr lvl="0"/>
            <a:r>
              <a:rPr lang="en-US" dirty="0"/>
              <a:t>INFODATA 0</a:t>
            </a:r>
            <a:r>
              <a:rPr lang="ru-RU" dirty="0"/>
              <a:t>5</a:t>
            </a:r>
          </a:p>
        </p:txBody>
      </p:sp>
      <p:sp>
        <p:nvSpPr>
          <p:cNvPr id="25" name="Text Placeholder 33"/>
          <p:cNvSpPr>
            <a:spLocks noGrp="1"/>
          </p:cNvSpPr>
          <p:nvPr>
            <p:ph type="body" sz="quarter" idx="24" hasCustomPrompt="1"/>
          </p:nvPr>
        </p:nvSpPr>
        <p:spPr>
          <a:xfrm>
            <a:off x="9753599" y="3495273"/>
            <a:ext cx="1565591" cy="793752"/>
          </a:xfrm>
          <a:prstGeom prst="rect">
            <a:avLst/>
          </a:prstGeom>
        </p:spPr>
        <p:txBody>
          <a:bodyPr>
            <a:noAutofit/>
          </a:bodyPr>
          <a:lstStyle>
            <a:lvl1pPr marL="0" indent="0" algn="r">
              <a:buNone/>
              <a:defRPr sz="1100">
                <a:solidFill>
                  <a:schemeClr val="tx1"/>
                </a:solidFill>
              </a:defRPr>
            </a:lvl1pPr>
          </a:lstStyle>
          <a:p>
            <a:pPr lvl="0"/>
            <a:r>
              <a:rPr lang="en-US" dirty="0"/>
              <a:t>Lorem ipsum dolor sit amet, consectetur adipiscing elit, sed do eiusmod</a:t>
            </a:r>
          </a:p>
        </p:txBody>
      </p:sp>
      <p:sp>
        <p:nvSpPr>
          <p:cNvPr id="26" name="Text Placeholder 36"/>
          <p:cNvSpPr>
            <a:spLocks noGrp="1"/>
          </p:cNvSpPr>
          <p:nvPr>
            <p:ph type="body" sz="quarter" idx="25" hasCustomPrompt="1"/>
          </p:nvPr>
        </p:nvSpPr>
        <p:spPr>
          <a:xfrm>
            <a:off x="9429748" y="1022750"/>
            <a:ext cx="1889441" cy="541338"/>
          </a:xfrm>
          <a:prstGeom prst="rect">
            <a:avLst/>
          </a:prstGeom>
        </p:spPr>
        <p:txBody>
          <a:bodyPr>
            <a:noAutofit/>
          </a:bodyPr>
          <a:lstStyle>
            <a:lvl1pPr marL="0" indent="0" algn="r">
              <a:buNone/>
              <a:defRPr kumimoji="0" lang="en-US" sz="1800" b="1" i="0" u="none" strike="noStrike" kern="1200" cap="none" normalizeH="0" baseline="0" dirty="0" smtClean="0">
                <a:ln>
                  <a:noFill/>
                </a:ln>
                <a:solidFill>
                  <a:schemeClr val="tx1"/>
                </a:solidFill>
                <a:effectLst/>
                <a:latin typeface="Open Sans Semibold" panose="020B0706030804020204" pitchFamily="34" charset="0"/>
                <a:ea typeface="Open Sans Semibold" panose="020B0706030804020204" pitchFamily="34" charset="0"/>
                <a:cs typeface="Open Sans Semibold" panose="020B0706030804020204" pitchFamily="34" charset="0"/>
              </a:defRPr>
            </a:lvl1pPr>
            <a:lvl2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2pPr>
            <a:lvl3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3pPr>
            <a:lvl4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4pPr>
            <a:lvl5pPr>
              <a:defRPr kumimoji="0" lang="ru-RU" sz="2400" b="1" i="0" u="none" strike="noStrike" kern="1200" cap="none" normalizeH="0" baseline="0" dirty="0">
                <a:ln>
                  <a:noFill/>
                </a:ln>
                <a:solidFill>
                  <a:srgbClr val="FE2635"/>
                </a:solidFill>
                <a:effectLst/>
                <a:latin typeface="Open Sans" panose="020B0606030504020204" pitchFamily="34" charset="0"/>
                <a:ea typeface="+mn-ea"/>
                <a:cs typeface="+mn-cs"/>
              </a:defRPr>
            </a:lvl5pPr>
          </a:lstStyle>
          <a:p>
            <a:pPr lvl="0"/>
            <a:r>
              <a:rPr lang="en-US" dirty="0"/>
              <a:t>INFODATA 0</a:t>
            </a:r>
            <a:r>
              <a:rPr lang="ru-RU" dirty="0"/>
              <a:t>4</a:t>
            </a:r>
          </a:p>
        </p:txBody>
      </p:sp>
      <p:sp>
        <p:nvSpPr>
          <p:cNvPr id="27" name="Text Placeholder 33"/>
          <p:cNvSpPr>
            <a:spLocks noGrp="1"/>
          </p:cNvSpPr>
          <p:nvPr>
            <p:ph type="body" sz="quarter" idx="26" hasCustomPrompt="1"/>
          </p:nvPr>
        </p:nvSpPr>
        <p:spPr>
          <a:xfrm>
            <a:off x="9753598" y="1405336"/>
            <a:ext cx="1565591" cy="793752"/>
          </a:xfrm>
          <a:prstGeom prst="rect">
            <a:avLst/>
          </a:prstGeom>
        </p:spPr>
        <p:txBody>
          <a:bodyPr>
            <a:noAutofit/>
          </a:bodyPr>
          <a:lstStyle>
            <a:lvl1pPr marL="0" indent="0" algn="r">
              <a:buNone/>
              <a:defRPr sz="1100">
                <a:solidFill>
                  <a:schemeClr val="tx1"/>
                </a:solidFill>
              </a:defRPr>
            </a:lvl1pPr>
          </a:lstStyle>
          <a:p>
            <a:pPr lvl="0"/>
            <a:r>
              <a:rPr lang="en-US" dirty="0"/>
              <a:t>Lorem ipsum dolor sit amet, consectetur adipiscing elit, sed do eiusmod</a:t>
            </a:r>
          </a:p>
        </p:txBody>
      </p:sp>
    </p:spTree>
    <p:extLst>
      <p:ext uri="{BB962C8B-B14F-4D97-AF65-F5344CB8AC3E}">
        <p14:creationId xmlns:p14="http://schemas.microsoft.com/office/powerpoint/2010/main" val="36355379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05_01_options">
    <p:spTree>
      <p:nvGrpSpPr>
        <p:cNvPr id="1" name=""/>
        <p:cNvGrpSpPr/>
        <p:nvPr/>
      </p:nvGrpSpPr>
      <p:grpSpPr>
        <a:xfrm>
          <a:off x="0" y="0"/>
          <a:ext cx="0" cy="0"/>
          <a:chOff x="0" y="0"/>
          <a:chExt cx="0" cy="0"/>
        </a:xfrm>
      </p:grpSpPr>
      <p:sp>
        <p:nvSpPr>
          <p:cNvPr id="12" name="Text Placeholder 11"/>
          <p:cNvSpPr>
            <a:spLocks noGrp="1"/>
          </p:cNvSpPr>
          <p:nvPr>
            <p:ph type="body" sz="quarter" idx="10" hasCustomPrompt="1"/>
          </p:nvPr>
        </p:nvSpPr>
        <p:spPr>
          <a:xfrm>
            <a:off x="1987477" y="5804187"/>
            <a:ext cx="1821263" cy="791055"/>
          </a:xfrm>
        </p:spPr>
        <p:txBody>
          <a:bodyPr>
            <a:noAutofit/>
          </a:bodyPr>
          <a:lstStyle>
            <a:lvl1pPr marL="0" indent="0">
              <a:buNone/>
              <a:defRPr sz="1300">
                <a:solidFill>
                  <a:schemeClr val="tx1"/>
                </a:solidFill>
              </a:defRPr>
            </a:lvl1pPr>
          </a:lstStyle>
          <a:p>
            <a:pPr lvl="0"/>
            <a:r>
              <a:rPr lang="en-US" dirty="0"/>
              <a:t>Lorem ipsum dolor sit amet, consectetur</a:t>
            </a:r>
            <a:endParaRPr lang="ru-RU" dirty="0"/>
          </a:p>
        </p:txBody>
      </p:sp>
      <p:sp>
        <p:nvSpPr>
          <p:cNvPr id="14" name="Text Placeholder 11"/>
          <p:cNvSpPr>
            <a:spLocks noGrp="1"/>
          </p:cNvSpPr>
          <p:nvPr>
            <p:ph type="body" sz="quarter" idx="15" hasCustomPrompt="1"/>
          </p:nvPr>
        </p:nvSpPr>
        <p:spPr>
          <a:xfrm>
            <a:off x="4839973" y="5797655"/>
            <a:ext cx="1821263" cy="791055"/>
          </a:xfrm>
        </p:spPr>
        <p:txBody>
          <a:bodyPr>
            <a:noAutofit/>
          </a:bodyPr>
          <a:lstStyle>
            <a:lvl1pPr marL="0" indent="0">
              <a:buNone/>
              <a:defRPr sz="1300">
                <a:solidFill>
                  <a:schemeClr val="tx1"/>
                </a:solidFill>
              </a:defRPr>
            </a:lvl1pPr>
          </a:lstStyle>
          <a:p>
            <a:pPr lvl="0"/>
            <a:r>
              <a:rPr lang="en-US" dirty="0"/>
              <a:t>Lorem ipsum dolor sit amet, consectetur</a:t>
            </a:r>
            <a:endParaRPr lang="ru-RU" dirty="0"/>
          </a:p>
        </p:txBody>
      </p:sp>
      <p:sp>
        <p:nvSpPr>
          <p:cNvPr id="20" name="Text Placeholder 11"/>
          <p:cNvSpPr>
            <a:spLocks noGrp="1"/>
          </p:cNvSpPr>
          <p:nvPr>
            <p:ph type="body" sz="quarter" idx="17" hasCustomPrompt="1"/>
          </p:nvPr>
        </p:nvSpPr>
        <p:spPr>
          <a:xfrm>
            <a:off x="7692469" y="5804187"/>
            <a:ext cx="1821263" cy="791055"/>
          </a:xfrm>
        </p:spPr>
        <p:txBody>
          <a:bodyPr>
            <a:noAutofit/>
          </a:bodyPr>
          <a:lstStyle>
            <a:lvl1pPr marL="0" indent="0">
              <a:buNone/>
              <a:defRPr sz="1300">
                <a:solidFill>
                  <a:schemeClr val="tx1"/>
                </a:solidFill>
              </a:defRPr>
            </a:lvl1pPr>
          </a:lstStyle>
          <a:p>
            <a:pPr lvl="0"/>
            <a:r>
              <a:rPr lang="en-US" dirty="0"/>
              <a:t>Lorem ipsum dolor sit amet, consectetur</a:t>
            </a:r>
            <a:endParaRPr lang="ru-RU" dirty="0"/>
          </a:p>
        </p:txBody>
      </p:sp>
      <p:sp>
        <p:nvSpPr>
          <p:cNvPr id="23" name="Text Placeholder 11"/>
          <p:cNvSpPr>
            <a:spLocks noGrp="1"/>
          </p:cNvSpPr>
          <p:nvPr>
            <p:ph type="body" sz="quarter" idx="19" hasCustomPrompt="1"/>
          </p:nvPr>
        </p:nvSpPr>
        <p:spPr>
          <a:xfrm>
            <a:off x="3437550" y="1018827"/>
            <a:ext cx="1821263" cy="791055"/>
          </a:xfrm>
        </p:spPr>
        <p:txBody>
          <a:bodyPr>
            <a:noAutofit/>
          </a:bodyPr>
          <a:lstStyle>
            <a:lvl1pPr marL="0" indent="0">
              <a:buNone/>
              <a:defRPr sz="1300">
                <a:solidFill>
                  <a:schemeClr val="tx1"/>
                </a:solidFill>
              </a:defRPr>
            </a:lvl1pPr>
          </a:lstStyle>
          <a:p>
            <a:pPr lvl="0"/>
            <a:r>
              <a:rPr lang="en-US" dirty="0"/>
              <a:t>Lorem ipsum dolor sit amet, consectetur</a:t>
            </a:r>
            <a:endParaRPr lang="ru-RU" dirty="0"/>
          </a:p>
        </p:txBody>
      </p:sp>
      <p:sp>
        <p:nvSpPr>
          <p:cNvPr id="29" name="Text Placeholder 11"/>
          <p:cNvSpPr>
            <a:spLocks noGrp="1"/>
          </p:cNvSpPr>
          <p:nvPr>
            <p:ph type="body" sz="quarter" idx="21" hasCustomPrompt="1"/>
          </p:nvPr>
        </p:nvSpPr>
        <p:spPr>
          <a:xfrm>
            <a:off x="6781837" y="1018827"/>
            <a:ext cx="1821263" cy="791055"/>
          </a:xfrm>
        </p:spPr>
        <p:txBody>
          <a:bodyPr>
            <a:noAutofit/>
          </a:bodyPr>
          <a:lstStyle>
            <a:lvl1pPr marL="0" indent="0">
              <a:buNone/>
              <a:defRPr sz="1300">
                <a:solidFill>
                  <a:schemeClr val="tx1"/>
                </a:solidFill>
              </a:defRPr>
            </a:lvl1pPr>
          </a:lstStyle>
          <a:p>
            <a:pPr lvl="0"/>
            <a:r>
              <a:rPr lang="en-US" dirty="0"/>
              <a:t>Lorem ipsum dolor sit amet, consectetur</a:t>
            </a:r>
            <a:endParaRPr lang="ru-RU" dirty="0"/>
          </a:p>
        </p:txBody>
      </p:sp>
      <p:sp>
        <p:nvSpPr>
          <p:cNvPr id="3" name="Text Placeholder 2"/>
          <p:cNvSpPr>
            <a:spLocks noGrp="1"/>
          </p:cNvSpPr>
          <p:nvPr>
            <p:ph type="body" sz="quarter" idx="23" hasCustomPrompt="1"/>
          </p:nvPr>
        </p:nvSpPr>
        <p:spPr>
          <a:xfrm>
            <a:off x="1984563" y="5396821"/>
            <a:ext cx="1824178" cy="407987"/>
          </a:xfrm>
        </p:spPr>
        <p:txBody>
          <a:bodyPr>
            <a:normAutofit/>
          </a:bodyPr>
          <a:lstStyle>
            <a:lvl1pPr marL="0" indent="0">
              <a:buNone/>
              <a:defRPr sz="2000">
                <a:latin typeface="Open Sans Semibold" panose="020B0706030804020204" pitchFamily="34" charset="0"/>
                <a:ea typeface="Open Sans Semibold" panose="020B0706030804020204" pitchFamily="34" charset="0"/>
                <a:cs typeface="Open Sans Semibold" panose="020B0706030804020204" pitchFamily="34" charset="0"/>
              </a:defRPr>
            </a:lvl1pPr>
          </a:lstStyle>
          <a:p>
            <a:pPr lvl="0"/>
            <a:r>
              <a:rPr lang="en-US" dirty="0"/>
              <a:t>INFODATA 01</a:t>
            </a:r>
            <a:endParaRPr lang="ru-RU" dirty="0"/>
          </a:p>
        </p:txBody>
      </p:sp>
      <p:sp>
        <p:nvSpPr>
          <p:cNvPr id="31" name="Text Placeholder 2"/>
          <p:cNvSpPr>
            <a:spLocks noGrp="1"/>
          </p:cNvSpPr>
          <p:nvPr>
            <p:ph type="body" sz="quarter" idx="24" hasCustomPrompt="1"/>
          </p:nvPr>
        </p:nvSpPr>
        <p:spPr>
          <a:xfrm>
            <a:off x="4837058" y="5396821"/>
            <a:ext cx="1824178" cy="407987"/>
          </a:xfrm>
        </p:spPr>
        <p:txBody>
          <a:bodyPr>
            <a:normAutofit/>
          </a:bodyPr>
          <a:lstStyle>
            <a:lvl1pPr marL="0" indent="0">
              <a:buNone/>
              <a:defRPr sz="2000">
                <a:latin typeface="Open Sans Semibold" panose="020B0706030804020204" pitchFamily="34" charset="0"/>
                <a:ea typeface="Open Sans Semibold" panose="020B0706030804020204" pitchFamily="34" charset="0"/>
                <a:cs typeface="Open Sans Semibold" panose="020B0706030804020204" pitchFamily="34" charset="0"/>
              </a:defRPr>
            </a:lvl1pPr>
          </a:lstStyle>
          <a:p>
            <a:pPr lvl="0"/>
            <a:r>
              <a:rPr lang="en-US" dirty="0"/>
              <a:t>INFODATA 03</a:t>
            </a:r>
            <a:endParaRPr lang="ru-RU" dirty="0"/>
          </a:p>
        </p:txBody>
      </p:sp>
      <p:sp>
        <p:nvSpPr>
          <p:cNvPr id="32" name="Text Placeholder 2"/>
          <p:cNvSpPr>
            <a:spLocks noGrp="1"/>
          </p:cNvSpPr>
          <p:nvPr>
            <p:ph type="body" sz="quarter" idx="25" hasCustomPrompt="1"/>
          </p:nvPr>
        </p:nvSpPr>
        <p:spPr>
          <a:xfrm>
            <a:off x="7689553" y="5396821"/>
            <a:ext cx="1824178" cy="407987"/>
          </a:xfrm>
        </p:spPr>
        <p:txBody>
          <a:bodyPr>
            <a:normAutofit/>
          </a:bodyPr>
          <a:lstStyle>
            <a:lvl1pPr marL="0" indent="0">
              <a:buNone/>
              <a:defRPr sz="2000">
                <a:latin typeface="Open Sans Semibold" panose="020B0706030804020204" pitchFamily="34" charset="0"/>
                <a:ea typeface="Open Sans Semibold" panose="020B0706030804020204" pitchFamily="34" charset="0"/>
                <a:cs typeface="Open Sans Semibold" panose="020B0706030804020204" pitchFamily="34" charset="0"/>
              </a:defRPr>
            </a:lvl1pPr>
          </a:lstStyle>
          <a:p>
            <a:pPr lvl="0"/>
            <a:r>
              <a:rPr lang="en-US" dirty="0"/>
              <a:t>INFODATA 05</a:t>
            </a:r>
            <a:endParaRPr lang="ru-RU" dirty="0"/>
          </a:p>
        </p:txBody>
      </p:sp>
      <p:sp>
        <p:nvSpPr>
          <p:cNvPr id="33" name="Text Placeholder 2"/>
          <p:cNvSpPr>
            <a:spLocks noGrp="1"/>
          </p:cNvSpPr>
          <p:nvPr>
            <p:ph type="body" sz="quarter" idx="26" hasCustomPrompt="1"/>
          </p:nvPr>
        </p:nvSpPr>
        <p:spPr>
          <a:xfrm>
            <a:off x="3437550" y="610840"/>
            <a:ext cx="1824178" cy="407987"/>
          </a:xfrm>
        </p:spPr>
        <p:txBody>
          <a:bodyPr>
            <a:normAutofit/>
          </a:bodyPr>
          <a:lstStyle>
            <a:lvl1pPr marL="0" indent="0">
              <a:buNone/>
              <a:defRPr sz="2000">
                <a:latin typeface="Open Sans Semibold" panose="020B0706030804020204" pitchFamily="34" charset="0"/>
                <a:ea typeface="Open Sans Semibold" panose="020B0706030804020204" pitchFamily="34" charset="0"/>
                <a:cs typeface="Open Sans Semibold" panose="020B0706030804020204" pitchFamily="34" charset="0"/>
              </a:defRPr>
            </a:lvl1pPr>
          </a:lstStyle>
          <a:p>
            <a:pPr lvl="0"/>
            <a:r>
              <a:rPr lang="en-US" dirty="0"/>
              <a:t>INFODATA 02</a:t>
            </a:r>
            <a:endParaRPr lang="ru-RU" dirty="0"/>
          </a:p>
        </p:txBody>
      </p:sp>
      <p:sp>
        <p:nvSpPr>
          <p:cNvPr id="34" name="Text Placeholder 2"/>
          <p:cNvSpPr>
            <a:spLocks noGrp="1"/>
          </p:cNvSpPr>
          <p:nvPr>
            <p:ph type="body" sz="quarter" idx="27" hasCustomPrompt="1"/>
          </p:nvPr>
        </p:nvSpPr>
        <p:spPr>
          <a:xfrm>
            <a:off x="6777464" y="610840"/>
            <a:ext cx="1824178" cy="407987"/>
          </a:xfrm>
        </p:spPr>
        <p:txBody>
          <a:bodyPr>
            <a:normAutofit/>
          </a:bodyPr>
          <a:lstStyle>
            <a:lvl1pPr marL="0" indent="0">
              <a:buNone/>
              <a:defRPr sz="2000">
                <a:latin typeface="Open Sans Semibold" panose="020B0706030804020204" pitchFamily="34" charset="0"/>
                <a:ea typeface="Open Sans Semibold" panose="020B0706030804020204" pitchFamily="34" charset="0"/>
                <a:cs typeface="Open Sans Semibold" panose="020B0706030804020204" pitchFamily="34" charset="0"/>
              </a:defRPr>
            </a:lvl1pPr>
          </a:lstStyle>
          <a:p>
            <a:pPr lvl="0"/>
            <a:r>
              <a:rPr lang="en-US" dirty="0"/>
              <a:t>INFODATA 04</a:t>
            </a:r>
            <a:endParaRPr lang="ru-RU" dirty="0"/>
          </a:p>
        </p:txBody>
      </p:sp>
    </p:spTree>
    <p:extLst>
      <p:ext uri="{BB962C8B-B14F-4D97-AF65-F5344CB8AC3E}">
        <p14:creationId xmlns:p14="http://schemas.microsoft.com/office/powerpoint/2010/main" val="37104040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4_left">
    <p:spTree>
      <p:nvGrpSpPr>
        <p:cNvPr id="1" name=""/>
        <p:cNvGrpSpPr/>
        <p:nvPr/>
      </p:nvGrpSpPr>
      <p:grpSpPr>
        <a:xfrm>
          <a:off x="0" y="0"/>
          <a:ext cx="0" cy="0"/>
          <a:chOff x="0" y="0"/>
          <a:chExt cx="0" cy="0"/>
        </a:xfrm>
      </p:grpSpPr>
      <p:sp>
        <p:nvSpPr>
          <p:cNvPr id="17" name="Text Placeholder 16"/>
          <p:cNvSpPr>
            <a:spLocks noGrp="1"/>
          </p:cNvSpPr>
          <p:nvPr>
            <p:ph type="body" sz="quarter" idx="10" hasCustomPrompt="1"/>
          </p:nvPr>
        </p:nvSpPr>
        <p:spPr>
          <a:xfrm>
            <a:off x="785205" y="1542397"/>
            <a:ext cx="3872099" cy="382027"/>
          </a:xfrm>
          <a:prstGeom prst="rect">
            <a:avLst/>
          </a:prstGeom>
        </p:spPr>
        <p:txBody>
          <a:bodyPr/>
          <a:lstStyle>
            <a:lvl1pPr marL="0" indent="0" algn="l">
              <a:buNone/>
              <a:defRPr sz="2300">
                <a:latin typeface="Open Sans Semibold" panose="020B0706030804020204" pitchFamily="34" charset="0"/>
                <a:ea typeface="Open Sans Semibold" panose="020B0706030804020204" pitchFamily="34" charset="0"/>
                <a:cs typeface="Open Sans Semibold" panose="020B0706030804020204" pitchFamily="34" charset="0"/>
              </a:defRPr>
            </a:lvl1pPr>
            <a:lvl2pPr>
              <a:defRPr sz="2300"/>
            </a:lvl2pPr>
            <a:lvl3pPr>
              <a:defRPr sz="2300"/>
            </a:lvl3pPr>
            <a:lvl4pPr>
              <a:defRPr sz="2300"/>
            </a:lvl4pPr>
            <a:lvl5pPr>
              <a:defRPr sz="2300"/>
            </a:lvl5pPr>
          </a:lstStyle>
          <a:p>
            <a:pPr lvl="0"/>
            <a:r>
              <a:rPr lang="en-US" dirty="0"/>
              <a:t>Infodata 01</a:t>
            </a:r>
            <a:endParaRPr lang="ru-RU" dirty="0"/>
          </a:p>
        </p:txBody>
      </p:sp>
      <p:sp>
        <p:nvSpPr>
          <p:cNvPr id="18" name="Text Placeholder 16"/>
          <p:cNvSpPr>
            <a:spLocks noGrp="1"/>
          </p:cNvSpPr>
          <p:nvPr>
            <p:ph type="body" sz="quarter" idx="11" hasCustomPrompt="1"/>
          </p:nvPr>
        </p:nvSpPr>
        <p:spPr>
          <a:xfrm>
            <a:off x="785205" y="2918480"/>
            <a:ext cx="3872099" cy="382027"/>
          </a:xfrm>
          <a:prstGeom prst="rect">
            <a:avLst/>
          </a:prstGeom>
        </p:spPr>
        <p:txBody>
          <a:bodyPr/>
          <a:lstStyle>
            <a:lvl1pPr marL="0" indent="0" algn="l">
              <a:buNone/>
              <a:defRPr sz="2300">
                <a:latin typeface="Open Sans Semibold" panose="020B0706030804020204" pitchFamily="34" charset="0"/>
                <a:ea typeface="Open Sans Semibold" panose="020B0706030804020204" pitchFamily="34" charset="0"/>
                <a:cs typeface="Open Sans Semibold" panose="020B0706030804020204" pitchFamily="34" charset="0"/>
              </a:defRPr>
            </a:lvl1pPr>
            <a:lvl2pPr>
              <a:defRPr sz="2300"/>
            </a:lvl2pPr>
            <a:lvl3pPr>
              <a:defRPr sz="2300"/>
            </a:lvl3pPr>
            <a:lvl4pPr>
              <a:defRPr sz="2300"/>
            </a:lvl4pPr>
            <a:lvl5pPr>
              <a:defRPr sz="2300"/>
            </a:lvl5pPr>
          </a:lstStyle>
          <a:p>
            <a:pPr lvl="0"/>
            <a:r>
              <a:rPr lang="en-US" dirty="0"/>
              <a:t>Infodata 02</a:t>
            </a:r>
            <a:endParaRPr lang="ru-RU" dirty="0"/>
          </a:p>
        </p:txBody>
      </p:sp>
      <p:sp>
        <p:nvSpPr>
          <p:cNvPr id="19" name="Text Placeholder 16"/>
          <p:cNvSpPr>
            <a:spLocks noGrp="1"/>
          </p:cNvSpPr>
          <p:nvPr>
            <p:ph type="body" sz="quarter" idx="12" hasCustomPrompt="1"/>
          </p:nvPr>
        </p:nvSpPr>
        <p:spPr>
          <a:xfrm>
            <a:off x="785205" y="4165600"/>
            <a:ext cx="3872099" cy="382027"/>
          </a:xfrm>
          <a:prstGeom prst="rect">
            <a:avLst/>
          </a:prstGeom>
        </p:spPr>
        <p:txBody>
          <a:bodyPr/>
          <a:lstStyle>
            <a:lvl1pPr marL="0" indent="0" algn="l">
              <a:buNone/>
              <a:defRPr sz="2300">
                <a:latin typeface="Open Sans Semibold" panose="020B0706030804020204" pitchFamily="34" charset="0"/>
                <a:ea typeface="Open Sans Semibold" panose="020B0706030804020204" pitchFamily="34" charset="0"/>
                <a:cs typeface="Open Sans Semibold" panose="020B0706030804020204" pitchFamily="34" charset="0"/>
              </a:defRPr>
            </a:lvl1pPr>
            <a:lvl2pPr>
              <a:defRPr sz="2300"/>
            </a:lvl2pPr>
            <a:lvl3pPr>
              <a:defRPr sz="2300"/>
            </a:lvl3pPr>
            <a:lvl4pPr>
              <a:defRPr sz="2300"/>
            </a:lvl4pPr>
            <a:lvl5pPr>
              <a:defRPr sz="2300"/>
            </a:lvl5pPr>
          </a:lstStyle>
          <a:p>
            <a:pPr lvl="0"/>
            <a:r>
              <a:rPr lang="en-US" dirty="0"/>
              <a:t>Infodata 03</a:t>
            </a:r>
            <a:endParaRPr lang="ru-RU" dirty="0"/>
          </a:p>
        </p:txBody>
      </p:sp>
      <p:sp>
        <p:nvSpPr>
          <p:cNvPr id="20" name="Text Placeholder 16"/>
          <p:cNvSpPr>
            <a:spLocks noGrp="1"/>
          </p:cNvSpPr>
          <p:nvPr>
            <p:ph type="body" sz="quarter" idx="13" hasCustomPrompt="1"/>
          </p:nvPr>
        </p:nvSpPr>
        <p:spPr>
          <a:xfrm>
            <a:off x="785205" y="5188511"/>
            <a:ext cx="3872099" cy="382027"/>
          </a:xfrm>
          <a:prstGeom prst="rect">
            <a:avLst/>
          </a:prstGeom>
        </p:spPr>
        <p:txBody>
          <a:bodyPr/>
          <a:lstStyle>
            <a:lvl1pPr marL="0" indent="0" algn="l">
              <a:buNone/>
              <a:defRPr sz="2300">
                <a:latin typeface="Open Sans Semibold" panose="020B0706030804020204" pitchFamily="34" charset="0"/>
                <a:ea typeface="Open Sans Semibold" panose="020B0706030804020204" pitchFamily="34" charset="0"/>
                <a:cs typeface="Open Sans Semibold" panose="020B0706030804020204" pitchFamily="34" charset="0"/>
              </a:defRPr>
            </a:lvl1pPr>
            <a:lvl2pPr>
              <a:defRPr sz="2300"/>
            </a:lvl2pPr>
            <a:lvl3pPr>
              <a:defRPr sz="2300"/>
            </a:lvl3pPr>
            <a:lvl4pPr>
              <a:defRPr sz="2300"/>
            </a:lvl4pPr>
            <a:lvl5pPr>
              <a:defRPr sz="2300"/>
            </a:lvl5pPr>
          </a:lstStyle>
          <a:p>
            <a:pPr lvl="0"/>
            <a:r>
              <a:rPr lang="en-US" dirty="0"/>
              <a:t>Infodata 04</a:t>
            </a:r>
            <a:endParaRPr lang="ru-RU" dirty="0"/>
          </a:p>
        </p:txBody>
      </p:sp>
      <p:sp>
        <p:nvSpPr>
          <p:cNvPr id="24" name="Text Placeholder 23"/>
          <p:cNvSpPr>
            <a:spLocks noGrp="1"/>
          </p:cNvSpPr>
          <p:nvPr>
            <p:ph type="body" sz="quarter" idx="14" hasCustomPrompt="1"/>
          </p:nvPr>
        </p:nvSpPr>
        <p:spPr>
          <a:xfrm>
            <a:off x="777080" y="1957705"/>
            <a:ext cx="4427379" cy="955694"/>
          </a:xfrm>
          <a:prstGeom prst="rect">
            <a:avLst/>
          </a:prstGeom>
        </p:spPr>
        <p:txBody>
          <a:bodyPr/>
          <a:lstStyle>
            <a:lvl1pPr marL="0" marR="0" indent="0" algn="l" defTabSz="914400" rtl="0" eaLnBrk="0" fontAlgn="base" latinLnBrk="0" hangingPunct="0">
              <a:lnSpc>
                <a:spcPct val="90000"/>
              </a:lnSpc>
              <a:spcBef>
                <a:spcPts val="1000"/>
              </a:spcBef>
              <a:spcAft>
                <a:spcPct val="0"/>
              </a:spcAft>
              <a:buClrTx/>
              <a:buSzTx/>
              <a:buFont typeface="Arial" panose="020B0604020202020204" pitchFamily="34" charset="0"/>
              <a:buNone/>
              <a:tabLst/>
              <a:defRPr sz="1100">
                <a:latin typeface="+mn-lt"/>
              </a:defRPr>
            </a:lvl1pPr>
            <a:lvl2pPr>
              <a:defRPr sz="1100">
                <a:latin typeface="+mn-lt"/>
              </a:defRPr>
            </a:lvl2pPr>
            <a:lvl3pPr>
              <a:defRPr sz="1100">
                <a:latin typeface="+mn-lt"/>
              </a:defRPr>
            </a:lvl3pPr>
            <a:lvl4pPr>
              <a:defRPr sz="1100">
                <a:latin typeface="+mn-lt"/>
              </a:defRPr>
            </a:lvl4pPr>
            <a:lvl5pPr>
              <a:defRPr sz="1100">
                <a:latin typeface="+mn-lt"/>
              </a:defRPr>
            </a:lvl5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tabLst/>
              <a:defRPr/>
            </a:pPr>
            <a:r>
              <a:rPr lang="en-US" altLang="ru-RU" sz="1100" dirty="0">
                <a:latin typeface="Open Sans" panose="020B0606030504020204" pitchFamily="34" charset="0"/>
                <a:cs typeface="Open Sans" panose="020B0606030504020204" pitchFamily="34" charset="0"/>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a:t>
            </a:r>
            <a:endParaRPr lang="ru-RU" altLang="ru-RU" sz="1100" dirty="0">
              <a:latin typeface="Open Sans" panose="020B0606030504020204" pitchFamily="34" charset="0"/>
              <a:cs typeface="Open Sans" panose="020B0606030504020204" pitchFamily="34" charset="0"/>
            </a:endParaRPr>
          </a:p>
          <a:p>
            <a:pPr lvl="0"/>
            <a:endParaRPr lang="ru-RU" dirty="0"/>
          </a:p>
        </p:txBody>
      </p:sp>
      <p:sp>
        <p:nvSpPr>
          <p:cNvPr id="25" name="Text Placeholder 23"/>
          <p:cNvSpPr>
            <a:spLocks noGrp="1"/>
          </p:cNvSpPr>
          <p:nvPr>
            <p:ph type="body" sz="quarter" idx="15" hasCustomPrompt="1"/>
          </p:nvPr>
        </p:nvSpPr>
        <p:spPr>
          <a:xfrm>
            <a:off x="777080" y="3281363"/>
            <a:ext cx="4427379" cy="879156"/>
          </a:xfrm>
          <a:prstGeom prst="rect">
            <a:avLst/>
          </a:prstGeom>
        </p:spPr>
        <p:txBody>
          <a:bodyPr/>
          <a:lstStyle>
            <a:lvl1pPr marL="0" marR="0" indent="0" algn="l" defTabSz="914400" rtl="0" eaLnBrk="0" fontAlgn="base" latinLnBrk="0" hangingPunct="0">
              <a:lnSpc>
                <a:spcPct val="90000"/>
              </a:lnSpc>
              <a:spcBef>
                <a:spcPts val="1000"/>
              </a:spcBef>
              <a:spcAft>
                <a:spcPct val="0"/>
              </a:spcAft>
              <a:buClrTx/>
              <a:buSzTx/>
              <a:buFont typeface="Arial" panose="020B0604020202020204" pitchFamily="34" charset="0"/>
              <a:buNone/>
              <a:tabLst/>
              <a:defRPr sz="1100">
                <a:latin typeface="+mn-lt"/>
              </a:defRPr>
            </a:lvl1pPr>
            <a:lvl2pPr>
              <a:defRPr sz="1100">
                <a:latin typeface="+mn-lt"/>
              </a:defRPr>
            </a:lvl2pPr>
            <a:lvl3pPr>
              <a:defRPr sz="1100">
                <a:latin typeface="+mn-lt"/>
              </a:defRPr>
            </a:lvl3pPr>
            <a:lvl4pPr>
              <a:defRPr sz="1100">
                <a:latin typeface="+mn-lt"/>
              </a:defRPr>
            </a:lvl4pPr>
            <a:lvl5pPr>
              <a:defRPr sz="1100">
                <a:latin typeface="+mn-lt"/>
              </a:defRPr>
            </a:lvl5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tabLst/>
              <a:defRPr/>
            </a:pPr>
            <a:r>
              <a:rPr lang="en-US" altLang="ru-RU" sz="1100" dirty="0">
                <a:latin typeface="Open Sans" panose="020B0606030504020204" pitchFamily="34" charset="0"/>
                <a:cs typeface="Open Sans" panose="020B0606030504020204" pitchFamily="34" charset="0"/>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a:t>
            </a:r>
            <a:endParaRPr lang="ru-RU" altLang="ru-RU" sz="1100" dirty="0">
              <a:latin typeface="Open Sans" panose="020B0606030504020204" pitchFamily="34" charset="0"/>
              <a:cs typeface="Open Sans" panose="020B0606030504020204" pitchFamily="34" charset="0"/>
            </a:endParaRPr>
          </a:p>
          <a:p>
            <a:pPr lvl="0"/>
            <a:endParaRPr lang="ru-RU" dirty="0"/>
          </a:p>
        </p:txBody>
      </p:sp>
      <p:sp>
        <p:nvSpPr>
          <p:cNvPr id="26" name="Text Placeholder 23"/>
          <p:cNvSpPr>
            <a:spLocks noGrp="1"/>
          </p:cNvSpPr>
          <p:nvPr>
            <p:ph type="body" sz="quarter" idx="16" hasCustomPrompt="1"/>
          </p:nvPr>
        </p:nvSpPr>
        <p:spPr>
          <a:xfrm>
            <a:off x="777080" y="5575619"/>
            <a:ext cx="4427379" cy="1068388"/>
          </a:xfrm>
          <a:prstGeom prst="rect">
            <a:avLst/>
          </a:prstGeom>
        </p:spPr>
        <p:txBody>
          <a:bodyPr/>
          <a:lstStyle>
            <a:lvl1pPr marL="0" marR="0" indent="0" algn="l" defTabSz="914400" rtl="0" eaLnBrk="0" fontAlgn="base" latinLnBrk="0" hangingPunct="0">
              <a:lnSpc>
                <a:spcPct val="90000"/>
              </a:lnSpc>
              <a:spcBef>
                <a:spcPts val="1000"/>
              </a:spcBef>
              <a:spcAft>
                <a:spcPct val="0"/>
              </a:spcAft>
              <a:buClrTx/>
              <a:buSzTx/>
              <a:buFont typeface="Arial" panose="020B0604020202020204" pitchFamily="34" charset="0"/>
              <a:buNone/>
              <a:tabLst/>
              <a:defRPr sz="1100">
                <a:latin typeface="+mn-lt"/>
              </a:defRPr>
            </a:lvl1pPr>
            <a:lvl2pPr>
              <a:defRPr sz="1100">
                <a:latin typeface="+mn-lt"/>
              </a:defRPr>
            </a:lvl2pPr>
            <a:lvl3pPr>
              <a:defRPr sz="1100">
                <a:latin typeface="+mn-lt"/>
              </a:defRPr>
            </a:lvl3pPr>
            <a:lvl4pPr>
              <a:defRPr sz="1100">
                <a:latin typeface="+mn-lt"/>
              </a:defRPr>
            </a:lvl4pPr>
            <a:lvl5pPr>
              <a:defRPr sz="1100">
                <a:latin typeface="+mn-lt"/>
              </a:defRPr>
            </a:lvl5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tabLst/>
              <a:defRPr/>
            </a:pPr>
            <a:r>
              <a:rPr lang="en-US" altLang="ru-RU" sz="1100" dirty="0">
                <a:latin typeface="Open Sans" panose="020B0606030504020204" pitchFamily="34" charset="0"/>
                <a:cs typeface="Open Sans" panose="020B0606030504020204" pitchFamily="34" charset="0"/>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a:t>
            </a:r>
            <a:endParaRPr lang="ru-RU" altLang="ru-RU" sz="1100" dirty="0">
              <a:latin typeface="Open Sans" panose="020B0606030504020204" pitchFamily="34" charset="0"/>
              <a:cs typeface="Open Sans" panose="020B0606030504020204" pitchFamily="34" charset="0"/>
            </a:endParaRPr>
          </a:p>
          <a:p>
            <a:pPr lvl="0"/>
            <a:endParaRPr lang="ru-RU" dirty="0"/>
          </a:p>
        </p:txBody>
      </p:sp>
      <p:sp>
        <p:nvSpPr>
          <p:cNvPr id="27" name="Text Placeholder 23"/>
          <p:cNvSpPr>
            <a:spLocks noGrp="1"/>
          </p:cNvSpPr>
          <p:nvPr>
            <p:ph type="body" sz="quarter" idx="17" hasCustomPrompt="1"/>
          </p:nvPr>
        </p:nvSpPr>
        <p:spPr>
          <a:xfrm>
            <a:off x="777080" y="4526375"/>
            <a:ext cx="4427379" cy="657055"/>
          </a:xfrm>
          <a:prstGeom prst="rect">
            <a:avLst/>
          </a:prstGeom>
        </p:spPr>
        <p:txBody>
          <a:bodyPr/>
          <a:lstStyle>
            <a:lvl1pPr marL="0" marR="0" indent="0" algn="l" defTabSz="914400" rtl="0" eaLnBrk="0" fontAlgn="base" latinLnBrk="0" hangingPunct="0">
              <a:lnSpc>
                <a:spcPct val="90000"/>
              </a:lnSpc>
              <a:spcBef>
                <a:spcPts val="1000"/>
              </a:spcBef>
              <a:spcAft>
                <a:spcPct val="0"/>
              </a:spcAft>
              <a:buClrTx/>
              <a:buSzTx/>
              <a:buFont typeface="Arial" panose="020B0604020202020204" pitchFamily="34" charset="0"/>
              <a:buNone/>
              <a:tabLst/>
              <a:defRPr sz="1100">
                <a:latin typeface="+mn-lt"/>
              </a:defRPr>
            </a:lvl1pPr>
            <a:lvl2pPr>
              <a:defRPr sz="1100">
                <a:latin typeface="+mn-lt"/>
              </a:defRPr>
            </a:lvl2pPr>
            <a:lvl3pPr>
              <a:defRPr sz="1100">
                <a:latin typeface="+mn-lt"/>
              </a:defRPr>
            </a:lvl3pPr>
            <a:lvl4pPr>
              <a:defRPr sz="1100">
                <a:latin typeface="+mn-lt"/>
              </a:defRPr>
            </a:lvl4pPr>
            <a:lvl5pPr>
              <a:defRPr sz="1100">
                <a:latin typeface="+mn-lt"/>
              </a:defRPr>
            </a:lvl5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tabLst/>
              <a:defRPr/>
            </a:pPr>
            <a:r>
              <a:rPr lang="en-US" altLang="ru-RU" sz="1100" dirty="0">
                <a:latin typeface="Open Sans" panose="020B0606030504020204" pitchFamily="34" charset="0"/>
                <a:cs typeface="Open Sans" panose="020B0606030504020204" pitchFamily="34" charset="0"/>
              </a:rPr>
              <a:t>Lorem ipsum dolor sit amet, consectetur adipiscing elit, sed do eiusmod tempor incididunt ut labore et dolore magna aliqua. Ut enim ad minim veniam, quis nostrud exercitation ullamco laboris</a:t>
            </a:r>
            <a:endParaRPr lang="ru-RU" dirty="0"/>
          </a:p>
        </p:txBody>
      </p:sp>
      <p:sp>
        <p:nvSpPr>
          <p:cNvPr id="29" name="Text Placeholder 28"/>
          <p:cNvSpPr>
            <a:spLocks noGrp="1"/>
          </p:cNvSpPr>
          <p:nvPr>
            <p:ph type="body" sz="quarter" idx="18" hasCustomPrompt="1"/>
          </p:nvPr>
        </p:nvSpPr>
        <p:spPr>
          <a:xfrm>
            <a:off x="4885055" y="349250"/>
            <a:ext cx="2887980" cy="540067"/>
          </a:xfrm>
          <a:prstGeom prst="rect">
            <a:avLst/>
          </a:prstGeom>
        </p:spPr>
        <p:txBody>
          <a:bodyPr/>
          <a:lstStyle>
            <a:lvl1pPr marL="0" indent="0" algn="ctr">
              <a:buNone/>
              <a:defRPr sz="2800" b="1">
                <a:latin typeface="Open Sans" panose="020B0606030504020204" pitchFamily="34" charset="0"/>
                <a:ea typeface="Open Sans" panose="020B0606030504020204" pitchFamily="34" charset="0"/>
                <a:cs typeface="Open Sans" panose="020B0606030504020204" pitchFamily="34" charset="0"/>
              </a:defRPr>
            </a:lvl1pPr>
            <a:lvl2pPr>
              <a:defRPr sz="2800"/>
            </a:lvl2pPr>
            <a:lvl3pPr>
              <a:defRPr sz="2800"/>
            </a:lvl3pPr>
            <a:lvl4pPr>
              <a:defRPr sz="2800"/>
            </a:lvl4pPr>
            <a:lvl5pPr>
              <a:defRPr sz="2800"/>
            </a:lvl5pPr>
          </a:lstStyle>
          <a:p>
            <a:pPr lvl="0"/>
            <a:r>
              <a:rPr lang="en-US" dirty="0"/>
              <a:t>COUNTRY</a:t>
            </a:r>
            <a:endParaRPr lang="ru-RU" dirty="0"/>
          </a:p>
        </p:txBody>
      </p:sp>
    </p:spTree>
    <p:extLst>
      <p:ext uri="{BB962C8B-B14F-4D97-AF65-F5344CB8AC3E}">
        <p14:creationId xmlns:p14="http://schemas.microsoft.com/office/powerpoint/2010/main" val="412193350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4_right">
    <p:spTree>
      <p:nvGrpSpPr>
        <p:cNvPr id="1" name=""/>
        <p:cNvGrpSpPr/>
        <p:nvPr/>
      </p:nvGrpSpPr>
      <p:grpSpPr>
        <a:xfrm>
          <a:off x="0" y="0"/>
          <a:ext cx="0" cy="0"/>
          <a:chOff x="0" y="0"/>
          <a:chExt cx="0" cy="0"/>
        </a:xfrm>
      </p:grpSpPr>
      <p:sp>
        <p:nvSpPr>
          <p:cNvPr id="17" name="Text Placeholder 16"/>
          <p:cNvSpPr>
            <a:spLocks noGrp="1"/>
          </p:cNvSpPr>
          <p:nvPr>
            <p:ph type="body" sz="quarter" idx="10" hasCustomPrompt="1"/>
          </p:nvPr>
        </p:nvSpPr>
        <p:spPr>
          <a:xfrm>
            <a:off x="7125045" y="1542397"/>
            <a:ext cx="4419254" cy="382027"/>
          </a:xfrm>
          <a:prstGeom prst="rect">
            <a:avLst/>
          </a:prstGeom>
        </p:spPr>
        <p:txBody>
          <a:bodyPr/>
          <a:lstStyle>
            <a:lvl1pPr marL="0" indent="0" algn="r">
              <a:buNone/>
              <a:defRPr sz="2300">
                <a:latin typeface="Open Sans Semibold" panose="020B0706030804020204" pitchFamily="34" charset="0"/>
                <a:ea typeface="Open Sans Semibold" panose="020B0706030804020204" pitchFamily="34" charset="0"/>
                <a:cs typeface="Open Sans Semibold" panose="020B0706030804020204" pitchFamily="34" charset="0"/>
              </a:defRPr>
            </a:lvl1pPr>
            <a:lvl2pPr>
              <a:defRPr sz="2300"/>
            </a:lvl2pPr>
            <a:lvl3pPr>
              <a:defRPr sz="2300"/>
            </a:lvl3pPr>
            <a:lvl4pPr>
              <a:defRPr sz="2300"/>
            </a:lvl4pPr>
            <a:lvl5pPr>
              <a:defRPr sz="2300"/>
            </a:lvl5pPr>
          </a:lstStyle>
          <a:p>
            <a:pPr lvl="0"/>
            <a:r>
              <a:rPr lang="en-US" dirty="0"/>
              <a:t>Infodata 01</a:t>
            </a:r>
            <a:endParaRPr lang="ru-RU" dirty="0"/>
          </a:p>
        </p:txBody>
      </p:sp>
      <p:sp>
        <p:nvSpPr>
          <p:cNvPr id="18" name="Text Placeholder 16"/>
          <p:cNvSpPr>
            <a:spLocks noGrp="1"/>
          </p:cNvSpPr>
          <p:nvPr>
            <p:ph type="body" sz="quarter" idx="11" hasCustomPrompt="1"/>
          </p:nvPr>
        </p:nvSpPr>
        <p:spPr>
          <a:xfrm>
            <a:off x="7125045" y="2918480"/>
            <a:ext cx="4419254" cy="382027"/>
          </a:xfrm>
          <a:prstGeom prst="rect">
            <a:avLst/>
          </a:prstGeom>
        </p:spPr>
        <p:txBody>
          <a:bodyPr/>
          <a:lstStyle>
            <a:lvl1pPr marL="0" indent="0" algn="r">
              <a:buNone/>
              <a:defRPr sz="2300">
                <a:latin typeface="Open Sans Semibold" panose="020B0706030804020204" pitchFamily="34" charset="0"/>
                <a:ea typeface="Open Sans Semibold" panose="020B0706030804020204" pitchFamily="34" charset="0"/>
                <a:cs typeface="Open Sans Semibold" panose="020B0706030804020204" pitchFamily="34" charset="0"/>
              </a:defRPr>
            </a:lvl1pPr>
            <a:lvl2pPr>
              <a:defRPr sz="2300"/>
            </a:lvl2pPr>
            <a:lvl3pPr>
              <a:defRPr sz="2300"/>
            </a:lvl3pPr>
            <a:lvl4pPr>
              <a:defRPr sz="2300"/>
            </a:lvl4pPr>
            <a:lvl5pPr>
              <a:defRPr sz="2300"/>
            </a:lvl5pPr>
          </a:lstStyle>
          <a:p>
            <a:pPr lvl="0"/>
            <a:r>
              <a:rPr lang="en-US" dirty="0"/>
              <a:t>Infodata 02</a:t>
            </a:r>
            <a:endParaRPr lang="ru-RU" dirty="0"/>
          </a:p>
        </p:txBody>
      </p:sp>
      <p:sp>
        <p:nvSpPr>
          <p:cNvPr id="19" name="Text Placeholder 16"/>
          <p:cNvSpPr>
            <a:spLocks noGrp="1"/>
          </p:cNvSpPr>
          <p:nvPr>
            <p:ph type="body" sz="quarter" idx="12" hasCustomPrompt="1"/>
          </p:nvPr>
        </p:nvSpPr>
        <p:spPr>
          <a:xfrm>
            <a:off x="7125045" y="4165600"/>
            <a:ext cx="4419254" cy="382027"/>
          </a:xfrm>
          <a:prstGeom prst="rect">
            <a:avLst/>
          </a:prstGeom>
        </p:spPr>
        <p:txBody>
          <a:bodyPr/>
          <a:lstStyle>
            <a:lvl1pPr marL="0" indent="0" algn="r">
              <a:buNone/>
              <a:defRPr sz="2300">
                <a:latin typeface="Open Sans Semibold" panose="020B0706030804020204" pitchFamily="34" charset="0"/>
                <a:ea typeface="Open Sans Semibold" panose="020B0706030804020204" pitchFamily="34" charset="0"/>
                <a:cs typeface="Open Sans Semibold" panose="020B0706030804020204" pitchFamily="34" charset="0"/>
              </a:defRPr>
            </a:lvl1pPr>
            <a:lvl2pPr>
              <a:defRPr sz="2300"/>
            </a:lvl2pPr>
            <a:lvl3pPr>
              <a:defRPr sz="2300"/>
            </a:lvl3pPr>
            <a:lvl4pPr>
              <a:defRPr sz="2300"/>
            </a:lvl4pPr>
            <a:lvl5pPr>
              <a:defRPr sz="2300"/>
            </a:lvl5pPr>
          </a:lstStyle>
          <a:p>
            <a:pPr lvl="0"/>
            <a:r>
              <a:rPr lang="en-US" dirty="0"/>
              <a:t>Infodata 03</a:t>
            </a:r>
            <a:endParaRPr lang="ru-RU" dirty="0"/>
          </a:p>
        </p:txBody>
      </p:sp>
      <p:sp>
        <p:nvSpPr>
          <p:cNvPr id="20" name="Text Placeholder 16"/>
          <p:cNvSpPr>
            <a:spLocks noGrp="1"/>
          </p:cNvSpPr>
          <p:nvPr>
            <p:ph type="body" sz="quarter" idx="13" hasCustomPrompt="1"/>
          </p:nvPr>
        </p:nvSpPr>
        <p:spPr>
          <a:xfrm>
            <a:off x="7125045" y="5188511"/>
            <a:ext cx="4419254" cy="382027"/>
          </a:xfrm>
          <a:prstGeom prst="rect">
            <a:avLst/>
          </a:prstGeom>
        </p:spPr>
        <p:txBody>
          <a:bodyPr/>
          <a:lstStyle>
            <a:lvl1pPr marL="0" indent="0" algn="r">
              <a:buNone/>
              <a:defRPr sz="2300">
                <a:latin typeface="Open Sans Semibold" panose="020B0706030804020204" pitchFamily="34" charset="0"/>
                <a:ea typeface="Open Sans Semibold" panose="020B0706030804020204" pitchFamily="34" charset="0"/>
                <a:cs typeface="Open Sans Semibold" panose="020B0706030804020204" pitchFamily="34" charset="0"/>
              </a:defRPr>
            </a:lvl1pPr>
            <a:lvl2pPr>
              <a:defRPr sz="2300"/>
            </a:lvl2pPr>
            <a:lvl3pPr>
              <a:defRPr sz="2300"/>
            </a:lvl3pPr>
            <a:lvl4pPr>
              <a:defRPr sz="2300"/>
            </a:lvl4pPr>
            <a:lvl5pPr>
              <a:defRPr sz="2300"/>
            </a:lvl5pPr>
          </a:lstStyle>
          <a:p>
            <a:pPr lvl="0"/>
            <a:r>
              <a:rPr lang="en-US" dirty="0"/>
              <a:t>Infodata 04</a:t>
            </a:r>
            <a:endParaRPr lang="ru-RU" dirty="0"/>
          </a:p>
        </p:txBody>
      </p:sp>
      <p:sp>
        <p:nvSpPr>
          <p:cNvPr id="24" name="Text Placeholder 23"/>
          <p:cNvSpPr>
            <a:spLocks noGrp="1"/>
          </p:cNvSpPr>
          <p:nvPr>
            <p:ph type="body" sz="quarter" idx="14" hasCustomPrompt="1"/>
          </p:nvPr>
        </p:nvSpPr>
        <p:spPr>
          <a:xfrm>
            <a:off x="7116920" y="1957705"/>
            <a:ext cx="4427379" cy="955694"/>
          </a:xfrm>
          <a:prstGeom prst="rect">
            <a:avLst/>
          </a:prstGeom>
        </p:spPr>
        <p:txBody>
          <a:bodyPr/>
          <a:lstStyle>
            <a:lvl1pPr marL="0" marR="0" indent="0" algn="r" defTabSz="914400" rtl="0" eaLnBrk="0" fontAlgn="base" latinLnBrk="0" hangingPunct="0">
              <a:lnSpc>
                <a:spcPct val="90000"/>
              </a:lnSpc>
              <a:spcBef>
                <a:spcPts val="1000"/>
              </a:spcBef>
              <a:spcAft>
                <a:spcPct val="0"/>
              </a:spcAft>
              <a:buClrTx/>
              <a:buSzTx/>
              <a:buFont typeface="Arial" panose="020B0604020202020204" pitchFamily="34" charset="0"/>
              <a:buNone/>
              <a:tabLst/>
              <a:defRPr sz="1100">
                <a:latin typeface="+mn-lt"/>
              </a:defRPr>
            </a:lvl1pPr>
            <a:lvl2pPr>
              <a:defRPr sz="1100">
                <a:latin typeface="+mn-lt"/>
              </a:defRPr>
            </a:lvl2pPr>
            <a:lvl3pPr>
              <a:defRPr sz="1100">
                <a:latin typeface="+mn-lt"/>
              </a:defRPr>
            </a:lvl3pPr>
            <a:lvl4pPr>
              <a:defRPr sz="1100">
                <a:latin typeface="+mn-lt"/>
              </a:defRPr>
            </a:lvl4pPr>
            <a:lvl5pPr>
              <a:defRPr sz="1100">
                <a:latin typeface="+mn-lt"/>
              </a:defRPr>
            </a:lvl5pPr>
          </a:lstStyle>
          <a:p>
            <a:pPr marL="0" marR="0" lvl="0" indent="0" algn="r" defTabSz="914400" rtl="0" eaLnBrk="0" fontAlgn="base" latinLnBrk="0" hangingPunct="0">
              <a:lnSpc>
                <a:spcPct val="90000"/>
              </a:lnSpc>
              <a:spcBef>
                <a:spcPts val="1000"/>
              </a:spcBef>
              <a:spcAft>
                <a:spcPct val="0"/>
              </a:spcAft>
              <a:buClrTx/>
              <a:buSzTx/>
              <a:buFont typeface="Arial" panose="020B0604020202020204" pitchFamily="34" charset="0"/>
              <a:buNone/>
              <a:tabLst/>
              <a:defRPr/>
            </a:pPr>
            <a:r>
              <a:rPr lang="en-US" altLang="ru-RU" sz="1100" dirty="0">
                <a:latin typeface="Open Sans" panose="020B0606030504020204" pitchFamily="34" charset="0"/>
                <a:cs typeface="Open Sans" panose="020B0606030504020204" pitchFamily="34" charset="0"/>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a:t>
            </a:r>
            <a:endParaRPr lang="ru-RU" altLang="ru-RU" sz="1100" dirty="0">
              <a:latin typeface="Open Sans" panose="020B0606030504020204" pitchFamily="34" charset="0"/>
              <a:cs typeface="Open Sans" panose="020B0606030504020204" pitchFamily="34" charset="0"/>
            </a:endParaRPr>
          </a:p>
          <a:p>
            <a:pPr lvl="0"/>
            <a:endParaRPr lang="ru-RU" dirty="0"/>
          </a:p>
        </p:txBody>
      </p:sp>
      <p:sp>
        <p:nvSpPr>
          <p:cNvPr id="25" name="Text Placeholder 23"/>
          <p:cNvSpPr>
            <a:spLocks noGrp="1"/>
          </p:cNvSpPr>
          <p:nvPr>
            <p:ph type="body" sz="quarter" idx="15" hasCustomPrompt="1"/>
          </p:nvPr>
        </p:nvSpPr>
        <p:spPr>
          <a:xfrm>
            <a:off x="7116920" y="3281363"/>
            <a:ext cx="4427379" cy="879156"/>
          </a:xfrm>
          <a:prstGeom prst="rect">
            <a:avLst/>
          </a:prstGeom>
        </p:spPr>
        <p:txBody>
          <a:bodyPr/>
          <a:lstStyle>
            <a:lvl1pPr marL="0" marR="0" indent="0" algn="r" defTabSz="914400" rtl="0" eaLnBrk="0" fontAlgn="base" latinLnBrk="0" hangingPunct="0">
              <a:lnSpc>
                <a:spcPct val="90000"/>
              </a:lnSpc>
              <a:spcBef>
                <a:spcPts val="1000"/>
              </a:spcBef>
              <a:spcAft>
                <a:spcPct val="0"/>
              </a:spcAft>
              <a:buClrTx/>
              <a:buSzTx/>
              <a:buFont typeface="Arial" panose="020B0604020202020204" pitchFamily="34" charset="0"/>
              <a:buNone/>
              <a:tabLst/>
              <a:defRPr sz="1100">
                <a:latin typeface="+mn-lt"/>
              </a:defRPr>
            </a:lvl1pPr>
            <a:lvl2pPr>
              <a:defRPr sz="1100">
                <a:latin typeface="+mn-lt"/>
              </a:defRPr>
            </a:lvl2pPr>
            <a:lvl3pPr>
              <a:defRPr sz="1100">
                <a:latin typeface="+mn-lt"/>
              </a:defRPr>
            </a:lvl3pPr>
            <a:lvl4pPr>
              <a:defRPr sz="1100">
                <a:latin typeface="+mn-lt"/>
              </a:defRPr>
            </a:lvl4pPr>
            <a:lvl5pPr>
              <a:defRPr sz="1100">
                <a:latin typeface="+mn-lt"/>
              </a:defRPr>
            </a:lvl5pPr>
          </a:lstStyle>
          <a:p>
            <a:pPr marL="0" marR="0" lvl="0" indent="0" algn="r" defTabSz="914400" rtl="0" eaLnBrk="0" fontAlgn="base" latinLnBrk="0" hangingPunct="0">
              <a:lnSpc>
                <a:spcPct val="90000"/>
              </a:lnSpc>
              <a:spcBef>
                <a:spcPts val="1000"/>
              </a:spcBef>
              <a:spcAft>
                <a:spcPct val="0"/>
              </a:spcAft>
              <a:buClrTx/>
              <a:buSzTx/>
              <a:buFont typeface="Arial" panose="020B0604020202020204" pitchFamily="34" charset="0"/>
              <a:buNone/>
              <a:tabLst/>
              <a:defRPr/>
            </a:pPr>
            <a:r>
              <a:rPr lang="en-US" altLang="ru-RU" sz="1100" dirty="0">
                <a:latin typeface="Open Sans" panose="020B0606030504020204" pitchFamily="34" charset="0"/>
                <a:cs typeface="Open Sans" panose="020B0606030504020204" pitchFamily="34" charset="0"/>
              </a:rPr>
              <a:t>Lorem ipsum dolor sit amet, consectetur adipiscing elit, sed do eiusmod tempor incididunt ut labore et dolore magna aliqua. Ut enim ad minim veniam, quis nostrud exercitation ullamco laboris nisi ut aliquip ex ea commodo consequat. Duis aute irure dolor</a:t>
            </a:r>
            <a:endParaRPr lang="ru-RU" dirty="0"/>
          </a:p>
        </p:txBody>
      </p:sp>
      <p:sp>
        <p:nvSpPr>
          <p:cNvPr id="26" name="Text Placeholder 23"/>
          <p:cNvSpPr>
            <a:spLocks noGrp="1"/>
          </p:cNvSpPr>
          <p:nvPr>
            <p:ph type="body" sz="quarter" idx="16" hasCustomPrompt="1"/>
          </p:nvPr>
        </p:nvSpPr>
        <p:spPr>
          <a:xfrm>
            <a:off x="7116920" y="5575619"/>
            <a:ext cx="4427379" cy="1068388"/>
          </a:xfrm>
          <a:prstGeom prst="rect">
            <a:avLst/>
          </a:prstGeom>
        </p:spPr>
        <p:txBody>
          <a:bodyPr/>
          <a:lstStyle>
            <a:lvl1pPr marL="0" marR="0" indent="0" algn="r" defTabSz="914400" rtl="0" eaLnBrk="0" fontAlgn="base" latinLnBrk="0" hangingPunct="0">
              <a:lnSpc>
                <a:spcPct val="90000"/>
              </a:lnSpc>
              <a:spcBef>
                <a:spcPts val="1000"/>
              </a:spcBef>
              <a:spcAft>
                <a:spcPct val="0"/>
              </a:spcAft>
              <a:buClrTx/>
              <a:buSzTx/>
              <a:buFont typeface="Arial" panose="020B0604020202020204" pitchFamily="34" charset="0"/>
              <a:buNone/>
              <a:tabLst/>
              <a:defRPr sz="1100">
                <a:latin typeface="+mn-lt"/>
              </a:defRPr>
            </a:lvl1pPr>
            <a:lvl2pPr>
              <a:defRPr sz="1100">
                <a:latin typeface="+mn-lt"/>
              </a:defRPr>
            </a:lvl2pPr>
            <a:lvl3pPr>
              <a:defRPr sz="1100">
                <a:latin typeface="+mn-lt"/>
              </a:defRPr>
            </a:lvl3pPr>
            <a:lvl4pPr>
              <a:defRPr sz="1100">
                <a:latin typeface="+mn-lt"/>
              </a:defRPr>
            </a:lvl4pPr>
            <a:lvl5pPr>
              <a:defRPr sz="1100">
                <a:latin typeface="+mn-lt"/>
              </a:defRPr>
            </a:lvl5pPr>
          </a:lstStyle>
          <a:p>
            <a:pPr marL="0" marR="0" lvl="0" indent="0" algn="r" defTabSz="914400" rtl="0" eaLnBrk="0" fontAlgn="base" latinLnBrk="0" hangingPunct="0">
              <a:lnSpc>
                <a:spcPct val="90000"/>
              </a:lnSpc>
              <a:spcBef>
                <a:spcPts val="1000"/>
              </a:spcBef>
              <a:spcAft>
                <a:spcPct val="0"/>
              </a:spcAft>
              <a:buClrTx/>
              <a:buSzTx/>
              <a:buFont typeface="Arial" panose="020B0604020202020204" pitchFamily="34" charset="0"/>
              <a:buNone/>
              <a:tabLst/>
              <a:defRPr/>
            </a:pPr>
            <a:r>
              <a:rPr lang="en-US" altLang="ru-RU" sz="1100" dirty="0">
                <a:latin typeface="Open Sans" panose="020B0606030504020204" pitchFamily="34" charset="0"/>
                <a:cs typeface="Open Sans" panose="020B0606030504020204" pitchFamily="34" charset="0"/>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a:t>
            </a:r>
            <a:endParaRPr lang="ru-RU" altLang="ru-RU" sz="1100" dirty="0">
              <a:latin typeface="Open Sans" panose="020B0606030504020204" pitchFamily="34" charset="0"/>
              <a:cs typeface="Open Sans" panose="020B0606030504020204" pitchFamily="34" charset="0"/>
            </a:endParaRPr>
          </a:p>
          <a:p>
            <a:pPr lvl="0"/>
            <a:endParaRPr lang="ru-RU" dirty="0"/>
          </a:p>
          <a:p>
            <a:pPr lvl="0"/>
            <a:endParaRPr lang="ru-RU" dirty="0"/>
          </a:p>
        </p:txBody>
      </p:sp>
      <p:sp>
        <p:nvSpPr>
          <p:cNvPr id="27" name="Text Placeholder 23"/>
          <p:cNvSpPr>
            <a:spLocks noGrp="1"/>
          </p:cNvSpPr>
          <p:nvPr>
            <p:ph type="body" sz="quarter" idx="17" hasCustomPrompt="1"/>
          </p:nvPr>
        </p:nvSpPr>
        <p:spPr>
          <a:xfrm>
            <a:off x="7116920" y="4526375"/>
            <a:ext cx="4427379" cy="657055"/>
          </a:xfrm>
          <a:prstGeom prst="rect">
            <a:avLst/>
          </a:prstGeom>
        </p:spPr>
        <p:txBody>
          <a:bodyPr/>
          <a:lstStyle>
            <a:lvl1pPr marL="0" marR="0" indent="0" algn="r" defTabSz="914400" rtl="0" eaLnBrk="0" fontAlgn="base" latinLnBrk="0" hangingPunct="0">
              <a:lnSpc>
                <a:spcPct val="90000"/>
              </a:lnSpc>
              <a:spcBef>
                <a:spcPts val="1000"/>
              </a:spcBef>
              <a:spcAft>
                <a:spcPct val="0"/>
              </a:spcAft>
              <a:buClrTx/>
              <a:buSzTx/>
              <a:buFont typeface="Arial" panose="020B0604020202020204" pitchFamily="34" charset="0"/>
              <a:buNone/>
              <a:tabLst/>
              <a:defRPr sz="1100">
                <a:latin typeface="+mn-lt"/>
              </a:defRPr>
            </a:lvl1pPr>
            <a:lvl2pPr>
              <a:defRPr sz="1100">
                <a:latin typeface="+mn-lt"/>
              </a:defRPr>
            </a:lvl2pPr>
            <a:lvl3pPr>
              <a:defRPr sz="1100">
                <a:latin typeface="+mn-lt"/>
              </a:defRPr>
            </a:lvl3pPr>
            <a:lvl4pPr>
              <a:defRPr sz="1100">
                <a:latin typeface="+mn-lt"/>
              </a:defRPr>
            </a:lvl4pPr>
            <a:lvl5pPr>
              <a:defRPr sz="1100">
                <a:latin typeface="+mn-lt"/>
              </a:defRPr>
            </a:lvl5pPr>
          </a:lstStyle>
          <a:p>
            <a:pPr marL="0" marR="0" lvl="0" indent="0" algn="r" defTabSz="914400" rtl="0" eaLnBrk="0" fontAlgn="base" latinLnBrk="0" hangingPunct="0">
              <a:lnSpc>
                <a:spcPct val="90000"/>
              </a:lnSpc>
              <a:spcBef>
                <a:spcPts val="1000"/>
              </a:spcBef>
              <a:spcAft>
                <a:spcPct val="0"/>
              </a:spcAft>
              <a:buClrTx/>
              <a:buSzTx/>
              <a:buFont typeface="Arial" panose="020B0604020202020204" pitchFamily="34" charset="0"/>
              <a:buNone/>
              <a:tabLst/>
              <a:defRPr/>
            </a:pPr>
            <a:r>
              <a:rPr lang="en-US" altLang="ru-RU" sz="1100" dirty="0">
                <a:latin typeface="Open Sans" panose="020B0606030504020204" pitchFamily="34" charset="0"/>
                <a:cs typeface="Open Sans" panose="020B0606030504020204" pitchFamily="34" charset="0"/>
              </a:rPr>
              <a:t>Lorem ipsum dolor sit amet, consectetur adipiscing elit, sed do eiusmod tempor incididunt ut labore et dolore magna aliqua. Ut enim ad minim veniam, quis nostrud exercitation ullamco laboris</a:t>
            </a:r>
            <a:endParaRPr lang="ru-RU" dirty="0"/>
          </a:p>
        </p:txBody>
      </p:sp>
      <p:sp>
        <p:nvSpPr>
          <p:cNvPr id="29" name="Text Placeholder 28"/>
          <p:cNvSpPr>
            <a:spLocks noGrp="1"/>
          </p:cNvSpPr>
          <p:nvPr>
            <p:ph type="body" sz="quarter" idx="18" hasCustomPrompt="1"/>
          </p:nvPr>
        </p:nvSpPr>
        <p:spPr>
          <a:xfrm>
            <a:off x="4885055" y="349250"/>
            <a:ext cx="2887980" cy="540067"/>
          </a:xfrm>
          <a:prstGeom prst="rect">
            <a:avLst/>
          </a:prstGeom>
        </p:spPr>
        <p:txBody>
          <a:bodyPr/>
          <a:lstStyle>
            <a:lvl1pPr marL="0" indent="0" algn="ctr">
              <a:buNone/>
              <a:defRPr sz="2800" b="1">
                <a:latin typeface="Open Sans" panose="020B0606030504020204" pitchFamily="34" charset="0"/>
                <a:ea typeface="Open Sans" panose="020B0606030504020204" pitchFamily="34" charset="0"/>
                <a:cs typeface="Open Sans" panose="020B0606030504020204" pitchFamily="34" charset="0"/>
              </a:defRPr>
            </a:lvl1pPr>
            <a:lvl2pPr>
              <a:defRPr sz="2800"/>
            </a:lvl2pPr>
            <a:lvl3pPr>
              <a:defRPr sz="2800"/>
            </a:lvl3pPr>
            <a:lvl4pPr>
              <a:defRPr sz="2800"/>
            </a:lvl4pPr>
            <a:lvl5pPr>
              <a:defRPr sz="2800"/>
            </a:lvl5pPr>
          </a:lstStyle>
          <a:p>
            <a:pPr lvl="0"/>
            <a:r>
              <a:rPr lang="en-US" dirty="0"/>
              <a:t>COUNTRY</a:t>
            </a:r>
            <a:endParaRPr lang="ru-RU" dirty="0"/>
          </a:p>
        </p:txBody>
      </p:sp>
    </p:spTree>
    <p:extLst>
      <p:ext uri="{BB962C8B-B14F-4D97-AF65-F5344CB8AC3E}">
        <p14:creationId xmlns:p14="http://schemas.microsoft.com/office/powerpoint/2010/main" val="88540053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3_right">
    <p:spTree>
      <p:nvGrpSpPr>
        <p:cNvPr id="1" name=""/>
        <p:cNvGrpSpPr/>
        <p:nvPr/>
      </p:nvGrpSpPr>
      <p:grpSpPr>
        <a:xfrm>
          <a:off x="0" y="0"/>
          <a:ext cx="0" cy="0"/>
          <a:chOff x="0" y="0"/>
          <a:chExt cx="0" cy="0"/>
        </a:xfrm>
      </p:grpSpPr>
      <p:sp>
        <p:nvSpPr>
          <p:cNvPr id="17" name="Text Placeholder 16"/>
          <p:cNvSpPr>
            <a:spLocks noGrp="1"/>
          </p:cNvSpPr>
          <p:nvPr>
            <p:ph type="body" sz="quarter" idx="10" hasCustomPrompt="1"/>
          </p:nvPr>
        </p:nvSpPr>
        <p:spPr>
          <a:xfrm>
            <a:off x="7687467" y="2304397"/>
            <a:ext cx="3872099" cy="382027"/>
          </a:xfrm>
          <a:prstGeom prst="rect">
            <a:avLst/>
          </a:prstGeom>
        </p:spPr>
        <p:txBody>
          <a:bodyPr/>
          <a:lstStyle>
            <a:lvl1pPr marL="0" indent="0" algn="r">
              <a:buNone/>
              <a:defRPr sz="2300">
                <a:latin typeface="Open Sans Semibold" panose="020B0706030804020204" pitchFamily="34" charset="0"/>
                <a:ea typeface="Open Sans Semibold" panose="020B0706030804020204" pitchFamily="34" charset="0"/>
                <a:cs typeface="Open Sans Semibold" panose="020B0706030804020204" pitchFamily="34" charset="0"/>
              </a:defRPr>
            </a:lvl1pPr>
            <a:lvl2pPr>
              <a:defRPr sz="2300"/>
            </a:lvl2pPr>
            <a:lvl3pPr>
              <a:defRPr sz="2300"/>
            </a:lvl3pPr>
            <a:lvl4pPr>
              <a:defRPr sz="2300"/>
            </a:lvl4pPr>
            <a:lvl5pPr>
              <a:defRPr sz="2300"/>
            </a:lvl5pPr>
          </a:lstStyle>
          <a:p>
            <a:pPr lvl="0"/>
            <a:r>
              <a:rPr lang="en-US" dirty="0"/>
              <a:t>Infodata 01</a:t>
            </a:r>
            <a:endParaRPr lang="ru-RU" dirty="0"/>
          </a:p>
        </p:txBody>
      </p:sp>
      <p:sp>
        <p:nvSpPr>
          <p:cNvPr id="18" name="Text Placeholder 16"/>
          <p:cNvSpPr>
            <a:spLocks noGrp="1"/>
          </p:cNvSpPr>
          <p:nvPr>
            <p:ph type="body" sz="quarter" idx="11" hasCustomPrompt="1"/>
          </p:nvPr>
        </p:nvSpPr>
        <p:spPr>
          <a:xfrm>
            <a:off x="7687467" y="3680480"/>
            <a:ext cx="3872099" cy="382027"/>
          </a:xfrm>
          <a:prstGeom prst="rect">
            <a:avLst/>
          </a:prstGeom>
        </p:spPr>
        <p:txBody>
          <a:bodyPr/>
          <a:lstStyle>
            <a:lvl1pPr marL="0" indent="0" algn="r">
              <a:buNone/>
              <a:defRPr sz="2300">
                <a:latin typeface="Open Sans Semibold" panose="020B0706030804020204" pitchFamily="34" charset="0"/>
                <a:ea typeface="Open Sans Semibold" panose="020B0706030804020204" pitchFamily="34" charset="0"/>
                <a:cs typeface="Open Sans Semibold" panose="020B0706030804020204" pitchFamily="34" charset="0"/>
              </a:defRPr>
            </a:lvl1pPr>
            <a:lvl2pPr>
              <a:defRPr sz="2300"/>
            </a:lvl2pPr>
            <a:lvl3pPr>
              <a:defRPr sz="2300"/>
            </a:lvl3pPr>
            <a:lvl4pPr>
              <a:defRPr sz="2300"/>
            </a:lvl4pPr>
            <a:lvl5pPr>
              <a:defRPr sz="2300"/>
            </a:lvl5pPr>
          </a:lstStyle>
          <a:p>
            <a:pPr lvl="0"/>
            <a:r>
              <a:rPr lang="en-US" dirty="0"/>
              <a:t>Infodata 02</a:t>
            </a:r>
            <a:endParaRPr lang="ru-RU" dirty="0"/>
          </a:p>
        </p:txBody>
      </p:sp>
      <p:sp>
        <p:nvSpPr>
          <p:cNvPr id="19" name="Text Placeholder 16"/>
          <p:cNvSpPr>
            <a:spLocks noGrp="1"/>
          </p:cNvSpPr>
          <p:nvPr>
            <p:ph type="body" sz="quarter" idx="12" hasCustomPrompt="1"/>
          </p:nvPr>
        </p:nvSpPr>
        <p:spPr>
          <a:xfrm>
            <a:off x="7687467" y="4927600"/>
            <a:ext cx="3872099" cy="382027"/>
          </a:xfrm>
          <a:prstGeom prst="rect">
            <a:avLst/>
          </a:prstGeom>
        </p:spPr>
        <p:txBody>
          <a:bodyPr/>
          <a:lstStyle>
            <a:lvl1pPr marL="0" indent="0" algn="r">
              <a:buNone/>
              <a:defRPr sz="2300">
                <a:latin typeface="Open Sans Semibold" panose="020B0706030804020204" pitchFamily="34" charset="0"/>
                <a:ea typeface="Open Sans Semibold" panose="020B0706030804020204" pitchFamily="34" charset="0"/>
                <a:cs typeface="Open Sans Semibold" panose="020B0706030804020204" pitchFamily="34" charset="0"/>
              </a:defRPr>
            </a:lvl1pPr>
            <a:lvl2pPr>
              <a:defRPr sz="2300"/>
            </a:lvl2pPr>
            <a:lvl3pPr>
              <a:defRPr sz="2300"/>
            </a:lvl3pPr>
            <a:lvl4pPr>
              <a:defRPr sz="2300"/>
            </a:lvl4pPr>
            <a:lvl5pPr>
              <a:defRPr sz="2300"/>
            </a:lvl5pPr>
          </a:lstStyle>
          <a:p>
            <a:pPr lvl="0"/>
            <a:r>
              <a:rPr lang="en-US" dirty="0"/>
              <a:t>Infodata 03</a:t>
            </a:r>
            <a:endParaRPr lang="ru-RU" dirty="0"/>
          </a:p>
        </p:txBody>
      </p:sp>
      <p:sp>
        <p:nvSpPr>
          <p:cNvPr id="24" name="Text Placeholder 23"/>
          <p:cNvSpPr>
            <a:spLocks noGrp="1"/>
          </p:cNvSpPr>
          <p:nvPr>
            <p:ph type="body" sz="quarter" idx="14" hasCustomPrompt="1"/>
          </p:nvPr>
        </p:nvSpPr>
        <p:spPr>
          <a:xfrm>
            <a:off x="7158830" y="2719705"/>
            <a:ext cx="4427379" cy="955694"/>
          </a:xfrm>
          <a:prstGeom prst="rect">
            <a:avLst/>
          </a:prstGeom>
        </p:spPr>
        <p:txBody>
          <a:bodyPr/>
          <a:lstStyle>
            <a:lvl1pPr marL="0" marR="0" indent="0" algn="r" defTabSz="914400" rtl="0" eaLnBrk="0" fontAlgn="base" latinLnBrk="0" hangingPunct="0">
              <a:lnSpc>
                <a:spcPct val="90000"/>
              </a:lnSpc>
              <a:spcBef>
                <a:spcPts val="1000"/>
              </a:spcBef>
              <a:spcAft>
                <a:spcPct val="0"/>
              </a:spcAft>
              <a:buClrTx/>
              <a:buSzTx/>
              <a:buFont typeface="Arial" panose="020B0604020202020204" pitchFamily="34" charset="0"/>
              <a:buNone/>
              <a:tabLst/>
              <a:defRPr sz="1100">
                <a:latin typeface="+mn-lt"/>
              </a:defRPr>
            </a:lvl1pPr>
            <a:lvl2pPr>
              <a:defRPr sz="1100">
                <a:latin typeface="+mn-lt"/>
              </a:defRPr>
            </a:lvl2pPr>
            <a:lvl3pPr>
              <a:defRPr sz="1100">
                <a:latin typeface="+mn-lt"/>
              </a:defRPr>
            </a:lvl3pPr>
            <a:lvl4pPr>
              <a:defRPr sz="1100">
                <a:latin typeface="+mn-lt"/>
              </a:defRPr>
            </a:lvl4pPr>
            <a:lvl5pPr>
              <a:defRPr sz="1100">
                <a:latin typeface="+mn-lt"/>
              </a:defRPr>
            </a:lvl5pPr>
          </a:lstStyle>
          <a:p>
            <a:pPr lvl="0"/>
            <a:r>
              <a:rPr lang="en-US" dirty="0"/>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a:t>
            </a:r>
            <a:endParaRPr lang="ru-RU" dirty="0"/>
          </a:p>
        </p:txBody>
      </p:sp>
      <p:sp>
        <p:nvSpPr>
          <p:cNvPr id="25" name="Text Placeholder 23"/>
          <p:cNvSpPr>
            <a:spLocks noGrp="1"/>
          </p:cNvSpPr>
          <p:nvPr>
            <p:ph type="body" sz="quarter" idx="15" hasCustomPrompt="1"/>
          </p:nvPr>
        </p:nvSpPr>
        <p:spPr>
          <a:xfrm>
            <a:off x="7158830" y="4043363"/>
            <a:ext cx="4427379" cy="879156"/>
          </a:xfrm>
          <a:prstGeom prst="rect">
            <a:avLst/>
          </a:prstGeom>
        </p:spPr>
        <p:txBody>
          <a:bodyPr/>
          <a:lstStyle>
            <a:lvl1pPr marL="0" marR="0" indent="0" algn="r" defTabSz="914400" rtl="0" eaLnBrk="0" fontAlgn="base" latinLnBrk="0" hangingPunct="0">
              <a:lnSpc>
                <a:spcPct val="90000"/>
              </a:lnSpc>
              <a:spcBef>
                <a:spcPts val="1000"/>
              </a:spcBef>
              <a:spcAft>
                <a:spcPct val="0"/>
              </a:spcAft>
              <a:buClrTx/>
              <a:buSzTx/>
              <a:buFont typeface="Arial" panose="020B0604020202020204" pitchFamily="34" charset="0"/>
              <a:buNone/>
              <a:tabLst/>
              <a:defRPr sz="1100">
                <a:latin typeface="+mn-lt"/>
              </a:defRPr>
            </a:lvl1pPr>
            <a:lvl2pPr>
              <a:defRPr sz="1100">
                <a:latin typeface="+mn-lt"/>
              </a:defRPr>
            </a:lvl2pPr>
            <a:lvl3pPr>
              <a:defRPr sz="1100">
                <a:latin typeface="+mn-lt"/>
              </a:defRPr>
            </a:lvl3pPr>
            <a:lvl4pPr>
              <a:defRPr sz="1100">
                <a:latin typeface="+mn-lt"/>
              </a:defRPr>
            </a:lvl4pPr>
            <a:lvl5pPr>
              <a:defRPr sz="1100">
                <a:latin typeface="+mn-lt"/>
              </a:defRPr>
            </a:lvl5pPr>
          </a:lstStyle>
          <a:p>
            <a:pPr lvl="0"/>
            <a:r>
              <a:rPr lang="en-US" dirty="0"/>
              <a:t>Lorem ipsum dolor sit amet, consectetur adipiscing elit, sed do eiusmod tempor incididunt ut labore et dolore magna aliqua. Ut enim ad minim veniam, quis nostrud exercitation ullamco laboris nisi ut aliquip ex ea commodo consequat. Duis aute irure dolor</a:t>
            </a:r>
            <a:endParaRPr lang="ru-RU" dirty="0"/>
          </a:p>
        </p:txBody>
      </p:sp>
      <p:sp>
        <p:nvSpPr>
          <p:cNvPr id="29" name="Text Placeholder 28"/>
          <p:cNvSpPr>
            <a:spLocks noGrp="1"/>
          </p:cNvSpPr>
          <p:nvPr>
            <p:ph type="body" sz="quarter" idx="18" hasCustomPrompt="1"/>
          </p:nvPr>
        </p:nvSpPr>
        <p:spPr>
          <a:xfrm>
            <a:off x="4885055" y="349250"/>
            <a:ext cx="2887980" cy="540067"/>
          </a:xfrm>
          <a:prstGeom prst="rect">
            <a:avLst/>
          </a:prstGeom>
        </p:spPr>
        <p:txBody>
          <a:bodyPr/>
          <a:lstStyle>
            <a:lvl1pPr marL="0" indent="0" algn="ctr">
              <a:buNone/>
              <a:defRPr sz="2800" b="1">
                <a:latin typeface="Open Sans" panose="020B0606030504020204" pitchFamily="34" charset="0"/>
                <a:ea typeface="Open Sans" panose="020B0606030504020204" pitchFamily="34" charset="0"/>
                <a:cs typeface="Open Sans" panose="020B0606030504020204" pitchFamily="34" charset="0"/>
              </a:defRPr>
            </a:lvl1pPr>
            <a:lvl2pPr>
              <a:defRPr sz="2800"/>
            </a:lvl2pPr>
            <a:lvl3pPr>
              <a:defRPr sz="2800"/>
            </a:lvl3pPr>
            <a:lvl4pPr>
              <a:defRPr sz="2800"/>
            </a:lvl4pPr>
            <a:lvl5pPr>
              <a:defRPr sz="2800"/>
            </a:lvl5pPr>
          </a:lstStyle>
          <a:p>
            <a:pPr lvl="0"/>
            <a:r>
              <a:rPr lang="en-US" dirty="0"/>
              <a:t>COUNTRY</a:t>
            </a:r>
            <a:endParaRPr lang="ru-RU" dirty="0"/>
          </a:p>
        </p:txBody>
      </p:sp>
      <p:sp>
        <p:nvSpPr>
          <p:cNvPr id="58" name="Text Placeholder 23"/>
          <p:cNvSpPr>
            <a:spLocks noGrp="1"/>
          </p:cNvSpPr>
          <p:nvPr>
            <p:ph type="body" sz="quarter" idx="19" hasCustomPrompt="1"/>
          </p:nvPr>
        </p:nvSpPr>
        <p:spPr>
          <a:xfrm>
            <a:off x="7158830" y="5325269"/>
            <a:ext cx="4427379" cy="879156"/>
          </a:xfrm>
          <a:prstGeom prst="rect">
            <a:avLst/>
          </a:prstGeom>
        </p:spPr>
        <p:txBody>
          <a:bodyPr/>
          <a:lstStyle>
            <a:lvl1pPr marL="0" marR="0" indent="0" algn="r" defTabSz="914400" rtl="0" eaLnBrk="0" fontAlgn="base" latinLnBrk="0" hangingPunct="0">
              <a:lnSpc>
                <a:spcPct val="90000"/>
              </a:lnSpc>
              <a:spcBef>
                <a:spcPts val="1000"/>
              </a:spcBef>
              <a:spcAft>
                <a:spcPct val="0"/>
              </a:spcAft>
              <a:buClrTx/>
              <a:buSzTx/>
              <a:buFont typeface="Arial" panose="020B0604020202020204" pitchFamily="34" charset="0"/>
              <a:buNone/>
              <a:tabLst/>
              <a:defRPr sz="1100">
                <a:latin typeface="+mn-lt"/>
              </a:defRPr>
            </a:lvl1pPr>
            <a:lvl2pPr>
              <a:defRPr sz="1100">
                <a:latin typeface="+mn-lt"/>
              </a:defRPr>
            </a:lvl2pPr>
            <a:lvl3pPr>
              <a:defRPr sz="1100">
                <a:latin typeface="+mn-lt"/>
              </a:defRPr>
            </a:lvl3pPr>
            <a:lvl4pPr>
              <a:defRPr sz="1100">
                <a:latin typeface="+mn-lt"/>
              </a:defRPr>
            </a:lvl4pPr>
            <a:lvl5pPr>
              <a:defRPr sz="1100">
                <a:latin typeface="+mn-lt"/>
              </a:defRPr>
            </a:lvl5pPr>
          </a:lstStyle>
          <a:p>
            <a:pPr lvl="0"/>
            <a:r>
              <a:rPr lang="en-US" dirty="0"/>
              <a:t>Lorem ipsum dolor sit amet, consectetur adipiscing elit, sed do eiusmod tempor incididunt ut labore et dolore magna aliqua. Ut enim ad minim veniam, quis nostrud exercitation ullamco laboris nisi ut aliquip ex ea commodo consequat. Duis aute irure dolor</a:t>
            </a:r>
            <a:endParaRPr lang="ru-RU" dirty="0"/>
          </a:p>
        </p:txBody>
      </p:sp>
    </p:spTree>
    <p:extLst>
      <p:ext uri="{BB962C8B-B14F-4D97-AF65-F5344CB8AC3E}">
        <p14:creationId xmlns:p14="http://schemas.microsoft.com/office/powerpoint/2010/main" val="238518710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3_left">
    <p:spTree>
      <p:nvGrpSpPr>
        <p:cNvPr id="1" name=""/>
        <p:cNvGrpSpPr/>
        <p:nvPr/>
      </p:nvGrpSpPr>
      <p:grpSpPr>
        <a:xfrm>
          <a:off x="0" y="0"/>
          <a:ext cx="0" cy="0"/>
          <a:chOff x="0" y="0"/>
          <a:chExt cx="0" cy="0"/>
        </a:xfrm>
      </p:grpSpPr>
      <p:sp>
        <p:nvSpPr>
          <p:cNvPr id="17" name="Text Placeholder 16"/>
          <p:cNvSpPr>
            <a:spLocks noGrp="1"/>
          </p:cNvSpPr>
          <p:nvPr>
            <p:ph type="body" sz="quarter" idx="10" hasCustomPrompt="1"/>
          </p:nvPr>
        </p:nvSpPr>
        <p:spPr>
          <a:xfrm>
            <a:off x="750410" y="2304397"/>
            <a:ext cx="3872099" cy="382027"/>
          </a:xfrm>
          <a:prstGeom prst="rect">
            <a:avLst/>
          </a:prstGeom>
        </p:spPr>
        <p:txBody>
          <a:bodyPr/>
          <a:lstStyle>
            <a:lvl1pPr marL="0" indent="0" algn="l">
              <a:buNone/>
              <a:defRPr sz="2300">
                <a:latin typeface="Open Sans Semibold" panose="020B0706030804020204" pitchFamily="34" charset="0"/>
                <a:ea typeface="Open Sans Semibold" panose="020B0706030804020204" pitchFamily="34" charset="0"/>
                <a:cs typeface="Open Sans Semibold" panose="020B0706030804020204" pitchFamily="34" charset="0"/>
              </a:defRPr>
            </a:lvl1pPr>
            <a:lvl2pPr>
              <a:defRPr sz="2300"/>
            </a:lvl2pPr>
            <a:lvl3pPr>
              <a:defRPr sz="2300"/>
            </a:lvl3pPr>
            <a:lvl4pPr>
              <a:defRPr sz="2300"/>
            </a:lvl4pPr>
            <a:lvl5pPr>
              <a:defRPr sz="2300"/>
            </a:lvl5pPr>
          </a:lstStyle>
          <a:p>
            <a:pPr lvl="0"/>
            <a:r>
              <a:rPr lang="en-US" dirty="0"/>
              <a:t>Infodata 01</a:t>
            </a:r>
            <a:endParaRPr lang="ru-RU" dirty="0"/>
          </a:p>
        </p:txBody>
      </p:sp>
      <p:sp>
        <p:nvSpPr>
          <p:cNvPr id="18" name="Text Placeholder 16"/>
          <p:cNvSpPr>
            <a:spLocks noGrp="1"/>
          </p:cNvSpPr>
          <p:nvPr>
            <p:ph type="body" sz="quarter" idx="11" hasCustomPrompt="1"/>
          </p:nvPr>
        </p:nvSpPr>
        <p:spPr>
          <a:xfrm>
            <a:off x="750410" y="3680480"/>
            <a:ext cx="3872099" cy="382027"/>
          </a:xfrm>
          <a:prstGeom prst="rect">
            <a:avLst/>
          </a:prstGeom>
        </p:spPr>
        <p:txBody>
          <a:bodyPr/>
          <a:lstStyle>
            <a:lvl1pPr marL="0" indent="0" algn="l">
              <a:buNone/>
              <a:defRPr sz="2300">
                <a:latin typeface="Open Sans Semibold" panose="020B0706030804020204" pitchFamily="34" charset="0"/>
                <a:ea typeface="Open Sans Semibold" panose="020B0706030804020204" pitchFamily="34" charset="0"/>
                <a:cs typeface="Open Sans Semibold" panose="020B0706030804020204" pitchFamily="34" charset="0"/>
              </a:defRPr>
            </a:lvl1pPr>
            <a:lvl2pPr>
              <a:defRPr sz="2300"/>
            </a:lvl2pPr>
            <a:lvl3pPr>
              <a:defRPr sz="2300"/>
            </a:lvl3pPr>
            <a:lvl4pPr>
              <a:defRPr sz="2300"/>
            </a:lvl4pPr>
            <a:lvl5pPr>
              <a:defRPr sz="2300"/>
            </a:lvl5pPr>
          </a:lstStyle>
          <a:p>
            <a:pPr lvl="0"/>
            <a:r>
              <a:rPr lang="en-US" dirty="0"/>
              <a:t>Infodata 02</a:t>
            </a:r>
            <a:endParaRPr lang="ru-RU" dirty="0"/>
          </a:p>
        </p:txBody>
      </p:sp>
      <p:sp>
        <p:nvSpPr>
          <p:cNvPr id="19" name="Text Placeholder 16"/>
          <p:cNvSpPr>
            <a:spLocks noGrp="1"/>
          </p:cNvSpPr>
          <p:nvPr>
            <p:ph type="body" sz="quarter" idx="12" hasCustomPrompt="1"/>
          </p:nvPr>
        </p:nvSpPr>
        <p:spPr>
          <a:xfrm>
            <a:off x="750410" y="4927600"/>
            <a:ext cx="3872099" cy="382027"/>
          </a:xfrm>
          <a:prstGeom prst="rect">
            <a:avLst/>
          </a:prstGeom>
        </p:spPr>
        <p:txBody>
          <a:bodyPr/>
          <a:lstStyle>
            <a:lvl1pPr marL="0" indent="0" algn="l">
              <a:buNone/>
              <a:defRPr sz="2300">
                <a:latin typeface="Open Sans Semibold" panose="020B0706030804020204" pitchFamily="34" charset="0"/>
                <a:ea typeface="Open Sans Semibold" panose="020B0706030804020204" pitchFamily="34" charset="0"/>
                <a:cs typeface="Open Sans Semibold" panose="020B0706030804020204" pitchFamily="34" charset="0"/>
              </a:defRPr>
            </a:lvl1pPr>
            <a:lvl2pPr>
              <a:defRPr sz="2300"/>
            </a:lvl2pPr>
            <a:lvl3pPr>
              <a:defRPr sz="2300"/>
            </a:lvl3pPr>
            <a:lvl4pPr>
              <a:defRPr sz="2300"/>
            </a:lvl4pPr>
            <a:lvl5pPr>
              <a:defRPr sz="2300"/>
            </a:lvl5pPr>
          </a:lstStyle>
          <a:p>
            <a:pPr lvl="0"/>
            <a:r>
              <a:rPr lang="en-US" dirty="0"/>
              <a:t>Infodata 03</a:t>
            </a:r>
            <a:endParaRPr lang="ru-RU" dirty="0"/>
          </a:p>
        </p:txBody>
      </p:sp>
      <p:sp>
        <p:nvSpPr>
          <p:cNvPr id="24" name="Text Placeholder 23"/>
          <p:cNvSpPr>
            <a:spLocks noGrp="1"/>
          </p:cNvSpPr>
          <p:nvPr>
            <p:ph type="body" sz="quarter" idx="14" hasCustomPrompt="1"/>
          </p:nvPr>
        </p:nvSpPr>
        <p:spPr>
          <a:xfrm>
            <a:off x="750410" y="2719705"/>
            <a:ext cx="4427379" cy="955694"/>
          </a:xfrm>
          <a:prstGeom prst="rect">
            <a:avLst/>
          </a:prstGeom>
        </p:spPr>
        <p:txBody>
          <a:bodyPr/>
          <a:lstStyle>
            <a:lvl1pPr marL="0" marR="0" indent="0" algn="l" defTabSz="914400" rtl="0" eaLnBrk="0" fontAlgn="base" latinLnBrk="0" hangingPunct="0">
              <a:lnSpc>
                <a:spcPct val="90000"/>
              </a:lnSpc>
              <a:spcBef>
                <a:spcPts val="1000"/>
              </a:spcBef>
              <a:spcAft>
                <a:spcPct val="0"/>
              </a:spcAft>
              <a:buClrTx/>
              <a:buSzTx/>
              <a:buFont typeface="Arial" panose="020B0604020202020204" pitchFamily="34" charset="0"/>
              <a:buNone/>
              <a:tabLst/>
              <a:defRPr sz="1100">
                <a:latin typeface="+mn-lt"/>
              </a:defRPr>
            </a:lvl1pPr>
            <a:lvl2pPr>
              <a:defRPr sz="1100">
                <a:latin typeface="+mn-lt"/>
              </a:defRPr>
            </a:lvl2pPr>
            <a:lvl3pPr>
              <a:defRPr sz="1100">
                <a:latin typeface="+mn-lt"/>
              </a:defRPr>
            </a:lvl3pPr>
            <a:lvl4pPr>
              <a:defRPr sz="1100">
                <a:latin typeface="+mn-lt"/>
              </a:defRPr>
            </a:lvl4pPr>
            <a:lvl5pPr>
              <a:defRPr sz="1100">
                <a:latin typeface="+mn-lt"/>
              </a:defRPr>
            </a:lvl5pPr>
          </a:lstStyle>
          <a:p>
            <a:pPr lvl="0"/>
            <a:r>
              <a:rPr lang="en-US" dirty="0"/>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a:t>
            </a:r>
            <a:endParaRPr lang="ru-RU" dirty="0"/>
          </a:p>
        </p:txBody>
      </p:sp>
      <p:sp>
        <p:nvSpPr>
          <p:cNvPr id="25" name="Text Placeholder 23"/>
          <p:cNvSpPr>
            <a:spLocks noGrp="1"/>
          </p:cNvSpPr>
          <p:nvPr>
            <p:ph type="body" sz="quarter" idx="15" hasCustomPrompt="1"/>
          </p:nvPr>
        </p:nvSpPr>
        <p:spPr>
          <a:xfrm>
            <a:off x="750410" y="4043363"/>
            <a:ext cx="4427379" cy="879156"/>
          </a:xfrm>
          <a:prstGeom prst="rect">
            <a:avLst/>
          </a:prstGeom>
        </p:spPr>
        <p:txBody>
          <a:bodyPr/>
          <a:lstStyle>
            <a:lvl1pPr marL="0" marR="0" indent="0" algn="l" defTabSz="914400" rtl="0" eaLnBrk="0" fontAlgn="base" latinLnBrk="0" hangingPunct="0">
              <a:lnSpc>
                <a:spcPct val="90000"/>
              </a:lnSpc>
              <a:spcBef>
                <a:spcPts val="1000"/>
              </a:spcBef>
              <a:spcAft>
                <a:spcPct val="0"/>
              </a:spcAft>
              <a:buClrTx/>
              <a:buSzTx/>
              <a:buFont typeface="Arial" panose="020B0604020202020204" pitchFamily="34" charset="0"/>
              <a:buNone/>
              <a:tabLst/>
              <a:defRPr sz="1100">
                <a:latin typeface="+mn-lt"/>
              </a:defRPr>
            </a:lvl1pPr>
            <a:lvl2pPr>
              <a:defRPr sz="1100">
                <a:latin typeface="+mn-lt"/>
              </a:defRPr>
            </a:lvl2pPr>
            <a:lvl3pPr>
              <a:defRPr sz="1100">
                <a:latin typeface="+mn-lt"/>
              </a:defRPr>
            </a:lvl3pPr>
            <a:lvl4pPr>
              <a:defRPr sz="1100">
                <a:latin typeface="+mn-lt"/>
              </a:defRPr>
            </a:lvl4pPr>
            <a:lvl5pPr>
              <a:defRPr sz="1100">
                <a:latin typeface="+mn-lt"/>
              </a:defRPr>
            </a:lvl5pPr>
          </a:lstStyle>
          <a:p>
            <a:pPr lvl="0"/>
            <a:r>
              <a:rPr lang="en-US" dirty="0"/>
              <a:t>Lorem ipsum dolor sit amet, consectetur adipiscing elit, sed do eiusmod tempor incididunt ut labore et dolore magna aliqua. Ut enim ad minim veniam, quis nostrud exercitation ullamco laboris nisi ut aliquip ex ea commodo consequat. Duis aute irure dolor</a:t>
            </a:r>
            <a:endParaRPr lang="ru-RU" dirty="0"/>
          </a:p>
        </p:txBody>
      </p:sp>
      <p:sp>
        <p:nvSpPr>
          <p:cNvPr id="29" name="Text Placeholder 28"/>
          <p:cNvSpPr>
            <a:spLocks noGrp="1"/>
          </p:cNvSpPr>
          <p:nvPr>
            <p:ph type="body" sz="quarter" idx="18" hasCustomPrompt="1"/>
          </p:nvPr>
        </p:nvSpPr>
        <p:spPr>
          <a:xfrm>
            <a:off x="4885055" y="349250"/>
            <a:ext cx="2887980" cy="540067"/>
          </a:xfrm>
          <a:prstGeom prst="rect">
            <a:avLst/>
          </a:prstGeom>
        </p:spPr>
        <p:txBody>
          <a:bodyPr/>
          <a:lstStyle>
            <a:lvl1pPr marL="0" indent="0" algn="ctr">
              <a:buNone/>
              <a:defRPr sz="2800" b="1">
                <a:latin typeface="Open Sans" panose="020B0606030504020204" pitchFamily="34" charset="0"/>
                <a:ea typeface="Open Sans" panose="020B0606030504020204" pitchFamily="34" charset="0"/>
                <a:cs typeface="Open Sans" panose="020B0606030504020204" pitchFamily="34" charset="0"/>
              </a:defRPr>
            </a:lvl1pPr>
            <a:lvl2pPr>
              <a:defRPr sz="2800"/>
            </a:lvl2pPr>
            <a:lvl3pPr>
              <a:defRPr sz="2800"/>
            </a:lvl3pPr>
            <a:lvl4pPr>
              <a:defRPr sz="2800"/>
            </a:lvl4pPr>
            <a:lvl5pPr>
              <a:defRPr sz="2800"/>
            </a:lvl5pPr>
          </a:lstStyle>
          <a:p>
            <a:pPr lvl="0"/>
            <a:r>
              <a:rPr lang="en-US" dirty="0"/>
              <a:t>COUNTRY</a:t>
            </a:r>
            <a:endParaRPr lang="ru-RU" dirty="0"/>
          </a:p>
        </p:txBody>
      </p:sp>
      <p:sp>
        <p:nvSpPr>
          <p:cNvPr id="58" name="Text Placeholder 23"/>
          <p:cNvSpPr>
            <a:spLocks noGrp="1"/>
          </p:cNvSpPr>
          <p:nvPr>
            <p:ph type="body" sz="quarter" idx="19" hasCustomPrompt="1"/>
          </p:nvPr>
        </p:nvSpPr>
        <p:spPr>
          <a:xfrm>
            <a:off x="750410" y="5325269"/>
            <a:ext cx="4427379" cy="879156"/>
          </a:xfrm>
          <a:prstGeom prst="rect">
            <a:avLst/>
          </a:prstGeom>
        </p:spPr>
        <p:txBody>
          <a:bodyPr/>
          <a:lstStyle>
            <a:lvl1pPr marL="0" marR="0" indent="0" algn="l" defTabSz="914400" rtl="0" eaLnBrk="0" fontAlgn="base" latinLnBrk="0" hangingPunct="0">
              <a:lnSpc>
                <a:spcPct val="90000"/>
              </a:lnSpc>
              <a:spcBef>
                <a:spcPts val="1000"/>
              </a:spcBef>
              <a:spcAft>
                <a:spcPct val="0"/>
              </a:spcAft>
              <a:buClrTx/>
              <a:buSzTx/>
              <a:buFont typeface="Arial" panose="020B0604020202020204" pitchFamily="34" charset="0"/>
              <a:buNone/>
              <a:tabLst/>
              <a:defRPr sz="1100">
                <a:latin typeface="+mn-lt"/>
              </a:defRPr>
            </a:lvl1pPr>
            <a:lvl2pPr>
              <a:defRPr sz="1100">
                <a:latin typeface="+mn-lt"/>
              </a:defRPr>
            </a:lvl2pPr>
            <a:lvl3pPr>
              <a:defRPr sz="1100">
                <a:latin typeface="+mn-lt"/>
              </a:defRPr>
            </a:lvl3pPr>
            <a:lvl4pPr>
              <a:defRPr sz="1100">
                <a:latin typeface="+mn-lt"/>
              </a:defRPr>
            </a:lvl4pPr>
            <a:lvl5pPr>
              <a:defRPr sz="1100">
                <a:latin typeface="+mn-lt"/>
              </a:defRPr>
            </a:lvl5pPr>
          </a:lstStyle>
          <a:p>
            <a:pPr lvl="0"/>
            <a:r>
              <a:rPr lang="en-US" dirty="0"/>
              <a:t>Lorem ipsum dolor sit amet, consectetur adipiscing elit, sed do eiusmod tempor incididunt ut labore et dolore magna aliqua. Ut enim ad minim veniam, quis nostrud exercitation ullamco laboris nisi ut aliquip ex ea commodo consequat. Duis aute irure dolor</a:t>
            </a:r>
            <a:endParaRPr lang="ru-RU" dirty="0"/>
          </a:p>
        </p:txBody>
      </p:sp>
    </p:spTree>
    <p:extLst>
      <p:ext uri="{BB962C8B-B14F-4D97-AF65-F5344CB8AC3E}">
        <p14:creationId xmlns:p14="http://schemas.microsoft.com/office/powerpoint/2010/main" val="692150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01 options">
    <p:spTree>
      <p:nvGrpSpPr>
        <p:cNvPr id="1" name=""/>
        <p:cNvGrpSpPr/>
        <p:nvPr/>
      </p:nvGrpSpPr>
      <p:grpSpPr>
        <a:xfrm>
          <a:off x="0" y="0"/>
          <a:ext cx="0" cy="0"/>
          <a:chOff x="0" y="0"/>
          <a:chExt cx="0" cy="0"/>
        </a:xfrm>
      </p:grpSpPr>
      <p:sp>
        <p:nvSpPr>
          <p:cNvPr id="12" name="Text Placeholder 11"/>
          <p:cNvSpPr>
            <a:spLocks noGrp="1"/>
          </p:cNvSpPr>
          <p:nvPr>
            <p:ph type="body" sz="quarter" idx="10" hasCustomPrompt="1"/>
          </p:nvPr>
        </p:nvSpPr>
        <p:spPr>
          <a:xfrm>
            <a:off x="816883" y="5470951"/>
            <a:ext cx="1763032" cy="1022350"/>
          </a:xfrm>
        </p:spPr>
        <p:txBody>
          <a:bodyPr>
            <a:noAutofit/>
          </a:bodyPr>
          <a:lstStyle>
            <a:lvl1pPr marL="0" indent="0">
              <a:buNone/>
              <a:defRPr sz="1200">
                <a:solidFill>
                  <a:schemeClr val="tx1"/>
                </a:solidFill>
              </a:defRPr>
            </a:lvl1pPr>
          </a:lstStyle>
          <a:p>
            <a:pPr lvl="0"/>
            <a:r>
              <a:rPr lang="en-US" dirty="0"/>
              <a:t>Lorem ipsum dolor sit amet, consectetur adipiscing elit, sed do</a:t>
            </a:r>
            <a:endParaRPr lang="ru-RU" dirty="0"/>
          </a:p>
        </p:txBody>
      </p:sp>
      <p:sp>
        <p:nvSpPr>
          <p:cNvPr id="3" name="Text Placeholder 2"/>
          <p:cNvSpPr>
            <a:spLocks noGrp="1"/>
          </p:cNvSpPr>
          <p:nvPr>
            <p:ph type="body" sz="quarter" idx="18" hasCustomPrompt="1"/>
          </p:nvPr>
        </p:nvSpPr>
        <p:spPr>
          <a:xfrm>
            <a:off x="816882" y="5064283"/>
            <a:ext cx="1763033" cy="383494"/>
          </a:xfrm>
        </p:spPr>
        <p:txBody>
          <a:bodyPr/>
          <a:lstStyle>
            <a:lvl1pPr marL="0" indent="0" algn="ctr">
              <a:buNone/>
              <a:defRPr sz="1800" b="1"/>
            </a:lvl1pPr>
          </a:lstStyle>
          <a:p>
            <a:pPr lvl="0"/>
            <a:r>
              <a:rPr lang="en-US" dirty="0"/>
              <a:t>CREATIVE</a:t>
            </a:r>
            <a:endParaRPr lang="ru-RU" dirty="0"/>
          </a:p>
        </p:txBody>
      </p:sp>
      <p:sp>
        <p:nvSpPr>
          <p:cNvPr id="26" name="Text Placeholder 11"/>
          <p:cNvSpPr>
            <a:spLocks noGrp="1"/>
          </p:cNvSpPr>
          <p:nvPr>
            <p:ph type="body" sz="quarter" idx="19" hasCustomPrompt="1"/>
          </p:nvPr>
        </p:nvSpPr>
        <p:spPr>
          <a:xfrm>
            <a:off x="2988583" y="5470951"/>
            <a:ext cx="1763032" cy="1022350"/>
          </a:xfrm>
        </p:spPr>
        <p:txBody>
          <a:bodyPr>
            <a:noAutofit/>
          </a:bodyPr>
          <a:lstStyle>
            <a:lvl1pPr marL="0" indent="0">
              <a:buNone/>
              <a:defRPr sz="1200">
                <a:solidFill>
                  <a:schemeClr val="tx1"/>
                </a:solidFill>
              </a:defRPr>
            </a:lvl1pPr>
          </a:lstStyle>
          <a:p>
            <a:pPr lvl="0"/>
            <a:r>
              <a:rPr lang="en-US" dirty="0"/>
              <a:t>Lorem ipsum dolor sit amet, consectetur adipiscing elit, sed do</a:t>
            </a:r>
            <a:endParaRPr lang="ru-RU" dirty="0"/>
          </a:p>
        </p:txBody>
      </p:sp>
      <p:sp>
        <p:nvSpPr>
          <p:cNvPr id="27" name="Text Placeholder 2"/>
          <p:cNvSpPr>
            <a:spLocks noGrp="1"/>
          </p:cNvSpPr>
          <p:nvPr>
            <p:ph type="body" sz="quarter" idx="20" hasCustomPrompt="1"/>
          </p:nvPr>
        </p:nvSpPr>
        <p:spPr>
          <a:xfrm>
            <a:off x="2988582" y="5064283"/>
            <a:ext cx="1763033" cy="383494"/>
          </a:xfrm>
        </p:spPr>
        <p:txBody>
          <a:bodyPr/>
          <a:lstStyle>
            <a:lvl1pPr marL="0" indent="0" algn="ctr">
              <a:buNone/>
              <a:defRPr sz="1800" b="1"/>
            </a:lvl1pPr>
          </a:lstStyle>
          <a:p>
            <a:pPr lvl="0"/>
            <a:r>
              <a:rPr lang="en-US" dirty="0"/>
              <a:t>INVESTMENT</a:t>
            </a:r>
            <a:endParaRPr lang="ru-RU" dirty="0"/>
          </a:p>
        </p:txBody>
      </p:sp>
      <p:sp>
        <p:nvSpPr>
          <p:cNvPr id="28" name="Text Placeholder 11"/>
          <p:cNvSpPr>
            <a:spLocks noGrp="1"/>
          </p:cNvSpPr>
          <p:nvPr>
            <p:ph type="body" sz="quarter" idx="21" hasCustomPrompt="1"/>
          </p:nvPr>
        </p:nvSpPr>
        <p:spPr>
          <a:xfrm>
            <a:off x="5160282" y="5470951"/>
            <a:ext cx="1763032" cy="1022350"/>
          </a:xfrm>
        </p:spPr>
        <p:txBody>
          <a:bodyPr>
            <a:noAutofit/>
          </a:bodyPr>
          <a:lstStyle>
            <a:lvl1pPr marL="0" indent="0">
              <a:buNone/>
              <a:defRPr sz="1200">
                <a:solidFill>
                  <a:schemeClr val="tx1"/>
                </a:solidFill>
              </a:defRPr>
            </a:lvl1pPr>
          </a:lstStyle>
          <a:p>
            <a:pPr lvl="0"/>
            <a:r>
              <a:rPr lang="en-US" dirty="0"/>
              <a:t>Lorem ipsum dolor sit amet, consectetur adipiscing elit, sed do</a:t>
            </a:r>
            <a:endParaRPr lang="ru-RU" dirty="0"/>
          </a:p>
        </p:txBody>
      </p:sp>
      <p:sp>
        <p:nvSpPr>
          <p:cNvPr id="29" name="Text Placeholder 2"/>
          <p:cNvSpPr>
            <a:spLocks noGrp="1"/>
          </p:cNvSpPr>
          <p:nvPr>
            <p:ph type="body" sz="quarter" idx="22" hasCustomPrompt="1"/>
          </p:nvPr>
        </p:nvSpPr>
        <p:spPr>
          <a:xfrm>
            <a:off x="5160281" y="5064283"/>
            <a:ext cx="1885498" cy="383494"/>
          </a:xfrm>
        </p:spPr>
        <p:txBody>
          <a:bodyPr/>
          <a:lstStyle>
            <a:lvl1pPr marL="0" indent="0" algn="ctr">
              <a:buNone/>
              <a:defRPr sz="1800" b="1"/>
            </a:lvl1pPr>
          </a:lstStyle>
          <a:p>
            <a:pPr lvl="0"/>
            <a:r>
              <a:rPr lang="en-US" dirty="0"/>
              <a:t>MANAGEMENT</a:t>
            </a:r>
            <a:endParaRPr lang="ru-RU" dirty="0"/>
          </a:p>
        </p:txBody>
      </p:sp>
      <p:sp>
        <p:nvSpPr>
          <p:cNvPr id="30" name="Text Placeholder 11"/>
          <p:cNvSpPr>
            <a:spLocks noGrp="1"/>
          </p:cNvSpPr>
          <p:nvPr>
            <p:ph type="body" sz="quarter" idx="23" hasCustomPrompt="1"/>
          </p:nvPr>
        </p:nvSpPr>
        <p:spPr>
          <a:xfrm>
            <a:off x="7331980" y="5470951"/>
            <a:ext cx="1763032" cy="1022350"/>
          </a:xfrm>
        </p:spPr>
        <p:txBody>
          <a:bodyPr>
            <a:noAutofit/>
          </a:bodyPr>
          <a:lstStyle>
            <a:lvl1pPr marL="0" indent="0">
              <a:buNone/>
              <a:defRPr sz="1200">
                <a:solidFill>
                  <a:schemeClr val="tx1"/>
                </a:solidFill>
              </a:defRPr>
            </a:lvl1pPr>
          </a:lstStyle>
          <a:p>
            <a:pPr lvl="0"/>
            <a:r>
              <a:rPr lang="en-US" dirty="0"/>
              <a:t>Lorem ipsum dolor sit amet, consectetur adipiscing elit, sed do</a:t>
            </a:r>
            <a:endParaRPr lang="ru-RU" dirty="0"/>
          </a:p>
        </p:txBody>
      </p:sp>
      <p:sp>
        <p:nvSpPr>
          <p:cNvPr id="31" name="Text Placeholder 2"/>
          <p:cNvSpPr>
            <a:spLocks noGrp="1"/>
          </p:cNvSpPr>
          <p:nvPr>
            <p:ph type="body" sz="quarter" idx="24" hasCustomPrompt="1"/>
          </p:nvPr>
        </p:nvSpPr>
        <p:spPr>
          <a:xfrm>
            <a:off x="7331979" y="5064283"/>
            <a:ext cx="1763033" cy="383494"/>
          </a:xfrm>
        </p:spPr>
        <p:txBody>
          <a:bodyPr/>
          <a:lstStyle>
            <a:lvl1pPr marL="0" indent="0" algn="ctr">
              <a:buNone/>
              <a:defRPr sz="1800" b="1"/>
            </a:lvl1pPr>
          </a:lstStyle>
          <a:p>
            <a:pPr lvl="0"/>
            <a:r>
              <a:rPr lang="en-US" dirty="0"/>
              <a:t>BUSINESS</a:t>
            </a:r>
            <a:endParaRPr lang="ru-RU" dirty="0"/>
          </a:p>
        </p:txBody>
      </p:sp>
      <p:sp>
        <p:nvSpPr>
          <p:cNvPr id="32" name="Text Placeholder 11"/>
          <p:cNvSpPr>
            <a:spLocks noGrp="1"/>
          </p:cNvSpPr>
          <p:nvPr>
            <p:ph type="body" sz="quarter" idx="25" hasCustomPrompt="1"/>
          </p:nvPr>
        </p:nvSpPr>
        <p:spPr>
          <a:xfrm>
            <a:off x="9503677" y="5470951"/>
            <a:ext cx="1763032" cy="1022350"/>
          </a:xfrm>
        </p:spPr>
        <p:txBody>
          <a:bodyPr>
            <a:noAutofit/>
          </a:bodyPr>
          <a:lstStyle>
            <a:lvl1pPr marL="0" indent="0">
              <a:buNone/>
              <a:defRPr sz="1200">
                <a:solidFill>
                  <a:schemeClr val="tx1"/>
                </a:solidFill>
              </a:defRPr>
            </a:lvl1pPr>
          </a:lstStyle>
          <a:p>
            <a:pPr lvl="0"/>
            <a:r>
              <a:rPr lang="en-US" dirty="0"/>
              <a:t>Lorem ipsum dolor sit amet, consectetur adipiscing elit, sed do</a:t>
            </a:r>
            <a:endParaRPr lang="ru-RU" dirty="0"/>
          </a:p>
        </p:txBody>
      </p:sp>
      <p:sp>
        <p:nvSpPr>
          <p:cNvPr id="33" name="Text Placeholder 2"/>
          <p:cNvSpPr>
            <a:spLocks noGrp="1"/>
          </p:cNvSpPr>
          <p:nvPr>
            <p:ph type="body" sz="quarter" idx="26" hasCustomPrompt="1"/>
          </p:nvPr>
        </p:nvSpPr>
        <p:spPr>
          <a:xfrm>
            <a:off x="9503676" y="5064283"/>
            <a:ext cx="1763033" cy="383494"/>
          </a:xfrm>
        </p:spPr>
        <p:txBody>
          <a:bodyPr/>
          <a:lstStyle>
            <a:lvl1pPr marL="0" indent="0" algn="ctr">
              <a:buNone/>
              <a:defRPr sz="1800" b="1"/>
            </a:lvl1pPr>
          </a:lstStyle>
          <a:p>
            <a:pPr lvl="0"/>
            <a:r>
              <a:rPr lang="en-US" dirty="0"/>
              <a:t>GOAL</a:t>
            </a:r>
            <a:endParaRPr lang="ru-RU" dirty="0"/>
          </a:p>
        </p:txBody>
      </p:sp>
    </p:spTree>
    <p:extLst>
      <p:ext uri="{BB962C8B-B14F-4D97-AF65-F5344CB8AC3E}">
        <p14:creationId xmlns:p14="http://schemas.microsoft.com/office/powerpoint/2010/main" val="303032697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17" name="Text Placeholder 16"/>
          <p:cNvSpPr>
            <a:spLocks noGrp="1"/>
          </p:cNvSpPr>
          <p:nvPr>
            <p:ph type="body" sz="quarter" idx="10" hasCustomPrompt="1"/>
          </p:nvPr>
        </p:nvSpPr>
        <p:spPr>
          <a:xfrm>
            <a:off x="785205" y="1542397"/>
            <a:ext cx="3872099" cy="382027"/>
          </a:xfrm>
          <a:prstGeom prst="rect">
            <a:avLst/>
          </a:prstGeom>
        </p:spPr>
        <p:txBody>
          <a:bodyPr/>
          <a:lstStyle>
            <a:lvl1pPr marL="0" indent="0" algn="l">
              <a:buNone/>
              <a:defRPr sz="2300">
                <a:latin typeface="Open Sans Semibold" panose="020B0706030804020204" pitchFamily="34" charset="0"/>
                <a:ea typeface="Open Sans Semibold" panose="020B0706030804020204" pitchFamily="34" charset="0"/>
                <a:cs typeface="Open Sans Semibold" panose="020B0706030804020204" pitchFamily="34" charset="0"/>
              </a:defRPr>
            </a:lvl1pPr>
            <a:lvl2pPr>
              <a:defRPr sz="2300"/>
            </a:lvl2pPr>
            <a:lvl3pPr>
              <a:defRPr sz="2300"/>
            </a:lvl3pPr>
            <a:lvl4pPr>
              <a:defRPr sz="2300"/>
            </a:lvl4pPr>
            <a:lvl5pPr>
              <a:defRPr sz="2300"/>
            </a:lvl5pPr>
          </a:lstStyle>
          <a:p>
            <a:pPr lvl="0"/>
            <a:r>
              <a:rPr lang="en-US" dirty="0"/>
              <a:t>Infodata 01</a:t>
            </a:r>
            <a:endParaRPr lang="ru-RU" dirty="0"/>
          </a:p>
        </p:txBody>
      </p:sp>
      <p:sp>
        <p:nvSpPr>
          <p:cNvPr id="18" name="Text Placeholder 16"/>
          <p:cNvSpPr>
            <a:spLocks noGrp="1"/>
          </p:cNvSpPr>
          <p:nvPr>
            <p:ph type="body" sz="quarter" idx="11" hasCustomPrompt="1"/>
          </p:nvPr>
        </p:nvSpPr>
        <p:spPr>
          <a:xfrm>
            <a:off x="785205" y="2918480"/>
            <a:ext cx="3872099" cy="382027"/>
          </a:xfrm>
          <a:prstGeom prst="rect">
            <a:avLst/>
          </a:prstGeom>
        </p:spPr>
        <p:txBody>
          <a:bodyPr/>
          <a:lstStyle>
            <a:lvl1pPr marL="0" indent="0" algn="l">
              <a:buNone/>
              <a:defRPr sz="2300">
                <a:latin typeface="Open Sans Semibold" panose="020B0706030804020204" pitchFamily="34" charset="0"/>
                <a:ea typeface="Open Sans Semibold" panose="020B0706030804020204" pitchFamily="34" charset="0"/>
                <a:cs typeface="Open Sans Semibold" panose="020B0706030804020204" pitchFamily="34" charset="0"/>
              </a:defRPr>
            </a:lvl1pPr>
            <a:lvl2pPr>
              <a:defRPr sz="2300"/>
            </a:lvl2pPr>
            <a:lvl3pPr>
              <a:defRPr sz="2300"/>
            </a:lvl3pPr>
            <a:lvl4pPr>
              <a:defRPr sz="2300"/>
            </a:lvl4pPr>
            <a:lvl5pPr>
              <a:defRPr sz="2300"/>
            </a:lvl5pPr>
          </a:lstStyle>
          <a:p>
            <a:pPr lvl="0"/>
            <a:r>
              <a:rPr lang="en-US" dirty="0"/>
              <a:t>Infodata 02</a:t>
            </a:r>
            <a:endParaRPr lang="ru-RU" dirty="0"/>
          </a:p>
        </p:txBody>
      </p:sp>
      <p:sp>
        <p:nvSpPr>
          <p:cNvPr id="19" name="Text Placeholder 16"/>
          <p:cNvSpPr>
            <a:spLocks noGrp="1"/>
          </p:cNvSpPr>
          <p:nvPr>
            <p:ph type="body" sz="quarter" idx="12" hasCustomPrompt="1"/>
          </p:nvPr>
        </p:nvSpPr>
        <p:spPr>
          <a:xfrm>
            <a:off x="785205" y="4165600"/>
            <a:ext cx="3872099" cy="382027"/>
          </a:xfrm>
          <a:prstGeom prst="rect">
            <a:avLst/>
          </a:prstGeom>
        </p:spPr>
        <p:txBody>
          <a:bodyPr/>
          <a:lstStyle>
            <a:lvl1pPr marL="0" indent="0" algn="l">
              <a:buNone/>
              <a:defRPr sz="2300">
                <a:latin typeface="Open Sans Semibold" panose="020B0706030804020204" pitchFamily="34" charset="0"/>
                <a:ea typeface="Open Sans Semibold" panose="020B0706030804020204" pitchFamily="34" charset="0"/>
                <a:cs typeface="Open Sans Semibold" panose="020B0706030804020204" pitchFamily="34" charset="0"/>
              </a:defRPr>
            </a:lvl1pPr>
            <a:lvl2pPr>
              <a:defRPr sz="2300"/>
            </a:lvl2pPr>
            <a:lvl3pPr>
              <a:defRPr sz="2300"/>
            </a:lvl3pPr>
            <a:lvl4pPr>
              <a:defRPr sz="2300"/>
            </a:lvl4pPr>
            <a:lvl5pPr>
              <a:defRPr sz="2300"/>
            </a:lvl5pPr>
          </a:lstStyle>
          <a:p>
            <a:pPr lvl="0"/>
            <a:r>
              <a:rPr lang="en-US" dirty="0"/>
              <a:t>Infodata 03</a:t>
            </a:r>
            <a:endParaRPr lang="ru-RU" dirty="0"/>
          </a:p>
        </p:txBody>
      </p:sp>
      <p:sp>
        <p:nvSpPr>
          <p:cNvPr id="20" name="Text Placeholder 16"/>
          <p:cNvSpPr>
            <a:spLocks noGrp="1"/>
          </p:cNvSpPr>
          <p:nvPr>
            <p:ph type="body" sz="quarter" idx="13" hasCustomPrompt="1"/>
          </p:nvPr>
        </p:nvSpPr>
        <p:spPr>
          <a:xfrm>
            <a:off x="785205" y="5188511"/>
            <a:ext cx="3872099" cy="382027"/>
          </a:xfrm>
          <a:prstGeom prst="rect">
            <a:avLst/>
          </a:prstGeom>
        </p:spPr>
        <p:txBody>
          <a:bodyPr/>
          <a:lstStyle>
            <a:lvl1pPr marL="0" indent="0" algn="l">
              <a:buNone/>
              <a:defRPr sz="2300">
                <a:latin typeface="Open Sans Semibold" panose="020B0706030804020204" pitchFamily="34" charset="0"/>
                <a:ea typeface="Open Sans Semibold" panose="020B0706030804020204" pitchFamily="34" charset="0"/>
                <a:cs typeface="Open Sans Semibold" panose="020B0706030804020204" pitchFamily="34" charset="0"/>
              </a:defRPr>
            </a:lvl1pPr>
            <a:lvl2pPr>
              <a:defRPr sz="2300"/>
            </a:lvl2pPr>
            <a:lvl3pPr>
              <a:defRPr sz="2300"/>
            </a:lvl3pPr>
            <a:lvl4pPr>
              <a:defRPr sz="2300"/>
            </a:lvl4pPr>
            <a:lvl5pPr>
              <a:defRPr sz="2300"/>
            </a:lvl5pPr>
          </a:lstStyle>
          <a:p>
            <a:pPr lvl="0"/>
            <a:r>
              <a:rPr lang="en-US" dirty="0"/>
              <a:t>Infodata 04</a:t>
            </a:r>
            <a:endParaRPr lang="ru-RU" dirty="0"/>
          </a:p>
        </p:txBody>
      </p:sp>
      <p:sp>
        <p:nvSpPr>
          <p:cNvPr id="24" name="Text Placeholder 23"/>
          <p:cNvSpPr>
            <a:spLocks noGrp="1"/>
          </p:cNvSpPr>
          <p:nvPr>
            <p:ph type="body" sz="quarter" idx="14" hasCustomPrompt="1"/>
          </p:nvPr>
        </p:nvSpPr>
        <p:spPr>
          <a:xfrm>
            <a:off x="777080" y="1957705"/>
            <a:ext cx="4427379" cy="955694"/>
          </a:xfrm>
          <a:prstGeom prst="rect">
            <a:avLst/>
          </a:prstGeom>
        </p:spPr>
        <p:txBody>
          <a:bodyPr/>
          <a:lstStyle>
            <a:lvl1pPr marL="0" marR="0" indent="0" algn="l" defTabSz="914400" rtl="0" eaLnBrk="0" fontAlgn="base" latinLnBrk="0" hangingPunct="0">
              <a:lnSpc>
                <a:spcPct val="90000"/>
              </a:lnSpc>
              <a:spcBef>
                <a:spcPts val="1000"/>
              </a:spcBef>
              <a:spcAft>
                <a:spcPct val="0"/>
              </a:spcAft>
              <a:buClrTx/>
              <a:buSzTx/>
              <a:buFont typeface="Arial" panose="020B0604020202020204" pitchFamily="34" charset="0"/>
              <a:buNone/>
              <a:tabLst/>
              <a:defRPr sz="1100">
                <a:latin typeface="+mn-lt"/>
              </a:defRPr>
            </a:lvl1pPr>
            <a:lvl2pPr>
              <a:defRPr sz="1100">
                <a:latin typeface="+mn-lt"/>
              </a:defRPr>
            </a:lvl2pPr>
            <a:lvl3pPr>
              <a:defRPr sz="1100">
                <a:latin typeface="+mn-lt"/>
              </a:defRPr>
            </a:lvl3pPr>
            <a:lvl4pPr>
              <a:defRPr sz="1100">
                <a:latin typeface="+mn-lt"/>
              </a:defRPr>
            </a:lvl4pPr>
            <a:lvl5pPr>
              <a:defRPr sz="1100">
                <a:latin typeface="+mn-lt"/>
              </a:defRPr>
            </a:lvl5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tabLst/>
              <a:defRPr/>
            </a:pPr>
            <a:r>
              <a:rPr lang="en-US" altLang="ru-RU" sz="1100" dirty="0">
                <a:latin typeface="Open Sans" panose="020B0606030504020204" pitchFamily="34" charset="0"/>
                <a:cs typeface="Open Sans" panose="020B0606030504020204" pitchFamily="34" charset="0"/>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a:t>
            </a:r>
            <a:endParaRPr lang="ru-RU" altLang="ru-RU" sz="1100" dirty="0">
              <a:latin typeface="Open Sans" panose="020B0606030504020204" pitchFamily="34" charset="0"/>
              <a:cs typeface="Open Sans" panose="020B0606030504020204" pitchFamily="34" charset="0"/>
            </a:endParaRPr>
          </a:p>
          <a:p>
            <a:pPr lvl="0"/>
            <a:endParaRPr lang="ru-RU" dirty="0"/>
          </a:p>
        </p:txBody>
      </p:sp>
      <p:sp>
        <p:nvSpPr>
          <p:cNvPr id="25" name="Text Placeholder 23"/>
          <p:cNvSpPr>
            <a:spLocks noGrp="1"/>
          </p:cNvSpPr>
          <p:nvPr>
            <p:ph type="body" sz="quarter" idx="15" hasCustomPrompt="1"/>
          </p:nvPr>
        </p:nvSpPr>
        <p:spPr>
          <a:xfrm>
            <a:off x="777080" y="3281363"/>
            <a:ext cx="4427379" cy="879156"/>
          </a:xfrm>
          <a:prstGeom prst="rect">
            <a:avLst/>
          </a:prstGeom>
        </p:spPr>
        <p:txBody>
          <a:bodyPr/>
          <a:lstStyle>
            <a:lvl1pPr marL="0" marR="0" indent="0" algn="l" defTabSz="914400" rtl="0" eaLnBrk="0" fontAlgn="base" latinLnBrk="0" hangingPunct="0">
              <a:lnSpc>
                <a:spcPct val="90000"/>
              </a:lnSpc>
              <a:spcBef>
                <a:spcPts val="1000"/>
              </a:spcBef>
              <a:spcAft>
                <a:spcPct val="0"/>
              </a:spcAft>
              <a:buClrTx/>
              <a:buSzTx/>
              <a:buFont typeface="Arial" panose="020B0604020202020204" pitchFamily="34" charset="0"/>
              <a:buNone/>
              <a:tabLst/>
              <a:defRPr sz="1100">
                <a:latin typeface="+mn-lt"/>
              </a:defRPr>
            </a:lvl1pPr>
            <a:lvl2pPr>
              <a:defRPr sz="1100">
                <a:latin typeface="+mn-lt"/>
              </a:defRPr>
            </a:lvl2pPr>
            <a:lvl3pPr>
              <a:defRPr sz="1100">
                <a:latin typeface="+mn-lt"/>
              </a:defRPr>
            </a:lvl3pPr>
            <a:lvl4pPr>
              <a:defRPr sz="1100">
                <a:latin typeface="+mn-lt"/>
              </a:defRPr>
            </a:lvl4pPr>
            <a:lvl5pPr>
              <a:defRPr sz="1100">
                <a:latin typeface="+mn-lt"/>
              </a:defRPr>
            </a:lvl5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tabLst/>
              <a:defRPr/>
            </a:pPr>
            <a:r>
              <a:rPr lang="en-US" altLang="ru-RU" sz="1100" dirty="0">
                <a:latin typeface="Open Sans" panose="020B0606030504020204" pitchFamily="34" charset="0"/>
                <a:cs typeface="Open Sans" panose="020B0606030504020204" pitchFamily="34" charset="0"/>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a:t>
            </a:r>
            <a:endParaRPr lang="ru-RU" altLang="ru-RU" sz="1100" dirty="0">
              <a:latin typeface="Open Sans" panose="020B0606030504020204" pitchFamily="34" charset="0"/>
              <a:cs typeface="Open Sans" panose="020B0606030504020204" pitchFamily="34" charset="0"/>
            </a:endParaRPr>
          </a:p>
          <a:p>
            <a:pPr lvl="0"/>
            <a:endParaRPr lang="ru-RU" dirty="0"/>
          </a:p>
        </p:txBody>
      </p:sp>
      <p:sp>
        <p:nvSpPr>
          <p:cNvPr id="26" name="Text Placeholder 23"/>
          <p:cNvSpPr>
            <a:spLocks noGrp="1"/>
          </p:cNvSpPr>
          <p:nvPr>
            <p:ph type="body" sz="quarter" idx="16" hasCustomPrompt="1"/>
          </p:nvPr>
        </p:nvSpPr>
        <p:spPr>
          <a:xfrm>
            <a:off x="777080" y="5575619"/>
            <a:ext cx="4427379" cy="1068388"/>
          </a:xfrm>
          <a:prstGeom prst="rect">
            <a:avLst/>
          </a:prstGeom>
        </p:spPr>
        <p:txBody>
          <a:bodyPr/>
          <a:lstStyle>
            <a:lvl1pPr marL="0" marR="0" indent="0" algn="l" defTabSz="914400" rtl="0" eaLnBrk="0" fontAlgn="base" latinLnBrk="0" hangingPunct="0">
              <a:lnSpc>
                <a:spcPct val="90000"/>
              </a:lnSpc>
              <a:spcBef>
                <a:spcPts val="1000"/>
              </a:spcBef>
              <a:spcAft>
                <a:spcPct val="0"/>
              </a:spcAft>
              <a:buClrTx/>
              <a:buSzTx/>
              <a:buFont typeface="Arial" panose="020B0604020202020204" pitchFamily="34" charset="0"/>
              <a:buNone/>
              <a:tabLst/>
              <a:defRPr sz="1100">
                <a:latin typeface="+mn-lt"/>
              </a:defRPr>
            </a:lvl1pPr>
            <a:lvl2pPr>
              <a:defRPr sz="1100">
                <a:latin typeface="+mn-lt"/>
              </a:defRPr>
            </a:lvl2pPr>
            <a:lvl3pPr>
              <a:defRPr sz="1100">
                <a:latin typeface="+mn-lt"/>
              </a:defRPr>
            </a:lvl3pPr>
            <a:lvl4pPr>
              <a:defRPr sz="1100">
                <a:latin typeface="+mn-lt"/>
              </a:defRPr>
            </a:lvl4pPr>
            <a:lvl5pPr>
              <a:defRPr sz="1100">
                <a:latin typeface="+mn-lt"/>
              </a:defRPr>
            </a:lvl5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tabLst/>
              <a:defRPr/>
            </a:pPr>
            <a:r>
              <a:rPr lang="en-US" altLang="ru-RU" sz="1100" dirty="0">
                <a:latin typeface="Open Sans" panose="020B0606030504020204" pitchFamily="34" charset="0"/>
                <a:cs typeface="Open Sans" panose="020B0606030504020204" pitchFamily="34" charset="0"/>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a:t>
            </a:r>
            <a:endParaRPr lang="ru-RU" altLang="ru-RU" sz="1100" dirty="0">
              <a:latin typeface="Open Sans" panose="020B0606030504020204" pitchFamily="34" charset="0"/>
              <a:cs typeface="Open Sans" panose="020B0606030504020204" pitchFamily="34" charset="0"/>
            </a:endParaRPr>
          </a:p>
          <a:p>
            <a:pPr lvl="0"/>
            <a:endParaRPr lang="ru-RU" dirty="0"/>
          </a:p>
        </p:txBody>
      </p:sp>
      <p:sp>
        <p:nvSpPr>
          <p:cNvPr id="27" name="Text Placeholder 23"/>
          <p:cNvSpPr>
            <a:spLocks noGrp="1"/>
          </p:cNvSpPr>
          <p:nvPr>
            <p:ph type="body" sz="quarter" idx="17" hasCustomPrompt="1"/>
          </p:nvPr>
        </p:nvSpPr>
        <p:spPr>
          <a:xfrm>
            <a:off x="777080" y="4526375"/>
            <a:ext cx="4427379" cy="657055"/>
          </a:xfrm>
          <a:prstGeom prst="rect">
            <a:avLst/>
          </a:prstGeom>
        </p:spPr>
        <p:txBody>
          <a:bodyPr/>
          <a:lstStyle>
            <a:lvl1pPr marL="0" marR="0" indent="0" algn="l" defTabSz="914400" rtl="0" eaLnBrk="0" fontAlgn="base" latinLnBrk="0" hangingPunct="0">
              <a:lnSpc>
                <a:spcPct val="90000"/>
              </a:lnSpc>
              <a:spcBef>
                <a:spcPts val="1000"/>
              </a:spcBef>
              <a:spcAft>
                <a:spcPct val="0"/>
              </a:spcAft>
              <a:buClrTx/>
              <a:buSzTx/>
              <a:buFont typeface="Arial" panose="020B0604020202020204" pitchFamily="34" charset="0"/>
              <a:buNone/>
              <a:tabLst/>
              <a:defRPr sz="1100">
                <a:latin typeface="+mn-lt"/>
              </a:defRPr>
            </a:lvl1pPr>
            <a:lvl2pPr>
              <a:defRPr sz="1100">
                <a:latin typeface="+mn-lt"/>
              </a:defRPr>
            </a:lvl2pPr>
            <a:lvl3pPr>
              <a:defRPr sz="1100">
                <a:latin typeface="+mn-lt"/>
              </a:defRPr>
            </a:lvl3pPr>
            <a:lvl4pPr>
              <a:defRPr sz="1100">
                <a:latin typeface="+mn-lt"/>
              </a:defRPr>
            </a:lvl4pPr>
            <a:lvl5pPr>
              <a:defRPr sz="1100">
                <a:latin typeface="+mn-lt"/>
              </a:defRPr>
            </a:lvl5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tabLst/>
              <a:defRPr/>
            </a:pPr>
            <a:r>
              <a:rPr lang="en-US" altLang="ru-RU" sz="1100" dirty="0">
                <a:latin typeface="Open Sans" panose="020B0606030504020204" pitchFamily="34" charset="0"/>
                <a:cs typeface="Open Sans" panose="020B0606030504020204" pitchFamily="34" charset="0"/>
              </a:rPr>
              <a:t>Lorem ipsum dolor sit amet, consectetur adipiscing elit, sed do eiusmod tempor incididunt ut labore et dolore magna aliqua. Ut enim ad minim veniam, quis nostrud exercitation ullamco laboris</a:t>
            </a:r>
            <a:endParaRPr lang="ru-RU" dirty="0"/>
          </a:p>
        </p:txBody>
      </p:sp>
      <p:sp>
        <p:nvSpPr>
          <p:cNvPr id="29" name="Text Placeholder 28"/>
          <p:cNvSpPr>
            <a:spLocks noGrp="1"/>
          </p:cNvSpPr>
          <p:nvPr>
            <p:ph type="body" sz="quarter" idx="18" hasCustomPrompt="1"/>
          </p:nvPr>
        </p:nvSpPr>
        <p:spPr>
          <a:xfrm>
            <a:off x="4885055" y="349250"/>
            <a:ext cx="2887980" cy="540067"/>
          </a:xfrm>
          <a:prstGeom prst="rect">
            <a:avLst/>
          </a:prstGeom>
        </p:spPr>
        <p:txBody>
          <a:bodyPr/>
          <a:lstStyle>
            <a:lvl1pPr marL="0" indent="0" algn="ctr">
              <a:buNone/>
              <a:defRPr sz="2800" b="1">
                <a:latin typeface="Open Sans" panose="020B0606030504020204" pitchFamily="34" charset="0"/>
                <a:ea typeface="Open Sans" panose="020B0606030504020204" pitchFamily="34" charset="0"/>
                <a:cs typeface="Open Sans" panose="020B0606030504020204" pitchFamily="34" charset="0"/>
              </a:defRPr>
            </a:lvl1pPr>
            <a:lvl2pPr>
              <a:defRPr sz="2800"/>
            </a:lvl2pPr>
            <a:lvl3pPr>
              <a:defRPr sz="2800"/>
            </a:lvl3pPr>
            <a:lvl4pPr>
              <a:defRPr sz="2800"/>
            </a:lvl4pPr>
            <a:lvl5pPr>
              <a:defRPr sz="2800"/>
            </a:lvl5pPr>
          </a:lstStyle>
          <a:p>
            <a:pPr lvl="0"/>
            <a:r>
              <a:rPr lang="en-US" dirty="0"/>
              <a:t>COUNTRY</a:t>
            </a:r>
            <a:endParaRPr lang="ru-RU" dirty="0"/>
          </a:p>
        </p:txBody>
      </p:sp>
    </p:spTree>
    <p:extLst>
      <p:ext uri="{BB962C8B-B14F-4D97-AF65-F5344CB8AC3E}">
        <p14:creationId xmlns:p14="http://schemas.microsoft.com/office/powerpoint/2010/main" val="123656386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type="title">
  <p:cSld name="Title">
    <p:bg>
      <p:bgPr>
        <a:gradFill>
          <a:gsLst>
            <a:gs pos="0">
              <a:schemeClr val="accent5"/>
            </a:gs>
            <a:gs pos="100000">
              <a:schemeClr val="accent4"/>
            </a:gs>
          </a:gsLst>
          <a:lin ang="18900044" scaled="0"/>
        </a:gradFill>
        <a:effectLst/>
      </p:bgPr>
    </p:bg>
    <p:spTree>
      <p:nvGrpSpPr>
        <p:cNvPr id="1" name="Shape 9"/>
        <p:cNvGrpSpPr/>
        <p:nvPr/>
      </p:nvGrpSpPr>
      <p:grpSpPr>
        <a:xfrm>
          <a:off x="0" y="0"/>
          <a:ext cx="0" cy="0"/>
          <a:chOff x="0" y="0"/>
          <a:chExt cx="0" cy="0"/>
        </a:xfrm>
      </p:grpSpPr>
      <p:sp>
        <p:nvSpPr>
          <p:cNvPr id="10" name="Google Shape;10;p2"/>
          <p:cNvSpPr/>
          <p:nvPr/>
        </p:nvSpPr>
        <p:spPr>
          <a:xfrm rot="5400000">
            <a:off x="339767" y="835000"/>
            <a:ext cx="4489200" cy="5188000"/>
          </a:xfrm>
          <a:prstGeom prst="round2SameRect">
            <a:avLst>
              <a:gd name="adj1" fmla="val 50000"/>
              <a:gd name="adj2" fmla="val 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11" name="Google Shape;11;p2"/>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2" name="Google Shape;12;p2"/>
          <p:cNvSpPr txBox="1">
            <a:spLocks noGrp="1"/>
          </p:cNvSpPr>
          <p:nvPr>
            <p:ph type="ctrTitle"/>
          </p:nvPr>
        </p:nvSpPr>
        <p:spPr>
          <a:xfrm>
            <a:off x="5610633" y="2014133"/>
            <a:ext cx="5397200" cy="2829600"/>
          </a:xfrm>
          <a:prstGeom prst="rect">
            <a:avLst/>
          </a:prstGeom>
        </p:spPr>
        <p:txBody>
          <a:bodyPr spcFirstLastPara="1" wrap="square" lIns="0" tIns="0" rIns="0" bIns="0" anchor="ctr" anchorCtr="0">
            <a:noAutofit/>
          </a:bodyPr>
          <a:lstStyle>
            <a:lvl1pPr lvl="0" rtl="0">
              <a:spcBef>
                <a:spcPts val="0"/>
              </a:spcBef>
              <a:spcAft>
                <a:spcPts val="0"/>
              </a:spcAft>
              <a:buClr>
                <a:schemeClr val="lt1"/>
              </a:buClr>
              <a:buSzPts val="4800"/>
              <a:buNone/>
              <a:defRPr sz="6400">
                <a:solidFill>
                  <a:schemeClr val="lt1"/>
                </a:solidFill>
              </a:defRPr>
            </a:lvl1pPr>
            <a:lvl2pPr lvl="1" rtl="0">
              <a:spcBef>
                <a:spcPts val="0"/>
              </a:spcBef>
              <a:spcAft>
                <a:spcPts val="0"/>
              </a:spcAft>
              <a:buClr>
                <a:schemeClr val="lt1"/>
              </a:buClr>
              <a:buSzPts val="4800"/>
              <a:buNone/>
              <a:defRPr sz="6400">
                <a:solidFill>
                  <a:schemeClr val="lt1"/>
                </a:solidFill>
              </a:defRPr>
            </a:lvl2pPr>
            <a:lvl3pPr lvl="2" rtl="0">
              <a:spcBef>
                <a:spcPts val="0"/>
              </a:spcBef>
              <a:spcAft>
                <a:spcPts val="0"/>
              </a:spcAft>
              <a:buClr>
                <a:schemeClr val="lt1"/>
              </a:buClr>
              <a:buSzPts val="4800"/>
              <a:buNone/>
              <a:defRPr sz="6400">
                <a:solidFill>
                  <a:schemeClr val="lt1"/>
                </a:solidFill>
              </a:defRPr>
            </a:lvl3pPr>
            <a:lvl4pPr lvl="3" rtl="0">
              <a:spcBef>
                <a:spcPts val="0"/>
              </a:spcBef>
              <a:spcAft>
                <a:spcPts val="0"/>
              </a:spcAft>
              <a:buClr>
                <a:schemeClr val="lt1"/>
              </a:buClr>
              <a:buSzPts val="4800"/>
              <a:buNone/>
              <a:defRPr sz="6400">
                <a:solidFill>
                  <a:schemeClr val="lt1"/>
                </a:solidFill>
              </a:defRPr>
            </a:lvl4pPr>
            <a:lvl5pPr lvl="4" rtl="0">
              <a:spcBef>
                <a:spcPts val="0"/>
              </a:spcBef>
              <a:spcAft>
                <a:spcPts val="0"/>
              </a:spcAft>
              <a:buClr>
                <a:schemeClr val="lt1"/>
              </a:buClr>
              <a:buSzPts val="4800"/>
              <a:buNone/>
              <a:defRPr sz="6400">
                <a:solidFill>
                  <a:schemeClr val="lt1"/>
                </a:solidFill>
              </a:defRPr>
            </a:lvl5pPr>
            <a:lvl6pPr lvl="5" rtl="0">
              <a:spcBef>
                <a:spcPts val="0"/>
              </a:spcBef>
              <a:spcAft>
                <a:spcPts val="0"/>
              </a:spcAft>
              <a:buClr>
                <a:schemeClr val="lt1"/>
              </a:buClr>
              <a:buSzPts val="4800"/>
              <a:buNone/>
              <a:defRPr sz="6400">
                <a:solidFill>
                  <a:schemeClr val="lt1"/>
                </a:solidFill>
              </a:defRPr>
            </a:lvl6pPr>
            <a:lvl7pPr lvl="6" rtl="0">
              <a:spcBef>
                <a:spcPts val="0"/>
              </a:spcBef>
              <a:spcAft>
                <a:spcPts val="0"/>
              </a:spcAft>
              <a:buClr>
                <a:schemeClr val="lt1"/>
              </a:buClr>
              <a:buSzPts val="4800"/>
              <a:buNone/>
              <a:defRPr sz="6400">
                <a:solidFill>
                  <a:schemeClr val="lt1"/>
                </a:solidFill>
              </a:defRPr>
            </a:lvl7pPr>
            <a:lvl8pPr lvl="7" rtl="0">
              <a:spcBef>
                <a:spcPts val="0"/>
              </a:spcBef>
              <a:spcAft>
                <a:spcPts val="0"/>
              </a:spcAft>
              <a:buClr>
                <a:schemeClr val="lt1"/>
              </a:buClr>
              <a:buSzPts val="4800"/>
              <a:buNone/>
              <a:defRPr sz="6400">
                <a:solidFill>
                  <a:schemeClr val="lt1"/>
                </a:solidFill>
              </a:defRPr>
            </a:lvl8pPr>
            <a:lvl9pPr lvl="8" rtl="0">
              <a:spcBef>
                <a:spcPts val="0"/>
              </a:spcBef>
              <a:spcAft>
                <a:spcPts val="0"/>
              </a:spcAft>
              <a:buClr>
                <a:schemeClr val="lt1"/>
              </a:buClr>
              <a:buSzPts val="4800"/>
              <a:buNone/>
              <a:defRPr sz="6400">
                <a:solidFill>
                  <a:schemeClr val="lt1"/>
                </a:solidFill>
              </a:defRPr>
            </a:lvl9pPr>
          </a:lstStyle>
          <a:p>
            <a:endParaRPr/>
          </a:p>
        </p:txBody>
      </p:sp>
    </p:spTree>
    <p:extLst>
      <p:ext uri="{BB962C8B-B14F-4D97-AF65-F5344CB8AC3E}">
        <p14:creationId xmlns:p14="http://schemas.microsoft.com/office/powerpoint/2010/main" val="174146083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Subtitle">
  <p:cSld name="Subtitle">
    <p:bg>
      <p:bgPr>
        <a:gradFill>
          <a:gsLst>
            <a:gs pos="0">
              <a:schemeClr val="accent1"/>
            </a:gs>
            <a:gs pos="100000">
              <a:schemeClr val="accent2"/>
            </a:gs>
          </a:gsLst>
          <a:lin ang="18900044" scaled="0"/>
        </a:gradFill>
        <a:effectLst/>
      </p:bgPr>
    </p:bg>
    <p:spTree>
      <p:nvGrpSpPr>
        <p:cNvPr id="1" name="Shape 13"/>
        <p:cNvGrpSpPr/>
        <p:nvPr/>
      </p:nvGrpSpPr>
      <p:grpSpPr>
        <a:xfrm>
          <a:off x="0" y="0"/>
          <a:ext cx="0" cy="0"/>
          <a:chOff x="0" y="0"/>
          <a:chExt cx="0" cy="0"/>
        </a:xfrm>
      </p:grpSpPr>
      <p:sp>
        <p:nvSpPr>
          <p:cNvPr id="14" name="Google Shape;14;p3"/>
          <p:cNvSpPr/>
          <p:nvPr/>
        </p:nvSpPr>
        <p:spPr>
          <a:xfrm rot="5400000">
            <a:off x="347000" y="1904933"/>
            <a:ext cx="2334400" cy="3048000"/>
          </a:xfrm>
          <a:prstGeom prst="round2SameRect">
            <a:avLst>
              <a:gd name="adj1" fmla="val 50000"/>
              <a:gd name="adj2" fmla="val 0"/>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15" name="Google Shape;15;p3"/>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6" name="Google Shape;16;p3"/>
          <p:cNvSpPr txBox="1">
            <a:spLocks noGrp="1"/>
          </p:cNvSpPr>
          <p:nvPr>
            <p:ph type="ctrTitle"/>
          </p:nvPr>
        </p:nvSpPr>
        <p:spPr>
          <a:xfrm>
            <a:off x="3300367" y="2671833"/>
            <a:ext cx="7751200" cy="890800"/>
          </a:xfrm>
          <a:prstGeom prst="rect">
            <a:avLst/>
          </a:prstGeom>
        </p:spPr>
        <p:txBody>
          <a:bodyPr spcFirstLastPara="1" wrap="square" lIns="0" tIns="0" rIns="0" bIns="0" anchor="b" anchorCtr="0">
            <a:noAutofit/>
          </a:bodyPr>
          <a:lstStyle>
            <a:lvl1pPr lvl="0" rtl="0">
              <a:spcBef>
                <a:spcPts val="0"/>
              </a:spcBef>
              <a:spcAft>
                <a:spcPts val="0"/>
              </a:spcAft>
              <a:buClr>
                <a:schemeClr val="accent5"/>
              </a:buClr>
              <a:buSzPts val="4400"/>
              <a:buNone/>
              <a:defRPr sz="5867">
                <a:solidFill>
                  <a:schemeClr val="accent5"/>
                </a:solidFill>
              </a:defRPr>
            </a:lvl1pPr>
            <a:lvl2pPr lvl="1" rtl="0">
              <a:spcBef>
                <a:spcPts val="0"/>
              </a:spcBef>
              <a:spcAft>
                <a:spcPts val="0"/>
              </a:spcAft>
              <a:buClr>
                <a:schemeClr val="accent5"/>
              </a:buClr>
              <a:buSzPts val="4400"/>
              <a:buNone/>
              <a:defRPr sz="5867">
                <a:solidFill>
                  <a:schemeClr val="accent5"/>
                </a:solidFill>
              </a:defRPr>
            </a:lvl2pPr>
            <a:lvl3pPr lvl="2" rtl="0">
              <a:spcBef>
                <a:spcPts val="0"/>
              </a:spcBef>
              <a:spcAft>
                <a:spcPts val="0"/>
              </a:spcAft>
              <a:buClr>
                <a:schemeClr val="accent5"/>
              </a:buClr>
              <a:buSzPts val="4400"/>
              <a:buNone/>
              <a:defRPr sz="5867">
                <a:solidFill>
                  <a:schemeClr val="accent5"/>
                </a:solidFill>
              </a:defRPr>
            </a:lvl3pPr>
            <a:lvl4pPr lvl="3" rtl="0">
              <a:spcBef>
                <a:spcPts val="0"/>
              </a:spcBef>
              <a:spcAft>
                <a:spcPts val="0"/>
              </a:spcAft>
              <a:buClr>
                <a:schemeClr val="accent5"/>
              </a:buClr>
              <a:buSzPts val="4400"/>
              <a:buNone/>
              <a:defRPr sz="5867">
                <a:solidFill>
                  <a:schemeClr val="accent5"/>
                </a:solidFill>
              </a:defRPr>
            </a:lvl4pPr>
            <a:lvl5pPr lvl="4" rtl="0">
              <a:spcBef>
                <a:spcPts val="0"/>
              </a:spcBef>
              <a:spcAft>
                <a:spcPts val="0"/>
              </a:spcAft>
              <a:buClr>
                <a:schemeClr val="accent5"/>
              </a:buClr>
              <a:buSzPts val="4400"/>
              <a:buNone/>
              <a:defRPr sz="5867">
                <a:solidFill>
                  <a:schemeClr val="accent5"/>
                </a:solidFill>
              </a:defRPr>
            </a:lvl5pPr>
            <a:lvl6pPr lvl="5" rtl="0">
              <a:spcBef>
                <a:spcPts val="0"/>
              </a:spcBef>
              <a:spcAft>
                <a:spcPts val="0"/>
              </a:spcAft>
              <a:buClr>
                <a:schemeClr val="accent5"/>
              </a:buClr>
              <a:buSzPts val="4400"/>
              <a:buNone/>
              <a:defRPr sz="5867">
                <a:solidFill>
                  <a:schemeClr val="accent5"/>
                </a:solidFill>
              </a:defRPr>
            </a:lvl6pPr>
            <a:lvl7pPr lvl="6" rtl="0">
              <a:spcBef>
                <a:spcPts val="0"/>
              </a:spcBef>
              <a:spcAft>
                <a:spcPts val="0"/>
              </a:spcAft>
              <a:buClr>
                <a:schemeClr val="accent5"/>
              </a:buClr>
              <a:buSzPts val="4400"/>
              <a:buNone/>
              <a:defRPr sz="5867">
                <a:solidFill>
                  <a:schemeClr val="accent5"/>
                </a:solidFill>
              </a:defRPr>
            </a:lvl7pPr>
            <a:lvl8pPr lvl="7" rtl="0">
              <a:spcBef>
                <a:spcPts val="0"/>
              </a:spcBef>
              <a:spcAft>
                <a:spcPts val="0"/>
              </a:spcAft>
              <a:buClr>
                <a:schemeClr val="accent5"/>
              </a:buClr>
              <a:buSzPts val="4400"/>
              <a:buNone/>
              <a:defRPr sz="5867">
                <a:solidFill>
                  <a:schemeClr val="accent5"/>
                </a:solidFill>
              </a:defRPr>
            </a:lvl8pPr>
            <a:lvl9pPr lvl="8" rtl="0">
              <a:spcBef>
                <a:spcPts val="0"/>
              </a:spcBef>
              <a:spcAft>
                <a:spcPts val="0"/>
              </a:spcAft>
              <a:buClr>
                <a:schemeClr val="accent5"/>
              </a:buClr>
              <a:buSzPts val="4400"/>
              <a:buNone/>
              <a:defRPr sz="5867">
                <a:solidFill>
                  <a:schemeClr val="accent5"/>
                </a:solidFill>
              </a:defRPr>
            </a:lvl9pPr>
          </a:lstStyle>
          <a:p>
            <a:endParaRPr/>
          </a:p>
        </p:txBody>
      </p:sp>
      <p:sp>
        <p:nvSpPr>
          <p:cNvPr id="17" name="Google Shape;17;p3"/>
          <p:cNvSpPr txBox="1">
            <a:spLocks noGrp="1"/>
          </p:cNvSpPr>
          <p:nvPr>
            <p:ph type="subTitle" idx="1"/>
          </p:nvPr>
        </p:nvSpPr>
        <p:spPr>
          <a:xfrm>
            <a:off x="3300367" y="3692067"/>
            <a:ext cx="7751200" cy="494000"/>
          </a:xfrm>
          <a:prstGeom prst="rect">
            <a:avLst/>
          </a:prstGeom>
        </p:spPr>
        <p:txBody>
          <a:bodyPr spcFirstLastPara="1" wrap="square" lIns="0" tIns="0" rIns="0" bIns="0" anchor="t" anchorCtr="0">
            <a:noAutofit/>
          </a:bodyPr>
          <a:lstStyle>
            <a:lvl1pPr lvl="0" rtl="0">
              <a:spcBef>
                <a:spcPts val="0"/>
              </a:spcBef>
              <a:spcAft>
                <a:spcPts val="0"/>
              </a:spcAft>
              <a:buClr>
                <a:schemeClr val="accent4"/>
              </a:buClr>
              <a:buSzPts val="2400"/>
              <a:buNone/>
              <a:defRPr>
                <a:solidFill>
                  <a:schemeClr val="accent4"/>
                </a:solidFill>
              </a:defRPr>
            </a:lvl1pPr>
            <a:lvl2pPr lvl="1" rtl="0">
              <a:spcBef>
                <a:spcPts val="1067"/>
              </a:spcBef>
              <a:spcAft>
                <a:spcPts val="0"/>
              </a:spcAft>
              <a:buClr>
                <a:schemeClr val="accent4"/>
              </a:buClr>
              <a:buSzPts val="3000"/>
              <a:buNone/>
              <a:defRPr sz="4000">
                <a:solidFill>
                  <a:schemeClr val="accent4"/>
                </a:solidFill>
              </a:defRPr>
            </a:lvl2pPr>
            <a:lvl3pPr lvl="2" rtl="0">
              <a:spcBef>
                <a:spcPts val="1067"/>
              </a:spcBef>
              <a:spcAft>
                <a:spcPts val="0"/>
              </a:spcAft>
              <a:buClr>
                <a:schemeClr val="accent4"/>
              </a:buClr>
              <a:buSzPts val="3000"/>
              <a:buNone/>
              <a:defRPr sz="4000">
                <a:solidFill>
                  <a:schemeClr val="accent4"/>
                </a:solidFill>
              </a:defRPr>
            </a:lvl3pPr>
            <a:lvl4pPr lvl="3" rtl="0">
              <a:spcBef>
                <a:spcPts val="1067"/>
              </a:spcBef>
              <a:spcAft>
                <a:spcPts val="0"/>
              </a:spcAft>
              <a:buClr>
                <a:schemeClr val="accent4"/>
              </a:buClr>
              <a:buSzPts val="3000"/>
              <a:buNone/>
              <a:defRPr sz="4000">
                <a:solidFill>
                  <a:schemeClr val="accent4"/>
                </a:solidFill>
              </a:defRPr>
            </a:lvl4pPr>
            <a:lvl5pPr lvl="4" rtl="0">
              <a:spcBef>
                <a:spcPts val="1067"/>
              </a:spcBef>
              <a:spcAft>
                <a:spcPts val="0"/>
              </a:spcAft>
              <a:buClr>
                <a:schemeClr val="accent4"/>
              </a:buClr>
              <a:buSzPts val="3000"/>
              <a:buNone/>
              <a:defRPr sz="4000">
                <a:solidFill>
                  <a:schemeClr val="accent4"/>
                </a:solidFill>
              </a:defRPr>
            </a:lvl5pPr>
            <a:lvl6pPr lvl="5" rtl="0">
              <a:spcBef>
                <a:spcPts val="1067"/>
              </a:spcBef>
              <a:spcAft>
                <a:spcPts val="0"/>
              </a:spcAft>
              <a:buClr>
                <a:schemeClr val="accent4"/>
              </a:buClr>
              <a:buSzPts val="3000"/>
              <a:buNone/>
              <a:defRPr sz="4000">
                <a:solidFill>
                  <a:schemeClr val="accent4"/>
                </a:solidFill>
              </a:defRPr>
            </a:lvl6pPr>
            <a:lvl7pPr lvl="6" rtl="0">
              <a:spcBef>
                <a:spcPts val="1067"/>
              </a:spcBef>
              <a:spcAft>
                <a:spcPts val="0"/>
              </a:spcAft>
              <a:buClr>
                <a:schemeClr val="accent4"/>
              </a:buClr>
              <a:buSzPts val="3000"/>
              <a:buNone/>
              <a:defRPr sz="4000">
                <a:solidFill>
                  <a:schemeClr val="accent4"/>
                </a:solidFill>
              </a:defRPr>
            </a:lvl7pPr>
            <a:lvl8pPr lvl="7" rtl="0">
              <a:spcBef>
                <a:spcPts val="1067"/>
              </a:spcBef>
              <a:spcAft>
                <a:spcPts val="0"/>
              </a:spcAft>
              <a:buClr>
                <a:schemeClr val="accent4"/>
              </a:buClr>
              <a:buSzPts val="3000"/>
              <a:buNone/>
              <a:defRPr sz="4000">
                <a:solidFill>
                  <a:schemeClr val="accent4"/>
                </a:solidFill>
              </a:defRPr>
            </a:lvl8pPr>
            <a:lvl9pPr lvl="8" rtl="0">
              <a:spcBef>
                <a:spcPts val="1067"/>
              </a:spcBef>
              <a:spcAft>
                <a:spcPts val="1067"/>
              </a:spcAft>
              <a:buClr>
                <a:schemeClr val="accent4"/>
              </a:buClr>
              <a:buSzPts val="3000"/>
              <a:buNone/>
              <a:defRPr sz="4000">
                <a:solidFill>
                  <a:schemeClr val="accent4"/>
                </a:solidFill>
              </a:defRPr>
            </a:lvl9pPr>
          </a:lstStyle>
          <a:p>
            <a:endParaRPr/>
          </a:p>
        </p:txBody>
      </p:sp>
    </p:spTree>
    <p:extLst>
      <p:ext uri="{BB962C8B-B14F-4D97-AF65-F5344CB8AC3E}">
        <p14:creationId xmlns:p14="http://schemas.microsoft.com/office/powerpoint/2010/main" val="37405840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5_Title Slide">
    <p:spTree>
      <p:nvGrpSpPr>
        <p:cNvPr id="1" name=""/>
        <p:cNvGrpSpPr/>
        <p:nvPr/>
      </p:nvGrpSpPr>
      <p:grpSpPr>
        <a:xfrm>
          <a:off x="0" y="0"/>
          <a:ext cx="0" cy="0"/>
          <a:chOff x="0" y="0"/>
          <a:chExt cx="0" cy="0"/>
        </a:xfrm>
      </p:grpSpPr>
      <p:sp>
        <p:nvSpPr>
          <p:cNvPr id="8" name="Picture Placeholder 3"/>
          <p:cNvSpPr>
            <a:spLocks noGrp="1"/>
          </p:cNvSpPr>
          <p:nvPr>
            <p:ph type="pic" sz="quarter" idx="11"/>
          </p:nvPr>
        </p:nvSpPr>
        <p:spPr>
          <a:xfrm>
            <a:off x="8116673" y="2352185"/>
            <a:ext cx="4059267" cy="1976488"/>
          </a:xfrm>
        </p:spPr>
        <p:txBody>
          <a:bodyPr>
            <a:normAutofit/>
          </a:bodyPr>
          <a:lstStyle>
            <a:lvl1pPr>
              <a:defRPr sz="1200">
                <a:solidFill>
                  <a:schemeClr val="accent2"/>
                </a:solidFill>
              </a:defRPr>
            </a:lvl1pPr>
          </a:lstStyle>
          <a:p>
            <a:endParaRPr lang="id-ID"/>
          </a:p>
        </p:txBody>
      </p:sp>
      <p:sp>
        <p:nvSpPr>
          <p:cNvPr id="11" name="Picture Placeholder 3"/>
          <p:cNvSpPr>
            <a:spLocks noGrp="1"/>
          </p:cNvSpPr>
          <p:nvPr>
            <p:ph type="pic" sz="quarter" idx="12"/>
          </p:nvPr>
        </p:nvSpPr>
        <p:spPr>
          <a:xfrm>
            <a:off x="1" y="2352185"/>
            <a:ext cx="4058337" cy="1976488"/>
          </a:xfrm>
        </p:spPr>
        <p:txBody>
          <a:bodyPr>
            <a:normAutofit/>
          </a:bodyPr>
          <a:lstStyle>
            <a:lvl1pPr>
              <a:defRPr sz="1200">
                <a:solidFill>
                  <a:schemeClr val="accent2"/>
                </a:solidFill>
              </a:defRPr>
            </a:lvl1pPr>
          </a:lstStyle>
          <a:p>
            <a:endParaRPr lang="id-ID"/>
          </a:p>
        </p:txBody>
      </p:sp>
      <p:grpSp>
        <p:nvGrpSpPr>
          <p:cNvPr id="17" name="Group 16"/>
          <p:cNvGrpSpPr/>
          <p:nvPr userDrawn="1"/>
        </p:nvGrpSpPr>
        <p:grpSpPr>
          <a:xfrm>
            <a:off x="347418" y="6409324"/>
            <a:ext cx="224083" cy="221156"/>
            <a:chOff x="4328868" y="5502988"/>
            <a:chExt cx="500307" cy="493774"/>
          </a:xfrm>
        </p:grpSpPr>
        <p:sp>
          <p:nvSpPr>
            <p:cNvPr id="18" name="Freeform 17">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1350">
                <a:solidFill>
                  <a:prstClr val="black"/>
                </a:solidFill>
              </a:endParaRPr>
            </a:p>
          </p:txBody>
        </p:sp>
        <p:sp>
          <p:nvSpPr>
            <p:cNvPr id="19" name="Freeform 18">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1350">
                <a:solidFill>
                  <a:prstClr val="black"/>
                </a:solidFill>
              </a:endParaRPr>
            </a:p>
          </p:txBody>
        </p:sp>
      </p:grpSp>
      <p:grpSp>
        <p:nvGrpSpPr>
          <p:cNvPr id="20" name="Group 19"/>
          <p:cNvGrpSpPr/>
          <p:nvPr userDrawn="1"/>
        </p:nvGrpSpPr>
        <p:grpSpPr>
          <a:xfrm flipH="1">
            <a:off x="933709" y="6409324"/>
            <a:ext cx="224083" cy="221156"/>
            <a:chOff x="4328868" y="5502988"/>
            <a:chExt cx="500307" cy="493774"/>
          </a:xfrm>
        </p:grpSpPr>
        <p:sp>
          <p:nvSpPr>
            <p:cNvPr id="21" name="Freeform 20">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1350">
                <a:solidFill>
                  <a:prstClr val="black"/>
                </a:solidFill>
              </a:endParaRPr>
            </a:p>
          </p:txBody>
        </p:sp>
        <p:sp>
          <p:nvSpPr>
            <p:cNvPr id="22" name="Freeform 21">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1350">
                <a:solidFill>
                  <a:prstClr val="black"/>
                </a:solidFill>
              </a:endParaRPr>
            </a:p>
          </p:txBody>
        </p:sp>
      </p:grpSp>
      <p:cxnSp>
        <p:nvCxnSpPr>
          <p:cNvPr id="23" name="Straight Connector 22"/>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14" name="Rectangle 13"/>
          <p:cNvSpPr/>
          <p:nvPr userDrawn="1"/>
        </p:nvSpPr>
        <p:spPr>
          <a:xfrm>
            <a:off x="11528983" y="273543"/>
            <a:ext cx="461915" cy="345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solidFill>
                <a:prstClr val="white"/>
              </a:solidFill>
            </a:endParaRPr>
          </a:p>
        </p:txBody>
      </p:sp>
      <p:sp>
        <p:nvSpPr>
          <p:cNvPr id="15" name="Rectangle 14"/>
          <p:cNvSpPr/>
          <p:nvPr userDrawn="1"/>
        </p:nvSpPr>
        <p:spPr>
          <a:xfrm>
            <a:off x="11528983" y="573425"/>
            <a:ext cx="461915"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solidFill>
                <a:prstClr val="white"/>
              </a:solidFill>
            </a:endParaRPr>
          </a:p>
        </p:txBody>
      </p:sp>
      <p:sp>
        <p:nvSpPr>
          <p:cNvPr id="16" name="TextBox 15"/>
          <p:cNvSpPr txBox="1"/>
          <p:nvPr userDrawn="1"/>
        </p:nvSpPr>
        <p:spPr>
          <a:xfrm>
            <a:off x="11553794" y="305131"/>
            <a:ext cx="412292" cy="253916"/>
          </a:xfrm>
          <a:prstGeom prst="rect">
            <a:avLst/>
          </a:prstGeom>
          <a:noFill/>
        </p:spPr>
        <p:txBody>
          <a:bodyPr wrap="none" rtlCol="0">
            <a:spAutoFit/>
          </a:bodyPr>
          <a:lstStyle/>
          <a:p>
            <a:pPr algn="ctr"/>
            <a:fld id="{260E2A6B-A809-4840-BF14-8648BC0BDF87}" type="slidenum">
              <a:rPr lang="id-ID" sz="1050" b="1" smtClean="0">
                <a:solidFill>
                  <a:prstClr val="white"/>
                </a:solidFill>
              </a:rPr>
              <a:pPr algn="ctr"/>
              <a:t>‹#›</a:t>
            </a:fld>
            <a:endParaRPr lang="id-ID" sz="1050" dirty="0">
              <a:solidFill>
                <a:prstClr val="white"/>
              </a:solidFill>
            </a:endParaRPr>
          </a:p>
        </p:txBody>
      </p:sp>
    </p:spTree>
    <p:extLst>
      <p:ext uri="{BB962C8B-B14F-4D97-AF65-F5344CB8AC3E}">
        <p14:creationId xmlns:p14="http://schemas.microsoft.com/office/powerpoint/2010/main" val="277866385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16_Title Slide">
    <p:spTree>
      <p:nvGrpSpPr>
        <p:cNvPr id="1" name=""/>
        <p:cNvGrpSpPr/>
        <p:nvPr/>
      </p:nvGrpSpPr>
      <p:grpSpPr>
        <a:xfrm>
          <a:off x="0" y="0"/>
          <a:ext cx="0" cy="0"/>
          <a:chOff x="0" y="0"/>
          <a:chExt cx="0" cy="0"/>
        </a:xfrm>
      </p:grpSpPr>
      <p:sp>
        <p:nvSpPr>
          <p:cNvPr id="10" name="Picture Placeholder 3"/>
          <p:cNvSpPr>
            <a:spLocks noGrp="1"/>
          </p:cNvSpPr>
          <p:nvPr>
            <p:ph type="pic" sz="quarter" idx="11"/>
          </p:nvPr>
        </p:nvSpPr>
        <p:spPr>
          <a:xfrm>
            <a:off x="5266299" y="3247467"/>
            <a:ext cx="6819991" cy="2780800"/>
          </a:xfrm>
        </p:spPr>
        <p:txBody>
          <a:bodyPr>
            <a:normAutofit/>
          </a:bodyPr>
          <a:lstStyle>
            <a:lvl1pPr>
              <a:defRPr sz="1350">
                <a:solidFill>
                  <a:schemeClr val="accent2"/>
                </a:solidFill>
              </a:defRPr>
            </a:lvl1pPr>
          </a:lstStyle>
          <a:p>
            <a:endParaRPr lang="id-ID" dirty="0"/>
          </a:p>
        </p:txBody>
      </p:sp>
      <p:grpSp>
        <p:nvGrpSpPr>
          <p:cNvPr id="23" name="Group 22"/>
          <p:cNvGrpSpPr/>
          <p:nvPr userDrawn="1"/>
        </p:nvGrpSpPr>
        <p:grpSpPr>
          <a:xfrm>
            <a:off x="347418" y="6409324"/>
            <a:ext cx="224083" cy="221156"/>
            <a:chOff x="4328868" y="5502988"/>
            <a:chExt cx="500307" cy="493774"/>
          </a:xfrm>
        </p:grpSpPr>
        <p:sp>
          <p:nvSpPr>
            <p:cNvPr id="24" name="Freeform 23">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1350">
                <a:solidFill>
                  <a:prstClr val="black"/>
                </a:solidFill>
              </a:endParaRPr>
            </a:p>
          </p:txBody>
        </p:sp>
        <p:sp>
          <p:nvSpPr>
            <p:cNvPr id="25" name="Freeform 24">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1350">
                <a:solidFill>
                  <a:prstClr val="black"/>
                </a:solidFill>
              </a:endParaRPr>
            </a:p>
          </p:txBody>
        </p:sp>
      </p:grpSp>
      <p:grpSp>
        <p:nvGrpSpPr>
          <p:cNvPr id="26" name="Group 25"/>
          <p:cNvGrpSpPr/>
          <p:nvPr userDrawn="1"/>
        </p:nvGrpSpPr>
        <p:grpSpPr>
          <a:xfrm flipH="1">
            <a:off x="933709" y="6409324"/>
            <a:ext cx="224083" cy="221156"/>
            <a:chOff x="4328868" y="5502988"/>
            <a:chExt cx="500307" cy="493774"/>
          </a:xfrm>
        </p:grpSpPr>
        <p:sp>
          <p:nvSpPr>
            <p:cNvPr id="27" name="Freeform 26">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1350">
                <a:solidFill>
                  <a:prstClr val="black"/>
                </a:solidFill>
              </a:endParaRPr>
            </a:p>
          </p:txBody>
        </p:sp>
        <p:sp>
          <p:nvSpPr>
            <p:cNvPr id="28" name="Freeform 27">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1350">
                <a:solidFill>
                  <a:prstClr val="black"/>
                </a:solidFill>
              </a:endParaRPr>
            </a:p>
          </p:txBody>
        </p:sp>
      </p:grpSp>
      <p:cxnSp>
        <p:nvCxnSpPr>
          <p:cNvPr id="29" name="Straight Connector 28"/>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15" name="Rectangle 14"/>
          <p:cNvSpPr/>
          <p:nvPr userDrawn="1"/>
        </p:nvSpPr>
        <p:spPr>
          <a:xfrm>
            <a:off x="11528983" y="273543"/>
            <a:ext cx="461915" cy="345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solidFill>
                <a:prstClr val="white"/>
              </a:solidFill>
            </a:endParaRPr>
          </a:p>
        </p:txBody>
      </p:sp>
      <p:sp>
        <p:nvSpPr>
          <p:cNvPr id="16" name="Rectangle 15"/>
          <p:cNvSpPr/>
          <p:nvPr userDrawn="1"/>
        </p:nvSpPr>
        <p:spPr>
          <a:xfrm>
            <a:off x="11528983" y="573425"/>
            <a:ext cx="461915"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solidFill>
                <a:prstClr val="white"/>
              </a:solidFill>
            </a:endParaRPr>
          </a:p>
        </p:txBody>
      </p:sp>
      <p:sp>
        <p:nvSpPr>
          <p:cNvPr id="17" name="TextBox 16"/>
          <p:cNvSpPr txBox="1"/>
          <p:nvPr userDrawn="1"/>
        </p:nvSpPr>
        <p:spPr>
          <a:xfrm>
            <a:off x="11553794" y="305131"/>
            <a:ext cx="412292" cy="253916"/>
          </a:xfrm>
          <a:prstGeom prst="rect">
            <a:avLst/>
          </a:prstGeom>
          <a:noFill/>
        </p:spPr>
        <p:txBody>
          <a:bodyPr wrap="none" rtlCol="0">
            <a:spAutoFit/>
          </a:bodyPr>
          <a:lstStyle/>
          <a:p>
            <a:pPr algn="ctr"/>
            <a:fld id="{260E2A6B-A809-4840-BF14-8648BC0BDF87}" type="slidenum">
              <a:rPr lang="id-ID" sz="1050" b="1" smtClean="0">
                <a:solidFill>
                  <a:prstClr val="white"/>
                </a:solidFill>
              </a:rPr>
              <a:pPr algn="ctr"/>
              <a:t>‹#›</a:t>
            </a:fld>
            <a:endParaRPr lang="id-ID" sz="1050" dirty="0">
              <a:solidFill>
                <a:prstClr val="white"/>
              </a:solidFill>
            </a:endParaRPr>
          </a:p>
        </p:txBody>
      </p:sp>
    </p:spTree>
    <p:extLst>
      <p:ext uri="{BB962C8B-B14F-4D97-AF65-F5344CB8AC3E}">
        <p14:creationId xmlns:p14="http://schemas.microsoft.com/office/powerpoint/2010/main" val="348091341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7_Title Slide">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0" y="-23813"/>
            <a:ext cx="12192000" cy="4020080"/>
          </a:xfrm>
        </p:spPr>
        <p:txBody>
          <a:bodyPr/>
          <a:lstStyle>
            <a:lvl1pPr>
              <a:defRPr>
                <a:solidFill>
                  <a:schemeClr val="accent2"/>
                </a:solidFill>
              </a:defRPr>
            </a:lvl1pPr>
          </a:lstStyle>
          <a:p>
            <a:endParaRPr lang="id-ID"/>
          </a:p>
        </p:txBody>
      </p:sp>
      <p:sp>
        <p:nvSpPr>
          <p:cNvPr id="8" name="Picture Placeholder 3"/>
          <p:cNvSpPr>
            <a:spLocks noGrp="1"/>
          </p:cNvSpPr>
          <p:nvPr>
            <p:ph type="pic" sz="quarter" idx="10"/>
          </p:nvPr>
        </p:nvSpPr>
        <p:spPr>
          <a:xfrm>
            <a:off x="6468458" y="1339807"/>
            <a:ext cx="2802716" cy="2258660"/>
          </a:xfrm>
          <a:custGeom>
            <a:avLst/>
            <a:gdLst>
              <a:gd name="connsiteX0" fmla="*/ 0 w 2091170"/>
              <a:gd name="connsiteY0" fmla="*/ 0 h 3109819"/>
              <a:gd name="connsiteX1" fmla="*/ 2091170 w 2091170"/>
              <a:gd name="connsiteY1" fmla="*/ 0 h 3109819"/>
              <a:gd name="connsiteX2" fmla="*/ 2091170 w 2091170"/>
              <a:gd name="connsiteY2" fmla="*/ 3109819 h 3109819"/>
              <a:gd name="connsiteX3" fmla="*/ 0 w 2091170"/>
              <a:gd name="connsiteY3" fmla="*/ 3109819 h 3109819"/>
              <a:gd name="connsiteX4" fmla="*/ 0 w 2091170"/>
              <a:gd name="connsiteY4" fmla="*/ 0 h 3109819"/>
              <a:gd name="connsiteX0" fmla="*/ 0 w 2091170"/>
              <a:gd name="connsiteY0" fmla="*/ 317241 h 3427060"/>
              <a:gd name="connsiteX1" fmla="*/ 1363383 w 2091170"/>
              <a:gd name="connsiteY1" fmla="*/ 0 h 3427060"/>
              <a:gd name="connsiteX2" fmla="*/ 2091170 w 2091170"/>
              <a:gd name="connsiteY2" fmla="*/ 3427060 h 3427060"/>
              <a:gd name="connsiteX3" fmla="*/ 0 w 2091170"/>
              <a:gd name="connsiteY3" fmla="*/ 3427060 h 3427060"/>
              <a:gd name="connsiteX4" fmla="*/ 0 w 2091170"/>
              <a:gd name="connsiteY4" fmla="*/ 317241 h 3427060"/>
              <a:gd name="connsiteX0" fmla="*/ 0 w 2734983"/>
              <a:gd name="connsiteY0" fmla="*/ 317241 h 3427060"/>
              <a:gd name="connsiteX1" fmla="*/ 1363383 w 2734983"/>
              <a:gd name="connsiteY1" fmla="*/ 0 h 3427060"/>
              <a:gd name="connsiteX2" fmla="*/ 2734983 w 2734983"/>
              <a:gd name="connsiteY2" fmla="*/ 2521990 h 3427060"/>
              <a:gd name="connsiteX3" fmla="*/ 0 w 2734983"/>
              <a:gd name="connsiteY3" fmla="*/ 3427060 h 3427060"/>
              <a:gd name="connsiteX4" fmla="*/ 0 w 2734983"/>
              <a:gd name="connsiteY4" fmla="*/ 317241 h 3427060"/>
              <a:gd name="connsiteX0" fmla="*/ 0 w 2734983"/>
              <a:gd name="connsiteY0" fmla="*/ 317241 h 2969860"/>
              <a:gd name="connsiteX1" fmla="*/ 1363383 w 2734983"/>
              <a:gd name="connsiteY1" fmla="*/ 0 h 2969860"/>
              <a:gd name="connsiteX2" fmla="*/ 2734983 w 2734983"/>
              <a:gd name="connsiteY2" fmla="*/ 2521990 h 2969860"/>
              <a:gd name="connsiteX3" fmla="*/ 1408923 w 2734983"/>
              <a:gd name="connsiteY3" fmla="*/ 2969860 h 2969860"/>
              <a:gd name="connsiteX4" fmla="*/ 0 w 2734983"/>
              <a:gd name="connsiteY4" fmla="*/ 317241 h 2969860"/>
              <a:gd name="connsiteX0" fmla="*/ 0 w 2768850"/>
              <a:gd name="connsiteY0" fmla="*/ 926841 h 2969860"/>
              <a:gd name="connsiteX1" fmla="*/ 1397250 w 2768850"/>
              <a:gd name="connsiteY1" fmla="*/ 0 h 2969860"/>
              <a:gd name="connsiteX2" fmla="*/ 2768850 w 2768850"/>
              <a:gd name="connsiteY2" fmla="*/ 2521990 h 2969860"/>
              <a:gd name="connsiteX3" fmla="*/ 1442790 w 2768850"/>
              <a:gd name="connsiteY3" fmla="*/ 2969860 h 2969860"/>
              <a:gd name="connsiteX4" fmla="*/ 0 w 2768850"/>
              <a:gd name="connsiteY4" fmla="*/ 926841 h 2969860"/>
              <a:gd name="connsiteX0" fmla="*/ 0 w 2768850"/>
              <a:gd name="connsiteY0" fmla="*/ 249507 h 2292526"/>
              <a:gd name="connsiteX1" fmla="*/ 1397250 w 2768850"/>
              <a:gd name="connsiteY1" fmla="*/ 0 h 2292526"/>
              <a:gd name="connsiteX2" fmla="*/ 2768850 w 2768850"/>
              <a:gd name="connsiteY2" fmla="*/ 1844656 h 2292526"/>
              <a:gd name="connsiteX3" fmla="*/ 1442790 w 2768850"/>
              <a:gd name="connsiteY3" fmla="*/ 2292526 h 2292526"/>
              <a:gd name="connsiteX4" fmla="*/ 0 w 2768850"/>
              <a:gd name="connsiteY4" fmla="*/ 249507 h 2292526"/>
              <a:gd name="connsiteX0" fmla="*/ 0 w 2768850"/>
              <a:gd name="connsiteY0" fmla="*/ 249507 h 2292526"/>
              <a:gd name="connsiteX1" fmla="*/ 1397250 w 2768850"/>
              <a:gd name="connsiteY1" fmla="*/ 0 h 2292526"/>
              <a:gd name="connsiteX2" fmla="*/ 2768850 w 2768850"/>
              <a:gd name="connsiteY2" fmla="*/ 1878522 h 2292526"/>
              <a:gd name="connsiteX3" fmla="*/ 1442790 w 2768850"/>
              <a:gd name="connsiteY3" fmla="*/ 2292526 h 2292526"/>
              <a:gd name="connsiteX4" fmla="*/ 0 w 2768850"/>
              <a:gd name="connsiteY4" fmla="*/ 249507 h 2292526"/>
              <a:gd name="connsiteX0" fmla="*/ 0 w 2802717"/>
              <a:gd name="connsiteY0" fmla="*/ 249507 h 2292526"/>
              <a:gd name="connsiteX1" fmla="*/ 1397250 w 2802717"/>
              <a:gd name="connsiteY1" fmla="*/ 0 h 2292526"/>
              <a:gd name="connsiteX2" fmla="*/ 2802717 w 2802717"/>
              <a:gd name="connsiteY2" fmla="*/ 1920856 h 2292526"/>
              <a:gd name="connsiteX3" fmla="*/ 1442790 w 2802717"/>
              <a:gd name="connsiteY3" fmla="*/ 2292526 h 2292526"/>
              <a:gd name="connsiteX4" fmla="*/ 0 w 2802717"/>
              <a:gd name="connsiteY4" fmla="*/ 249507 h 2292526"/>
              <a:gd name="connsiteX0" fmla="*/ 0 w 2802717"/>
              <a:gd name="connsiteY0" fmla="*/ 249507 h 2258660"/>
              <a:gd name="connsiteX1" fmla="*/ 1397250 w 2802717"/>
              <a:gd name="connsiteY1" fmla="*/ 0 h 2258660"/>
              <a:gd name="connsiteX2" fmla="*/ 2802717 w 2802717"/>
              <a:gd name="connsiteY2" fmla="*/ 1920856 h 2258660"/>
              <a:gd name="connsiteX3" fmla="*/ 1442790 w 2802717"/>
              <a:gd name="connsiteY3" fmla="*/ 2258660 h 2258660"/>
              <a:gd name="connsiteX4" fmla="*/ 0 w 2802717"/>
              <a:gd name="connsiteY4" fmla="*/ 249507 h 22586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2717" h="2258660">
                <a:moveTo>
                  <a:pt x="0" y="249507"/>
                </a:moveTo>
                <a:lnTo>
                  <a:pt x="1397250" y="0"/>
                </a:lnTo>
                <a:lnTo>
                  <a:pt x="2802717" y="1920856"/>
                </a:lnTo>
                <a:lnTo>
                  <a:pt x="1442790" y="2258660"/>
                </a:lnTo>
                <a:lnTo>
                  <a:pt x="0" y="249507"/>
                </a:lnTo>
                <a:close/>
              </a:path>
            </a:pathLst>
          </a:custGeom>
        </p:spPr>
        <p:txBody>
          <a:bodyPr>
            <a:normAutofit/>
          </a:bodyPr>
          <a:lstStyle>
            <a:lvl1pPr>
              <a:defRPr sz="1200">
                <a:solidFill>
                  <a:schemeClr val="bg1"/>
                </a:solidFill>
              </a:defRPr>
            </a:lvl1pPr>
          </a:lstStyle>
          <a:p>
            <a:endParaRPr lang="id-ID" dirty="0"/>
          </a:p>
        </p:txBody>
      </p:sp>
      <p:grpSp>
        <p:nvGrpSpPr>
          <p:cNvPr id="24" name="Group 23"/>
          <p:cNvGrpSpPr/>
          <p:nvPr userDrawn="1"/>
        </p:nvGrpSpPr>
        <p:grpSpPr>
          <a:xfrm>
            <a:off x="347418" y="6409324"/>
            <a:ext cx="224083" cy="221156"/>
            <a:chOff x="4328868" y="5502988"/>
            <a:chExt cx="500307" cy="493774"/>
          </a:xfrm>
        </p:grpSpPr>
        <p:sp>
          <p:nvSpPr>
            <p:cNvPr id="25" name="Freeform 24">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1350">
                <a:solidFill>
                  <a:prstClr val="black"/>
                </a:solidFill>
              </a:endParaRPr>
            </a:p>
          </p:txBody>
        </p:sp>
        <p:sp>
          <p:nvSpPr>
            <p:cNvPr id="26" name="Freeform 25">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1350">
                <a:solidFill>
                  <a:prstClr val="black"/>
                </a:solidFill>
              </a:endParaRPr>
            </a:p>
          </p:txBody>
        </p:sp>
      </p:grpSp>
      <p:grpSp>
        <p:nvGrpSpPr>
          <p:cNvPr id="27" name="Group 26"/>
          <p:cNvGrpSpPr/>
          <p:nvPr userDrawn="1"/>
        </p:nvGrpSpPr>
        <p:grpSpPr>
          <a:xfrm flipH="1">
            <a:off x="933709" y="6409324"/>
            <a:ext cx="224083" cy="221156"/>
            <a:chOff x="4328868" y="5502988"/>
            <a:chExt cx="500307" cy="493774"/>
          </a:xfrm>
        </p:grpSpPr>
        <p:sp>
          <p:nvSpPr>
            <p:cNvPr id="28" name="Freeform 27">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1350">
                <a:solidFill>
                  <a:prstClr val="black"/>
                </a:solidFill>
              </a:endParaRPr>
            </a:p>
          </p:txBody>
        </p:sp>
        <p:sp>
          <p:nvSpPr>
            <p:cNvPr id="29" name="Freeform 28">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1350">
                <a:solidFill>
                  <a:prstClr val="black"/>
                </a:solidFill>
              </a:endParaRPr>
            </a:p>
          </p:txBody>
        </p:sp>
      </p:grpSp>
      <p:cxnSp>
        <p:nvCxnSpPr>
          <p:cNvPr id="30" name="Straight Connector 29"/>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16" name="Rectangle 15"/>
          <p:cNvSpPr/>
          <p:nvPr userDrawn="1"/>
        </p:nvSpPr>
        <p:spPr>
          <a:xfrm>
            <a:off x="11528983" y="273543"/>
            <a:ext cx="461915" cy="345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solidFill>
                <a:prstClr val="white"/>
              </a:solidFill>
            </a:endParaRPr>
          </a:p>
        </p:txBody>
      </p:sp>
      <p:sp>
        <p:nvSpPr>
          <p:cNvPr id="17" name="Rectangle 16"/>
          <p:cNvSpPr/>
          <p:nvPr userDrawn="1"/>
        </p:nvSpPr>
        <p:spPr>
          <a:xfrm>
            <a:off x="11528983" y="573425"/>
            <a:ext cx="461915"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solidFill>
                <a:prstClr val="white"/>
              </a:solidFill>
            </a:endParaRPr>
          </a:p>
        </p:txBody>
      </p:sp>
      <p:sp>
        <p:nvSpPr>
          <p:cNvPr id="18" name="TextBox 17"/>
          <p:cNvSpPr txBox="1"/>
          <p:nvPr userDrawn="1"/>
        </p:nvSpPr>
        <p:spPr>
          <a:xfrm>
            <a:off x="11553794" y="305131"/>
            <a:ext cx="412292" cy="253916"/>
          </a:xfrm>
          <a:prstGeom prst="rect">
            <a:avLst/>
          </a:prstGeom>
          <a:noFill/>
        </p:spPr>
        <p:txBody>
          <a:bodyPr wrap="none" rtlCol="0">
            <a:spAutoFit/>
          </a:bodyPr>
          <a:lstStyle/>
          <a:p>
            <a:pPr algn="ctr"/>
            <a:fld id="{260E2A6B-A809-4840-BF14-8648BC0BDF87}" type="slidenum">
              <a:rPr lang="id-ID" sz="1050" b="1" smtClean="0">
                <a:solidFill>
                  <a:prstClr val="white"/>
                </a:solidFill>
              </a:rPr>
              <a:pPr algn="ctr"/>
              <a:t>‹#›</a:t>
            </a:fld>
            <a:endParaRPr lang="id-ID" sz="1050" dirty="0">
              <a:solidFill>
                <a:prstClr val="white"/>
              </a:solidFill>
            </a:endParaRPr>
          </a:p>
        </p:txBody>
      </p:sp>
    </p:spTree>
    <p:extLst>
      <p:ext uri="{BB962C8B-B14F-4D97-AF65-F5344CB8AC3E}">
        <p14:creationId xmlns:p14="http://schemas.microsoft.com/office/powerpoint/2010/main" val="37955537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8_Title Slide">
    <p:spTree>
      <p:nvGrpSpPr>
        <p:cNvPr id="1" name=""/>
        <p:cNvGrpSpPr/>
        <p:nvPr/>
      </p:nvGrpSpPr>
      <p:grpSpPr>
        <a:xfrm>
          <a:off x="0" y="0"/>
          <a:ext cx="0" cy="0"/>
          <a:chOff x="0" y="0"/>
          <a:chExt cx="0" cy="0"/>
        </a:xfrm>
      </p:grpSpPr>
      <p:sp>
        <p:nvSpPr>
          <p:cNvPr id="9" name="Rectangle 8"/>
          <p:cNvSpPr/>
          <p:nvPr userDrawn="1"/>
        </p:nvSpPr>
        <p:spPr>
          <a:xfrm>
            <a:off x="-3" y="0"/>
            <a:ext cx="12187315" cy="4000500"/>
          </a:xfrm>
          <a:prstGeom prst="rect">
            <a:avLst/>
          </a:prstGeom>
          <a:pattFill prst="pct90">
            <a:fgClr>
              <a:schemeClr val="tx2">
                <a:lumMod val="75000"/>
              </a:schemeClr>
            </a:fgClr>
            <a:bgClr>
              <a:schemeClr val="tx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sp>
        <p:nvSpPr>
          <p:cNvPr id="10" name="Picture Placeholder 2"/>
          <p:cNvSpPr>
            <a:spLocks noGrp="1"/>
          </p:cNvSpPr>
          <p:nvPr>
            <p:ph type="pic" sz="quarter" idx="10"/>
          </p:nvPr>
        </p:nvSpPr>
        <p:spPr>
          <a:xfrm>
            <a:off x="4265100" y="2156790"/>
            <a:ext cx="3633145" cy="1720944"/>
          </a:xfrm>
        </p:spPr>
        <p:txBody>
          <a:bodyPr>
            <a:normAutofit/>
          </a:bodyPr>
          <a:lstStyle>
            <a:lvl1pPr>
              <a:defRPr sz="1500">
                <a:solidFill>
                  <a:schemeClr val="accent2"/>
                </a:solidFill>
              </a:defRPr>
            </a:lvl1pPr>
          </a:lstStyle>
          <a:p>
            <a:endParaRPr lang="id-ID"/>
          </a:p>
        </p:txBody>
      </p:sp>
      <p:grpSp>
        <p:nvGrpSpPr>
          <p:cNvPr id="24" name="Group 23"/>
          <p:cNvGrpSpPr/>
          <p:nvPr userDrawn="1"/>
        </p:nvGrpSpPr>
        <p:grpSpPr>
          <a:xfrm>
            <a:off x="347418" y="6409324"/>
            <a:ext cx="224083" cy="221156"/>
            <a:chOff x="4328868" y="5502988"/>
            <a:chExt cx="500307" cy="493774"/>
          </a:xfrm>
        </p:grpSpPr>
        <p:sp>
          <p:nvSpPr>
            <p:cNvPr id="25" name="Freeform 24">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1350">
                <a:solidFill>
                  <a:prstClr val="black"/>
                </a:solidFill>
              </a:endParaRPr>
            </a:p>
          </p:txBody>
        </p:sp>
        <p:sp>
          <p:nvSpPr>
            <p:cNvPr id="26" name="Freeform 25">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1350">
                <a:solidFill>
                  <a:prstClr val="black"/>
                </a:solidFill>
              </a:endParaRPr>
            </a:p>
          </p:txBody>
        </p:sp>
      </p:grpSp>
      <p:grpSp>
        <p:nvGrpSpPr>
          <p:cNvPr id="27" name="Group 26"/>
          <p:cNvGrpSpPr/>
          <p:nvPr userDrawn="1"/>
        </p:nvGrpSpPr>
        <p:grpSpPr>
          <a:xfrm flipH="1">
            <a:off x="933709" y="6409324"/>
            <a:ext cx="224083" cy="221156"/>
            <a:chOff x="4328868" y="5502988"/>
            <a:chExt cx="500307" cy="493774"/>
          </a:xfrm>
        </p:grpSpPr>
        <p:sp>
          <p:nvSpPr>
            <p:cNvPr id="28" name="Freeform 27">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1350">
                <a:solidFill>
                  <a:prstClr val="black"/>
                </a:solidFill>
              </a:endParaRPr>
            </a:p>
          </p:txBody>
        </p:sp>
        <p:sp>
          <p:nvSpPr>
            <p:cNvPr id="29" name="Freeform 28">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1350">
                <a:solidFill>
                  <a:prstClr val="black"/>
                </a:solidFill>
              </a:endParaRPr>
            </a:p>
          </p:txBody>
        </p:sp>
      </p:grpSp>
      <p:cxnSp>
        <p:nvCxnSpPr>
          <p:cNvPr id="30" name="Straight Connector 29"/>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17" name="Rectangle 16"/>
          <p:cNvSpPr/>
          <p:nvPr userDrawn="1"/>
        </p:nvSpPr>
        <p:spPr>
          <a:xfrm>
            <a:off x="11528983" y="273543"/>
            <a:ext cx="461915" cy="345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solidFill>
                <a:prstClr val="white"/>
              </a:solidFill>
            </a:endParaRPr>
          </a:p>
        </p:txBody>
      </p:sp>
      <p:sp>
        <p:nvSpPr>
          <p:cNvPr id="18" name="Rectangle 17"/>
          <p:cNvSpPr/>
          <p:nvPr userDrawn="1"/>
        </p:nvSpPr>
        <p:spPr>
          <a:xfrm>
            <a:off x="11528983" y="573425"/>
            <a:ext cx="461915"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solidFill>
                <a:prstClr val="white"/>
              </a:solidFill>
            </a:endParaRPr>
          </a:p>
        </p:txBody>
      </p:sp>
      <p:sp>
        <p:nvSpPr>
          <p:cNvPr id="19" name="TextBox 18"/>
          <p:cNvSpPr txBox="1"/>
          <p:nvPr userDrawn="1"/>
        </p:nvSpPr>
        <p:spPr>
          <a:xfrm>
            <a:off x="11553794" y="305131"/>
            <a:ext cx="412292" cy="253916"/>
          </a:xfrm>
          <a:prstGeom prst="rect">
            <a:avLst/>
          </a:prstGeom>
          <a:noFill/>
        </p:spPr>
        <p:txBody>
          <a:bodyPr wrap="none" rtlCol="0">
            <a:spAutoFit/>
          </a:bodyPr>
          <a:lstStyle/>
          <a:p>
            <a:pPr algn="ctr"/>
            <a:fld id="{260E2A6B-A809-4840-BF14-8648BC0BDF87}" type="slidenum">
              <a:rPr lang="id-ID" sz="1050" b="1" smtClean="0">
                <a:solidFill>
                  <a:prstClr val="white"/>
                </a:solidFill>
              </a:rPr>
              <a:pPr algn="ctr"/>
              <a:t>‹#›</a:t>
            </a:fld>
            <a:endParaRPr lang="id-ID" sz="1050" dirty="0">
              <a:solidFill>
                <a:prstClr val="white"/>
              </a:solidFill>
            </a:endParaRPr>
          </a:p>
        </p:txBody>
      </p:sp>
    </p:spTree>
    <p:extLst>
      <p:ext uri="{BB962C8B-B14F-4D97-AF65-F5344CB8AC3E}">
        <p14:creationId xmlns:p14="http://schemas.microsoft.com/office/powerpoint/2010/main" val="4073140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56_Title Slid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5399088"/>
          </a:xfrm>
        </p:spPr>
        <p:txBody>
          <a:bodyPr>
            <a:normAutofit/>
          </a:bodyPr>
          <a:lstStyle>
            <a:lvl1pPr>
              <a:defRPr sz="2700">
                <a:solidFill>
                  <a:schemeClr val="accent2"/>
                </a:solidFill>
              </a:defRPr>
            </a:lvl1pPr>
          </a:lstStyle>
          <a:p>
            <a:endParaRPr lang="id-ID"/>
          </a:p>
        </p:txBody>
      </p:sp>
      <p:grpSp>
        <p:nvGrpSpPr>
          <p:cNvPr id="24" name="Group 23"/>
          <p:cNvGrpSpPr/>
          <p:nvPr userDrawn="1"/>
        </p:nvGrpSpPr>
        <p:grpSpPr>
          <a:xfrm>
            <a:off x="347418" y="6409324"/>
            <a:ext cx="224083" cy="221156"/>
            <a:chOff x="4328868" y="5502988"/>
            <a:chExt cx="500307" cy="493774"/>
          </a:xfrm>
        </p:grpSpPr>
        <p:sp>
          <p:nvSpPr>
            <p:cNvPr id="25" name="Freeform 24">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1350">
                <a:solidFill>
                  <a:prstClr val="black"/>
                </a:solidFill>
              </a:endParaRPr>
            </a:p>
          </p:txBody>
        </p:sp>
        <p:sp>
          <p:nvSpPr>
            <p:cNvPr id="26" name="Freeform 25">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1350">
                <a:solidFill>
                  <a:prstClr val="black"/>
                </a:solidFill>
              </a:endParaRPr>
            </a:p>
          </p:txBody>
        </p:sp>
      </p:grpSp>
      <p:grpSp>
        <p:nvGrpSpPr>
          <p:cNvPr id="27" name="Group 26"/>
          <p:cNvGrpSpPr/>
          <p:nvPr userDrawn="1"/>
        </p:nvGrpSpPr>
        <p:grpSpPr>
          <a:xfrm flipH="1">
            <a:off x="933709" y="6409324"/>
            <a:ext cx="224083" cy="221156"/>
            <a:chOff x="4328868" y="5502988"/>
            <a:chExt cx="500307" cy="493774"/>
          </a:xfrm>
        </p:grpSpPr>
        <p:sp>
          <p:nvSpPr>
            <p:cNvPr id="28" name="Freeform 27">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1350">
                <a:solidFill>
                  <a:prstClr val="black"/>
                </a:solidFill>
              </a:endParaRPr>
            </a:p>
          </p:txBody>
        </p:sp>
        <p:sp>
          <p:nvSpPr>
            <p:cNvPr id="29" name="Freeform 28">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1350">
                <a:solidFill>
                  <a:prstClr val="black"/>
                </a:solidFill>
              </a:endParaRPr>
            </a:p>
          </p:txBody>
        </p:sp>
      </p:grpSp>
      <p:cxnSp>
        <p:nvCxnSpPr>
          <p:cNvPr id="30" name="Straight Connector 29"/>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13" name="Rectangle 12"/>
          <p:cNvSpPr/>
          <p:nvPr userDrawn="1"/>
        </p:nvSpPr>
        <p:spPr>
          <a:xfrm>
            <a:off x="11528983" y="273543"/>
            <a:ext cx="461915" cy="345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solidFill>
                <a:prstClr val="white"/>
              </a:solidFill>
            </a:endParaRPr>
          </a:p>
        </p:txBody>
      </p:sp>
      <p:sp>
        <p:nvSpPr>
          <p:cNvPr id="17" name="Rectangle 16"/>
          <p:cNvSpPr/>
          <p:nvPr userDrawn="1"/>
        </p:nvSpPr>
        <p:spPr>
          <a:xfrm>
            <a:off x="11528983" y="573425"/>
            <a:ext cx="461915"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solidFill>
                <a:prstClr val="white"/>
              </a:solidFill>
            </a:endParaRPr>
          </a:p>
        </p:txBody>
      </p:sp>
      <p:sp>
        <p:nvSpPr>
          <p:cNvPr id="18" name="TextBox 17"/>
          <p:cNvSpPr txBox="1"/>
          <p:nvPr userDrawn="1"/>
        </p:nvSpPr>
        <p:spPr>
          <a:xfrm>
            <a:off x="11553794" y="305131"/>
            <a:ext cx="412292" cy="253916"/>
          </a:xfrm>
          <a:prstGeom prst="rect">
            <a:avLst/>
          </a:prstGeom>
          <a:noFill/>
        </p:spPr>
        <p:txBody>
          <a:bodyPr wrap="none" rtlCol="0">
            <a:spAutoFit/>
          </a:bodyPr>
          <a:lstStyle/>
          <a:p>
            <a:pPr algn="ctr"/>
            <a:fld id="{260E2A6B-A809-4840-BF14-8648BC0BDF87}" type="slidenum">
              <a:rPr lang="id-ID" sz="1050" b="1" smtClean="0">
                <a:solidFill>
                  <a:prstClr val="white"/>
                </a:solidFill>
              </a:rPr>
              <a:pPr algn="ctr"/>
              <a:t>‹#›</a:t>
            </a:fld>
            <a:endParaRPr lang="id-ID" sz="1050" dirty="0">
              <a:solidFill>
                <a:prstClr val="white"/>
              </a:solidFill>
            </a:endParaRPr>
          </a:p>
        </p:txBody>
      </p:sp>
    </p:spTree>
    <p:extLst>
      <p:ext uri="{BB962C8B-B14F-4D97-AF65-F5344CB8AC3E}">
        <p14:creationId xmlns:p14="http://schemas.microsoft.com/office/powerpoint/2010/main" val="129621618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59_Title Slide">
    <p:spTree>
      <p:nvGrpSpPr>
        <p:cNvPr id="1" name=""/>
        <p:cNvGrpSpPr/>
        <p:nvPr/>
      </p:nvGrpSpPr>
      <p:grpSpPr>
        <a:xfrm>
          <a:off x="0" y="0"/>
          <a:ext cx="0" cy="0"/>
          <a:chOff x="0" y="0"/>
          <a:chExt cx="0" cy="0"/>
        </a:xfrm>
      </p:grpSpPr>
      <p:sp>
        <p:nvSpPr>
          <p:cNvPr id="11" name="Picture Placeholder 3"/>
          <p:cNvSpPr>
            <a:spLocks noGrp="1"/>
          </p:cNvSpPr>
          <p:nvPr>
            <p:ph type="pic" sz="quarter" idx="12"/>
          </p:nvPr>
        </p:nvSpPr>
        <p:spPr>
          <a:xfrm>
            <a:off x="0" y="2352185"/>
            <a:ext cx="12192000" cy="1984560"/>
          </a:xfrm>
        </p:spPr>
        <p:txBody>
          <a:bodyPr>
            <a:normAutofit/>
          </a:bodyPr>
          <a:lstStyle>
            <a:lvl1pPr>
              <a:defRPr sz="1200">
                <a:solidFill>
                  <a:schemeClr val="accent2"/>
                </a:solidFill>
              </a:defRPr>
            </a:lvl1pPr>
          </a:lstStyle>
          <a:p>
            <a:endParaRPr lang="id-ID"/>
          </a:p>
        </p:txBody>
      </p:sp>
      <p:grpSp>
        <p:nvGrpSpPr>
          <p:cNvPr id="15" name="Group 14"/>
          <p:cNvGrpSpPr/>
          <p:nvPr userDrawn="1"/>
        </p:nvGrpSpPr>
        <p:grpSpPr>
          <a:xfrm>
            <a:off x="347418" y="6409324"/>
            <a:ext cx="224083" cy="221156"/>
            <a:chOff x="4328868" y="5502988"/>
            <a:chExt cx="500307" cy="493774"/>
          </a:xfrm>
        </p:grpSpPr>
        <p:sp>
          <p:nvSpPr>
            <p:cNvPr id="16" name="Freeform 15">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1350">
                <a:solidFill>
                  <a:prstClr val="black"/>
                </a:solidFill>
              </a:endParaRPr>
            </a:p>
          </p:txBody>
        </p:sp>
        <p:sp>
          <p:nvSpPr>
            <p:cNvPr id="17" name="Freeform 16">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1350">
                <a:solidFill>
                  <a:prstClr val="black"/>
                </a:solidFill>
              </a:endParaRPr>
            </a:p>
          </p:txBody>
        </p:sp>
      </p:grpSp>
      <p:grpSp>
        <p:nvGrpSpPr>
          <p:cNvPr id="18" name="Group 17"/>
          <p:cNvGrpSpPr/>
          <p:nvPr userDrawn="1"/>
        </p:nvGrpSpPr>
        <p:grpSpPr>
          <a:xfrm flipH="1">
            <a:off x="933709" y="6409324"/>
            <a:ext cx="224083" cy="221156"/>
            <a:chOff x="4328868" y="5502988"/>
            <a:chExt cx="500307" cy="493774"/>
          </a:xfrm>
        </p:grpSpPr>
        <p:sp>
          <p:nvSpPr>
            <p:cNvPr id="19" name="Freeform 18">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1350">
                <a:solidFill>
                  <a:prstClr val="black"/>
                </a:solidFill>
              </a:endParaRPr>
            </a:p>
          </p:txBody>
        </p:sp>
        <p:sp>
          <p:nvSpPr>
            <p:cNvPr id="20" name="Freeform 19">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1350">
                <a:solidFill>
                  <a:prstClr val="black"/>
                </a:solidFill>
              </a:endParaRPr>
            </a:p>
          </p:txBody>
        </p:sp>
      </p:grpSp>
      <p:cxnSp>
        <p:nvCxnSpPr>
          <p:cNvPr id="21" name="Straight Connector 20"/>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13" name="Rectangle 12"/>
          <p:cNvSpPr/>
          <p:nvPr userDrawn="1"/>
        </p:nvSpPr>
        <p:spPr>
          <a:xfrm>
            <a:off x="11528983" y="273543"/>
            <a:ext cx="461915" cy="345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solidFill>
                <a:prstClr val="white"/>
              </a:solidFill>
            </a:endParaRPr>
          </a:p>
        </p:txBody>
      </p:sp>
      <p:sp>
        <p:nvSpPr>
          <p:cNvPr id="14" name="Rectangle 13"/>
          <p:cNvSpPr/>
          <p:nvPr userDrawn="1"/>
        </p:nvSpPr>
        <p:spPr>
          <a:xfrm>
            <a:off x="11528983" y="573425"/>
            <a:ext cx="461915"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solidFill>
                <a:prstClr val="white"/>
              </a:solidFill>
            </a:endParaRPr>
          </a:p>
        </p:txBody>
      </p:sp>
      <p:sp>
        <p:nvSpPr>
          <p:cNvPr id="22" name="TextBox 21"/>
          <p:cNvSpPr txBox="1"/>
          <p:nvPr userDrawn="1"/>
        </p:nvSpPr>
        <p:spPr>
          <a:xfrm>
            <a:off x="11553794" y="305131"/>
            <a:ext cx="412292" cy="253916"/>
          </a:xfrm>
          <a:prstGeom prst="rect">
            <a:avLst/>
          </a:prstGeom>
          <a:noFill/>
        </p:spPr>
        <p:txBody>
          <a:bodyPr wrap="none" rtlCol="0">
            <a:spAutoFit/>
          </a:bodyPr>
          <a:lstStyle/>
          <a:p>
            <a:pPr algn="ctr"/>
            <a:fld id="{260E2A6B-A809-4840-BF14-8648BC0BDF87}" type="slidenum">
              <a:rPr lang="id-ID" sz="1050" b="1" smtClean="0">
                <a:solidFill>
                  <a:prstClr val="white"/>
                </a:solidFill>
              </a:rPr>
              <a:pPr algn="ctr"/>
              <a:t>‹#›</a:t>
            </a:fld>
            <a:endParaRPr lang="id-ID" sz="1050" dirty="0">
              <a:solidFill>
                <a:prstClr val="white"/>
              </a:solidFill>
            </a:endParaRPr>
          </a:p>
        </p:txBody>
      </p:sp>
    </p:spTree>
    <p:extLst>
      <p:ext uri="{BB962C8B-B14F-4D97-AF65-F5344CB8AC3E}">
        <p14:creationId xmlns:p14="http://schemas.microsoft.com/office/powerpoint/2010/main" val="248854943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60_Title Slide">
    <p:spTree>
      <p:nvGrpSpPr>
        <p:cNvPr id="1" name=""/>
        <p:cNvGrpSpPr/>
        <p:nvPr/>
      </p:nvGrpSpPr>
      <p:grpSpPr>
        <a:xfrm>
          <a:off x="0" y="0"/>
          <a:ext cx="0" cy="0"/>
          <a:chOff x="0" y="0"/>
          <a:chExt cx="0" cy="0"/>
        </a:xfrm>
      </p:grpSpPr>
      <p:sp>
        <p:nvSpPr>
          <p:cNvPr id="6" name="Picture Placeholder 3"/>
          <p:cNvSpPr>
            <a:spLocks noGrp="1"/>
          </p:cNvSpPr>
          <p:nvPr>
            <p:ph type="pic" sz="quarter" idx="10"/>
          </p:nvPr>
        </p:nvSpPr>
        <p:spPr>
          <a:xfrm>
            <a:off x="1450174" y="2570959"/>
            <a:ext cx="1697847" cy="1274400"/>
          </a:xfrm>
          <a:prstGeom prst="rect">
            <a:avLst/>
          </a:prstGeom>
        </p:spPr>
        <p:txBody>
          <a:bodyPr>
            <a:normAutofit/>
          </a:bodyPr>
          <a:lstStyle>
            <a:lvl1pPr>
              <a:defRPr sz="1200">
                <a:solidFill>
                  <a:schemeClr val="accent2"/>
                </a:solidFill>
              </a:defRPr>
            </a:lvl1pPr>
          </a:lstStyle>
          <a:p>
            <a:endParaRPr lang="id-ID" dirty="0"/>
          </a:p>
        </p:txBody>
      </p:sp>
      <p:sp>
        <p:nvSpPr>
          <p:cNvPr id="8" name="Picture Placeholder 3"/>
          <p:cNvSpPr>
            <a:spLocks noGrp="1"/>
          </p:cNvSpPr>
          <p:nvPr>
            <p:ph type="pic" sz="quarter" idx="11"/>
          </p:nvPr>
        </p:nvSpPr>
        <p:spPr>
          <a:xfrm>
            <a:off x="3971865" y="2570959"/>
            <a:ext cx="1697847" cy="1274400"/>
          </a:xfrm>
          <a:prstGeom prst="rect">
            <a:avLst/>
          </a:prstGeom>
        </p:spPr>
        <p:txBody>
          <a:bodyPr>
            <a:normAutofit/>
          </a:bodyPr>
          <a:lstStyle>
            <a:lvl1pPr>
              <a:defRPr sz="1200">
                <a:solidFill>
                  <a:schemeClr val="accent2"/>
                </a:solidFill>
              </a:defRPr>
            </a:lvl1pPr>
          </a:lstStyle>
          <a:p>
            <a:endParaRPr lang="id-ID" dirty="0"/>
          </a:p>
        </p:txBody>
      </p:sp>
      <p:sp>
        <p:nvSpPr>
          <p:cNvPr id="9" name="Picture Placeholder 3"/>
          <p:cNvSpPr>
            <a:spLocks noGrp="1"/>
          </p:cNvSpPr>
          <p:nvPr>
            <p:ph type="pic" sz="quarter" idx="12"/>
          </p:nvPr>
        </p:nvSpPr>
        <p:spPr>
          <a:xfrm>
            <a:off x="6508786" y="2570959"/>
            <a:ext cx="1697847" cy="1274400"/>
          </a:xfrm>
          <a:prstGeom prst="rect">
            <a:avLst/>
          </a:prstGeom>
        </p:spPr>
        <p:txBody>
          <a:bodyPr>
            <a:normAutofit/>
          </a:bodyPr>
          <a:lstStyle>
            <a:lvl1pPr>
              <a:defRPr sz="1200">
                <a:solidFill>
                  <a:schemeClr val="accent2"/>
                </a:solidFill>
              </a:defRPr>
            </a:lvl1pPr>
          </a:lstStyle>
          <a:p>
            <a:endParaRPr lang="id-ID" dirty="0"/>
          </a:p>
        </p:txBody>
      </p:sp>
      <p:sp>
        <p:nvSpPr>
          <p:cNvPr id="10" name="Picture Placeholder 3"/>
          <p:cNvSpPr>
            <a:spLocks noGrp="1"/>
          </p:cNvSpPr>
          <p:nvPr>
            <p:ph type="pic" sz="quarter" idx="13"/>
          </p:nvPr>
        </p:nvSpPr>
        <p:spPr>
          <a:xfrm>
            <a:off x="9030475" y="2570959"/>
            <a:ext cx="1697847" cy="1274400"/>
          </a:xfrm>
          <a:prstGeom prst="rect">
            <a:avLst/>
          </a:prstGeom>
        </p:spPr>
        <p:txBody>
          <a:bodyPr>
            <a:normAutofit/>
          </a:bodyPr>
          <a:lstStyle>
            <a:lvl1pPr>
              <a:defRPr sz="1200">
                <a:solidFill>
                  <a:schemeClr val="accent2"/>
                </a:solidFill>
              </a:defRPr>
            </a:lvl1pPr>
          </a:lstStyle>
          <a:p>
            <a:endParaRPr lang="id-ID"/>
          </a:p>
        </p:txBody>
      </p:sp>
      <p:grpSp>
        <p:nvGrpSpPr>
          <p:cNvPr id="26" name="Group 25"/>
          <p:cNvGrpSpPr/>
          <p:nvPr userDrawn="1"/>
        </p:nvGrpSpPr>
        <p:grpSpPr>
          <a:xfrm>
            <a:off x="347418" y="6409324"/>
            <a:ext cx="224083" cy="221156"/>
            <a:chOff x="4328868" y="5502988"/>
            <a:chExt cx="500307" cy="493774"/>
          </a:xfrm>
        </p:grpSpPr>
        <p:sp>
          <p:nvSpPr>
            <p:cNvPr id="27" name="Freeform 26">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1350">
                <a:solidFill>
                  <a:prstClr val="black"/>
                </a:solidFill>
              </a:endParaRPr>
            </a:p>
          </p:txBody>
        </p:sp>
        <p:sp>
          <p:nvSpPr>
            <p:cNvPr id="28" name="Freeform 27">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1350">
                <a:solidFill>
                  <a:prstClr val="black"/>
                </a:solidFill>
              </a:endParaRPr>
            </a:p>
          </p:txBody>
        </p:sp>
      </p:grpSp>
      <p:grpSp>
        <p:nvGrpSpPr>
          <p:cNvPr id="29" name="Group 28"/>
          <p:cNvGrpSpPr/>
          <p:nvPr userDrawn="1"/>
        </p:nvGrpSpPr>
        <p:grpSpPr>
          <a:xfrm flipH="1">
            <a:off x="933709" y="6409324"/>
            <a:ext cx="224083" cy="221156"/>
            <a:chOff x="4328868" y="5502988"/>
            <a:chExt cx="500307" cy="493774"/>
          </a:xfrm>
        </p:grpSpPr>
        <p:sp>
          <p:nvSpPr>
            <p:cNvPr id="30" name="Freeform 29">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1350">
                <a:solidFill>
                  <a:prstClr val="black"/>
                </a:solidFill>
              </a:endParaRPr>
            </a:p>
          </p:txBody>
        </p:sp>
        <p:sp>
          <p:nvSpPr>
            <p:cNvPr id="31" name="Freeform 30">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1350">
                <a:solidFill>
                  <a:prstClr val="black"/>
                </a:solidFill>
              </a:endParaRPr>
            </a:p>
          </p:txBody>
        </p:sp>
      </p:grpSp>
      <p:cxnSp>
        <p:nvCxnSpPr>
          <p:cNvPr id="32" name="Straight Connector 31"/>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18" name="Rectangle 17"/>
          <p:cNvSpPr/>
          <p:nvPr userDrawn="1"/>
        </p:nvSpPr>
        <p:spPr>
          <a:xfrm>
            <a:off x="11528983" y="273543"/>
            <a:ext cx="461915" cy="345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solidFill>
                <a:prstClr val="white"/>
              </a:solidFill>
            </a:endParaRPr>
          </a:p>
        </p:txBody>
      </p:sp>
      <p:sp>
        <p:nvSpPr>
          <p:cNvPr id="19" name="Rectangle 18"/>
          <p:cNvSpPr/>
          <p:nvPr userDrawn="1"/>
        </p:nvSpPr>
        <p:spPr>
          <a:xfrm>
            <a:off x="11528983" y="573425"/>
            <a:ext cx="461915"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solidFill>
                <a:prstClr val="white"/>
              </a:solidFill>
            </a:endParaRPr>
          </a:p>
        </p:txBody>
      </p:sp>
      <p:sp>
        <p:nvSpPr>
          <p:cNvPr id="20" name="TextBox 19"/>
          <p:cNvSpPr txBox="1"/>
          <p:nvPr userDrawn="1"/>
        </p:nvSpPr>
        <p:spPr>
          <a:xfrm>
            <a:off x="11553794" y="305131"/>
            <a:ext cx="412292" cy="253916"/>
          </a:xfrm>
          <a:prstGeom prst="rect">
            <a:avLst/>
          </a:prstGeom>
          <a:noFill/>
        </p:spPr>
        <p:txBody>
          <a:bodyPr wrap="none" rtlCol="0">
            <a:spAutoFit/>
          </a:bodyPr>
          <a:lstStyle/>
          <a:p>
            <a:pPr algn="ctr"/>
            <a:fld id="{260E2A6B-A809-4840-BF14-8648BC0BDF87}" type="slidenum">
              <a:rPr lang="id-ID" sz="1050" b="1" smtClean="0">
                <a:solidFill>
                  <a:prstClr val="white"/>
                </a:solidFill>
              </a:rPr>
              <a:pPr algn="ctr"/>
              <a:t>‹#›</a:t>
            </a:fld>
            <a:endParaRPr lang="id-ID" sz="1050" dirty="0">
              <a:solidFill>
                <a:prstClr val="white"/>
              </a:solidFill>
            </a:endParaRPr>
          </a:p>
        </p:txBody>
      </p:sp>
    </p:spTree>
    <p:extLst>
      <p:ext uri="{BB962C8B-B14F-4D97-AF65-F5344CB8AC3E}">
        <p14:creationId xmlns:p14="http://schemas.microsoft.com/office/powerpoint/2010/main" val="2252753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 Pyramid">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1346881" y="4579485"/>
            <a:ext cx="2457676" cy="466044"/>
          </a:xfrm>
        </p:spPr>
        <p:txBody>
          <a:bodyPr>
            <a:normAutofit/>
          </a:bodyPr>
          <a:lstStyle>
            <a:lvl1pPr marL="0" indent="0">
              <a:buNone/>
              <a:defRPr sz="2400" b="1">
                <a:solidFill>
                  <a:schemeClr val="tx1"/>
                </a:solidFill>
              </a:defRPr>
            </a:lvl1pPr>
          </a:lstStyle>
          <a:p>
            <a:pPr lvl="0"/>
            <a:r>
              <a:rPr lang="en-US" dirty="0"/>
              <a:t>INVESTMENT</a:t>
            </a:r>
            <a:endParaRPr lang="ru-RU" dirty="0"/>
          </a:p>
        </p:txBody>
      </p:sp>
      <p:sp>
        <p:nvSpPr>
          <p:cNvPr id="10" name="Text Placeholder 9"/>
          <p:cNvSpPr>
            <a:spLocks noGrp="1"/>
          </p:cNvSpPr>
          <p:nvPr>
            <p:ph type="body" sz="quarter" idx="11" hasCustomPrompt="1"/>
          </p:nvPr>
        </p:nvSpPr>
        <p:spPr>
          <a:xfrm>
            <a:off x="1346881" y="5046209"/>
            <a:ext cx="3118983" cy="979033"/>
          </a:xfrm>
        </p:spPr>
        <p:txBody>
          <a:bodyPr>
            <a:noAutofit/>
          </a:bodyPr>
          <a:lstStyle>
            <a:lvl1pPr marL="0" indent="0">
              <a:buNone/>
              <a:defRPr sz="1200"/>
            </a:lvl1pPr>
          </a:lstStyle>
          <a:p>
            <a:pPr lvl="0"/>
            <a:r>
              <a:rPr lang="en-US" dirty="0"/>
              <a:t>Lorem ipsum dolor sit amet, consectetur adipiscing elit, sed do eiusmod tempor incididunt ut labore et dolore magna aliqua. Ut enim ad minim veniam, quis</a:t>
            </a:r>
            <a:endParaRPr lang="ru-RU" dirty="0"/>
          </a:p>
        </p:txBody>
      </p:sp>
      <p:sp>
        <p:nvSpPr>
          <p:cNvPr id="12" name="Text Placeholder 7"/>
          <p:cNvSpPr>
            <a:spLocks noGrp="1"/>
          </p:cNvSpPr>
          <p:nvPr>
            <p:ph type="body" sz="quarter" idx="12" hasCustomPrompt="1"/>
          </p:nvPr>
        </p:nvSpPr>
        <p:spPr>
          <a:xfrm>
            <a:off x="1665288" y="2938463"/>
            <a:ext cx="2457676" cy="466044"/>
          </a:xfrm>
        </p:spPr>
        <p:txBody>
          <a:bodyPr>
            <a:normAutofit/>
          </a:bodyPr>
          <a:lstStyle>
            <a:lvl1pPr marL="0" indent="0">
              <a:buNone/>
              <a:defRPr sz="2400" b="1">
                <a:solidFill>
                  <a:schemeClr val="tx1"/>
                </a:solidFill>
              </a:defRPr>
            </a:lvl1pPr>
          </a:lstStyle>
          <a:p>
            <a:pPr lvl="0"/>
            <a:r>
              <a:rPr lang="en-US" dirty="0"/>
              <a:t>STRATEGY</a:t>
            </a:r>
            <a:endParaRPr lang="ru-RU" dirty="0"/>
          </a:p>
        </p:txBody>
      </p:sp>
      <p:sp>
        <p:nvSpPr>
          <p:cNvPr id="13" name="Text Placeholder 9"/>
          <p:cNvSpPr>
            <a:spLocks noGrp="1"/>
          </p:cNvSpPr>
          <p:nvPr>
            <p:ph type="body" sz="quarter" idx="13" hasCustomPrompt="1"/>
          </p:nvPr>
        </p:nvSpPr>
        <p:spPr>
          <a:xfrm>
            <a:off x="1665288" y="3405187"/>
            <a:ext cx="3118983" cy="979033"/>
          </a:xfrm>
        </p:spPr>
        <p:txBody>
          <a:bodyPr>
            <a:noAutofit/>
          </a:bodyPr>
          <a:lstStyle>
            <a:lvl1pPr marL="0" indent="0">
              <a:buNone/>
              <a:defRPr sz="1200"/>
            </a:lvl1pPr>
          </a:lstStyle>
          <a:p>
            <a:pPr lvl="0"/>
            <a:r>
              <a:rPr lang="en-US" dirty="0"/>
              <a:t>Lorem ipsum dolor sit amet, consectetur adipiscing elit, sed do eiusmod tempor incididunt ut labore et dolore magna aliqua. Ut enim ad minim veniam, quis</a:t>
            </a:r>
            <a:endParaRPr lang="ru-RU" dirty="0"/>
          </a:p>
        </p:txBody>
      </p:sp>
      <p:sp>
        <p:nvSpPr>
          <p:cNvPr id="14" name="Text Placeholder 7"/>
          <p:cNvSpPr>
            <a:spLocks noGrp="1"/>
          </p:cNvSpPr>
          <p:nvPr>
            <p:ph type="body" sz="quarter" idx="14" hasCustomPrompt="1"/>
          </p:nvPr>
        </p:nvSpPr>
        <p:spPr>
          <a:xfrm>
            <a:off x="2008188" y="1316496"/>
            <a:ext cx="2457676" cy="466044"/>
          </a:xfrm>
        </p:spPr>
        <p:txBody>
          <a:bodyPr>
            <a:normAutofit/>
          </a:bodyPr>
          <a:lstStyle>
            <a:lvl1pPr marL="0" indent="0">
              <a:buNone/>
              <a:defRPr sz="2400" b="1">
                <a:solidFill>
                  <a:schemeClr val="tx1"/>
                </a:solidFill>
              </a:defRPr>
            </a:lvl1pPr>
          </a:lstStyle>
          <a:p>
            <a:pPr lvl="0"/>
            <a:r>
              <a:rPr lang="en-US" dirty="0"/>
              <a:t>STARTUP</a:t>
            </a:r>
            <a:endParaRPr lang="ru-RU" dirty="0"/>
          </a:p>
        </p:txBody>
      </p:sp>
      <p:sp>
        <p:nvSpPr>
          <p:cNvPr id="15" name="Text Placeholder 9"/>
          <p:cNvSpPr>
            <a:spLocks noGrp="1"/>
          </p:cNvSpPr>
          <p:nvPr>
            <p:ph type="body" sz="quarter" idx="15" hasCustomPrompt="1"/>
          </p:nvPr>
        </p:nvSpPr>
        <p:spPr>
          <a:xfrm>
            <a:off x="2008188" y="1783220"/>
            <a:ext cx="3118983" cy="979033"/>
          </a:xfrm>
        </p:spPr>
        <p:txBody>
          <a:bodyPr>
            <a:noAutofit/>
          </a:bodyPr>
          <a:lstStyle>
            <a:lvl1pPr marL="0" indent="0">
              <a:buNone/>
              <a:defRPr sz="1200"/>
            </a:lvl1pPr>
          </a:lstStyle>
          <a:p>
            <a:pPr lvl="0"/>
            <a:r>
              <a:rPr lang="en-US" dirty="0"/>
              <a:t>Lorem ipsum dolor sit amet, consectetur adipiscing elit, sed do eiusmod tempor incididunt ut labore et dolore magna aliqua. Ut enim ad minim veniam, quis</a:t>
            </a:r>
            <a:endParaRPr lang="ru-RU" dirty="0"/>
          </a:p>
        </p:txBody>
      </p:sp>
    </p:spTree>
    <p:extLst>
      <p:ext uri="{BB962C8B-B14F-4D97-AF65-F5344CB8AC3E}">
        <p14:creationId xmlns:p14="http://schemas.microsoft.com/office/powerpoint/2010/main" val="332322882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61_Title Slid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4943475" y="1778001"/>
            <a:ext cx="2362200" cy="2445905"/>
          </a:xfrm>
        </p:spPr>
        <p:txBody>
          <a:bodyPr>
            <a:normAutofit/>
          </a:bodyPr>
          <a:lstStyle>
            <a:lvl1pPr>
              <a:defRPr sz="1200">
                <a:solidFill>
                  <a:schemeClr val="accent2"/>
                </a:solidFill>
              </a:defRPr>
            </a:lvl1pPr>
          </a:lstStyle>
          <a:p>
            <a:endParaRPr lang="id-ID" dirty="0"/>
          </a:p>
        </p:txBody>
      </p:sp>
      <p:grpSp>
        <p:nvGrpSpPr>
          <p:cNvPr id="23" name="Group 22"/>
          <p:cNvGrpSpPr/>
          <p:nvPr userDrawn="1"/>
        </p:nvGrpSpPr>
        <p:grpSpPr>
          <a:xfrm>
            <a:off x="347418" y="6409324"/>
            <a:ext cx="224083" cy="221156"/>
            <a:chOff x="4328868" y="5502988"/>
            <a:chExt cx="500307" cy="493774"/>
          </a:xfrm>
        </p:grpSpPr>
        <p:sp>
          <p:nvSpPr>
            <p:cNvPr id="24" name="Freeform 23">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1350">
                <a:solidFill>
                  <a:prstClr val="black"/>
                </a:solidFill>
              </a:endParaRPr>
            </a:p>
          </p:txBody>
        </p:sp>
        <p:sp>
          <p:nvSpPr>
            <p:cNvPr id="25" name="Freeform 24">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1350">
                <a:solidFill>
                  <a:prstClr val="black"/>
                </a:solidFill>
              </a:endParaRPr>
            </a:p>
          </p:txBody>
        </p:sp>
      </p:grpSp>
      <p:grpSp>
        <p:nvGrpSpPr>
          <p:cNvPr id="26" name="Group 25"/>
          <p:cNvGrpSpPr/>
          <p:nvPr userDrawn="1"/>
        </p:nvGrpSpPr>
        <p:grpSpPr>
          <a:xfrm flipH="1">
            <a:off x="933709" y="6409324"/>
            <a:ext cx="224083" cy="221156"/>
            <a:chOff x="4328868" y="5502988"/>
            <a:chExt cx="500307" cy="493774"/>
          </a:xfrm>
        </p:grpSpPr>
        <p:sp>
          <p:nvSpPr>
            <p:cNvPr id="27" name="Freeform 26">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1350">
                <a:solidFill>
                  <a:prstClr val="black"/>
                </a:solidFill>
              </a:endParaRPr>
            </a:p>
          </p:txBody>
        </p:sp>
        <p:sp>
          <p:nvSpPr>
            <p:cNvPr id="28" name="Freeform 27">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1350">
                <a:solidFill>
                  <a:prstClr val="black"/>
                </a:solidFill>
              </a:endParaRPr>
            </a:p>
          </p:txBody>
        </p:sp>
      </p:grpSp>
      <p:cxnSp>
        <p:nvCxnSpPr>
          <p:cNvPr id="29" name="Straight Connector 28"/>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14" name="Rectangle 13"/>
          <p:cNvSpPr/>
          <p:nvPr userDrawn="1"/>
        </p:nvSpPr>
        <p:spPr>
          <a:xfrm>
            <a:off x="11528983" y="273543"/>
            <a:ext cx="461915" cy="345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solidFill>
                <a:prstClr val="white"/>
              </a:solidFill>
            </a:endParaRPr>
          </a:p>
        </p:txBody>
      </p:sp>
      <p:sp>
        <p:nvSpPr>
          <p:cNvPr id="15" name="Rectangle 14"/>
          <p:cNvSpPr/>
          <p:nvPr userDrawn="1"/>
        </p:nvSpPr>
        <p:spPr>
          <a:xfrm>
            <a:off x="11528983" y="573425"/>
            <a:ext cx="461915"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solidFill>
                <a:prstClr val="white"/>
              </a:solidFill>
            </a:endParaRPr>
          </a:p>
        </p:txBody>
      </p:sp>
      <p:sp>
        <p:nvSpPr>
          <p:cNvPr id="16" name="TextBox 15"/>
          <p:cNvSpPr txBox="1"/>
          <p:nvPr userDrawn="1"/>
        </p:nvSpPr>
        <p:spPr>
          <a:xfrm>
            <a:off x="11553794" y="305131"/>
            <a:ext cx="412292" cy="253916"/>
          </a:xfrm>
          <a:prstGeom prst="rect">
            <a:avLst/>
          </a:prstGeom>
          <a:noFill/>
        </p:spPr>
        <p:txBody>
          <a:bodyPr wrap="none" rtlCol="0">
            <a:spAutoFit/>
          </a:bodyPr>
          <a:lstStyle/>
          <a:p>
            <a:pPr algn="ctr"/>
            <a:fld id="{260E2A6B-A809-4840-BF14-8648BC0BDF87}" type="slidenum">
              <a:rPr lang="id-ID" sz="1050" b="1" smtClean="0">
                <a:solidFill>
                  <a:prstClr val="white"/>
                </a:solidFill>
              </a:rPr>
              <a:pPr algn="ctr"/>
              <a:t>‹#›</a:t>
            </a:fld>
            <a:endParaRPr lang="id-ID" sz="1050" dirty="0">
              <a:solidFill>
                <a:prstClr val="white"/>
              </a:solidFill>
            </a:endParaRPr>
          </a:p>
        </p:txBody>
      </p:sp>
    </p:spTree>
    <p:extLst>
      <p:ext uri="{BB962C8B-B14F-4D97-AF65-F5344CB8AC3E}">
        <p14:creationId xmlns:p14="http://schemas.microsoft.com/office/powerpoint/2010/main" val="259485989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62_Title Slide">
    <p:spTree>
      <p:nvGrpSpPr>
        <p:cNvPr id="1" name=""/>
        <p:cNvGrpSpPr/>
        <p:nvPr/>
      </p:nvGrpSpPr>
      <p:grpSpPr>
        <a:xfrm>
          <a:off x="0" y="0"/>
          <a:ext cx="0" cy="0"/>
          <a:chOff x="0" y="0"/>
          <a:chExt cx="0" cy="0"/>
        </a:xfrm>
      </p:grpSpPr>
      <p:sp>
        <p:nvSpPr>
          <p:cNvPr id="9" name="Picture Placeholder 3"/>
          <p:cNvSpPr>
            <a:spLocks noGrp="1"/>
          </p:cNvSpPr>
          <p:nvPr>
            <p:ph type="pic" sz="quarter" idx="12"/>
          </p:nvPr>
        </p:nvSpPr>
        <p:spPr>
          <a:xfrm>
            <a:off x="1296107" y="1585511"/>
            <a:ext cx="1366837" cy="1026000"/>
          </a:xfrm>
          <a:prstGeom prst="ellipse">
            <a:avLst/>
          </a:prstGeom>
          <a:ln w="57150">
            <a:solidFill>
              <a:schemeClr val="accent2"/>
            </a:solidFill>
          </a:ln>
        </p:spPr>
        <p:txBody>
          <a:bodyPr>
            <a:normAutofit/>
          </a:bodyPr>
          <a:lstStyle>
            <a:lvl1pPr>
              <a:defRPr sz="1050">
                <a:solidFill>
                  <a:schemeClr val="accent5"/>
                </a:solidFill>
              </a:defRPr>
            </a:lvl1pPr>
          </a:lstStyle>
          <a:p>
            <a:endParaRPr lang="id-ID" dirty="0"/>
          </a:p>
        </p:txBody>
      </p:sp>
      <p:sp>
        <p:nvSpPr>
          <p:cNvPr id="10" name="Picture Placeholder 3"/>
          <p:cNvSpPr>
            <a:spLocks noGrp="1"/>
          </p:cNvSpPr>
          <p:nvPr>
            <p:ph type="pic" sz="quarter" idx="13"/>
          </p:nvPr>
        </p:nvSpPr>
        <p:spPr>
          <a:xfrm>
            <a:off x="9529058" y="2565225"/>
            <a:ext cx="1366837" cy="1026000"/>
          </a:xfrm>
          <a:prstGeom prst="ellipse">
            <a:avLst/>
          </a:prstGeom>
          <a:ln w="57150">
            <a:solidFill>
              <a:schemeClr val="accent3"/>
            </a:solidFill>
          </a:ln>
        </p:spPr>
        <p:txBody>
          <a:bodyPr>
            <a:normAutofit/>
          </a:bodyPr>
          <a:lstStyle>
            <a:lvl1pPr>
              <a:defRPr sz="1050">
                <a:solidFill>
                  <a:schemeClr val="accent2"/>
                </a:solidFill>
              </a:defRPr>
            </a:lvl1pPr>
          </a:lstStyle>
          <a:p>
            <a:endParaRPr lang="id-ID" dirty="0"/>
          </a:p>
        </p:txBody>
      </p:sp>
      <p:grpSp>
        <p:nvGrpSpPr>
          <p:cNvPr id="24" name="Group 23"/>
          <p:cNvGrpSpPr/>
          <p:nvPr userDrawn="1"/>
        </p:nvGrpSpPr>
        <p:grpSpPr>
          <a:xfrm>
            <a:off x="347418" y="6409324"/>
            <a:ext cx="224083" cy="221156"/>
            <a:chOff x="4328868" y="5502988"/>
            <a:chExt cx="500307" cy="493774"/>
          </a:xfrm>
        </p:grpSpPr>
        <p:sp>
          <p:nvSpPr>
            <p:cNvPr id="25" name="Freeform 24">
              <a:hlinkClick r:id="" action="ppaction://hlinkshowjump?jump=previousslide"/>
            </p:cNvPr>
            <p:cNvSpPr>
              <a:spLocks/>
            </p:cNvSpPr>
            <p:nvPr userDrawn="1"/>
          </p:nvSpPr>
          <p:spPr bwMode="auto">
            <a:xfrm>
              <a:off x="4520555"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1350">
                <a:solidFill>
                  <a:prstClr val="black"/>
                </a:solidFill>
              </a:endParaRPr>
            </a:p>
          </p:txBody>
        </p:sp>
        <p:sp>
          <p:nvSpPr>
            <p:cNvPr id="26" name="Freeform 25">
              <a:hlinkClick r:id="" action="ppaction://hlinkshowjump?jump=previous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1350">
                <a:solidFill>
                  <a:prstClr val="black"/>
                </a:solidFill>
              </a:endParaRPr>
            </a:p>
          </p:txBody>
        </p:sp>
      </p:grpSp>
      <p:grpSp>
        <p:nvGrpSpPr>
          <p:cNvPr id="27" name="Group 26"/>
          <p:cNvGrpSpPr/>
          <p:nvPr userDrawn="1"/>
        </p:nvGrpSpPr>
        <p:grpSpPr>
          <a:xfrm flipH="1">
            <a:off x="933709" y="6409324"/>
            <a:ext cx="224083" cy="221156"/>
            <a:chOff x="4328868" y="5502988"/>
            <a:chExt cx="500307" cy="493774"/>
          </a:xfrm>
        </p:grpSpPr>
        <p:sp>
          <p:nvSpPr>
            <p:cNvPr id="28" name="Freeform 27">
              <a:hlinkClick r:id="" action="ppaction://hlinkshowjump?jump=nextslide"/>
            </p:cNvPr>
            <p:cNvSpPr>
              <a:spLocks/>
            </p:cNvSpPr>
            <p:nvPr userDrawn="1"/>
          </p:nvSpPr>
          <p:spPr bwMode="auto">
            <a:xfrm>
              <a:off x="4520556" y="5649754"/>
              <a:ext cx="116933" cy="200242"/>
            </a:xfrm>
            <a:custGeom>
              <a:avLst/>
              <a:gdLst>
                <a:gd name="T0" fmla="*/ 417 w 425"/>
                <a:gd name="T1" fmla="*/ 77 h 728"/>
                <a:gd name="T2" fmla="*/ 131 w 425"/>
                <a:gd name="T3" fmla="*/ 364 h 728"/>
                <a:gd name="T4" fmla="*/ 417 w 425"/>
                <a:gd name="T5" fmla="*/ 650 h 728"/>
                <a:gd name="T6" fmla="*/ 425 w 425"/>
                <a:gd name="T7" fmla="*/ 667 h 728"/>
                <a:gd name="T8" fmla="*/ 417 w 425"/>
                <a:gd name="T9" fmla="*/ 684 h 728"/>
                <a:gd name="T10" fmla="*/ 381 w 425"/>
                <a:gd name="T11" fmla="*/ 720 h 728"/>
                <a:gd name="T12" fmla="*/ 364 w 425"/>
                <a:gd name="T13" fmla="*/ 728 h 728"/>
                <a:gd name="T14" fmla="*/ 347 w 425"/>
                <a:gd name="T15" fmla="*/ 720 h 728"/>
                <a:gd name="T16" fmla="*/ 8 w 425"/>
                <a:gd name="T17" fmla="*/ 381 h 728"/>
                <a:gd name="T18" fmla="*/ 0 w 425"/>
                <a:gd name="T19" fmla="*/ 364 h 728"/>
                <a:gd name="T20" fmla="*/ 8 w 425"/>
                <a:gd name="T21" fmla="*/ 347 h 728"/>
                <a:gd name="T22" fmla="*/ 347 w 425"/>
                <a:gd name="T23" fmla="*/ 7 h 728"/>
                <a:gd name="T24" fmla="*/ 364 w 425"/>
                <a:gd name="T25" fmla="*/ 0 h 728"/>
                <a:gd name="T26" fmla="*/ 381 w 425"/>
                <a:gd name="T27" fmla="*/ 7 h 728"/>
                <a:gd name="T28" fmla="*/ 417 w 425"/>
                <a:gd name="T29" fmla="*/ 44 h 728"/>
                <a:gd name="T30" fmla="*/ 425 w 425"/>
                <a:gd name="T31" fmla="*/ 60 h 728"/>
                <a:gd name="T32" fmla="*/ 417 w 425"/>
                <a:gd name="T33" fmla="*/ 77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5" h="728">
                  <a:moveTo>
                    <a:pt x="417" y="77"/>
                  </a:moveTo>
                  <a:cubicBezTo>
                    <a:pt x="131" y="364"/>
                    <a:pt x="131" y="364"/>
                    <a:pt x="131" y="364"/>
                  </a:cubicBezTo>
                  <a:cubicBezTo>
                    <a:pt x="417" y="650"/>
                    <a:pt x="417" y="650"/>
                    <a:pt x="417" y="650"/>
                  </a:cubicBezTo>
                  <a:cubicBezTo>
                    <a:pt x="422" y="655"/>
                    <a:pt x="425" y="661"/>
                    <a:pt x="425" y="667"/>
                  </a:cubicBezTo>
                  <a:cubicBezTo>
                    <a:pt x="425" y="673"/>
                    <a:pt x="422" y="680"/>
                    <a:pt x="417" y="684"/>
                  </a:cubicBezTo>
                  <a:cubicBezTo>
                    <a:pt x="381" y="720"/>
                    <a:pt x="381" y="720"/>
                    <a:pt x="381" y="720"/>
                  </a:cubicBezTo>
                  <a:cubicBezTo>
                    <a:pt x="377" y="725"/>
                    <a:pt x="370" y="728"/>
                    <a:pt x="364" y="728"/>
                  </a:cubicBezTo>
                  <a:cubicBezTo>
                    <a:pt x="358" y="728"/>
                    <a:pt x="352" y="725"/>
                    <a:pt x="347" y="720"/>
                  </a:cubicBezTo>
                  <a:cubicBezTo>
                    <a:pt x="8" y="381"/>
                    <a:pt x="8" y="381"/>
                    <a:pt x="8" y="381"/>
                  </a:cubicBezTo>
                  <a:cubicBezTo>
                    <a:pt x="3" y="376"/>
                    <a:pt x="0" y="369"/>
                    <a:pt x="0" y="364"/>
                  </a:cubicBezTo>
                  <a:cubicBezTo>
                    <a:pt x="0" y="358"/>
                    <a:pt x="3" y="351"/>
                    <a:pt x="8" y="347"/>
                  </a:cubicBezTo>
                  <a:cubicBezTo>
                    <a:pt x="347" y="7"/>
                    <a:pt x="347" y="7"/>
                    <a:pt x="347" y="7"/>
                  </a:cubicBezTo>
                  <a:cubicBezTo>
                    <a:pt x="352" y="3"/>
                    <a:pt x="358" y="0"/>
                    <a:pt x="364" y="0"/>
                  </a:cubicBezTo>
                  <a:cubicBezTo>
                    <a:pt x="370" y="0"/>
                    <a:pt x="377" y="3"/>
                    <a:pt x="381" y="7"/>
                  </a:cubicBezTo>
                  <a:cubicBezTo>
                    <a:pt x="417" y="44"/>
                    <a:pt x="417" y="44"/>
                    <a:pt x="417" y="44"/>
                  </a:cubicBezTo>
                  <a:cubicBezTo>
                    <a:pt x="422" y="48"/>
                    <a:pt x="425" y="54"/>
                    <a:pt x="425" y="60"/>
                  </a:cubicBezTo>
                  <a:cubicBezTo>
                    <a:pt x="425" y="66"/>
                    <a:pt x="422" y="73"/>
                    <a:pt x="417" y="77"/>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1350">
                <a:solidFill>
                  <a:prstClr val="black"/>
                </a:solidFill>
              </a:endParaRPr>
            </a:p>
          </p:txBody>
        </p:sp>
        <p:sp>
          <p:nvSpPr>
            <p:cNvPr id="29" name="Freeform 28">
              <a:hlinkClick r:id="" action="ppaction://hlinkshowjump?jump=nextslide"/>
            </p:cNvPr>
            <p:cNvSpPr>
              <a:spLocks noEditPoints="1"/>
            </p:cNvSpPr>
            <p:nvPr userDrawn="1"/>
          </p:nvSpPr>
          <p:spPr bwMode="auto">
            <a:xfrm>
              <a:off x="4328868" y="5502988"/>
              <a:ext cx="500307" cy="493774"/>
            </a:xfrm>
            <a:custGeom>
              <a:avLst/>
              <a:gdLst>
                <a:gd name="T0" fmla="*/ 2355 w 2753"/>
                <a:gd name="T1" fmla="*/ 114 h 2716"/>
                <a:gd name="T2" fmla="*/ 2639 w 2753"/>
                <a:gd name="T3" fmla="*/ 399 h 2716"/>
                <a:gd name="T4" fmla="*/ 2639 w 2753"/>
                <a:gd name="T5" fmla="*/ 2317 h 2716"/>
                <a:gd name="T6" fmla="*/ 2355 w 2753"/>
                <a:gd name="T7" fmla="*/ 2602 h 2716"/>
                <a:gd name="T8" fmla="*/ 398 w 2753"/>
                <a:gd name="T9" fmla="*/ 2602 h 2716"/>
                <a:gd name="T10" fmla="*/ 113 w 2753"/>
                <a:gd name="T11" fmla="*/ 2317 h 2716"/>
                <a:gd name="T12" fmla="*/ 113 w 2753"/>
                <a:gd name="T13" fmla="*/ 399 h 2716"/>
                <a:gd name="T14" fmla="*/ 398 w 2753"/>
                <a:gd name="T15" fmla="*/ 114 h 2716"/>
                <a:gd name="T16" fmla="*/ 2355 w 2753"/>
                <a:gd name="T17" fmla="*/ 114 h 2716"/>
                <a:gd name="T18" fmla="*/ 2355 w 2753"/>
                <a:gd name="T19" fmla="*/ 0 h 2716"/>
                <a:gd name="T20" fmla="*/ 398 w 2753"/>
                <a:gd name="T21" fmla="*/ 0 h 2716"/>
                <a:gd name="T22" fmla="*/ 0 w 2753"/>
                <a:gd name="T23" fmla="*/ 399 h 2716"/>
                <a:gd name="T24" fmla="*/ 0 w 2753"/>
                <a:gd name="T25" fmla="*/ 2317 h 2716"/>
                <a:gd name="T26" fmla="*/ 398 w 2753"/>
                <a:gd name="T27" fmla="*/ 2716 h 2716"/>
                <a:gd name="T28" fmla="*/ 2355 w 2753"/>
                <a:gd name="T29" fmla="*/ 2716 h 2716"/>
                <a:gd name="T30" fmla="*/ 2753 w 2753"/>
                <a:gd name="T31" fmla="*/ 2317 h 2716"/>
                <a:gd name="T32" fmla="*/ 2753 w 2753"/>
                <a:gd name="T33" fmla="*/ 399 h 2716"/>
                <a:gd name="T34" fmla="*/ 2355 w 2753"/>
                <a:gd name="T35" fmla="*/ 0 h 2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53" h="2716">
                  <a:moveTo>
                    <a:pt x="2355" y="114"/>
                  </a:moveTo>
                  <a:cubicBezTo>
                    <a:pt x="2512" y="114"/>
                    <a:pt x="2639" y="242"/>
                    <a:pt x="2639" y="399"/>
                  </a:cubicBezTo>
                  <a:cubicBezTo>
                    <a:pt x="2639" y="2317"/>
                    <a:pt x="2639" y="2317"/>
                    <a:pt x="2639" y="2317"/>
                  </a:cubicBezTo>
                  <a:cubicBezTo>
                    <a:pt x="2639" y="2474"/>
                    <a:pt x="2512" y="2602"/>
                    <a:pt x="2355" y="2602"/>
                  </a:cubicBezTo>
                  <a:cubicBezTo>
                    <a:pt x="398" y="2602"/>
                    <a:pt x="398" y="2602"/>
                    <a:pt x="398" y="2602"/>
                  </a:cubicBezTo>
                  <a:cubicBezTo>
                    <a:pt x="241" y="2602"/>
                    <a:pt x="113" y="2474"/>
                    <a:pt x="113" y="2317"/>
                  </a:cubicBezTo>
                  <a:cubicBezTo>
                    <a:pt x="113" y="399"/>
                    <a:pt x="113" y="399"/>
                    <a:pt x="113" y="399"/>
                  </a:cubicBezTo>
                  <a:cubicBezTo>
                    <a:pt x="113" y="242"/>
                    <a:pt x="241" y="114"/>
                    <a:pt x="398" y="114"/>
                  </a:cubicBezTo>
                  <a:cubicBezTo>
                    <a:pt x="2355" y="114"/>
                    <a:pt x="2355" y="114"/>
                    <a:pt x="2355" y="114"/>
                  </a:cubicBezTo>
                  <a:moveTo>
                    <a:pt x="2355" y="0"/>
                  </a:moveTo>
                  <a:cubicBezTo>
                    <a:pt x="398" y="0"/>
                    <a:pt x="398" y="0"/>
                    <a:pt x="398" y="0"/>
                  </a:cubicBezTo>
                  <a:cubicBezTo>
                    <a:pt x="178" y="0"/>
                    <a:pt x="0" y="179"/>
                    <a:pt x="0" y="399"/>
                  </a:cubicBezTo>
                  <a:cubicBezTo>
                    <a:pt x="0" y="2317"/>
                    <a:pt x="0" y="2317"/>
                    <a:pt x="0" y="2317"/>
                  </a:cubicBezTo>
                  <a:cubicBezTo>
                    <a:pt x="0" y="2538"/>
                    <a:pt x="178" y="2716"/>
                    <a:pt x="398" y="2716"/>
                  </a:cubicBezTo>
                  <a:cubicBezTo>
                    <a:pt x="2355" y="2716"/>
                    <a:pt x="2355" y="2716"/>
                    <a:pt x="2355" y="2716"/>
                  </a:cubicBezTo>
                  <a:cubicBezTo>
                    <a:pt x="2575" y="2716"/>
                    <a:pt x="2753" y="2538"/>
                    <a:pt x="2753" y="2317"/>
                  </a:cubicBezTo>
                  <a:cubicBezTo>
                    <a:pt x="2753" y="399"/>
                    <a:pt x="2753" y="399"/>
                    <a:pt x="2753" y="399"/>
                  </a:cubicBezTo>
                  <a:cubicBezTo>
                    <a:pt x="2753" y="179"/>
                    <a:pt x="2575" y="0"/>
                    <a:pt x="2355" y="0"/>
                  </a:cubicBezTo>
                  <a:close/>
                </a:path>
              </a:pathLst>
            </a:custGeom>
            <a:solidFill>
              <a:schemeClr val="tx1">
                <a:lumMod val="50000"/>
                <a:lumOff val="50000"/>
              </a:schemeClr>
            </a:solidFill>
            <a:ln>
              <a:noFill/>
            </a:ln>
          </p:spPr>
          <p:txBody>
            <a:bodyPr vert="horz" wrap="square" lIns="91440" tIns="45720" rIns="91440" bIns="45720" numCol="1" anchor="t" anchorCtr="0" compatLnSpc="1">
              <a:prstTxWarp prst="textNoShape">
                <a:avLst/>
              </a:prstTxWarp>
            </a:bodyPr>
            <a:lstStyle/>
            <a:p>
              <a:endParaRPr lang="id-ID" sz="1350">
                <a:solidFill>
                  <a:prstClr val="black"/>
                </a:solidFill>
              </a:endParaRPr>
            </a:p>
          </p:txBody>
        </p:sp>
      </p:grpSp>
      <p:cxnSp>
        <p:nvCxnSpPr>
          <p:cNvPr id="30" name="Straight Connector 29"/>
          <p:cNvCxnSpPr/>
          <p:nvPr userDrawn="1"/>
        </p:nvCxnSpPr>
        <p:spPr>
          <a:xfrm>
            <a:off x="552709" y="6522684"/>
            <a:ext cx="381000" cy="0"/>
          </a:xfrm>
          <a:prstGeom prst="line">
            <a:avLst/>
          </a:prstGeom>
          <a:ln w="12700">
            <a:solidFill>
              <a:schemeClr val="bg1">
                <a:lumMod val="85000"/>
              </a:schemeClr>
            </a:solidFill>
            <a:prstDash val="dash"/>
          </a:ln>
        </p:spPr>
        <p:style>
          <a:lnRef idx="1">
            <a:schemeClr val="accent1"/>
          </a:lnRef>
          <a:fillRef idx="0">
            <a:schemeClr val="accent1"/>
          </a:fillRef>
          <a:effectRef idx="0">
            <a:schemeClr val="accent1"/>
          </a:effectRef>
          <a:fontRef idx="minor">
            <a:schemeClr val="tx1"/>
          </a:fontRef>
        </p:style>
      </p:cxnSp>
      <p:sp>
        <p:nvSpPr>
          <p:cNvPr id="17" name="Rectangle 16"/>
          <p:cNvSpPr/>
          <p:nvPr userDrawn="1"/>
        </p:nvSpPr>
        <p:spPr>
          <a:xfrm>
            <a:off x="11528983" y="273543"/>
            <a:ext cx="461915" cy="345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solidFill>
                <a:prstClr val="white"/>
              </a:solidFill>
            </a:endParaRPr>
          </a:p>
        </p:txBody>
      </p:sp>
      <p:sp>
        <p:nvSpPr>
          <p:cNvPr id="18" name="Rectangle 17"/>
          <p:cNvSpPr/>
          <p:nvPr userDrawn="1"/>
        </p:nvSpPr>
        <p:spPr>
          <a:xfrm>
            <a:off x="11528983" y="573425"/>
            <a:ext cx="461915" cy="4571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350">
              <a:solidFill>
                <a:prstClr val="white"/>
              </a:solidFill>
            </a:endParaRPr>
          </a:p>
        </p:txBody>
      </p:sp>
      <p:sp>
        <p:nvSpPr>
          <p:cNvPr id="19" name="TextBox 18"/>
          <p:cNvSpPr txBox="1"/>
          <p:nvPr userDrawn="1"/>
        </p:nvSpPr>
        <p:spPr>
          <a:xfrm>
            <a:off x="11553794" y="305131"/>
            <a:ext cx="412292" cy="253916"/>
          </a:xfrm>
          <a:prstGeom prst="rect">
            <a:avLst/>
          </a:prstGeom>
          <a:noFill/>
        </p:spPr>
        <p:txBody>
          <a:bodyPr wrap="none" rtlCol="0">
            <a:spAutoFit/>
          </a:bodyPr>
          <a:lstStyle/>
          <a:p>
            <a:pPr algn="ctr"/>
            <a:fld id="{260E2A6B-A809-4840-BF14-8648BC0BDF87}" type="slidenum">
              <a:rPr lang="id-ID" sz="1050" b="1" smtClean="0">
                <a:solidFill>
                  <a:prstClr val="white"/>
                </a:solidFill>
              </a:rPr>
              <a:pPr algn="ctr"/>
              <a:t>‹#›</a:t>
            </a:fld>
            <a:endParaRPr lang="id-ID" sz="1050" dirty="0">
              <a:solidFill>
                <a:prstClr val="white"/>
              </a:solidFill>
            </a:endParaRPr>
          </a:p>
        </p:txBody>
      </p:sp>
    </p:spTree>
    <p:extLst>
      <p:ext uri="{BB962C8B-B14F-4D97-AF65-F5344CB8AC3E}">
        <p14:creationId xmlns:p14="http://schemas.microsoft.com/office/powerpoint/2010/main" val="1593821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 Pyramid">
    <p:spTree>
      <p:nvGrpSpPr>
        <p:cNvPr id="1" name=""/>
        <p:cNvGrpSpPr/>
        <p:nvPr/>
      </p:nvGrpSpPr>
      <p:grpSpPr>
        <a:xfrm>
          <a:off x="0" y="0"/>
          <a:ext cx="0" cy="0"/>
          <a:chOff x="0" y="0"/>
          <a:chExt cx="0" cy="0"/>
        </a:xfrm>
      </p:grpSpPr>
      <p:sp>
        <p:nvSpPr>
          <p:cNvPr id="14" name="Text Placeholder 7"/>
          <p:cNvSpPr>
            <a:spLocks noGrp="1"/>
          </p:cNvSpPr>
          <p:nvPr>
            <p:ph type="body" sz="quarter" idx="14" hasCustomPrompt="1"/>
          </p:nvPr>
        </p:nvSpPr>
        <p:spPr>
          <a:xfrm>
            <a:off x="938667" y="3692303"/>
            <a:ext cx="2367869" cy="349018"/>
          </a:xfrm>
        </p:spPr>
        <p:txBody>
          <a:bodyPr>
            <a:noAutofit/>
          </a:bodyPr>
          <a:lstStyle>
            <a:lvl1pPr marL="0" indent="0">
              <a:buNone/>
              <a:defRPr sz="2400" b="1">
                <a:solidFill>
                  <a:schemeClr val="tx1"/>
                </a:solidFill>
              </a:defRPr>
            </a:lvl1pPr>
          </a:lstStyle>
          <a:p>
            <a:pPr lvl="0"/>
            <a:r>
              <a:rPr lang="en-US" dirty="0"/>
              <a:t>INVESTMENT</a:t>
            </a:r>
            <a:endParaRPr lang="ru-RU" dirty="0"/>
          </a:p>
        </p:txBody>
      </p:sp>
      <p:sp>
        <p:nvSpPr>
          <p:cNvPr id="15" name="Text Placeholder 9"/>
          <p:cNvSpPr>
            <a:spLocks noGrp="1"/>
          </p:cNvSpPr>
          <p:nvPr>
            <p:ph type="body" sz="quarter" idx="15" hasCustomPrompt="1"/>
          </p:nvPr>
        </p:nvSpPr>
        <p:spPr>
          <a:xfrm>
            <a:off x="938666" y="4044727"/>
            <a:ext cx="2367869" cy="979033"/>
          </a:xfrm>
        </p:spPr>
        <p:txBody>
          <a:bodyPr>
            <a:noAutofit/>
          </a:bodyPr>
          <a:lstStyle>
            <a:lvl1pPr marL="0" indent="0">
              <a:buNone/>
              <a:defRPr sz="1200"/>
            </a:lvl1pPr>
          </a:lstStyle>
          <a:p>
            <a:pPr lvl="0"/>
            <a:r>
              <a:rPr lang="en-US" dirty="0"/>
              <a:t>Lorem ipsum dolor sit amet, consectetur adipiscing elit, sed do eiusmod tempor incididunt ut labore et dolore magna</a:t>
            </a:r>
            <a:endParaRPr lang="ru-RU" dirty="0"/>
          </a:p>
        </p:txBody>
      </p:sp>
      <p:sp>
        <p:nvSpPr>
          <p:cNvPr id="22" name="Text Placeholder 7"/>
          <p:cNvSpPr>
            <a:spLocks noGrp="1"/>
          </p:cNvSpPr>
          <p:nvPr>
            <p:ph type="body" sz="quarter" idx="22" hasCustomPrompt="1"/>
          </p:nvPr>
        </p:nvSpPr>
        <p:spPr>
          <a:xfrm>
            <a:off x="2024517" y="1610410"/>
            <a:ext cx="2367869" cy="349018"/>
          </a:xfrm>
        </p:spPr>
        <p:txBody>
          <a:bodyPr>
            <a:noAutofit/>
          </a:bodyPr>
          <a:lstStyle>
            <a:lvl1pPr marL="0" indent="0">
              <a:buNone/>
              <a:defRPr sz="2400" b="1">
                <a:solidFill>
                  <a:schemeClr val="tx1"/>
                </a:solidFill>
              </a:defRPr>
            </a:lvl1pPr>
          </a:lstStyle>
          <a:p>
            <a:pPr lvl="0"/>
            <a:r>
              <a:rPr lang="en-US" dirty="0"/>
              <a:t>CREATIVE</a:t>
            </a:r>
            <a:endParaRPr lang="ru-RU" dirty="0"/>
          </a:p>
        </p:txBody>
      </p:sp>
      <p:sp>
        <p:nvSpPr>
          <p:cNvPr id="23" name="Text Placeholder 9"/>
          <p:cNvSpPr>
            <a:spLocks noGrp="1"/>
          </p:cNvSpPr>
          <p:nvPr>
            <p:ph type="body" sz="quarter" idx="23" hasCustomPrompt="1"/>
          </p:nvPr>
        </p:nvSpPr>
        <p:spPr>
          <a:xfrm>
            <a:off x="2024516" y="1962834"/>
            <a:ext cx="2367869" cy="979033"/>
          </a:xfrm>
        </p:spPr>
        <p:txBody>
          <a:bodyPr>
            <a:noAutofit/>
          </a:bodyPr>
          <a:lstStyle>
            <a:lvl1pPr marL="0" indent="0">
              <a:buNone/>
              <a:defRPr sz="1200"/>
            </a:lvl1pPr>
          </a:lstStyle>
          <a:p>
            <a:pPr lvl="0"/>
            <a:r>
              <a:rPr lang="en-US" dirty="0"/>
              <a:t>Lorem ipsum dolor sit amet, consectetur adipiscing elit, sed do eiusmod tempor incididunt ut labore et dolore magna</a:t>
            </a:r>
            <a:endParaRPr lang="ru-RU" dirty="0"/>
          </a:p>
        </p:txBody>
      </p:sp>
      <p:sp>
        <p:nvSpPr>
          <p:cNvPr id="27" name="Text Placeholder 7"/>
          <p:cNvSpPr>
            <a:spLocks noGrp="1"/>
          </p:cNvSpPr>
          <p:nvPr>
            <p:ph type="body" sz="quarter" idx="24" hasCustomPrompt="1"/>
          </p:nvPr>
        </p:nvSpPr>
        <p:spPr>
          <a:xfrm>
            <a:off x="8000775" y="1610410"/>
            <a:ext cx="2367869" cy="349018"/>
          </a:xfrm>
        </p:spPr>
        <p:txBody>
          <a:bodyPr>
            <a:noAutofit/>
          </a:bodyPr>
          <a:lstStyle>
            <a:lvl1pPr marL="0" indent="0" algn="r">
              <a:buNone/>
              <a:defRPr sz="2400" b="1">
                <a:solidFill>
                  <a:schemeClr val="tx1"/>
                </a:solidFill>
              </a:defRPr>
            </a:lvl1pPr>
          </a:lstStyle>
          <a:p>
            <a:pPr lvl="0"/>
            <a:r>
              <a:rPr lang="en-US" dirty="0"/>
              <a:t>STRATEGY</a:t>
            </a:r>
            <a:endParaRPr lang="ru-RU" dirty="0"/>
          </a:p>
        </p:txBody>
      </p:sp>
      <p:sp>
        <p:nvSpPr>
          <p:cNvPr id="28" name="Text Placeholder 9"/>
          <p:cNvSpPr>
            <a:spLocks noGrp="1"/>
          </p:cNvSpPr>
          <p:nvPr>
            <p:ph type="body" sz="quarter" idx="25" hasCustomPrompt="1"/>
          </p:nvPr>
        </p:nvSpPr>
        <p:spPr>
          <a:xfrm>
            <a:off x="8000774" y="1962834"/>
            <a:ext cx="2367869" cy="979033"/>
          </a:xfrm>
        </p:spPr>
        <p:txBody>
          <a:bodyPr>
            <a:noAutofit/>
          </a:bodyPr>
          <a:lstStyle>
            <a:lvl1pPr marL="0" indent="0" algn="r">
              <a:buNone/>
              <a:defRPr sz="1200"/>
            </a:lvl1pPr>
          </a:lstStyle>
          <a:p>
            <a:pPr lvl="0"/>
            <a:r>
              <a:rPr lang="en-US" dirty="0"/>
              <a:t>Lorem ipsum dolor sit amet, consectetur adipiscing elit, sed do eiusmod tempor incididunt ut labore et dolore magna</a:t>
            </a:r>
            <a:endParaRPr lang="ru-RU" dirty="0"/>
          </a:p>
        </p:txBody>
      </p:sp>
      <p:sp>
        <p:nvSpPr>
          <p:cNvPr id="29" name="Text Placeholder 7"/>
          <p:cNvSpPr>
            <a:spLocks noGrp="1"/>
          </p:cNvSpPr>
          <p:nvPr>
            <p:ph type="body" sz="quarter" idx="26" hasCustomPrompt="1"/>
          </p:nvPr>
        </p:nvSpPr>
        <p:spPr>
          <a:xfrm>
            <a:off x="8841695" y="3692303"/>
            <a:ext cx="2465841" cy="349018"/>
          </a:xfrm>
        </p:spPr>
        <p:txBody>
          <a:bodyPr>
            <a:noAutofit/>
          </a:bodyPr>
          <a:lstStyle>
            <a:lvl1pPr marL="0" indent="0" algn="r">
              <a:buNone/>
              <a:defRPr sz="2400" b="1">
                <a:solidFill>
                  <a:schemeClr val="tx1"/>
                </a:solidFill>
              </a:defRPr>
            </a:lvl1pPr>
          </a:lstStyle>
          <a:p>
            <a:pPr lvl="0"/>
            <a:r>
              <a:rPr lang="en-US" dirty="0"/>
              <a:t>MANAGEMENT</a:t>
            </a:r>
            <a:endParaRPr lang="ru-RU" dirty="0"/>
          </a:p>
        </p:txBody>
      </p:sp>
      <p:sp>
        <p:nvSpPr>
          <p:cNvPr id="30" name="Text Placeholder 9"/>
          <p:cNvSpPr>
            <a:spLocks noGrp="1"/>
          </p:cNvSpPr>
          <p:nvPr>
            <p:ph type="body" sz="quarter" idx="27" hasCustomPrompt="1"/>
          </p:nvPr>
        </p:nvSpPr>
        <p:spPr>
          <a:xfrm>
            <a:off x="8841694" y="4044727"/>
            <a:ext cx="2367869" cy="979033"/>
          </a:xfrm>
        </p:spPr>
        <p:txBody>
          <a:bodyPr>
            <a:noAutofit/>
          </a:bodyPr>
          <a:lstStyle>
            <a:lvl1pPr marL="0" indent="0" algn="r">
              <a:buNone/>
              <a:defRPr sz="1200"/>
            </a:lvl1pPr>
          </a:lstStyle>
          <a:p>
            <a:pPr lvl="0"/>
            <a:r>
              <a:rPr lang="en-US" dirty="0"/>
              <a:t>Lorem ipsum dolor sit amet, consectetur adipiscing elit, sed do eiusmod tempor incididunt ut labore et dolore magna</a:t>
            </a:r>
            <a:endParaRPr lang="ru-RU" dirty="0"/>
          </a:p>
        </p:txBody>
      </p:sp>
    </p:spTree>
    <p:extLst>
      <p:ext uri="{BB962C8B-B14F-4D97-AF65-F5344CB8AC3E}">
        <p14:creationId xmlns:p14="http://schemas.microsoft.com/office/powerpoint/2010/main" val="1200168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 Pyramid">
    <p:spTree>
      <p:nvGrpSpPr>
        <p:cNvPr id="1" name=""/>
        <p:cNvGrpSpPr/>
        <p:nvPr/>
      </p:nvGrpSpPr>
      <p:grpSpPr>
        <a:xfrm>
          <a:off x="0" y="0"/>
          <a:ext cx="0" cy="0"/>
          <a:chOff x="0" y="0"/>
          <a:chExt cx="0" cy="0"/>
        </a:xfrm>
      </p:grpSpPr>
      <p:sp>
        <p:nvSpPr>
          <p:cNvPr id="7" name="Text Placeholder 7"/>
          <p:cNvSpPr>
            <a:spLocks noGrp="1"/>
          </p:cNvSpPr>
          <p:nvPr>
            <p:ph type="body" sz="quarter" idx="14" hasCustomPrompt="1"/>
          </p:nvPr>
        </p:nvSpPr>
        <p:spPr>
          <a:xfrm>
            <a:off x="865189" y="4892453"/>
            <a:ext cx="2367869" cy="349018"/>
          </a:xfrm>
        </p:spPr>
        <p:txBody>
          <a:bodyPr>
            <a:noAutofit/>
          </a:bodyPr>
          <a:lstStyle>
            <a:lvl1pPr marL="0" indent="0">
              <a:buNone/>
              <a:defRPr sz="1800" b="1">
                <a:solidFill>
                  <a:schemeClr val="tx1"/>
                </a:solidFill>
              </a:defRPr>
            </a:lvl1pPr>
          </a:lstStyle>
          <a:p>
            <a:pPr lvl="0"/>
            <a:r>
              <a:rPr lang="en-US" dirty="0"/>
              <a:t>INVESTMENT</a:t>
            </a:r>
            <a:endParaRPr lang="ru-RU" dirty="0"/>
          </a:p>
        </p:txBody>
      </p:sp>
      <p:sp>
        <p:nvSpPr>
          <p:cNvPr id="8" name="Text Placeholder 9"/>
          <p:cNvSpPr>
            <a:spLocks noGrp="1"/>
          </p:cNvSpPr>
          <p:nvPr>
            <p:ph type="body" sz="quarter" idx="15" hasCustomPrompt="1"/>
          </p:nvPr>
        </p:nvSpPr>
        <p:spPr>
          <a:xfrm>
            <a:off x="865189" y="5244877"/>
            <a:ext cx="1890530" cy="979033"/>
          </a:xfrm>
        </p:spPr>
        <p:txBody>
          <a:bodyPr>
            <a:noAutofit/>
          </a:bodyPr>
          <a:lstStyle>
            <a:lvl1pPr marL="0" indent="0">
              <a:buNone/>
              <a:defRPr sz="1100"/>
            </a:lvl1pPr>
          </a:lstStyle>
          <a:p>
            <a:pPr lvl="0"/>
            <a:r>
              <a:rPr lang="en-US" dirty="0"/>
              <a:t>Lorem ipsum dolor sit amet, consectetur adipiscing elit, sed do eiusmod tempor incididunt ut labore et dolore magna</a:t>
            </a:r>
            <a:endParaRPr lang="ru-RU" dirty="0"/>
          </a:p>
        </p:txBody>
      </p:sp>
      <p:sp>
        <p:nvSpPr>
          <p:cNvPr id="9" name="Text Placeholder 7"/>
          <p:cNvSpPr>
            <a:spLocks noGrp="1"/>
          </p:cNvSpPr>
          <p:nvPr>
            <p:ph type="body" sz="quarter" idx="16" hasCustomPrompt="1"/>
          </p:nvPr>
        </p:nvSpPr>
        <p:spPr>
          <a:xfrm>
            <a:off x="1714388" y="2916696"/>
            <a:ext cx="2367869" cy="349018"/>
          </a:xfrm>
        </p:spPr>
        <p:txBody>
          <a:bodyPr>
            <a:noAutofit/>
          </a:bodyPr>
          <a:lstStyle>
            <a:lvl1pPr marL="0" indent="0">
              <a:buNone/>
              <a:defRPr sz="1800" b="1">
                <a:solidFill>
                  <a:schemeClr val="tx1"/>
                </a:solidFill>
              </a:defRPr>
            </a:lvl1pPr>
          </a:lstStyle>
          <a:p>
            <a:pPr lvl="0"/>
            <a:r>
              <a:rPr lang="en-US" dirty="0"/>
              <a:t>STRATEGY</a:t>
            </a:r>
            <a:endParaRPr lang="ru-RU" dirty="0"/>
          </a:p>
        </p:txBody>
      </p:sp>
      <p:sp>
        <p:nvSpPr>
          <p:cNvPr id="10" name="Text Placeholder 9"/>
          <p:cNvSpPr>
            <a:spLocks noGrp="1"/>
          </p:cNvSpPr>
          <p:nvPr>
            <p:ph type="body" sz="quarter" idx="17" hasCustomPrompt="1"/>
          </p:nvPr>
        </p:nvSpPr>
        <p:spPr>
          <a:xfrm>
            <a:off x="1714388" y="3269120"/>
            <a:ext cx="1868645" cy="979033"/>
          </a:xfrm>
        </p:spPr>
        <p:txBody>
          <a:bodyPr>
            <a:noAutofit/>
          </a:bodyPr>
          <a:lstStyle>
            <a:lvl1pPr marL="0" indent="0">
              <a:buNone/>
              <a:defRPr sz="1100"/>
            </a:lvl1pPr>
          </a:lstStyle>
          <a:p>
            <a:pPr lvl="0"/>
            <a:r>
              <a:rPr lang="en-US" dirty="0"/>
              <a:t>Lorem ipsum dolor sit amet, consectetur adipiscing elit, sed do eiusmod tempor incididunt ut labore et dolore magna</a:t>
            </a:r>
            <a:endParaRPr lang="ru-RU" dirty="0"/>
          </a:p>
        </p:txBody>
      </p:sp>
      <p:sp>
        <p:nvSpPr>
          <p:cNvPr id="11" name="Text Placeholder 7"/>
          <p:cNvSpPr>
            <a:spLocks noGrp="1"/>
          </p:cNvSpPr>
          <p:nvPr>
            <p:ph type="body" sz="quarter" idx="18" hasCustomPrompt="1"/>
          </p:nvPr>
        </p:nvSpPr>
        <p:spPr>
          <a:xfrm>
            <a:off x="7220576" y="833104"/>
            <a:ext cx="2367869" cy="349018"/>
          </a:xfrm>
        </p:spPr>
        <p:txBody>
          <a:bodyPr>
            <a:noAutofit/>
          </a:bodyPr>
          <a:lstStyle>
            <a:lvl1pPr marL="0" indent="0" algn="r">
              <a:buNone/>
              <a:defRPr sz="1800" b="1">
                <a:solidFill>
                  <a:schemeClr val="tx1"/>
                </a:solidFill>
              </a:defRPr>
            </a:lvl1pPr>
          </a:lstStyle>
          <a:p>
            <a:pPr lvl="0"/>
            <a:r>
              <a:rPr lang="en-US" dirty="0"/>
              <a:t>MARKETING</a:t>
            </a:r>
            <a:endParaRPr lang="ru-RU" dirty="0"/>
          </a:p>
        </p:txBody>
      </p:sp>
      <p:sp>
        <p:nvSpPr>
          <p:cNvPr id="12" name="Text Placeholder 9"/>
          <p:cNvSpPr>
            <a:spLocks noGrp="1"/>
          </p:cNvSpPr>
          <p:nvPr>
            <p:ph type="body" sz="quarter" idx="19" hasCustomPrompt="1"/>
          </p:nvPr>
        </p:nvSpPr>
        <p:spPr>
          <a:xfrm>
            <a:off x="7551963" y="1185528"/>
            <a:ext cx="2036481" cy="979033"/>
          </a:xfrm>
        </p:spPr>
        <p:txBody>
          <a:bodyPr>
            <a:noAutofit/>
          </a:bodyPr>
          <a:lstStyle>
            <a:lvl1pPr marL="0" indent="0" algn="r">
              <a:buNone/>
              <a:defRPr sz="1100"/>
            </a:lvl1pPr>
          </a:lstStyle>
          <a:p>
            <a:pPr lvl="0"/>
            <a:r>
              <a:rPr lang="en-US" dirty="0"/>
              <a:t>Lorem ipsum dolor sit amet, consectetur adipiscing elit, sed do eiusmod tempor incididunt ut labore et dolore magna</a:t>
            </a:r>
            <a:endParaRPr lang="ru-RU" dirty="0"/>
          </a:p>
        </p:txBody>
      </p:sp>
      <p:sp>
        <p:nvSpPr>
          <p:cNvPr id="13" name="Text Placeholder 7"/>
          <p:cNvSpPr>
            <a:spLocks noGrp="1"/>
          </p:cNvSpPr>
          <p:nvPr>
            <p:ph type="body" sz="quarter" idx="20" hasCustomPrompt="1"/>
          </p:nvPr>
        </p:nvSpPr>
        <p:spPr>
          <a:xfrm>
            <a:off x="8408593" y="2916696"/>
            <a:ext cx="2367869" cy="349018"/>
          </a:xfrm>
        </p:spPr>
        <p:txBody>
          <a:bodyPr>
            <a:noAutofit/>
          </a:bodyPr>
          <a:lstStyle>
            <a:lvl1pPr marL="0" indent="0" algn="r">
              <a:buNone/>
              <a:defRPr sz="1800" b="1">
                <a:solidFill>
                  <a:schemeClr val="tx1"/>
                </a:solidFill>
              </a:defRPr>
            </a:lvl1pPr>
          </a:lstStyle>
          <a:p>
            <a:pPr lvl="0"/>
            <a:r>
              <a:rPr lang="en-US" dirty="0"/>
              <a:t>TEAMWORK</a:t>
            </a:r>
            <a:endParaRPr lang="ru-RU" dirty="0"/>
          </a:p>
        </p:txBody>
      </p:sp>
      <p:sp>
        <p:nvSpPr>
          <p:cNvPr id="14" name="Text Placeholder 9"/>
          <p:cNvSpPr>
            <a:spLocks noGrp="1"/>
          </p:cNvSpPr>
          <p:nvPr>
            <p:ph type="body" sz="quarter" idx="21" hasCustomPrompt="1"/>
          </p:nvPr>
        </p:nvSpPr>
        <p:spPr>
          <a:xfrm>
            <a:off x="8727620" y="3269120"/>
            <a:ext cx="2048841" cy="979033"/>
          </a:xfrm>
        </p:spPr>
        <p:txBody>
          <a:bodyPr>
            <a:noAutofit/>
          </a:bodyPr>
          <a:lstStyle>
            <a:lvl1pPr marL="0" indent="0" algn="r">
              <a:buNone/>
              <a:defRPr sz="1100"/>
            </a:lvl1pPr>
          </a:lstStyle>
          <a:p>
            <a:pPr lvl="0"/>
            <a:r>
              <a:rPr lang="en-US" dirty="0"/>
              <a:t>Lorem ipsum dolor sit amet, consectetur adipiscing elit, sed do eiusmod tempor incididunt ut labore et dolore magna</a:t>
            </a:r>
            <a:endParaRPr lang="ru-RU" dirty="0"/>
          </a:p>
        </p:txBody>
      </p:sp>
      <p:sp>
        <p:nvSpPr>
          <p:cNvPr id="15" name="Text Placeholder 7"/>
          <p:cNvSpPr>
            <a:spLocks noGrp="1"/>
          </p:cNvSpPr>
          <p:nvPr>
            <p:ph type="body" sz="quarter" idx="22" hasCustomPrompt="1"/>
          </p:nvPr>
        </p:nvSpPr>
        <p:spPr>
          <a:xfrm>
            <a:off x="2846118" y="917808"/>
            <a:ext cx="2367869" cy="349018"/>
          </a:xfrm>
        </p:spPr>
        <p:txBody>
          <a:bodyPr>
            <a:noAutofit/>
          </a:bodyPr>
          <a:lstStyle>
            <a:lvl1pPr marL="0" indent="0">
              <a:buNone/>
              <a:defRPr sz="1800" b="1">
                <a:solidFill>
                  <a:schemeClr val="tx1"/>
                </a:solidFill>
              </a:defRPr>
            </a:lvl1pPr>
          </a:lstStyle>
          <a:p>
            <a:pPr lvl="0"/>
            <a:r>
              <a:rPr lang="en-US" dirty="0"/>
              <a:t>BUSINESS</a:t>
            </a:r>
            <a:endParaRPr lang="ru-RU" dirty="0"/>
          </a:p>
        </p:txBody>
      </p:sp>
      <p:sp>
        <p:nvSpPr>
          <p:cNvPr id="16" name="Text Placeholder 9"/>
          <p:cNvSpPr>
            <a:spLocks noGrp="1"/>
          </p:cNvSpPr>
          <p:nvPr>
            <p:ph type="body" sz="quarter" idx="23" hasCustomPrompt="1"/>
          </p:nvPr>
        </p:nvSpPr>
        <p:spPr>
          <a:xfrm>
            <a:off x="2846118" y="1270232"/>
            <a:ext cx="1868645" cy="979033"/>
          </a:xfrm>
        </p:spPr>
        <p:txBody>
          <a:bodyPr>
            <a:noAutofit/>
          </a:bodyPr>
          <a:lstStyle>
            <a:lvl1pPr marL="0" indent="0">
              <a:buNone/>
              <a:defRPr sz="1100"/>
            </a:lvl1pPr>
          </a:lstStyle>
          <a:p>
            <a:pPr lvl="0"/>
            <a:r>
              <a:rPr lang="en-US" dirty="0"/>
              <a:t>Lorem ipsum dolor sit amet, consectetur adipiscing elit, sed do eiusmod tempor incididunt ut labore et dolore magna</a:t>
            </a:r>
            <a:endParaRPr lang="ru-RU" dirty="0"/>
          </a:p>
        </p:txBody>
      </p:sp>
    </p:spTree>
    <p:extLst>
      <p:ext uri="{BB962C8B-B14F-4D97-AF65-F5344CB8AC3E}">
        <p14:creationId xmlns:p14="http://schemas.microsoft.com/office/powerpoint/2010/main" val="1973709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6 Pyramid">
    <p:spTree>
      <p:nvGrpSpPr>
        <p:cNvPr id="1" name=""/>
        <p:cNvGrpSpPr/>
        <p:nvPr/>
      </p:nvGrpSpPr>
      <p:grpSpPr>
        <a:xfrm>
          <a:off x="0" y="0"/>
          <a:ext cx="0" cy="0"/>
          <a:chOff x="0" y="0"/>
          <a:chExt cx="0" cy="0"/>
        </a:xfrm>
      </p:grpSpPr>
      <p:sp>
        <p:nvSpPr>
          <p:cNvPr id="7" name="Text Placeholder 7"/>
          <p:cNvSpPr>
            <a:spLocks noGrp="1"/>
          </p:cNvSpPr>
          <p:nvPr>
            <p:ph type="body" sz="quarter" idx="14" hasCustomPrompt="1"/>
          </p:nvPr>
        </p:nvSpPr>
        <p:spPr>
          <a:xfrm>
            <a:off x="865189" y="4892453"/>
            <a:ext cx="2367869" cy="349018"/>
          </a:xfrm>
        </p:spPr>
        <p:txBody>
          <a:bodyPr>
            <a:noAutofit/>
          </a:bodyPr>
          <a:lstStyle>
            <a:lvl1pPr marL="0" indent="0">
              <a:buNone/>
              <a:defRPr sz="1800" b="1">
                <a:solidFill>
                  <a:schemeClr val="tx1"/>
                </a:solidFill>
              </a:defRPr>
            </a:lvl1pPr>
          </a:lstStyle>
          <a:p>
            <a:pPr lvl="0"/>
            <a:r>
              <a:rPr lang="en-US" dirty="0"/>
              <a:t>INVESTMENT</a:t>
            </a:r>
            <a:endParaRPr lang="ru-RU" dirty="0"/>
          </a:p>
        </p:txBody>
      </p:sp>
      <p:sp>
        <p:nvSpPr>
          <p:cNvPr id="8" name="Text Placeholder 9"/>
          <p:cNvSpPr>
            <a:spLocks noGrp="1"/>
          </p:cNvSpPr>
          <p:nvPr>
            <p:ph type="body" sz="quarter" idx="15" hasCustomPrompt="1"/>
          </p:nvPr>
        </p:nvSpPr>
        <p:spPr>
          <a:xfrm>
            <a:off x="865189" y="5244877"/>
            <a:ext cx="1890530" cy="979033"/>
          </a:xfrm>
        </p:spPr>
        <p:txBody>
          <a:bodyPr>
            <a:noAutofit/>
          </a:bodyPr>
          <a:lstStyle>
            <a:lvl1pPr marL="0" indent="0">
              <a:buNone/>
              <a:defRPr sz="1100"/>
            </a:lvl1pPr>
          </a:lstStyle>
          <a:p>
            <a:pPr lvl="0"/>
            <a:r>
              <a:rPr lang="en-US" dirty="0"/>
              <a:t>Lorem ipsum dolor sit amet, consectetur adipiscing elit, sed do eiusmod tempor incididunt ut labore et dolore magna</a:t>
            </a:r>
            <a:endParaRPr lang="ru-RU" dirty="0"/>
          </a:p>
        </p:txBody>
      </p:sp>
      <p:sp>
        <p:nvSpPr>
          <p:cNvPr id="9" name="Text Placeholder 7"/>
          <p:cNvSpPr>
            <a:spLocks noGrp="1"/>
          </p:cNvSpPr>
          <p:nvPr>
            <p:ph type="body" sz="quarter" idx="16" hasCustomPrompt="1"/>
          </p:nvPr>
        </p:nvSpPr>
        <p:spPr>
          <a:xfrm>
            <a:off x="1714388" y="2916696"/>
            <a:ext cx="2367869" cy="349018"/>
          </a:xfrm>
        </p:spPr>
        <p:txBody>
          <a:bodyPr>
            <a:noAutofit/>
          </a:bodyPr>
          <a:lstStyle>
            <a:lvl1pPr marL="0" indent="0">
              <a:buNone/>
              <a:defRPr sz="1800" b="1">
                <a:solidFill>
                  <a:schemeClr val="tx1"/>
                </a:solidFill>
              </a:defRPr>
            </a:lvl1pPr>
          </a:lstStyle>
          <a:p>
            <a:pPr lvl="0"/>
            <a:r>
              <a:rPr lang="en-US" dirty="0"/>
              <a:t>STRATEGY</a:t>
            </a:r>
            <a:endParaRPr lang="ru-RU" dirty="0"/>
          </a:p>
        </p:txBody>
      </p:sp>
      <p:sp>
        <p:nvSpPr>
          <p:cNvPr id="10" name="Text Placeholder 9"/>
          <p:cNvSpPr>
            <a:spLocks noGrp="1"/>
          </p:cNvSpPr>
          <p:nvPr>
            <p:ph type="body" sz="quarter" idx="17" hasCustomPrompt="1"/>
          </p:nvPr>
        </p:nvSpPr>
        <p:spPr>
          <a:xfrm>
            <a:off x="1714388" y="3269120"/>
            <a:ext cx="1868645" cy="979033"/>
          </a:xfrm>
        </p:spPr>
        <p:txBody>
          <a:bodyPr>
            <a:noAutofit/>
          </a:bodyPr>
          <a:lstStyle>
            <a:lvl1pPr marL="0" indent="0">
              <a:buNone/>
              <a:defRPr sz="1100"/>
            </a:lvl1pPr>
          </a:lstStyle>
          <a:p>
            <a:pPr lvl="0"/>
            <a:r>
              <a:rPr lang="en-US" dirty="0"/>
              <a:t>Lorem ipsum dolor sit amet, consectetur adipiscing elit, sed do eiusmod tempor incididunt ut labore et dolore magna</a:t>
            </a:r>
            <a:endParaRPr lang="ru-RU" dirty="0"/>
          </a:p>
        </p:txBody>
      </p:sp>
      <p:sp>
        <p:nvSpPr>
          <p:cNvPr id="11" name="Text Placeholder 7"/>
          <p:cNvSpPr>
            <a:spLocks noGrp="1"/>
          </p:cNvSpPr>
          <p:nvPr>
            <p:ph type="body" sz="quarter" idx="18" hasCustomPrompt="1"/>
          </p:nvPr>
        </p:nvSpPr>
        <p:spPr>
          <a:xfrm>
            <a:off x="7220576" y="833104"/>
            <a:ext cx="2367869" cy="349018"/>
          </a:xfrm>
        </p:spPr>
        <p:txBody>
          <a:bodyPr>
            <a:noAutofit/>
          </a:bodyPr>
          <a:lstStyle>
            <a:lvl1pPr marL="0" indent="0" algn="r">
              <a:buNone/>
              <a:defRPr sz="1800" b="1">
                <a:solidFill>
                  <a:schemeClr val="tx1"/>
                </a:solidFill>
              </a:defRPr>
            </a:lvl1pPr>
          </a:lstStyle>
          <a:p>
            <a:pPr lvl="0"/>
            <a:r>
              <a:rPr lang="en-US" dirty="0"/>
              <a:t>MARKETING</a:t>
            </a:r>
            <a:endParaRPr lang="ru-RU" dirty="0"/>
          </a:p>
        </p:txBody>
      </p:sp>
      <p:sp>
        <p:nvSpPr>
          <p:cNvPr id="12" name="Text Placeholder 9"/>
          <p:cNvSpPr>
            <a:spLocks noGrp="1"/>
          </p:cNvSpPr>
          <p:nvPr>
            <p:ph type="body" sz="quarter" idx="19" hasCustomPrompt="1"/>
          </p:nvPr>
        </p:nvSpPr>
        <p:spPr>
          <a:xfrm>
            <a:off x="7551963" y="1185528"/>
            <a:ext cx="2036481" cy="979033"/>
          </a:xfrm>
        </p:spPr>
        <p:txBody>
          <a:bodyPr>
            <a:noAutofit/>
          </a:bodyPr>
          <a:lstStyle>
            <a:lvl1pPr marL="0" indent="0" algn="r">
              <a:buNone/>
              <a:defRPr sz="1100"/>
            </a:lvl1pPr>
          </a:lstStyle>
          <a:p>
            <a:pPr lvl="0"/>
            <a:r>
              <a:rPr lang="en-US" dirty="0"/>
              <a:t>Lorem ipsum dolor sit amet, consectetur adipiscing elit, sed do eiusmod tempor incididunt ut labore et dolore magna</a:t>
            </a:r>
            <a:endParaRPr lang="ru-RU" dirty="0"/>
          </a:p>
        </p:txBody>
      </p:sp>
      <p:sp>
        <p:nvSpPr>
          <p:cNvPr id="13" name="Text Placeholder 7"/>
          <p:cNvSpPr>
            <a:spLocks noGrp="1"/>
          </p:cNvSpPr>
          <p:nvPr>
            <p:ph type="body" sz="quarter" idx="20" hasCustomPrompt="1"/>
          </p:nvPr>
        </p:nvSpPr>
        <p:spPr>
          <a:xfrm>
            <a:off x="8408593" y="2916696"/>
            <a:ext cx="2367869" cy="349018"/>
          </a:xfrm>
        </p:spPr>
        <p:txBody>
          <a:bodyPr>
            <a:noAutofit/>
          </a:bodyPr>
          <a:lstStyle>
            <a:lvl1pPr marL="0" indent="0" algn="r">
              <a:buNone/>
              <a:defRPr sz="1800" b="1">
                <a:solidFill>
                  <a:schemeClr val="tx1"/>
                </a:solidFill>
              </a:defRPr>
            </a:lvl1pPr>
          </a:lstStyle>
          <a:p>
            <a:pPr lvl="0"/>
            <a:r>
              <a:rPr lang="en-US" dirty="0"/>
              <a:t>TEAMWORK</a:t>
            </a:r>
            <a:endParaRPr lang="ru-RU" dirty="0"/>
          </a:p>
        </p:txBody>
      </p:sp>
      <p:sp>
        <p:nvSpPr>
          <p:cNvPr id="14" name="Text Placeholder 9"/>
          <p:cNvSpPr>
            <a:spLocks noGrp="1"/>
          </p:cNvSpPr>
          <p:nvPr>
            <p:ph type="body" sz="quarter" idx="21" hasCustomPrompt="1"/>
          </p:nvPr>
        </p:nvSpPr>
        <p:spPr>
          <a:xfrm>
            <a:off x="8727620" y="3269120"/>
            <a:ext cx="2048841" cy="979033"/>
          </a:xfrm>
        </p:spPr>
        <p:txBody>
          <a:bodyPr>
            <a:noAutofit/>
          </a:bodyPr>
          <a:lstStyle>
            <a:lvl1pPr marL="0" indent="0" algn="r">
              <a:buNone/>
              <a:defRPr sz="1100"/>
            </a:lvl1pPr>
          </a:lstStyle>
          <a:p>
            <a:pPr lvl="0"/>
            <a:r>
              <a:rPr lang="en-US" dirty="0"/>
              <a:t>Lorem ipsum dolor sit amet, consectetur adipiscing elit, sed do eiusmod tempor incididunt ut labore et dolore magna</a:t>
            </a:r>
            <a:endParaRPr lang="ru-RU" dirty="0"/>
          </a:p>
        </p:txBody>
      </p:sp>
      <p:sp>
        <p:nvSpPr>
          <p:cNvPr id="15" name="Text Placeholder 7"/>
          <p:cNvSpPr>
            <a:spLocks noGrp="1"/>
          </p:cNvSpPr>
          <p:nvPr>
            <p:ph type="body" sz="quarter" idx="22" hasCustomPrompt="1"/>
          </p:nvPr>
        </p:nvSpPr>
        <p:spPr>
          <a:xfrm>
            <a:off x="2846118" y="917808"/>
            <a:ext cx="2367869" cy="349018"/>
          </a:xfrm>
        </p:spPr>
        <p:txBody>
          <a:bodyPr>
            <a:noAutofit/>
          </a:bodyPr>
          <a:lstStyle>
            <a:lvl1pPr marL="0" indent="0">
              <a:buNone/>
              <a:defRPr sz="1800" b="1">
                <a:solidFill>
                  <a:schemeClr val="tx1"/>
                </a:solidFill>
              </a:defRPr>
            </a:lvl1pPr>
          </a:lstStyle>
          <a:p>
            <a:pPr lvl="0"/>
            <a:r>
              <a:rPr lang="en-US" dirty="0"/>
              <a:t>BUSINESS</a:t>
            </a:r>
            <a:endParaRPr lang="ru-RU" dirty="0"/>
          </a:p>
        </p:txBody>
      </p:sp>
      <p:sp>
        <p:nvSpPr>
          <p:cNvPr id="16" name="Text Placeholder 9"/>
          <p:cNvSpPr>
            <a:spLocks noGrp="1"/>
          </p:cNvSpPr>
          <p:nvPr>
            <p:ph type="body" sz="quarter" idx="23" hasCustomPrompt="1"/>
          </p:nvPr>
        </p:nvSpPr>
        <p:spPr>
          <a:xfrm>
            <a:off x="2846118" y="1270232"/>
            <a:ext cx="1868645" cy="979033"/>
          </a:xfrm>
        </p:spPr>
        <p:txBody>
          <a:bodyPr>
            <a:noAutofit/>
          </a:bodyPr>
          <a:lstStyle>
            <a:lvl1pPr marL="0" indent="0">
              <a:buNone/>
              <a:defRPr sz="1100"/>
            </a:lvl1pPr>
          </a:lstStyle>
          <a:p>
            <a:pPr lvl="0"/>
            <a:r>
              <a:rPr lang="en-US" dirty="0"/>
              <a:t>Lorem ipsum dolor sit amet, consectetur adipiscing elit, sed do eiusmod tempor incididunt ut labore et dolore magna</a:t>
            </a:r>
            <a:endParaRPr lang="ru-RU" dirty="0"/>
          </a:p>
        </p:txBody>
      </p:sp>
      <p:sp>
        <p:nvSpPr>
          <p:cNvPr id="17" name="Text Placeholder 7"/>
          <p:cNvSpPr>
            <a:spLocks noGrp="1"/>
          </p:cNvSpPr>
          <p:nvPr>
            <p:ph type="body" sz="quarter" idx="24" hasCustomPrompt="1"/>
          </p:nvPr>
        </p:nvSpPr>
        <p:spPr>
          <a:xfrm>
            <a:off x="9186806" y="4892453"/>
            <a:ext cx="2367869" cy="349018"/>
          </a:xfrm>
        </p:spPr>
        <p:txBody>
          <a:bodyPr>
            <a:noAutofit/>
          </a:bodyPr>
          <a:lstStyle>
            <a:lvl1pPr marL="0" indent="0" algn="r">
              <a:buNone/>
              <a:defRPr sz="1800" b="1">
                <a:solidFill>
                  <a:schemeClr val="tx1"/>
                </a:solidFill>
              </a:defRPr>
            </a:lvl1pPr>
          </a:lstStyle>
          <a:p>
            <a:pPr lvl="0"/>
            <a:r>
              <a:rPr lang="en-US" dirty="0"/>
              <a:t>STARTUP</a:t>
            </a:r>
            <a:endParaRPr lang="ru-RU" dirty="0"/>
          </a:p>
        </p:txBody>
      </p:sp>
      <p:sp>
        <p:nvSpPr>
          <p:cNvPr id="18" name="Text Placeholder 9"/>
          <p:cNvSpPr>
            <a:spLocks noGrp="1"/>
          </p:cNvSpPr>
          <p:nvPr>
            <p:ph type="body" sz="quarter" idx="25" hasCustomPrompt="1"/>
          </p:nvPr>
        </p:nvSpPr>
        <p:spPr>
          <a:xfrm>
            <a:off x="9505833" y="5244877"/>
            <a:ext cx="2048841" cy="979033"/>
          </a:xfrm>
        </p:spPr>
        <p:txBody>
          <a:bodyPr>
            <a:noAutofit/>
          </a:bodyPr>
          <a:lstStyle>
            <a:lvl1pPr marL="0" indent="0" algn="r">
              <a:buNone/>
              <a:defRPr sz="1100"/>
            </a:lvl1pPr>
          </a:lstStyle>
          <a:p>
            <a:pPr lvl="0"/>
            <a:r>
              <a:rPr lang="en-US" dirty="0"/>
              <a:t>Lorem ipsum dolor sit amet, consectetur adipiscing elit, sed do eiusmod tempor incididunt ut labore et dolore magna</a:t>
            </a:r>
            <a:endParaRPr lang="ru-RU" dirty="0"/>
          </a:p>
        </p:txBody>
      </p:sp>
    </p:spTree>
    <p:extLst>
      <p:ext uri="{BB962C8B-B14F-4D97-AF65-F5344CB8AC3E}">
        <p14:creationId xmlns:p14="http://schemas.microsoft.com/office/powerpoint/2010/main" val="1648622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options">
    <p:spTree>
      <p:nvGrpSpPr>
        <p:cNvPr id="1" name=""/>
        <p:cNvGrpSpPr/>
        <p:nvPr/>
      </p:nvGrpSpPr>
      <p:grpSpPr>
        <a:xfrm>
          <a:off x="0" y="0"/>
          <a:ext cx="0" cy="0"/>
          <a:chOff x="0" y="0"/>
          <a:chExt cx="0" cy="0"/>
        </a:xfrm>
      </p:grpSpPr>
      <p:sp>
        <p:nvSpPr>
          <p:cNvPr id="8" name="Text Placeholder 11"/>
          <p:cNvSpPr>
            <a:spLocks noGrp="1"/>
          </p:cNvSpPr>
          <p:nvPr>
            <p:ph type="body" sz="quarter" idx="10" hasCustomPrompt="1"/>
          </p:nvPr>
        </p:nvSpPr>
        <p:spPr>
          <a:xfrm>
            <a:off x="1485273" y="5356652"/>
            <a:ext cx="1958975" cy="1022350"/>
          </a:xfrm>
        </p:spPr>
        <p:txBody>
          <a:bodyPr>
            <a:noAutofit/>
          </a:bodyPr>
          <a:lstStyle>
            <a:lvl1pPr marL="0" indent="0">
              <a:buNone/>
              <a:defRPr sz="1400">
                <a:solidFill>
                  <a:schemeClr val="tx1"/>
                </a:solidFill>
              </a:defRPr>
            </a:lvl1pPr>
          </a:lstStyle>
          <a:p>
            <a:pPr lvl="0"/>
            <a:r>
              <a:rPr lang="en-US" dirty="0"/>
              <a:t>Lorem ipsum dolor sit amet, consectetur adipiscing elit, sed do</a:t>
            </a:r>
            <a:endParaRPr lang="ru-RU" dirty="0"/>
          </a:p>
        </p:txBody>
      </p:sp>
      <p:sp>
        <p:nvSpPr>
          <p:cNvPr id="11" name="Text Placeholder 10"/>
          <p:cNvSpPr>
            <a:spLocks noGrp="1"/>
          </p:cNvSpPr>
          <p:nvPr>
            <p:ph type="body" sz="quarter" idx="15" hasCustomPrompt="1"/>
          </p:nvPr>
        </p:nvSpPr>
        <p:spPr>
          <a:xfrm>
            <a:off x="1485273" y="5007788"/>
            <a:ext cx="1748011" cy="348864"/>
          </a:xfrm>
        </p:spPr>
        <p:txBody>
          <a:bodyPr>
            <a:noAutofit/>
          </a:bodyPr>
          <a:lstStyle>
            <a:lvl1pPr marL="0" indent="0" algn="l">
              <a:buNone/>
              <a:defRPr sz="2100" b="1"/>
            </a:lvl1pPr>
          </a:lstStyle>
          <a:p>
            <a:pPr lvl="0"/>
            <a:r>
              <a:rPr lang="en-US" dirty="0"/>
              <a:t>CREATIVE</a:t>
            </a:r>
            <a:endParaRPr lang="ru-RU" dirty="0"/>
          </a:p>
        </p:txBody>
      </p:sp>
      <p:sp>
        <p:nvSpPr>
          <p:cNvPr id="12" name="Text Placeholder 11"/>
          <p:cNvSpPr>
            <a:spLocks noGrp="1"/>
          </p:cNvSpPr>
          <p:nvPr>
            <p:ph type="body" sz="quarter" idx="16" hasCustomPrompt="1"/>
          </p:nvPr>
        </p:nvSpPr>
        <p:spPr>
          <a:xfrm>
            <a:off x="5090625" y="5356652"/>
            <a:ext cx="1958975" cy="1022350"/>
          </a:xfrm>
        </p:spPr>
        <p:txBody>
          <a:bodyPr>
            <a:noAutofit/>
          </a:bodyPr>
          <a:lstStyle>
            <a:lvl1pPr marL="0" indent="0">
              <a:buNone/>
              <a:defRPr sz="1400">
                <a:solidFill>
                  <a:schemeClr val="tx1"/>
                </a:solidFill>
              </a:defRPr>
            </a:lvl1pPr>
          </a:lstStyle>
          <a:p>
            <a:pPr lvl="0"/>
            <a:r>
              <a:rPr lang="en-US" dirty="0"/>
              <a:t>Lorem ipsum dolor sit amet, consectetur adipiscing elit, sed do</a:t>
            </a:r>
            <a:endParaRPr lang="ru-RU" dirty="0"/>
          </a:p>
        </p:txBody>
      </p:sp>
      <p:sp>
        <p:nvSpPr>
          <p:cNvPr id="13" name="Text Placeholder 10"/>
          <p:cNvSpPr>
            <a:spLocks noGrp="1"/>
          </p:cNvSpPr>
          <p:nvPr>
            <p:ph type="body" sz="quarter" idx="17" hasCustomPrompt="1"/>
          </p:nvPr>
        </p:nvSpPr>
        <p:spPr>
          <a:xfrm>
            <a:off x="5090625" y="5007788"/>
            <a:ext cx="1748011" cy="348864"/>
          </a:xfrm>
        </p:spPr>
        <p:txBody>
          <a:bodyPr>
            <a:noAutofit/>
          </a:bodyPr>
          <a:lstStyle>
            <a:lvl1pPr marL="0" indent="0" algn="l">
              <a:buNone/>
              <a:defRPr sz="2100" b="1"/>
            </a:lvl1pPr>
          </a:lstStyle>
          <a:p>
            <a:pPr lvl="0"/>
            <a:r>
              <a:rPr lang="en-US" dirty="0"/>
              <a:t>TEAMWORK</a:t>
            </a:r>
            <a:endParaRPr lang="ru-RU" dirty="0"/>
          </a:p>
        </p:txBody>
      </p:sp>
      <p:sp>
        <p:nvSpPr>
          <p:cNvPr id="14" name="Text Placeholder 11"/>
          <p:cNvSpPr>
            <a:spLocks noGrp="1"/>
          </p:cNvSpPr>
          <p:nvPr>
            <p:ph type="body" sz="quarter" idx="18" hasCustomPrompt="1"/>
          </p:nvPr>
        </p:nvSpPr>
        <p:spPr>
          <a:xfrm>
            <a:off x="8641312" y="5356652"/>
            <a:ext cx="1958975" cy="1022350"/>
          </a:xfrm>
        </p:spPr>
        <p:txBody>
          <a:bodyPr>
            <a:noAutofit/>
          </a:bodyPr>
          <a:lstStyle>
            <a:lvl1pPr marL="0" indent="0">
              <a:buNone/>
              <a:defRPr sz="1400">
                <a:solidFill>
                  <a:schemeClr val="tx1"/>
                </a:solidFill>
              </a:defRPr>
            </a:lvl1pPr>
          </a:lstStyle>
          <a:p>
            <a:pPr lvl="0"/>
            <a:r>
              <a:rPr lang="en-US" dirty="0"/>
              <a:t>Lorem ipsum dolor sit amet, consectetur adipiscing elit, sed do</a:t>
            </a:r>
            <a:endParaRPr lang="ru-RU" dirty="0"/>
          </a:p>
        </p:txBody>
      </p:sp>
      <p:sp>
        <p:nvSpPr>
          <p:cNvPr id="15" name="Text Placeholder 10"/>
          <p:cNvSpPr>
            <a:spLocks noGrp="1"/>
          </p:cNvSpPr>
          <p:nvPr>
            <p:ph type="body" sz="quarter" idx="19" hasCustomPrompt="1"/>
          </p:nvPr>
        </p:nvSpPr>
        <p:spPr>
          <a:xfrm>
            <a:off x="8641312" y="5007788"/>
            <a:ext cx="1748011" cy="348864"/>
          </a:xfrm>
        </p:spPr>
        <p:txBody>
          <a:bodyPr>
            <a:noAutofit/>
          </a:bodyPr>
          <a:lstStyle>
            <a:lvl1pPr marL="0" indent="0" algn="l">
              <a:buNone/>
              <a:defRPr sz="2100" b="1"/>
            </a:lvl1pPr>
          </a:lstStyle>
          <a:p>
            <a:pPr lvl="0"/>
            <a:r>
              <a:rPr lang="en-US" dirty="0"/>
              <a:t>STRATEGY</a:t>
            </a:r>
            <a:endParaRPr lang="ru-RU" dirty="0"/>
          </a:p>
        </p:txBody>
      </p:sp>
    </p:spTree>
    <p:extLst>
      <p:ext uri="{BB962C8B-B14F-4D97-AF65-F5344CB8AC3E}">
        <p14:creationId xmlns:p14="http://schemas.microsoft.com/office/powerpoint/2010/main" val="4169891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01 options">
    <p:spTree>
      <p:nvGrpSpPr>
        <p:cNvPr id="1" name=""/>
        <p:cNvGrpSpPr/>
        <p:nvPr/>
      </p:nvGrpSpPr>
      <p:grpSpPr>
        <a:xfrm>
          <a:off x="0" y="0"/>
          <a:ext cx="0" cy="0"/>
          <a:chOff x="0" y="0"/>
          <a:chExt cx="0" cy="0"/>
        </a:xfrm>
      </p:grpSpPr>
      <p:sp>
        <p:nvSpPr>
          <p:cNvPr id="8" name="Text Placeholder 33"/>
          <p:cNvSpPr>
            <a:spLocks noGrp="1"/>
          </p:cNvSpPr>
          <p:nvPr>
            <p:ph type="body" sz="quarter" idx="11" hasCustomPrompt="1"/>
          </p:nvPr>
        </p:nvSpPr>
        <p:spPr>
          <a:xfrm>
            <a:off x="1106805" y="1274759"/>
            <a:ext cx="2531746" cy="858842"/>
          </a:xfrm>
        </p:spPr>
        <p:txBody>
          <a:bodyPr>
            <a:noAutofit/>
          </a:bodyPr>
          <a:lstStyle>
            <a:lvl1pPr marL="0" indent="0">
              <a:buNone/>
              <a:defRPr sz="1200">
                <a:solidFill>
                  <a:schemeClr val="tx1"/>
                </a:solidFill>
              </a:defRPr>
            </a:lvl1pPr>
          </a:lstStyle>
          <a:p>
            <a:pPr lvl="0"/>
            <a:r>
              <a:rPr lang="en-US" dirty="0"/>
              <a:t>Lorem ipsum dolor sit amet, consectetur adipiscing elit, sed do eiusmod tempor incididunt ut labore et dolore magna aliqua. </a:t>
            </a:r>
          </a:p>
        </p:txBody>
      </p:sp>
      <p:sp>
        <p:nvSpPr>
          <p:cNvPr id="9" name="Text Placeholder 36"/>
          <p:cNvSpPr>
            <a:spLocks noGrp="1"/>
          </p:cNvSpPr>
          <p:nvPr>
            <p:ph type="body" sz="quarter" idx="12" hasCustomPrompt="1"/>
          </p:nvPr>
        </p:nvSpPr>
        <p:spPr>
          <a:xfrm>
            <a:off x="8905875" y="872328"/>
            <a:ext cx="2489516" cy="541338"/>
          </a:xfrm>
        </p:spPr>
        <p:txBody>
          <a:bodyPr>
            <a:noAutofit/>
          </a:bodyPr>
          <a:lstStyle>
            <a:lvl1pPr marL="0" indent="0" algn="r">
              <a:buNone/>
              <a:defRPr kumimoji="0" lang="en-US" sz="2000" b="1" i="0" u="none" strike="noStrike" kern="1200" cap="none" normalizeH="0" baseline="0" dirty="0" smtClean="0">
                <a:ln>
                  <a:noFill/>
                </a:ln>
                <a:solidFill>
                  <a:schemeClr val="tx1"/>
                </a:solidFill>
                <a:effectLst/>
                <a:latin typeface="Open Sans" panose="020B0606030504020204" pitchFamily="34" charset="0"/>
                <a:ea typeface="+mn-ea"/>
                <a:cs typeface="+mn-cs"/>
              </a:defRPr>
            </a:lvl1pPr>
            <a:lvl2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2pPr>
            <a:lvl3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3pPr>
            <a:lvl4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4pPr>
            <a:lvl5pPr>
              <a:defRPr kumimoji="0" lang="ru-RU" sz="2400" b="1" i="0" u="none" strike="noStrike" kern="1200" cap="none" normalizeH="0" baseline="0" dirty="0">
                <a:ln>
                  <a:noFill/>
                </a:ln>
                <a:solidFill>
                  <a:srgbClr val="FE2635"/>
                </a:solidFill>
                <a:effectLst/>
                <a:latin typeface="Open Sans" panose="020B0606030504020204" pitchFamily="34" charset="0"/>
                <a:ea typeface="+mn-ea"/>
                <a:cs typeface="+mn-cs"/>
              </a:defRPr>
            </a:lvl5pPr>
          </a:lstStyle>
          <a:p>
            <a:pPr lvl="0"/>
            <a:r>
              <a:rPr lang="en-US" dirty="0"/>
              <a:t>INFODATA </a:t>
            </a:r>
            <a:r>
              <a:rPr lang="ru-RU" dirty="0"/>
              <a:t>3</a:t>
            </a:r>
          </a:p>
        </p:txBody>
      </p:sp>
      <p:sp>
        <p:nvSpPr>
          <p:cNvPr id="10" name="Text Placeholder 33"/>
          <p:cNvSpPr>
            <a:spLocks noGrp="1"/>
          </p:cNvSpPr>
          <p:nvPr>
            <p:ph type="body" sz="quarter" idx="13" hasCustomPrompt="1"/>
          </p:nvPr>
        </p:nvSpPr>
        <p:spPr>
          <a:xfrm>
            <a:off x="8791575" y="1287459"/>
            <a:ext cx="2603816" cy="793752"/>
          </a:xfrm>
        </p:spPr>
        <p:txBody>
          <a:bodyPr>
            <a:noAutofit/>
          </a:bodyPr>
          <a:lstStyle>
            <a:lvl1pPr marL="0" indent="0" algn="r">
              <a:buNone/>
              <a:defRPr sz="1200">
                <a:solidFill>
                  <a:schemeClr val="tx1"/>
                </a:solidFill>
              </a:defRPr>
            </a:lvl1pPr>
          </a:lstStyle>
          <a:p>
            <a:pPr lvl="0"/>
            <a:r>
              <a:rPr lang="en-US" dirty="0"/>
              <a:t>Lorem ipsum dolor sit amet, consectetur adipiscing elit, sed do eiusmod tempor incididunt ut labore et dolore magna aliqua. </a:t>
            </a:r>
          </a:p>
        </p:txBody>
      </p:sp>
      <p:sp>
        <p:nvSpPr>
          <p:cNvPr id="11" name="Text Placeholder 36"/>
          <p:cNvSpPr>
            <a:spLocks noGrp="1"/>
          </p:cNvSpPr>
          <p:nvPr>
            <p:ph type="body" sz="quarter" idx="14" hasCustomPrompt="1"/>
          </p:nvPr>
        </p:nvSpPr>
        <p:spPr>
          <a:xfrm>
            <a:off x="1106804" y="872328"/>
            <a:ext cx="2531747" cy="541338"/>
          </a:xfrm>
        </p:spPr>
        <p:txBody>
          <a:bodyPr>
            <a:noAutofit/>
          </a:bodyPr>
          <a:lstStyle>
            <a:lvl1pPr marL="0" indent="0" algn="l">
              <a:buNone/>
              <a:defRPr kumimoji="0" lang="en-US" sz="2000" b="1" i="0" u="none" strike="noStrike" kern="1200" cap="none" normalizeH="0" baseline="0" dirty="0" smtClean="0">
                <a:ln>
                  <a:noFill/>
                </a:ln>
                <a:solidFill>
                  <a:schemeClr val="tx1"/>
                </a:solidFill>
                <a:effectLst/>
                <a:latin typeface="Open Sans" panose="020B0606030504020204" pitchFamily="34" charset="0"/>
                <a:ea typeface="+mn-ea"/>
                <a:cs typeface="+mn-cs"/>
              </a:defRPr>
            </a:lvl1pPr>
            <a:lvl2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2pPr>
            <a:lvl3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3pPr>
            <a:lvl4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4pPr>
            <a:lvl5pPr>
              <a:defRPr kumimoji="0" lang="ru-RU" sz="2400" b="1" i="0" u="none" strike="noStrike" kern="1200" cap="none" normalizeH="0" baseline="0" dirty="0">
                <a:ln>
                  <a:noFill/>
                </a:ln>
                <a:solidFill>
                  <a:srgbClr val="FE2635"/>
                </a:solidFill>
                <a:effectLst/>
                <a:latin typeface="Open Sans" panose="020B0606030504020204" pitchFamily="34" charset="0"/>
                <a:ea typeface="+mn-ea"/>
                <a:cs typeface="+mn-cs"/>
              </a:defRPr>
            </a:lvl5pPr>
          </a:lstStyle>
          <a:p>
            <a:pPr lvl="0"/>
            <a:r>
              <a:rPr lang="en-US" dirty="0"/>
              <a:t>INFODATA 0</a:t>
            </a:r>
            <a:r>
              <a:rPr lang="ru-RU" dirty="0"/>
              <a:t>2</a:t>
            </a:r>
          </a:p>
        </p:txBody>
      </p:sp>
      <p:sp>
        <p:nvSpPr>
          <p:cNvPr id="12" name="Text Placeholder 33"/>
          <p:cNvSpPr>
            <a:spLocks noGrp="1"/>
          </p:cNvSpPr>
          <p:nvPr>
            <p:ph type="body" sz="quarter" idx="15" hasCustomPrompt="1"/>
          </p:nvPr>
        </p:nvSpPr>
        <p:spPr>
          <a:xfrm>
            <a:off x="1106805" y="5246684"/>
            <a:ext cx="2531746" cy="858842"/>
          </a:xfrm>
        </p:spPr>
        <p:txBody>
          <a:bodyPr>
            <a:noAutofit/>
          </a:bodyPr>
          <a:lstStyle>
            <a:lvl1pPr marL="0" indent="0">
              <a:buNone/>
              <a:defRPr sz="1200">
                <a:solidFill>
                  <a:schemeClr val="tx1"/>
                </a:solidFill>
              </a:defRPr>
            </a:lvl1pPr>
          </a:lstStyle>
          <a:p>
            <a:pPr lvl="0"/>
            <a:r>
              <a:rPr lang="en-US" dirty="0"/>
              <a:t>Lorem ipsum dolor sit amet, consectetur adipiscing elit, sed do eiusmod tempor incididunt ut labore et dolore magna aliqua. </a:t>
            </a:r>
          </a:p>
        </p:txBody>
      </p:sp>
      <p:sp>
        <p:nvSpPr>
          <p:cNvPr id="13" name="Text Placeholder 36"/>
          <p:cNvSpPr>
            <a:spLocks noGrp="1"/>
          </p:cNvSpPr>
          <p:nvPr>
            <p:ph type="body" sz="quarter" idx="16" hasCustomPrompt="1"/>
          </p:nvPr>
        </p:nvSpPr>
        <p:spPr>
          <a:xfrm>
            <a:off x="1106804" y="4844253"/>
            <a:ext cx="2531747" cy="541338"/>
          </a:xfrm>
        </p:spPr>
        <p:txBody>
          <a:bodyPr>
            <a:noAutofit/>
          </a:bodyPr>
          <a:lstStyle>
            <a:lvl1pPr marL="0" indent="0" algn="l">
              <a:buNone/>
              <a:defRPr kumimoji="0" lang="en-US" sz="2000" b="1" i="0" u="none" strike="noStrike" kern="1200" cap="none" normalizeH="0" baseline="0" dirty="0" smtClean="0">
                <a:ln>
                  <a:noFill/>
                </a:ln>
                <a:solidFill>
                  <a:schemeClr val="tx1"/>
                </a:solidFill>
                <a:effectLst/>
                <a:latin typeface="Open Sans" panose="020B0606030504020204" pitchFamily="34" charset="0"/>
                <a:ea typeface="+mn-ea"/>
                <a:cs typeface="+mn-cs"/>
              </a:defRPr>
            </a:lvl1pPr>
            <a:lvl2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2pPr>
            <a:lvl3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3pPr>
            <a:lvl4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4pPr>
            <a:lvl5pPr>
              <a:defRPr kumimoji="0" lang="ru-RU" sz="2400" b="1" i="0" u="none" strike="noStrike" kern="1200" cap="none" normalizeH="0" baseline="0" dirty="0">
                <a:ln>
                  <a:noFill/>
                </a:ln>
                <a:solidFill>
                  <a:srgbClr val="FE2635"/>
                </a:solidFill>
                <a:effectLst/>
                <a:latin typeface="Open Sans" panose="020B0606030504020204" pitchFamily="34" charset="0"/>
                <a:ea typeface="+mn-ea"/>
                <a:cs typeface="+mn-cs"/>
              </a:defRPr>
            </a:lvl5pPr>
          </a:lstStyle>
          <a:p>
            <a:pPr lvl="0"/>
            <a:r>
              <a:rPr lang="en-US" dirty="0"/>
              <a:t>INFODATA 0</a:t>
            </a:r>
            <a:r>
              <a:rPr lang="ru-RU" dirty="0"/>
              <a:t>1</a:t>
            </a:r>
          </a:p>
        </p:txBody>
      </p:sp>
      <p:sp>
        <p:nvSpPr>
          <p:cNvPr id="14" name="Text Placeholder 36"/>
          <p:cNvSpPr>
            <a:spLocks noGrp="1"/>
          </p:cNvSpPr>
          <p:nvPr>
            <p:ph type="body" sz="quarter" idx="17" hasCustomPrompt="1"/>
          </p:nvPr>
        </p:nvSpPr>
        <p:spPr>
          <a:xfrm>
            <a:off x="8905875" y="4844253"/>
            <a:ext cx="2489516" cy="541338"/>
          </a:xfrm>
        </p:spPr>
        <p:txBody>
          <a:bodyPr>
            <a:noAutofit/>
          </a:bodyPr>
          <a:lstStyle>
            <a:lvl1pPr marL="0" indent="0" algn="r">
              <a:buNone/>
              <a:defRPr kumimoji="0" lang="en-US" sz="2000" b="1" i="0" u="none" strike="noStrike" kern="1200" cap="none" normalizeH="0" baseline="0" dirty="0" smtClean="0">
                <a:ln>
                  <a:noFill/>
                </a:ln>
                <a:solidFill>
                  <a:schemeClr val="tx1"/>
                </a:solidFill>
                <a:effectLst/>
                <a:latin typeface="Open Sans" panose="020B0606030504020204" pitchFamily="34" charset="0"/>
                <a:ea typeface="+mn-ea"/>
                <a:cs typeface="+mn-cs"/>
              </a:defRPr>
            </a:lvl1pPr>
            <a:lvl2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2pPr>
            <a:lvl3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3pPr>
            <a:lvl4pPr>
              <a:defRPr kumimoji="0" lang="en-US" sz="2400" b="1" i="0" u="none" strike="noStrike" kern="1200" cap="none" normalizeH="0" baseline="0" dirty="0" smtClean="0">
                <a:ln>
                  <a:noFill/>
                </a:ln>
                <a:solidFill>
                  <a:srgbClr val="FE2635"/>
                </a:solidFill>
                <a:effectLst/>
                <a:latin typeface="Open Sans" panose="020B0606030504020204" pitchFamily="34" charset="0"/>
                <a:ea typeface="+mn-ea"/>
                <a:cs typeface="+mn-cs"/>
              </a:defRPr>
            </a:lvl4pPr>
            <a:lvl5pPr>
              <a:defRPr kumimoji="0" lang="ru-RU" sz="2400" b="1" i="0" u="none" strike="noStrike" kern="1200" cap="none" normalizeH="0" baseline="0" dirty="0">
                <a:ln>
                  <a:noFill/>
                </a:ln>
                <a:solidFill>
                  <a:srgbClr val="FE2635"/>
                </a:solidFill>
                <a:effectLst/>
                <a:latin typeface="Open Sans" panose="020B0606030504020204" pitchFamily="34" charset="0"/>
                <a:ea typeface="+mn-ea"/>
                <a:cs typeface="+mn-cs"/>
              </a:defRPr>
            </a:lvl5pPr>
          </a:lstStyle>
          <a:p>
            <a:pPr lvl="0"/>
            <a:r>
              <a:rPr lang="en-US" dirty="0"/>
              <a:t>INFODATA 0</a:t>
            </a:r>
            <a:r>
              <a:rPr lang="ru-RU" dirty="0"/>
              <a:t>4</a:t>
            </a:r>
          </a:p>
        </p:txBody>
      </p:sp>
      <p:sp>
        <p:nvSpPr>
          <p:cNvPr id="15" name="Text Placeholder 33"/>
          <p:cNvSpPr>
            <a:spLocks noGrp="1"/>
          </p:cNvSpPr>
          <p:nvPr>
            <p:ph type="body" sz="quarter" idx="18" hasCustomPrompt="1"/>
          </p:nvPr>
        </p:nvSpPr>
        <p:spPr>
          <a:xfrm>
            <a:off x="8791575" y="5259384"/>
            <a:ext cx="2603816" cy="793752"/>
          </a:xfrm>
        </p:spPr>
        <p:txBody>
          <a:bodyPr>
            <a:noAutofit/>
          </a:bodyPr>
          <a:lstStyle>
            <a:lvl1pPr marL="0" indent="0" algn="r">
              <a:buNone/>
              <a:defRPr sz="1200">
                <a:solidFill>
                  <a:schemeClr val="tx1"/>
                </a:solidFill>
              </a:defRPr>
            </a:lvl1pPr>
          </a:lstStyle>
          <a:p>
            <a:pPr lvl="0"/>
            <a:r>
              <a:rPr lang="en-US" dirty="0"/>
              <a:t>Lorem ipsum dolor sit amet, consectetur adipiscing elit, sed do eiusmod tempor incididunt ut labore et dolore magna aliqua. </a:t>
            </a:r>
          </a:p>
        </p:txBody>
      </p:sp>
    </p:spTree>
    <p:extLst>
      <p:ext uri="{BB962C8B-B14F-4D97-AF65-F5344CB8AC3E}">
        <p14:creationId xmlns:p14="http://schemas.microsoft.com/office/powerpoint/2010/main" val="136070248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253A2E-4EEB-42EF-BC88-AD0BE5B872DB}" type="datetimeFigureOut">
              <a:rPr lang="ru-RU" smtClean="0"/>
              <a:t>17.06.2023</a:t>
            </a:fld>
            <a:endParaRPr lang="ru-R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730313-29A6-4D5B-A27A-B362436FA5D8}" type="slidenum">
              <a:rPr lang="ru-RU" smtClean="0"/>
              <a:t>‹#›</a:t>
            </a:fld>
            <a:endParaRPr lang="ru-RU"/>
          </a:p>
        </p:txBody>
      </p:sp>
    </p:spTree>
    <p:extLst>
      <p:ext uri="{BB962C8B-B14F-4D97-AF65-F5344CB8AC3E}">
        <p14:creationId xmlns:p14="http://schemas.microsoft.com/office/powerpoint/2010/main" val="2966792770"/>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62" r:id="rId3"/>
    <p:sldLayoutId id="2147483660" r:id="rId4"/>
    <p:sldLayoutId id="2147483663" r:id="rId5"/>
    <p:sldLayoutId id="2147483650" r:id="rId6"/>
    <p:sldLayoutId id="2147483664"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 id="2147483665" r:id="rId17"/>
    <p:sldLayoutId id="2147483667" r:id="rId18"/>
    <p:sldLayoutId id="2147483668" r:id="rId19"/>
    <p:sldLayoutId id="2147483669" r:id="rId20"/>
    <p:sldLayoutId id="2147483670" r:id="rId21"/>
    <p:sldLayoutId id="2147483671" r:id="rId22"/>
    <p:sldLayoutId id="2147483673" r:id="rId23"/>
    <p:sldLayoutId id="2147483676" r:id="rId24"/>
    <p:sldLayoutId id="2147483677" r:id="rId25"/>
    <p:sldLayoutId id="2147483678" r:id="rId26"/>
    <p:sldLayoutId id="2147483679" r:id="rId27"/>
    <p:sldLayoutId id="2147483680" r:id="rId28"/>
    <p:sldLayoutId id="2147483681" r:id="rId29"/>
    <p:sldLayoutId id="2147483682" r:id="rId30"/>
    <p:sldLayoutId id="2147483683" r:id="rId31"/>
    <p:sldLayoutId id="2147483685" r:id="rId32"/>
    <p:sldLayoutId id="2147483689" r:id="rId33"/>
    <p:sldLayoutId id="2147483690" r:id="rId34"/>
    <p:sldLayoutId id="2147483691" r:id="rId35"/>
    <p:sldLayoutId id="2147483692" r:id="rId36"/>
    <p:sldLayoutId id="2147483694" r:id="rId37"/>
    <p:sldLayoutId id="2147483695" r:id="rId38"/>
    <p:sldLayoutId id="2147483696" r:id="rId39"/>
    <p:sldLayoutId id="2147483697" r:id="rId40"/>
    <p:sldLayoutId id="2147483698" r:id="rId4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2.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image" Target="../media/image33.png"/><Relationship Id="rId4" Type="http://schemas.openxmlformats.org/officeDocument/2006/relationships/image" Target="../media/image32.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svg"/><Relationship Id="rId7" Type="http://schemas.openxmlformats.org/officeDocument/2006/relationships/image" Target="../media/image39.svg"/><Relationship Id="rId2" Type="http://schemas.openxmlformats.org/officeDocument/2006/relationships/image" Target="../media/image34.png"/><Relationship Id="rId1" Type="http://schemas.openxmlformats.org/officeDocument/2006/relationships/slideLayout" Target="../slideLayouts/slideLayout12.xml"/><Relationship Id="rId6" Type="http://schemas.openxmlformats.org/officeDocument/2006/relationships/image" Target="../media/image38.png"/><Relationship Id="rId5" Type="http://schemas.openxmlformats.org/officeDocument/2006/relationships/image" Target="../media/image37.svg"/><Relationship Id="rId10" Type="http://schemas.openxmlformats.org/officeDocument/2006/relationships/image" Target="../media/image24.png"/><Relationship Id="rId4" Type="http://schemas.openxmlformats.org/officeDocument/2006/relationships/image" Target="../media/image36.png"/><Relationship Id="rId9"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12.xml"/><Relationship Id="rId5" Type="http://schemas.openxmlformats.org/officeDocument/2006/relationships/image" Target="../media/image42.jpg"/><Relationship Id="rId4" Type="http://schemas.openxmlformats.org/officeDocument/2006/relationships/image" Target="../media/image41.jp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43.jpg"/></Relationships>
</file>

<file path=ppt/slides/_rels/slide1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png"/><Relationship Id="rId9"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28.png"/><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85000"/>
          </a:schemeClr>
        </a:solidFill>
        <a:effectLst/>
      </p:bgPr>
    </p:bg>
    <p:spTree>
      <p:nvGrpSpPr>
        <p:cNvPr id="1" name="Shape 68"/>
        <p:cNvGrpSpPr/>
        <p:nvPr/>
      </p:nvGrpSpPr>
      <p:grpSpPr>
        <a:xfrm>
          <a:off x="0" y="0"/>
          <a:ext cx="0" cy="0"/>
          <a:chOff x="0" y="0"/>
          <a:chExt cx="0" cy="0"/>
        </a:xfrm>
      </p:grpSpPr>
      <p:sp>
        <p:nvSpPr>
          <p:cNvPr id="5" name="Oval 4"/>
          <p:cNvSpPr/>
          <p:nvPr/>
        </p:nvSpPr>
        <p:spPr>
          <a:xfrm>
            <a:off x="9587113" y="820106"/>
            <a:ext cx="1818824" cy="181751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3227552" y="1739861"/>
            <a:ext cx="6001305" cy="0"/>
          </a:xfrm>
          <a:prstGeom prst="line">
            <a:avLst/>
          </a:prstGeom>
          <a:ln w="15875">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6" name="Google Shape;69;p12">
            <a:extLst>
              <a:ext uri="{FF2B5EF4-FFF2-40B4-BE49-F238E27FC236}">
                <a16:creationId xmlns:a16="http://schemas.microsoft.com/office/drawing/2014/main" id="{2B986BFF-4919-4082-9420-8CFA870D1130}"/>
              </a:ext>
            </a:extLst>
          </p:cNvPr>
          <p:cNvSpPr txBox="1">
            <a:spLocks noGrp="1"/>
          </p:cNvSpPr>
          <p:nvPr>
            <p:ph type="ctrTitle"/>
          </p:nvPr>
        </p:nvSpPr>
        <p:spPr>
          <a:xfrm>
            <a:off x="1737076" y="554170"/>
            <a:ext cx="8982258" cy="1672049"/>
          </a:xfrm>
          <a:prstGeom prst="rect">
            <a:avLst/>
          </a:prstGeom>
        </p:spPr>
        <p:txBody>
          <a:bodyPr spcFirstLastPara="1" vert="horz" wrap="square" lIns="0" tIns="0" rIns="0" bIns="0" rtlCol="0" anchor="ctr" anchorCtr="0">
            <a:noAutofit/>
          </a:bodyPr>
          <a:lstStyle/>
          <a:p>
            <a:pPr algn="ctr"/>
            <a:r>
              <a:rPr lang="fr-FR" sz="3600" b="1" dirty="0">
                <a:solidFill>
                  <a:schemeClr val="accent3">
                    <a:lumMod val="50000"/>
                  </a:schemeClr>
                </a:solidFill>
              </a:rPr>
              <a:t>Face recognition system</a:t>
            </a:r>
            <a:endParaRPr sz="3600" b="1" dirty="0">
              <a:solidFill>
                <a:schemeClr val="accent3">
                  <a:lumMod val="50000"/>
                </a:schemeClr>
              </a:solidFill>
            </a:endParaRPr>
          </a:p>
        </p:txBody>
      </p:sp>
      <p:sp>
        <p:nvSpPr>
          <p:cNvPr id="22" name="TextBox 21">
            <a:extLst>
              <a:ext uri="{FF2B5EF4-FFF2-40B4-BE49-F238E27FC236}">
                <a16:creationId xmlns:a16="http://schemas.microsoft.com/office/drawing/2014/main" id="{6AB3B529-60F3-4181-AD17-DB6B60A7C7F3}"/>
              </a:ext>
            </a:extLst>
          </p:cNvPr>
          <p:cNvSpPr txBox="1"/>
          <p:nvPr/>
        </p:nvSpPr>
        <p:spPr>
          <a:xfrm>
            <a:off x="7006133" y="2902741"/>
            <a:ext cx="4445448" cy="1569660"/>
          </a:xfrm>
          <a:prstGeom prst="rect">
            <a:avLst/>
          </a:prstGeom>
          <a:noFill/>
        </p:spPr>
        <p:txBody>
          <a:bodyPr wrap="none" rtlCol="0">
            <a:spAutoFit/>
          </a:bodyPr>
          <a:lstStyle/>
          <a:p>
            <a:pPr>
              <a:lnSpc>
                <a:spcPct val="150000"/>
              </a:lnSpc>
            </a:pPr>
            <a:r>
              <a:rPr lang="fr-FR" sz="1600" dirty="0">
                <a:solidFill>
                  <a:schemeClr val="accent3">
                    <a:lumMod val="50000"/>
                  </a:schemeClr>
                </a:solidFill>
              </a:rPr>
              <a:t>Evaluated by the jury:</a:t>
            </a:r>
            <a:endParaRPr lang="en-US" sz="1600" dirty="0">
              <a:solidFill>
                <a:schemeClr val="accent3">
                  <a:lumMod val="50000"/>
                </a:schemeClr>
              </a:solidFill>
            </a:endParaRPr>
          </a:p>
          <a:p>
            <a:pPr>
              <a:lnSpc>
                <a:spcPct val="150000"/>
              </a:lnSpc>
            </a:pPr>
            <a:r>
              <a:rPr lang="en-US" sz="1600" dirty="0">
                <a:solidFill>
                  <a:schemeClr val="accent3">
                    <a:lumMod val="50000"/>
                  </a:schemeClr>
                </a:solidFill>
              </a:rPr>
              <a:t>Mr.  Kacem CHAMMALI               </a:t>
            </a:r>
            <a:r>
              <a:rPr lang="en-US" sz="1600" b="1" i="1" dirty="0">
                <a:solidFill>
                  <a:schemeClr val="accent3">
                    <a:lumMod val="50000"/>
                  </a:schemeClr>
                </a:solidFill>
              </a:rPr>
              <a:t>President</a:t>
            </a:r>
          </a:p>
          <a:p>
            <a:pPr>
              <a:lnSpc>
                <a:spcPct val="150000"/>
              </a:lnSpc>
            </a:pPr>
            <a:r>
              <a:rPr lang="en-US" sz="1600" dirty="0">
                <a:solidFill>
                  <a:schemeClr val="accent3">
                    <a:lumMod val="50000"/>
                  </a:schemeClr>
                </a:solidFill>
              </a:rPr>
              <a:t>Mr.  Moez BALTI                            </a:t>
            </a:r>
            <a:r>
              <a:rPr lang="en-US" sz="1600" b="1" i="1" dirty="0">
                <a:solidFill>
                  <a:schemeClr val="accent3">
                    <a:lumMod val="50000"/>
                  </a:schemeClr>
                </a:solidFill>
              </a:rPr>
              <a:t>Member</a:t>
            </a:r>
          </a:p>
          <a:p>
            <a:pPr>
              <a:lnSpc>
                <a:spcPct val="150000"/>
              </a:lnSpc>
            </a:pPr>
            <a:r>
              <a:rPr lang="en-US" sz="1600" dirty="0">
                <a:solidFill>
                  <a:schemeClr val="accent3">
                    <a:lumMod val="50000"/>
                  </a:schemeClr>
                </a:solidFill>
              </a:rPr>
              <a:t>Mrs. Héla CHAIEB                         </a:t>
            </a:r>
            <a:r>
              <a:rPr lang="en-US" sz="1600" b="1" i="1" dirty="0">
                <a:solidFill>
                  <a:schemeClr val="accent3">
                    <a:lumMod val="50000"/>
                  </a:schemeClr>
                </a:solidFill>
              </a:rPr>
              <a:t>Member</a:t>
            </a:r>
          </a:p>
        </p:txBody>
      </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37325" y="530591"/>
            <a:ext cx="3118400" cy="2107027"/>
          </a:xfrm>
          <a:prstGeom prst="rect">
            <a:avLst/>
          </a:prstGeom>
        </p:spPr>
      </p:pic>
      <p:pic>
        <p:nvPicPr>
          <p:cNvPr id="4" name="Imag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2374" y="2946567"/>
            <a:ext cx="1969404" cy="932876"/>
          </a:xfrm>
          <a:prstGeom prst="rect">
            <a:avLst/>
          </a:prstGeom>
        </p:spPr>
      </p:pic>
      <p:sp>
        <p:nvSpPr>
          <p:cNvPr id="12" name="TextBox 20">
            <a:extLst>
              <a:ext uri="{FF2B5EF4-FFF2-40B4-BE49-F238E27FC236}">
                <a16:creationId xmlns:a16="http://schemas.microsoft.com/office/drawing/2014/main" id="{DDCDB047-810A-4ABA-882F-21275691B31A}"/>
              </a:ext>
            </a:extLst>
          </p:cNvPr>
          <p:cNvSpPr txBox="1"/>
          <p:nvPr/>
        </p:nvSpPr>
        <p:spPr>
          <a:xfrm>
            <a:off x="3211649" y="2802225"/>
            <a:ext cx="3794484" cy="1077218"/>
          </a:xfrm>
          <a:prstGeom prst="rect">
            <a:avLst/>
          </a:prstGeom>
          <a:noFill/>
        </p:spPr>
        <p:txBody>
          <a:bodyPr wrap="square" rtlCol="0">
            <a:spAutoFit/>
          </a:bodyPr>
          <a:lstStyle/>
          <a:p>
            <a:r>
              <a:rPr lang="en-US" sz="1600" dirty="0">
                <a:solidFill>
                  <a:schemeClr val="accent3">
                    <a:lumMod val="50000"/>
                  </a:schemeClr>
                </a:solidFill>
              </a:rPr>
              <a:t>Realized by:</a:t>
            </a:r>
          </a:p>
          <a:p>
            <a:r>
              <a:rPr lang="en-US" sz="1600" dirty="0">
                <a:solidFill>
                  <a:schemeClr val="accent3">
                    <a:lumMod val="50000"/>
                  </a:schemeClr>
                </a:solidFill>
              </a:rPr>
              <a:t>Eya CHAIBNI &amp; Montaha REBHI</a:t>
            </a:r>
          </a:p>
          <a:p>
            <a:endParaRPr lang="en-US" sz="1600" dirty="0">
              <a:solidFill>
                <a:schemeClr val="accent3">
                  <a:lumMod val="50000"/>
                </a:schemeClr>
              </a:solidFill>
            </a:endParaRPr>
          </a:p>
          <a:p>
            <a:endParaRPr lang="en-US" sz="1600" dirty="0">
              <a:solidFill>
                <a:schemeClr val="accent3">
                  <a:lumMod val="50000"/>
                </a:schemeClr>
              </a:solidFill>
            </a:endParaRPr>
          </a:p>
        </p:txBody>
      </p:sp>
      <p:sp>
        <p:nvSpPr>
          <p:cNvPr id="19" name="TextBox 20">
            <a:extLst>
              <a:ext uri="{FF2B5EF4-FFF2-40B4-BE49-F238E27FC236}">
                <a16:creationId xmlns:a16="http://schemas.microsoft.com/office/drawing/2014/main" id="{DDCDB047-810A-4ABA-882F-21275691B31A}"/>
              </a:ext>
            </a:extLst>
          </p:cNvPr>
          <p:cNvSpPr txBox="1"/>
          <p:nvPr/>
        </p:nvSpPr>
        <p:spPr>
          <a:xfrm>
            <a:off x="3551216" y="3760424"/>
            <a:ext cx="2021707" cy="830997"/>
          </a:xfrm>
          <a:prstGeom prst="rect">
            <a:avLst/>
          </a:prstGeom>
          <a:noFill/>
        </p:spPr>
        <p:txBody>
          <a:bodyPr wrap="none" rtlCol="0">
            <a:spAutoFit/>
          </a:bodyPr>
          <a:lstStyle/>
          <a:p>
            <a:r>
              <a:rPr lang="en-US" sz="1600" dirty="0">
                <a:solidFill>
                  <a:schemeClr val="accent3">
                    <a:lumMod val="50000"/>
                  </a:schemeClr>
                </a:solidFill>
              </a:rPr>
              <a:t>Supervised by :</a:t>
            </a:r>
          </a:p>
          <a:p>
            <a:r>
              <a:rPr lang="en-US" sz="1600" dirty="0">
                <a:solidFill>
                  <a:schemeClr val="accent3">
                    <a:lumMod val="50000"/>
                  </a:schemeClr>
                </a:solidFill>
              </a:rPr>
              <a:t>Dr. Afef GUEIDI</a:t>
            </a:r>
          </a:p>
          <a:p>
            <a:r>
              <a:rPr lang="en-US" sz="1600" dirty="0">
                <a:solidFill>
                  <a:schemeClr val="accent3">
                    <a:lumMod val="50000"/>
                  </a:schemeClr>
                </a:solidFill>
              </a:rPr>
              <a:t>Mr. Rabii MALLEK</a:t>
            </a:r>
          </a:p>
        </p:txBody>
      </p:sp>
      <p:cxnSp>
        <p:nvCxnSpPr>
          <p:cNvPr id="6" name="Connecteur droit 5"/>
          <p:cNvCxnSpPr/>
          <p:nvPr/>
        </p:nvCxnSpPr>
        <p:spPr>
          <a:xfrm>
            <a:off x="6828712" y="3044355"/>
            <a:ext cx="0" cy="1670176"/>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2761590"/>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F57BFB32-1148-46E9-ACBC-548F16E4630C}"/>
              </a:ext>
            </a:extLst>
          </p:cNvPr>
          <p:cNvSpPr/>
          <p:nvPr/>
        </p:nvSpPr>
        <p:spPr>
          <a:xfrm>
            <a:off x="-3152478" y="5934869"/>
            <a:ext cx="3832182" cy="605674"/>
          </a:xfrm>
          <a:prstGeom prst="roundRect">
            <a:avLst>
              <a:gd name="adj" fmla="val 50000"/>
            </a:avLst>
          </a:prstGeom>
          <a:solidFill>
            <a:srgbClr val="4811A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ontserrat"/>
              <a:ea typeface="+mn-ea"/>
              <a:cs typeface="+mn-cs"/>
            </a:endParaRPr>
          </a:p>
        </p:txBody>
      </p:sp>
      <p:sp>
        <p:nvSpPr>
          <p:cNvPr id="63" name="Rectangle: Rounded Corners 62">
            <a:extLst>
              <a:ext uri="{FF2B5EF4-FFF2-40B4-BE49-F238E27FC236}">
                <a16:creationId xmlns:a16="http://schemas.microsoft.com/office/drawing/2014/main" id="{F1B64E62-9F70-4F61-96CA-208AF08DB55F}"/>
              </a:ext>
            </a:extLst>
          </p:cNvPr>
          <p:cNvSpPr/>
          <p:nvPr/>
        </p:nvSpPr>
        <p:spPr>
          <a:xfrm>
            <a:off x="-4319010" y="5211024"/>
            <a:ext cx="5000240" cy="605674"/>
          </a:xfrm>
          <a:prstGeom prst="roundRect">
            <a:avLst>
              <a:gd name="adj" fmla="val 50000"/>
            </a:avLst>
          </a:prstGeom>
          <a:solidFill>
            <a:srgbClr val="1D46F3">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ontserrat"/>
              <a:ea typeface="+mn-ea"/>
              <a:cs typeface="+mn-cs"/>
            </a:endParaRPr>
          </a:p>
        </p:txBody>
      </p:sp>
      <p:sp>
        <p:nvSpPr>
          <p:cNvPr id="91" name="Rectangle: Rounded Corners 90">
            <a:extLst>
              <a:ext uri="{FF2B5EF4-FFF2-40B4-BE49-F238E27FC236}">
                <a16:creationId xmlns:a16="http://schemas.microsoft.com/office/drawing/2014/main" id="{513DD33A-860D-4A06-9C70-2956EEA6C44C}"/>
              </a:ext>
            </a:extLst>
          </p:cNvPr>
          <p:cNvSpPr/>
          <p:nvPr/>
        </p:nvSpPr>
        <p:spPr>
          <a:xfrm>
            <a:off x="-4315214" y="3763334"/>
            <a:ext cx="5000240" cy="605674"/>
          </a:xfrm>
          <a:prstGeom prst="roundRect">
            <a:avLst>
              <a:gd name="adj" fmla="val 50000"/>
            </a:avLst>
          </a:prstGeom>
          <a:solidFill>
            <a:srgbClr val="6F11B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ontserrat"/>
              <a:ea typeface="+mn-ea"/>
              <a:cs typeface="+mn-cs"/>
            </a:endParaRPr>
          </a:p>
        </p:txBody>
      </p:sp>
      <p:sp>
        <p:nvSpPr>
          <p:cNvPr id="3" name="TextBox 2">
            <a:extLst>
              <a:ext uri="{FF2B5EF4-FFF2-40B4-BE49-F238E27FC236}">
                <a16:creationId xmlns:a16="http://schemas.microsoft.com/office/drawing/2014/main" id="{404F5431-4666-4098-BB33-07F7C7C94D2F}"/>
              </a:ext>
            </a:extLst>
          </p:cNvPr>
          <p:cNvSpPr txBox="1"/>
          <p:nvPr/>
        </p:nvSpPr>
        <p:spPr>
          <a:xfrm>
            <a:off x="398178" y="4602597"/>
            <a:ext cx="1219200"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Montserrat"/>
                <a:ea typeface="+mn-ea"/>
                <a:cs typeface="+mn-cs"/>
              </a:rPr>
              <a:t>Design</a:t>
            </a:r>
          </a:p>
        </p:txBody>
      </p:sp>
      <p:sp>
        <p:nvSpPr>
          <p:cNvPr id="14" name="Freeform 10">
            <a:extLst>
              <a:ext uri="{FF2B5EF4-FFF2-40B4-BE49-F238E27FC236}">
                <a16:creationId xmlns:a16="http://schemas.microsoft.com/office/drawing/2014/main" id="{B1B17729-5AA4-4C2A-9BEF-6C006BA9A4B2}"/>
              </a:ext>
            </a:extLst>
          </p:cNvPr>
          <p:cNvSpPr>
            <a:spLocks/>
          </p:cNvSpPr>
          <p:nvPr/>
        </p:nvSpPr>
        <p:spPr bwMode="auto">
          <a:xfrm>
            <a:off x="329211" y="347761"/>
            <a:ext cx="2576333" cy="1814140"/>
          </a:xfrm>
          <a:custGeom>
            <a:avLst/>
            <a:gdLst>
              <a:gd name="T0" fmla="*/ 376 w 752"/>
              <a:gd name="T1" fmla="*/ 529 h 529"/>
              <a:gd name="T2" fmla="*/ 0 w 752"/>
              <a:gd name="T3" fmla="*/ 376 h 529"/>
              <a:gd name="T4" fmla="*/ 376 w 752"/>
              <a:gd name="T5" fmla="*/ 0 h 529"/>
              <a:gd name="T6" fmla="*/ 752 w 752"/>
              <a:gd name="T7" fmla="*/ 376 h 529"/>
              <a:gd name="T8" fmla="*/ 376 w 752"/>
              <a:gd name="T9" fmla="*/ 529 h 529"/>
            </a:gdLst>
            <a:ahLst/>
            <a:cxnLst>
              <a:cxn ang="0">
                <a:pos x="T0" y="T1"/>
              </a:cxn>
              <a:cxn ang="0">
                <a:pos x="T2" y="T3"/>
              </a:cxn>
              <a:cxn ang="0">
                <a:pos x="T4" y="T5"/>
              </a:cxn>
              <a:cxn ang="0">
                <a:pos x="T6" y="T7"/>
              </a:cxn>
              <a:cxn ang="0">
                <a:pos x="T8" y="T9"/>
              </a:cxn>
            </a:cxnLst>
            <a:rect l="0" t="0" r="r" b="b"/>
            <a:pathLst>
              <a:path w="752" h="529">
                <a:moveTo>
                  <a:pt x="376" y="529"/>
                </a:moveTo>
                <a:cubicBezTo>
                  <a:pt x="234" y="529"/>
                  <a:pt x="101" y="475"/>
                  <a:pt x="0" y="376"/>
                </a:cubicBezTo>
                <a:cubicBezTo>
                  <a:pt x="376" y="0"/>
                  <a:pt x="376" y="0"/>
                  <a:pt x="376" y="0"/>
                </a:cubicBezTo>
                <a:cubicBezTo>
                  <a:pt x="752" y="376"/>
                  <a:pt x="752" y="376"/>
                  <a:pt x="752" y="376"/>
                </a:cubicBezTo>
                <a:cubicBezTo>
                  <a:pt x="651" y="475"/>
                  <a:pt x="518" y="529"/>
                  <a:pt x="376" y="529"/>
                </a:cubicBezTo>
                <a:close/>
              </a:path>
            </a:pathLst>
          </a:custGeom>
          <a:solidFill>
            <a:schemeClr val="accent1"/>
          </a:solidFill>
          <a:ln>
            <a:noFill/>
          </a:ln>
          <a:effectLst>
            <a:outerShdw blurRad="254000" dist="190500" dir="2400000" sx="94000" sy="94000" algn="ctr" rotWithShape="0">
              <a:schemeClr val="accent1">
                <a:alpha val="40000"/>
              </a:scheme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srgbClr val="999999"/>
              </a:solidFill>
              <a:effectLst/>
              <a:uLnTx/>
              <a:uFillTx/>
              <a:latin typeface="Montserrat"/>
              <a:ea typeface="+mn-ea"/>
              <a:cs typeface="+mn-cs"/>
            </a:endParaRPr>
          </a:p>
        </p:txBody>
      </p:sp>
      <p:sp>
        <p:nvSpPr>
          <p:cNvPr id="15" name="Rectangle: Rounded Corners 89">
            <a:extLst>
              <a:ext uri="{FF2B5EF4-FFF2-40B4-BE49-F238E27FC236}">
                <a16:creationId xmlns:a16="http://schemas.microsoft.com/office/drawing/2014/main" id="{EBDD7F69-3CE8-4D2D-B61E-5B5D0B18D101}"/>
              </a:ext>
            </a:extLst>
          </p:cNvPr>
          <p:cNvSpPr/>
          <p:nvPr/>
        </p:nvSpPr>
        <p:spPr>
          <a:xfrm>
            <a:off x="-3154452" y="4487179"/>
            <a:ext cx="5230901" cy="605674"/>
          </a:xfrm>
          <a:prstGeom prst="roundRect">
            <a:avLst>
              <a:gd name="adj" fmla="val 50000"/>
            </a:avLst>
          </a:prstGeom>
          <a:solidFill>
            <a:srgbClr val="00A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ontserrat"/>
              <a:ea typeface="+mn-ea"/>
              <a:cs typeface="+mn-cs"/>
            </a:endParaRPr>
          </a:p>
        </p:txBody>
      </p:sp>
      <p:sp>
        <p:nvSpPr>
          <p:cNvPr id="16" name="TextBox 2">
            <a:extLst>
              <a:ext uri="{FF2B5EF4-FFF2-40B4-BE49-F238E27FC236}">
                <a16:creationId xmlns:a16="http://schemas.microsoft.com/office/drawing/2014/main" id="{404F5431-4666-4098-BB33-07F7C7C94D2F}"/>
              </a:ext>
            </a:extLst>
          </p:cNvPr>
          <p:cNvSpPr txBox="1"/>
          <p:nvPr/>
        </p:nvSpPr>
        <p:spPr>
          <a:xfrm>
            <a:off x="0" y="4605350"/>
            <a:ext cx="207644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Montserrat"/>
                <a:ea typeface="+mn-ea"/>
                <a:cs typeface="+mn-cs"/>
              </a:rPr>
              <a:t>Implementation </a:t>
            </a:r>
          </a:p>
        </p:txBody>
      </p:sp>
      <p:sp>
        <p:nvSpPr>
          <p:cNvPr id="17" name="Text Placeholder 56">
            <a:extLst>
              <a:ext uri="{FF2B5EF4-FFF2-40B4-BE49-F238E27FC236}">
                <a16:creationId xmlns:a16="http://schemas.microsoft.com/office/drawing/2014/main" id="{1393D93A-9D9A-4B4F-8F00-E8F467C71427}"/>
              </a:ext>
            </a:extLst>
          </p:cNvPr>
          <p:cNvSpPr txBox="1">
            <a:spLocks/>
          </p:cNvSpPr>
          <p:nvPr/>
        </p:nvSpPr>
        <p:spPr>
          <a:xfrm>
            <a:off x="2140600" y="565263"/>
            <a:ext cx="3425873" cy="3743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fr-FR" sz="2400" b="1" i="0" u="none" strike="noStrike" kern="1200" cap="none" spc="0" normalizeH="0" baseline="0" noProof="0" dirty="0">
                <a:ln>
                  <a:noFill/>
                </a:ln>
                <a:solidFill>
                  <a:srgbClr val="999999">
                    <a:lumMod val="50000"/>
                  </a:srgbClr>
                </a:solidFill>
                <a:effectLst/>
                <a:uLnTx/>
                <a:uFillTx/>
                <a:latin typeface="Montserrat"/>
                <a:ea typeface="+mn-ea"/>
                <a:cs typeface="+mn-cs"/>
              </a:rPr>
              <a:t>Face Recognition</a:t>
            </a:r>
            <a:endParaRPr kumimoji="0" lang="ru-RU" sz="2400" b="1" i="0" u="none" strike="noStrike" kern="1200" cap="none" spc="0" normalizeH="0" baseline="0" noProof="0" dirty="0">
              <a:ln>
                <a:noFill/>
              </a:ln>
              <a:solidFill>
                <a:srgbClr val="999999">
                  <a:lumMod val="50000"/>
                </a:srgbClr>
              </a:solidFill>
              <a:effectLst/>
              <a:uLnTx/>
              <a:uFillTx/>
              <a:latin typeface="Montserrat"/>
              <a:ea typeface="+mn-ea"/>
              <a:cs typeface="+mn-cs"/>
            </a:endParaRPr>
          </a:p>
        </p:txBody>
      </p:sp>
      <p:pic>
        <p:nvPicPr>
          <p:cNvPr id="18" name="Imag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9310" y="939594"/>
            <a:ext cx="816133" cy="816133"/>
          </a:xfrm>
          <a:prstGeom prst="rect">
            <a:avLst/>
          </a:prstGeom>
        </p:spPr>
      </p:pic>
      <p:sp>
        <p:nvSpPr>
          <p:cNvPr id="55" name="TextBox 54">
            <a:extLst>
              <a:ext uri="{FF2B5EF4-FFF2-40B4-BE49-F238E27FC236}">
                <a16:creationId xmlns:a16="http://schemas.microsoft.com/office/drawing/2014/main" id="{EFF09F4B-50B7-43CF-A6B4-46A582B32577}"/>
              </a:ext>
            </a:extLst>
          </p:cNvPr>
          <p:cNvSpPr txBox="1"/>
          <p:nvPr/>
        </p:nvSpPr>
        <p:spPr>
          <a:xfrm>
            <a:off x="3235824" y="1386395"/>
            <a:ext cx="720052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err="1">
                <a:solidFill>
                  <a:prstClr val="black"/>
                </a:solidFill>
                <a:latin typeface="Montserrat"/>
              </a:rPr>
              <a:t>FaceNet</a:t>
            </a:r>
            <a:r>
              <a:rPr kumimoji="0" lang="en-US" sz="1800" b="0" i="0" u="none" strike="noStrike" kern="1200" cap="none" spc="0" normalizeH="0" baseline="0" noProof="0" dirty="0">
                <a:ln>
                  <a:noFill/>
                </a:ln>
                <a:solidFill>
                  <a:prstClr val="black"/>
                </a:solidFill>
                <a:effectLst/>
                <a:uLnTx/>
                <a:uFillTx/>
                <a:latin typeface="Montserrat"/>
                <a:ea typeface="+mn-ea"/>
                <a:cs typeface="+mn-cs"/>
              </a:rPr>
              <a:t> pre-trained model is used for Feature extraction</a:t>
            </a:r>
          </a:p>
        </p:txBody>
      </p:sp>
      <p:pic>
        <p:nvPicPr>
          <p:cNvPr id="1026" name="Picture 2" descr="Face Recognition with FaceNet and MTCNN – Ars Futura">
            <a:extLst>
              <a:ext uri="{FF2B5EF4-FFF2-40B4-BE49-F238E27FC236}">
                <a16:creationId xmlns:a16="http://schemas.microsoft.com/office/drawing/2014/main" id="{4171B2E8-2C99-4C43-810D-3AABA3FC21C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50467" y="1894139"/>
            <a:ext cx="8079536" cy="3678923"/>
          </a:xfrm>
          <a:prstGeom prst="rect">
            <a:avLst/>
          </a:prstGeom>
          <a:noFill/>
          <a:extLst>
            <a:ext uri="{909E8E84-426E-40DD-AFC4-6F175D3DCCD1}">
              <a14:hiddenFill xmlns:a14="http://schemas.microsoft.com/office/drawing/2010/main">
                <a:solidFill>
                  <a:srgbClr val="FFFFFF"/>
                </a:solidFill>
              </a14:hiddenFill>
            </a:ext>
          </a:extLst>
        </p:spPr>
      </p:pic>
      <p:sp>
        <p:nvSpPr>
          <p:cNvPr id="56" name="Left Brace 55">
            <a:extLst>
              <a:ext uri="{FF2B5EF4-FFF2-40B4-BE49-F238E27FC236}">
                <a16:creationId xmlns:a16="http://schemas.microsoft.com/office/drawing/2014/main" id="{625DC31E-A6F2-4488-A5C2-33963C6013F5}"/>
              </a:ext>
            </a:extLst>
          </p:cNvPr>
          <p:cNvSpPr/>
          <p:nvPr/>
        </p:nvSpPr>
        <p:spPr>
          <a:xfrm rot="16200000">
            <a:off x="9567823" y="4719144"/>
            <a:ext cx="193728" cy="553691"/>
          </a:xfrm>
          <a:prstGeom prst="leftBrace">
            <a:avLst>
              <a:gd name="adj1" fmla="val 44697"/>
              <a:gd name="adj2" fmla="val 50000"/>
            </a:avLst>
          </a:prstGeom>
          <a:ln w="9525" cap="flat" cmpd="sng" algn="ctr">
            <a:solidFill>
              <a:srgbClr val="080808"/>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ln>
                <a:solidFill>
                  <a:srgbClr val="080808"/>
                </a:solidFill>
              </a:ln>
            </a:endParaRPr>
          </a:p>
        </p:txBody>
      </p:sp>
      <p:sp>
        <p:nvSpPr>
          <p:cNvPr id="57" name="TextBox 56">
            <a:extLst>
              <a:ext uri="{FF2B5EF4-FFF2-40B4-BE49-F238E27FC236}">
                <a16:creationId xmlns:a16="http://schemas.microsoft.com/office/drawing/2014/main" id="{9E0AF898-AAD9-4C9B-B01B-2FC17BF885EA}"/>
              </a:ext>
            </a:extLst>
          </p:cNvPr>
          <p:cNvSpPr txBox="1"/>
          <p:nvPr/>
        </p:nvSpPr>
        <p:spPr>
          <a:xfrm>
            <a:off x="2905544" y="5457229"/>
            <a:ext cx="2286269"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Montserrat"/>
              </a:rPr>
              <a:t>Input Face</a:t>
            </a:r>
            <a:endParaRPr kumimoji="0" lang="en-US" sz="1800" b="0" i="0" u="none" strike="noStrike" kern="1200" cap="none" spc="0" normalizeH="0" baseline="0" noProof="0" dirty="0">
              <a:ln>
                <a:noFill/>
              </a:ln>
              <a:solidFill>
                <a:prstClr val="black"/>
              </a:solidFill>
              <a:effectLst/>
              <a:uLnTx/>
              <a:uFillTx/>
              <a:latin typeface="Montserrat"/>
              <a:ea typeface="+mn-ea"/>
              <a:cs typeface="+mn-cs"/>
            </a:endParaRPr>
          </a:p>
        </p:txBody>
      </p:sp>
      <p:sp>
        <p:nvSpPr>
          <p:cNvPr id="59" name="TextBox 58">
            <a:extLst>
              <a:ext uri="{FF2B5EF4-FFF2-40B4-BE49-F238E27FC236}">
                <a16:creationId xmlns:a16="http://schemas.microsoft.com/office/drawing/2014/main" id="{F0E66FF6-11AD-4113-9A6E-8AF958BD9D3D}"/>
              </a:ext>
            </a:extLst>
          </p:cNvPr>
          <p:cNvSpPr txBox="1"/>
          <p:nvPr/>
        </p:nvSpPr>
        <p:spPr>
          <a:xfrm>
            <a:off x="8673952" y="5446918"/>
            <a:ext cx="2286269"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ontserrat"/>
                <a:ea typeface="+mn-ea"/>
                <a:cs typeface="+mn-cs"/>
              </a:rPr>
              <a:t>128 embeddings</a:t>
            </a:r>
          </a:p>
        </p:txBody>
      </p:sp>
      <p:sp>
        <p:nvSpPr>
          <p:cNvPr id="6" name="Rectangle 5">
            <a:extLst>
              <a:ext uri="{FF2B5EF4-FFF2-40B4-BE49-F238E27FC236}">
                <a16:creationId xmlns:a16="http://schemas.microsoft.com/office/drawing/2014/main" id="{16B9E7E2-B1FA-44D9-B2A0-A9072AC47EAE}"/>
              </a:ext>
            </a:extLst>
          </p:cNvPr>
          <p:cNvSpPr/>
          <p:nvPr/>
        </p:nvSpPr>
        <p:spPr>
          <a:xfrm>
            <a:off x="2140600" y="2516548"/>
            <a:ext cx="2507366" cy="2493572"/>
          </a:xfrm>
          <a:prstGeom prst="rect">
            <a:avLst/>
          </a:prstGeom>
          <a:solidFill>
            <a:srgbClr val="F8F8F8"/>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8" name="Picture 7">
            <a:extLst>
              <a:ext uri="{FF2B5EF4-FFF2-40B4-BE49-F238E27FC236}">
                <a16:creationId xmlns:a16="http://schemas.microsoft.com/office/drawing/2014/main" id="{5E5B7A78-CE91-4BDE-B233-70EB3D50F7C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68400" y="3195484"/>
            <a:ext cx="932484" cy="932484"/>
          </a:xfrm>
          <a:prstGeom prst="rect">
            <a:avLst/>
          </a:prstGeom>
        </p:spPr>
      </p:pic>
    </p:spTree>
    <p:extLst>
      <p:ext uri="{BB962C8B-B14F-4D97-AF65-F5344CB8AC3E}">
        <p14:creationId xmlns:p14="http://schemas.microsoft.com/office/powerpoint/2010/main" val="1648131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1000" fill="hold"/>
                                        <p:tgtEl>
                                          <p:spTgt spid="14"/>
                                        </p:tgtEl>
                                        <p:attrNameLst>
                                          <p:attrName>ppt_x</p:attrName>
                                        </p:attrNameLst>
                                      </p:cBhvr>
                                      <p:tavLst>
                                        <p:tav tm="0">
                                          <p:val>
                                            <p:strVal val="#ppt_x"/>
                                          </p:val>
                                        </p:tav>
                                        <p:tav tm="100000">
                                          <p:val>
                                            <p:strVal val="#ppt_x"/>
                                          </p:val>
                                        </p:tav>
                                      </p:tavLst>
                                    </p:anim>
                                    <p:anim calcmode="lin" valueType="num">
                                      <p:cBhvr additive="base">
                                        <p:cTn id="8" dur="10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6"/>
                                        </p:tgtEl>
                                        <p:attrNameLst>
                                          <p:attrName>style.visibility</p:attrName>
                                        </p:attrNameLst>
                                      </p:cBhvr>
                                      <p:to>
                                        <p:strVal val="visible"/>
                                      </p:to>
                                    </p:set>
                                    <p:anim calcmode="lin" valueType="num">
                                      <p:cBhvr additive="base">
                                        <p:cTn id="11" dur="500" fill="hold"/>
                                        <p:tgtEl>
                                          <p:spTgt spid="56"/>
                                        </p:tgtEl>
                                        <p:attrNameLst>
                                          <p:attrName>ppt_x</p:attrName>
                                        </p:attrNameLst>
                                      </p:cBhvr>
                                      <p:tavLst>
                                        <p:tav tm="0">
                                          <p:val>
                                            <p:strVal val="#ppt_x"/>
                                          </p:val>
                                        </p:tav>
                                        <p:tav tm="100000">
                                          <p:val>
                                            <p:strVal val="#ppt_x"/>
                                          </p:val>
                                        </p:tav>
                                      </p:tavLst>
                                    </p:anim>
                                    <p:anim calcmode="lin" valueType="num">
                                      <p:cBhvr additive="base">
                                        <p:cTn id="12"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5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F57BFB32-1148-46E9-ACBC-548F16E4630C}"/>
              </a:ext>
            </a:extLst>
          </p:cNvPr>
          <p:cNvSpPr/>
          <p:nvPr/>
        </p:nvSpPr>
        <p:spPr>
          <a:xfrm>
            <a:off x="-3152478" y="5934869"/>
            <a:ext cx="3832182" cy="605674"/>
          </a:xfrm>
          <a:prstGeom prst="roundRect">
            <a:avLst>
              <a:gd name="adj" fmla="val 50000"/>
            </a:avLst>
          </a:prstGeom>
          <a:solidFill>
            <a:srgbClr val="4811A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ontserrat"/>
              <a:ea typeface="+mn-ea"/>
              <a:cs typeface="+mn-cs"/>
            </a:endParaRPr>
          </a:p>
        </p:txBody>
      </p:sp>
      <p:sp>
        <p:nvSpPr>
          <p:cNvPr id="63" name="Rectangle: Rounded Corners 62">
            <a:extLst>
              <a:ext uri="{FF2B5EF4-FFF2-40B4-BE49-F238E27FC236}">
                <a16:creationId xmlns:a16="http://schemas.microsoft.com/office/drawing/2014/main" id="{F1B64E62-9F70-4F61-96CA-208AF08DB55F}"/>
              </a:ext>
            </a:extLst>
          </p:cNvPr>
          <p:cNvSpPr/>
          <p:nvPr/>
        </p:nvSpPr>
        <p:spPr>
          <a:xfrm>
            <a:off x="-4319010" y="5211024"/>
            <a:ext cx="5000240" cy="605674"/>
          </a:xfrm>
          <a:prstGeom prst="roundRect">
            <a:avLst>
              <a:gd name="adj" fmla="val 50000"/>
            </a:avLst>
          </a:prstGeom>
          <a:solidFill>
            <a:srgbClr val="1D46F3">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ontserrat"/>
              <a:ea typeface="+mn-ea"/>
              <a:cs typeface="+mn-cs"/>
            </a:endParaRPr>
          </a:p>
        </p:txBody>
      </p:sp>
      <p:sp>
        <p:nvSpPr>
          <p:cNvPr id="91" name="Rectangle: Rounded Corners 90">
            <a:extLst>
              <a:ext uri="{FF2B5EF4-FFF2-40B4-BE49-F238E27FC236}">
                <a16:creationId xmlns:a16="http://schemas.microsoft.com/office/drawing/2014/main" id="{513DD33A-860D-4A06-9C70-2956EEA6C44C}"/>
              </a:ext>
            </a:extLst>
          </p:cNvPr>
          <p:cNvSpPr/>
          <p:nvPr/>
        </p:nvSpPr>
        <p:spPr>
          <a:xfrm>
            <a:off x="-4315214" y="3763334"/>
            <a:ext cx="5000240" cy="605674"/>
          </a:xfrm>
          <a:prstGeom prst="roundRect">
            <a:avLst>
              <a:gd name="adj" fmla="val 50000"/>
            </a:avLst>
          </a:prstGeom>
          <a:solidFill>
            <a:srgbClr val="6F11B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ontserrat"/>
              <a:ea typeface="+mn-ea"/>
              <a:cs typeface="+mn-cs"/>
            </a:endParaRPr>
          </a:p>
        </p:txBody>
      </p:sp>
      <p:sp>
        <p:nvSpPr>
          <p:cNvPr id="3" name="TextBox 2">
            <a:extLst>
              <a:ext uri="{FF2B5EF4-FFF2-40B4-BE49-F238E27FC236}">
                <a16:creationId xmlns:a16="http://schemas.microsoft.com/office/drawing/2014/main" id="{404F5431-4666-4098-BB33-07F7C7C94D2F}"/>
              </a:ext>
            </a:extLst>
          </p:cNvPr>
          <p:cNvSpPr txBox="1"/>
          <p:nvPr/>
        </p:nvSpPr>
        <p:spPr>
          <a:xfrm>
            <a:off x="398178" y="4602597"/>
            <a:ext cx="1219200"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Montserrat"/>
                <a:ea typeface="+mn-ea"/>
                <a:cs typeface="+mn-cs"/>
              </a:rPr>
              <a:t>Design</a:t>
            </a:r>
          </a:p>
        </p:txBody>
      </p:sp>
      <p:sp>
        <p:nvSpPr>
          <p:cNvPr id="14" name="Freeform 10">
            <a:extLst>
              <a:ext uri="{FF2B5EF4-FFF2-40B4-BE49-F238E27FC236}">
                <a16:creationId xmlns:a16="http://schemas.microsoft.com/office/drawing/2014/main" id="{B1B17729-5AA4-4C2A-9BEF-6C006BA9A4B2}"/>
              </a:ext>
            </a:extLst>
          </p:cNvPr>
          <p:cNvSpPr>
            <a:spLocks/>
          </p:cNvSpPr>
          <p:nvPr/>
        </p:nvSpPr>
        <p:spPr bwMode="auto">
          <a:xfrm>
            <a:off x="329211" y="347761"/>
            <a:ext cx="2576333" cy="1814140"/>
          </a:xfrm>
          <a:custGeom>
            <a:avLst/>
            <a:gdLst>
              <a:gd name="T0" fmla="*/ 376 w 752"/>
              <a:gd name="T1" fmla="*/ 529 h 529"/>
              <a:gd name="T2" fmla="*/ 0 w 752"/>
              <a:gd name="T3" fmla="*/ 376 h 529"/>
              <a:gd name="T4" fmla="*/ 376 w 752"/>
              <a:gd name="T5" fmla="*/ 0 h 529"/>
              <a:gd name="T6" fmla="*/ 752 w 752"/>
              <a:gd name="T7" fmla="*/ 376 h 529"/>
              <a:gd name="T8" fmla="*/ 376 w 752"/>
              <a:gd name="T9" fmla="*/ 529 h 529"/>
            </a:gdLst>
            <a:ahLst/>
            <a:cxnLst>
              <a:cxn ang="0">
                <a:pos x="T0" y="T1"/>
              </a:cxn>
              <a:cxn ang="0">
                <a:pos x="T2" y="T3"/>
              </a:cxn>
              <a:cxn ang="0">
                <a:pos x="T4" y="T5"/>
              </a:cxn>
              <a:cxn ang="0">
                <a:pos x="T6" y="T7"/>
              </a:cxn>
              <a:cxn ang="0">
                <a:pos x="T8" y="T9"/>
              </a:cxn>
            </a:cxnLst>
            <a:rect l="0" t="0" r="r" b="b"/>
            <a:pathLst>
              <a:path w="752" h="529">
                <a:moveTo>
                  <a:pt x="376" y="529"/>
                </a:moveTo>
                <a:cubicBezTo>
                  <a:pt x="234" y="529"/>
                  <a:pt x="101" y="475"/>
                  <a:pt x="0" y="376"/>
                </a:cubicBezTo>
                <a:cubicBezTo>
                  <a:pt x="376" y="0"/>
                  <a:pt x="376" y="0"/>
                  <a:pt x="376" y="0"/>
                </a:cubicBezTo>
                <a:cubicBezTo>
                  <a:pt x="752" y="376"/>
                  <a:pt x="752" y="376"/>
                  <a:pt x="752" y="376"/>
                </a:cubicBezTo>
                <a:cubicBezTo>
                  <a:pt x="651" y="475"/>
                  <a:pt x="518" y="529"/>
                  <a:pt x="376" y="529"/>
                </a:cubicBezTo>
                <a:close/>
              </a:path>
            </a:pathLst>
          </a:custGeom>
          <a:solidFill>
            <a:schemeClr val="accent1"/>
          </a:solidFill>
          <a:ln>
            <a:noFill/>
          </a:ln>
          <a:effectLst>
            <a:outerShdw blurRad="254000" dist="190500" dir="2400000" sx="94000" sy="94000" algn="ctr" rotWithShape="0">
              <a:schemeClr val="accent1">
                <a:alpha val="40000"/>
              </a:scheme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srgbClr val="999999"/>
              </a:solidFill>
              <a:effectLst/>
              <a:uLnTx/>
              <a:uFillTx/>
              <a:latin typeface="Montserrat"/>
              <a:ea typeface="+mn-ea"/>
              <a:cs typeface="+mn-cs"/>
            </a:endParaRPr>
          </a:p>
        </p:txBody>
      </p:sp>
      <p:sp>
        <p:nvSpPr>
          <p:cNvPr id="15" name="Rectangle: Rounded Corners 89">
            <a:extLst>
              <a:ext uri="{FF2B5EF4-FFF2-40B4-BE49-F238E27FC236}">
                <a16:creationId xmlns:a16="http://schemas.microsoft.com/office/drawing/2014/main" id="{EBDD7F69-3CE8-4D2D-B61E-5B5D0B18D101}"/>
              </a:ext>
            </a:extLst>
          </p:cNvPr>
          <p:cNvSpPr/>
          <p:nvPr/>
        </p:nvSpPr>
        <p:spPr>
          <a:xfrm>
            <a:off x="-3154452" y="4487179"/>
            <a:ext cx="5230901" cy="605674"/>
          </a:xfrm>
          <a:prstGeom prst="roundRect">
            <a:avLst>
              <a:gd name="adj" fmla="val 50000"/>
            </a:avLst>
          </a:prstGeom>
          <a:solidFill>
            <a:srgbClr val="00A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ontserrat"/>
              <a:ea typeface="+mn-ea"/>
              <a:cs typeface="+mn-cs"/>
            </a:endParaRPr>
          </a:p>
        </p:txBody>
      </p:sp>
      <p:sp>
        <p:nvSpPr>
          <p:cNvPr id="16" name="TextBox 2">
            <a:extLst>
              <a:ext uri="{FF2B5EF4-FFF2-40B4-BE49-F238E27FC236}">
                <a16:creationId xmlns:a16="http://schemas.microsoft.com/office/drawing/2014/main" id="{404F5431-4666-4098-BB33-07F7C7C94D2F}"/>
              </a:ext>
            </a:extLst>
          </p:cNvPr>
          <p:cNvSpPr txBox="1"/>
          <p:nvPr/>
        </p:nvSpPr>
        <p:spPr>
          <a:xfrm>
            <a:off x="0" y="4605350"/>
            <a:ext cx="207644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Montserrat"/>
                <a:ea typeface="+mn-ea"/>
                <a:cs typeface="+mn-cs"/>
              </a:rPr>
              <a:t>Implementation </a:t>
            </a:r>
          </a:p>
        </p:txBody>
      </p:sp>
      <p:sp>
        <p:nvSpPr>
          <p:cNvPr id="17" name="Text Placeholder 56">
            <a:extLst>
              <a:ext uri="{FF2B5EF4-FFF2-40B4-BE49-F238E27FC236}">
                <a16:creationId xmlns:a16="http://schemas.microsoft.com/office/drawing/2014/main" id="{1393D93A-9D9A-4B4F-8F00-E8F467C71427}"/>
              </a:ext>
            </a:extLst>
          </p:cNvPr>
          <p:cNvSpPr txBox="1">
            <a:spLocks/>
          </p:cNvSpPr>
          <p:nvPr/>
        </p:nvSpPr>
        <p:spPr>
          <a:xfrm>
            <a:off x="2140600" y="565263"/>
            <a:ext cx="3425873" cy="3743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fr-FR" sz="2400" b="1" i="0" u="none" strike="noStrike" kern="1200" cap="none" spc="0" normalizeH="0" baseline="0" noProof="0" dirty="0">
                <a:ln>
                  <a:noFill/>
                </a:ln>
                <a:solidFill>
                  <a:srgbClr val="999999">
                    <a:lumMod val="50000"/>
                  </a:srgbClr>
                </a:solidFill>
                <a:effectLst/>
                <a:uLnTx/>
                <a:uFillTx/>
                <a:latin typeface="Montserrat"/>
                <a:ea typeface="+mn-ea"/>
                <a:cs typeface="+mn-cs"/>
              </a:rPr>
              <a:t>Face Recognition</a:t>
            </a:r>
            <a:endParaRPr kumimoji="0" lang="ru-RU" sz="2400" b="1" i="0" u="none" strike="noStrike" kern="1200" cap="none" spc="0" normalizeH="0" baseline="0" noProof="0" dirty="0">
              <a:ln>
                <a:noFill/>
              </a:ln>
              <a:solidFill>
                <a:srgbClr val="999999">
                  <a:lumMod val="50000"/>
                </a:srgbClr>
              </a:solidFill>
              <a:effectLst/>
              <a:uLnTx/>
              <a:uFillTx/>
              <a:latin typeface="Montserrat"/>
              <a:ea typeface="+mn-ea"/>
              <a:cs typeface="+mn-cs"/>
            </a:endParaRPr>
          </a:p>
        </p:txBody>
      </p:sp>
      <p:pic>
        <p:nvPicPr>
          <p:cNvPr id="18" name="Imag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9310" y="939594"/>
            <a:ext cx="816133" cy="816133"/>
          </a:xfrm>
          <a:prstGeom prst="rect">
            <a:avLst/>
          </a:prstGeom>
        </p:spPr>
      </p:pic>
      <p:sp>
        <p:nvSpPr>
          <p:cNvPr id="20" name="Rounded Rectangle 36">
            <a:extLst>
              <a:ext uri="{FF2B5EF4-FFF2-40B4-BE49-F238E27FC236}">
                <a16:creationId xmlns:a16="http://schemas.microsoft.com/office/drawing/2014/main" id="{D5C44A07-0DFC-42EA-B942-F870CBB350B4}"/>
              </a:ext>
            </a:extLst>
          </p:cNvPr>
          <p:cNvSpPr/>
          <p:nvPr/>
        </p:nvSpPr>
        <p:spPr>
          <a:xfrm>
            <a:off x="3436544" y="2117050"/>
            <a:ext cx="7069657" cy="466305"/>
          </a:xfrm>
          <a:prstGeom prst="roundRect">
            <a:avLst/>
          </a:prstGeom>
          <a:solidFill>
            <a:srgbClr val="4811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prstClr val="white"/>
                </a:solidFill>
                <a:latin typeface="Montserrat"/>
              </a:rPr>
              <a:t>Euclidean distance</a:t>
            </a:r>
            <a:r>
              <a:rPr kumimoji="0" lang="en-US" sz="1800" b="0" i="0" u="none" strike="noStrike" kern="1200" cap="none" spc="0" normalizeH="0" baseline="0" noProof="0" dirty="0">
                <a:ln>
                  <a:noFill/>
                </a:ln>
                <a:solidFill>
                  <a:prstClr val="white"/>
                </a:solidFill>
                <a:effectLst/>
                <a:uLnTx/>
                <a:uFillTx/>
                <a:latin typeface="Montserrat"/>
                <a:ea typeface="+mn-ea"/>
                <a:cs typeface="+mn-cs"/>
              </a:rPr>
              <a:t> Similarity</a:t>
            </a:r>
          </a:p>
        </p:txBody>
      </p:sp>
      <p:cxnSp>
        <p:nvCxnSpPr>
          <p:cNvPr id="21" name="Elbow Connector 22">
            <a:extLst>
              <a:ext uri="{FF2B5EF4-FFF2-40B4-BE49-F238E27FC236}">
                <a16:creationId xmlns:a16="http://schemas.microsoft.com/office/drawing/2014/main" id="{3121CD0C-82E1-44E8-9457-CB120B649180}"/>
              </a:ext>
            </a:extLst>
          </p:cNvPr>
          <p:cNvCxnSpPr>
            <a:cxnSpLocks/>
          </p:cNvCxnSpPr>
          <p:nvPr/>
        </p:nvCxnSpPr>
        <p:spPr>
          <a:xfrm rot="5400000">
            <a:off x="6668379" y="2988581"/>
            <a:ext cx="807930" cy="12700"/>
          </a:xfrm>
          <a:prstGeom prst="bentConnector3">
            <a:avLst>
              <a:gd name="adj1" fmla="val 96780"/>
            </a:avLst>
          </a:prstGeom>
          <a:ln w="15875">
            <a:prstDash val="dash"/>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30366286-D74B-496A-9E41-C7AD6F5873FA}"/>
              </a:ext>
            </a:extLst>
          </p:cNvPr>
          <p:cNvSpPr/>
          <p:nvPr/>
        </p:nvSpPr>
        <p:spPr>
          <a:xfrm>
            <a:off x="3317365" y="3429000"/>
            <a:ext cx="7474523" cy="1046094"/>
          </a:xfrm>
          <a:prstGeom prst="rect">
            <a:avLst/>
          </a:prstGeom>
          <a:noFill/>
          <a:ln w="15875">
            <a:solidFill>
              <a:srgbClr val="4811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ontserrat"/>
              <a:ea typeface="+mn-ea"/>
              <a:cs typeface="+mn-cs"/>
            </a:endParaRPr>
          </a:p>
        </p:txBody>
      </p:sp>
      <p:sp>
        <p:nvSpPr>
          <p:cNvPr id="24" name="TextBox 23">
            <a:extLst>
              <a:ext uri="{FF2B5EF4-FFF2-40B4-BE49-F238E27FC236}">
                <a16:creationId xmlns:a16="http://schemas.microsoft.com/office/drawing/2014/main" id="{DFFD645D-6865-4126-85DF-246CAD70B1D4}"/>
              </a:ext>
            </a:extLst>
          </p:cNvPr>
          <p:cNvSpPr txBox="1"/>
          <p:nvPr/>
        </p:nvSpPr>
        <p:spPr>
          <a:xfrm>
            <a:off x="3409237" y="3556950"/>
            <a:ext cx="7290778"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ontserrat"/>
                <a:ea typeface="+mn-ea"/>
                <a:cs typeface="+mn-cs"/>
              </a:rPr>
              <a:t>Measure of similarity between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Montserrat"/>
              </a:rPr>
              <a:t>A  detected face vector</a:t>
            </a:r>
            <a:r>
              <a:rPr kumimoji="0" lang="en-US" sz="1800" b="0" i="0" u="none" strike="noStrike" kern="1200" cap="none" spc="0" normalizeH="0" baseline="0" noProof="0" dirty="0">
                <a:ln>
                  <a:noFill/>
                </a:ln>
                <a:solidFill>
                  <a:prstClr val="black"/>
                </a:solidFill>
                <a:effectLst/>
                <a:uLnTx/>
                <a:uFillTx/>
                <a:latin typeface="Montserrat"/>
                <a:ea typeface="+mn-ea"/>
                <a:cs typeface="+mn-cs"/>
              </a:rPr>
              <a:t> and</a:t>
            </a:r>
            <a:r>
              <a:rPr kumimoji="0" lang="en-US" sz="1800" b="0" i="0" u="none" strike="noStrike" kern="1200" cap="none" spc="0" normalizeH="0" noProof="0" dirty="0">
                <a:ln>
                  <a:noFill/>
                </a:ln>
                <a:solidFill>
                  <a:prstClr val="black"/>
                </a:solidFill>
                <a:effectLst/>
                <a:uLnTx/>
                <a:uFillTx/>
                <a:latin typeface="Montserrat"/>
                <a:ea typeface="+mn-ea"/>
                <a:cs typeface="+mn-cs"/>
              </a:rPr>
              <a:t> every face vector in the data base</a:t>
            </a:r>
            <a:endParaRPr kumimoji="0" lang="en-US" sz="1800" b="0" i="0" u="none" strike="noStrike" kern="1200" cap="none" spc="0" normalizeH="0" baseline="0" noProof="0" dirty="0">
              <a:ln>
                <a:noFill/>
              </a:ln>
              <a:solidFill>
                <a:prstClr val="black"/>
              </a:solidFill>
              <a:effectLst/>
              <a:uLnTx/>
              <a:uFillTx/>
              <a:latin typeface="Montserrat"/>
              <a:ea typeface="+mn-ea"/>
              <a:cs typeface="+mn-cs"/>
            </a:endParaRPr>
          </a:p>
        </p:txBody>
      </p:sp>
      <p:cxnSp>
        <p:nvCxnSpPr>
          <p:cNvPr id="37" name="Elbow Connector 34">
            <a:extLst>
              <a:ext uri="{FF2B5EF4-FFF2-40B4-BE49-F238E27FC236}">
                <a16:creationId xmlns:a16="http://schemas.microsoft.com/office/drawing/2014/main" id="{E22DCCCA-633C-42A3-BD63-0FDEA7FFB94E}"/>
              </a:ext>
            </a:extLst>
          </p:cNvPr>
          <p:cNvCxnSpPr/>
          <p:nvPr/>
        </p:nvCxnSpPr>
        <p:spPr>
          <a:xfrm rot="5400000">
            <a:off x="5410784" y="3617948"/>
            <a:ext cx="731572" cy="2604247"/>
          </a:xfrm>
          <a:prstGeom prst="bentConnector3">
            <a:avLst>
              <a:gd name="adj1" fmla="val 50000"/>
            </a:avLst>
          </a:prstGeom>
          <a:ln w="158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22">
            <a:extLst>
              <a:ext uri="{FF2B5EF4-FFF2-40B4-BE49-F238E27FC236}">
                <a16:creationId xmlns:a16="http://schemas.microsoft.com/office/drawing/2014/main" id="{1DAE4014-DE54-46A3-824E-449BE2845D71}"/>
              </a:ext>
            </a:extLst>
          </p:cNvPr>
          <p:cNvCxnSpPr/>
          <p:nvPr/>
        </p:nvCxnSpPr>
        <p:spPr>
          <a:xfrm rot="16200000" flipH="1">
            <a:off x="8013597" y="3616512"/>
            <a:ext cx="734442" cy="2604248"/>
          </a:xfrm>
          <a:prstGeom prst="bentConnector3">
            <a:avLst>
              <a:gd name="adj1" fmla="val 50000"/>
            </a:avLst>
          </a:prstGeom>
          <a:ln w="15875">
            <a:prstDash val="dash"/>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CA2C8CB3-DBEA-4A88-BCA8-F4CB7F532D65}"/>
              </a:ext>
            </a:extLst>
          </p:cNvPr>
          <p:cNvSpPr txBox="1"/>
          <p:nvPr/>
        </p:nvSpPr>
        <p:spPr>
          <a:xfrm>
            <a:off x="3436544" y="5513861"/>
            <a:ext cx="2286269"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ontserrat"/>
                <a:ea typeface="+mn-ea"/>
                <a:cs typeface="+mn-cs"/>
              </a:rPr>
              <a:t>Suspect name</a:t>
            </a:r>
          </a:p>
        </p:txBody>
      </p:sp>
      <p:sp>
        <p:nvSpPr>
          <p:cNvPr id="40" name="TextBox 39">
            <a:extLst>
              <a:ext uri="{FF2B5EF4-FFF2-40B4-BE49-F238E27FC236}">
                <a16:creationId xmlns:a16="http://schemas.microsoft.com/office/drawing/2014/main" id="{2518EE69-E3EA-4DCE-8493-9D7115029EE6}"/>
              </a:ext>
            </a:extLst>
          </p:cNvPr>
          <p:cNvSpPr txBox="1"/>
          <p:nvPr/>
        </p:nvSpPr>
        <p:spPr>
          <a:xfrm>
            <a:off x="8539807" y="5493532"/>
            <a:ext cx="2286269"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ontserrat"/>
                <a:ea typeface="+mn-ea"/>
                <a:cs typeface="+mn-cs"/>
              </a:rPr>
              <a:t>Unknown</a:t>
            </a:r>
          </a:p>
        </p:txBody>
      </p:sp>
      <p:sp>
        <p:nvSpPr>
          <p:cNvPr id="41" name="TextBox 40">
            <a:extLst>
              <a:ext uri="{FF2B5EF4-FFF2-40B4-BE49-F238E27FC236}">
                <a16:creationId xmlns:a16="http://schemas.microsoft.com/office/drawing/2014/main" id="{49374681-8A51-4782-8556-6E08F1AE1C45}"/>
              </a:ext>
            </a:extLst>
          </p:cNvPr>
          <p:cNvSpPr txBox="1"/>
          <p:nvPr/>
        </p:nvSpPr>
        <p:spPr>
          <a:xfrm>
            <a:off x="4610500" y="4551414"/>
            <a:ext cx="203715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Montserrat"/>
              </a:rPr>
              <a:t>d&lt;0.6</a:t>
            </a:r>
            <a:endParaRPr kumimoji="0" lang="en-US" sz="1800" b="0" i="0" u="none" strike="noStrike" kern="1200" cap="none" spc="0" normalizeH="0" baseline="0" noProof="0" dirty="0">
              <a:ln>
                <a:noFill/>
              </a:ln>
              <a:solidFill>
                <a:prstClr val="black"/>
              </a:solidFill>
              <a:effectLst/>
              <a:uLnTx/>
              <a:uFillTx/>
              <a:latin typeface="Montserrat"/>
              <a:ea typeface="+mn-ea"/>
              <a:cs typeface="+mn-cs"/>
            </a:endParaRPr>
          </a:p>
        </p:txBody>
      </p:sp>
    </p:spTree>
    <p:extLst>
      <p:ext uri="{BB962C8B-B14F-4D97-AF65-F5344CB8AC3E}">
        <p14:creationId xmlns:p14="http://schemas.microsoft.com/office/powerpoint/2010/main" val="1378221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1000" fill="hold"/>
                                        <p:tgtEl>
                                          <p:spTgt spid="14"/>
                                        </p:tgtEl>
                                        <p:attrNameLst>
                                          <p:attrName>ppt_x</p:attrName>
                                        </p:attrNameLst>
                                      </p:cBhvr>
                                      <p:tavLst>
                                        <p:tav tm="0">
                                          <p:val>
                                            <p:strVal val="#ppt_x"/>
                                          </p:val>
                                        </p:tav>
                                        <p:tav tm="100000">
                                          <p:val>
                                            <p:strVal val="#ppt_x"/>
                                          </p:val>
                                        </p:tav>
                                      </p:tavLst>
                                    </p:anim>
                                    <p:anim calcmode="lin" valueType="num">
                                      <p:cBhvr additive="base">
                                        <p:cTn id="8" dur="10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barn(inVertical)">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24"/>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barn(inVertical)">
                                      <p:cBhvr>
                                        <p:cTn id="28" dur="500"/>
                                        <p:tgtEl>
                                          <p:spTgt spid="37"/>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41"/>
                                        </p:tgtEl>
                                        <p:attrNameLst>
                                          <p:attrName>style.visibility</p:attrName>
                                        </p:attrNameLst>
                                      </p:cBhvr>
                                      <p:to>
                                        <p:strVal val="visible"/>
                                      </p:to>
                                    </p:set>
                                    <p:animEffect transition="in" filter="fade">
                                      <p:cBhvr>
                                        <p:cTn id="33" dur="1000"/>
                                        <p:tgtEl>
                                          <p:spTgt spid="41"/>
                                        </p:tgtEl>
                                      </p:cBhvr>
                                    </p:animEffect>
                                    <p:anim calcmode="lin" valueType="num">
                                      <p:cBhvr>
                                        <p:cTn id="34" dur="1000" fill="hold"/>
                                        <p:tgtEl>
                                          <p:spTgt spid="41"/>
                                        </p:tgtEl>
                                        <p:attrNameLst>
                                          <p:attrName>ppt_x</p:attrName>
                                        </p:attrNameLst>
                                      </p:cBhvr>
                                      <p:tavLst>
                                        <p:tav tm="0">
                                          <p:val>
                                            <p:strVal val="#ppt_x"/>
                                          </p:val>
                                        </p:tav>
                                        <p:tav tm="100000">
                                          <p:val>
                                            <p:strVal val="#ppt_x"/>
                                          </p:val>
                                        </p:tav>
                                      </p:tavLst>
                                    </p:anim>
                                    <p:anim calcmode="lin" valueType="num">
                                      <p:cBhvr>
                                        <p:cTn id="35"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39"/>
                                        </p:tgtEl>
                                        <p:attrNameLst>
                                          <p:attrName>style.visibility</p:attrName>
                                        </p:attrNameLst>
                                      </p:cBhvr>
                                      <p:to>
                                        <p:strVal val="visible"/>
                                      </p:to>
                                    </p:set>
                                    <p:anim calcmode="lin" valueType="num">
                                      <p:cBhvr additive="base">
                                        <p:cTn id="40" dur="500" fill="hold"/>
                                        <p:tgtEl>
                                          <p:spTgt spid="39"/>
                                        </p:tgtEl>
                                        <p:attrNameLst>
                                          <p:attrName>ppt_x</p:attrName>
                                        </p:attrNameLst>
                                      </p:cBhvr>
                                      <p:tavLst>
                                        <p:tav tm="0">
                                          <p:val>
                                            <p:strVal val="#ppt_x"/>
                                          </p:val>
                                        </p:tav>
                                        <p:tav tm="100000">
                                          <p:val>
                                            <p:strVal val="#ppt_x"/>
                                          </p:val>
                                        </p:tav>
                                      </p:tavLst>
                                    </p:anim>
                                    <p:anim calcmode="lin" valueType="num">
                                      <p:cBhvr additive="base">
                                        <p:cTn id="41"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nodeType="clickEffect">
                                  <p:stCondLst>
                                    <p:cond delay="0"/>
                                  </p:stCondLst>
                                  <p:childTnLst>
                                    <p:set>
                                      <p:cBhvr>
                                        <p:cTn id="45" dur="1" fill="hold">
                                          <p:stCondLst>
                                            <p:cond delay="0"/>
                                          </p:stCondLst>
                                        </p:cTn>
                                        <p:tgtEl>
                                          <p:spTgt spid="38"/>
                                        </p:tgtEl>
                                        <p:attrNameLst>
                                          <p:attrName>style.visibility</p:attrName>
                                        </p:attrNameLst>
                                      </p:cBhvr>
                                      <p:to>
                                        <p:strVal val="visible"/>
                                      </p:to>
                                    </p:set>
                                    <p:animEffect transition="in" filter="barn(inVertical)">
                                      <p:cBhvr>
                                        <p:cTn id="46" dur="500"/>
                                        <p:tgtEl>
                                          <p:spTgt spid="38"/>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40"/>
                                        </p:tgtEl>
                                        <p:attrNameLst>
                                          <p:attrName>style.visibility</p:attrName>
                                        </p:attrNameLst>
                                      </p:cBhvr>
                                      <p:to>
                                        <p:strVal val="visible"/>
                                      </p:to>
                                    </p:set>
                                    <p:anim calcmode="lin" valueType="num">
                                      <p:cBhvr additive="base">
                                        <p:cTn id="51" dur="500" fill="hold"/>
                                        <p:tgtEl>
                                          <p:spTgt spid="40"/>
                                        </p:tgtEl>
                                        <p:attrNameLst>
                                          <p:attrName>ppt_x</p:attrName>
                                        </p:attrNameLst>
                                      </p:cBhvr>
                                      <p:tavLst>
                                        <p:tav tm="0">
                                          <p:val>
                                            <p:strVal val="#ppt_x"/>
                                          </p:val>
                                        </p:tav>
                                        <p:tav tm="100000">
                                          <p:val>
                                            <p:strVal val="#ppt_x"/>
                                          </p:val>
                                        </p:tav>
                                      </p:tavLst>
                                    </p:anim>
                                    <p:anim calcmode="lin" valueType="num">
                                      <p:cBhvr additive="base">
                                        <p:cTn id="52"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0" grpId="0" animBg="1"/>
      <p:bldP spid="23" grpId="0" animBg="1"/>
      <p:bldP spid="24" grpId="0"/>
      <p:bldP spid="39" grpId="0"/>
      <p:bldP spid="40" grpId="0"/>
      <p:bldP spid="4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F57BFB32-1148-46E9-ACBC-548F16E4630C}"/>
              </a:ext>
            </a:extLst>
          </p:cNvPr>
          <p:cNvSpPr/>
          <p:nvPr/>
        </p:nvSpPr>
        <p:spPr>
          <a:xfrm>
            <a:off x="-3152478" y="5934869"/>
            <a:ext cx="3832182" cy="605674"/>
          </a:xfrm>
          <a:prstGeom prst="roundRect">
            <a:avLst>
              <a:gd name="adj" fmla="val 50000"/>
            </a:avLst>
          </a:prstGeom>
          <a:solidFill>
            <a:srgbClr val="4811A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Rounded Corners 62">
            <a:extLst>
              <a:ext uri="{FF2B5EF4-FFF2-40B4-BE49-F238E27FC236}">
                <a16:creationId xmlns:a16="http://schemas.microsoft.com/office/drawing/2014/main" id="{F1B64E62-9F70-4F61-96CA-208AF08DB55F}"/>
              </a:ext>
            </a:extLst>
          </p:cNvPr>
          <p:cNvSpPr/>
          <p:nvPr/>
        </p:nvSpPr>
        <p:spPr>
          <a:xfrm>
            <a:off x="-4320536" y="5240436"/>
            <a:ext cx="5000240" cy="605674"/>
          </a:xfrm>
          <a:prstGeom prst="roundRect">
            <a:avLst>
              <a:gd name="adj" fmla="val 50000"/>
            </a:avLst>
          </a:prstGeom>
          <a:solidFill>
            <a:srgbClr val="1D46F3">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Rectangle: Rounded Corners 90">
            <a:extLst>
              <a:ext uri="{FF2B5EF4-FFF2-40B4-BE49-F238E27FC236}">
                <a16:creationId xmlns:a16="http://schemas.microsoft.com/office/drawing/2014/main" id="{513DD33A-860D-4A06-9C70-2956EEA6C44C}"/>
              </a:ext>
            </a:extLst>
          </p:cNvPr>
          <p:cNvSpPr/>
          <p:nvPr/>
        </p:nvSpPr>
        <p:spPr>
          <a:xfrm>
            <a:off x="-2903529" y="4503145"/>
            <a:ext cx="5000240" cy="605674"/>
          </a:xfrm>
          <a:prstGeom prst="roundRect">
            <a:avLst>
              <a:gd name="adj" fmla="val 50000"/>
            </a:avLst>
          </a:prstGeom>
          <a:solidFill>
            <a:srgbClr val="00A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Rectangle: Rounded Corners 91">
            <a:extLst>
              <a:ext uri="{FF2B5EF4-FFF2-40B4-BE49-F238E27FC236}">
                <a16:creationId xmlns:a16="http://schemas.microsoft.com/office/drawing/2014/main" id="{64DEB66D-CB76-4B42-87FB-398B87D6CC15}"/>
              </a:ext>
            </a:extLst>
          </p:cNvPr>
          <p:cNvSpPr/>
          <p:nvPr/>
        </p:nvSpPr>
        <p:spPr>
          <a:xfrm>
            <a:off x="-4320536" y="3797249"/>
            <a:ext cx="5000240" cy="605674"/>
          </a:xfrm>
          <a:prstGeom prst="roundRect">
            <a:avLst>
              <a:gd name="adj" fmla="val 50000"/>
            </a:avLst>
          </a:prstGeom>
          <a:solidFill>
            <a:srgbClr val="6F11B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404F5431-4666-4098-BB33-07F7C7C94D2F}"/>
              </a:ext>
            </a:extLst>
          </p:cNvPr>
          <p:cNvSpPr txBox="1"/>
          <p:nvPr/>
        </p:nvSpPr>
        <p:spPr>
          <a:xfrm>
            <a:off x="34549" y="4622284"/>
            <a:ext cx="2205508" cy="369332"/>
          </a:xfrm>
          <a:prstGeom prst="rect">
            <a:avLst/>
          </a:prstGeom>
          <a:noFill/>
        </p:spPr>
        <p:txBody>
          <a:bodyPr wrap="square" rtlCol="0">
            <a:spAutoFit/>
          </a:bodyPr>
          <a:lstStyle/>
          <a:p>
            <a:r>
              <a:rPr lang="en-US" dirty="0">
                <a:solidFill>
                  <a:schemeClr val="bg1"/>
                </a:solidFill>
              </a:rPr>
              <a:t>Implementation</a:t>
            </a:r>
            <a:endParaRPr lang="en-US" sz="1700" dirty="0">
              <a:solidFill>
                <a:schemeClr val="bg1"/>
              </a:solidFill>
            </a:endParaRPr>
          </a:p>
        </p:txBody>
      </p:sp>
      <p:sp>
        <p:nvSpPr>
          <p:cNvPr id="29" name="Freeform 6"/>
          <p:cNvSpPr>
            <a:spLocks/>
          </p:cNvSpPr>
          <p:nvPr/>
        </p:nvSpPr>
        <p:spPr bwMode="auto">
          <a:xfrm>
            <a:off x="3675300" y="1544756"/>
            <a:ext cx="1911350" cy="2774950"/>
          </a:xfrm>
          <a:custGeom>
            <a:avLst/>
            <a:gdLst>
              <a:gd name="T0" fmla="*/ 408 w 502"/>
              <a:gd name="T1" fmla="*/ 0 h 728"/>
              <a:gd name="T2" fmla="*/ 94 w 502"/>
              <a:gd name="T3" fmla="*/ 0 h 728"/>
              <a:gd name="T4" fmla="*/ 0 w 502"/>
              <a:gd name="T5" fmla="*/ 94 h 728"/>
              <a:gd name="T6" fmla="*/ 0 w 502"/>
              <a:gd name="T7" fmla="*/ 408 h 728"/>
              <a:gd name="T8" fmla="*/ 94 w 502"/>
              <a:gd name="T9" fmla="*/ 502 h 728"/>
              <a:gd name="T10" fmla="*/ 188 w 502"/>
              <a:gd name="T11" fmla="*/ 502 h 728"/>
              <a:gd name="T12" fmla="*/ 220 w 502"/>
              <a:gd name="T13" fmla="*/ 533 h 728"/>
              <a:gd name="T14" fmla="*/ 220 w 502"/>
              <a:gd name="T15" fmla="*/ 613 h 728"/>
              <a:gd name="T16" fmla="*/ 191 w 502"/>
              <a:gd name="T17" fmla="*/ 613 h 728"/>
              <a:gd name="T18" fmla="*/ 251 w 502"/>
              <a:gd name="T19" fmla="*/ 728 h 728"/>
              <a:gd name="T20" fmla="*/ 310 w 502"/>
              <a:gd name="T21" fmla="*/ 613 h 728"/>
              <a:gd name="T22" fmla="*/ 282 w 502"/>
              <a:gd name="T23" fmla="*/ 613 h 728"/>
              <a:gd name="T24" fmla="*/ 282 w 502"/>
              <a:gd name="T25" fmla="*/ 533 h 728"/>
              <a:gd name="T26" fmla="*/ 277 w 502"/>
              <a:gd name="T27" fmla="*/ 502 h 728"/>
              <a:gd name="T28" fmla="*/ 188 w 502"/>
              <a:gd name="T29" fmla="*/ 439 h 728"/>
              <a:gd name="T30" fmla="*/ 181 w 502"/>
              <a:gd name="T31" fmla="*/ 439 h 728"/>
              <a:gd name="T32" fmla="*/ 94 w 502"/>
              <a:gd name="T33" fmla="*/ 439 h 728"/>
              <a:gd name="T34" fmla="*/ 63 w 502"/>
              <a:gd name="T35" fmla="*/ 408 h 728"/>
              <a:gd name="T36" fmla="*/ 63 w 502"/>
              <a:gd name="T37" fmla="*/ 94 h 728"/>
              <a:gd name="T38" fmla="*/ 94 w 502"/>
              <a:gd name="T39" fmla="*/ 63 h 728"/>
              <a:gd name="T40" fmla="*/ 408 w 502"/>
              <a:gd name="T41" fmla="*/ 63 h 728"/>
              <a:gd name="T42" fmla="*/ 439 w 502"/>
              <a:gd name="T43" fmla="*/ 94 h 728"/>
              <a:gd name="T44" fmla="*/ 439 w 502"/>
              <a:gd name="T45" fmla="*/ 408 h 728"/>
              <a:gd name="T46" fmla="*/ 408 w 502"/>
              <a:gd name="T47" fmla="*/ 439 h 728"/>
              <a:gd name="T48" fmla="*/ 256 w 502"/>
              <a:gd name="T49" fmla="*/ 439 h 728"/>
              <a:gd name="T50" fmla="*/ 306 w 502"/>
              <a:gd name="T51" fmla="*/ 502 h 728"/>
              <a:gd name="T52" fmla="*/ 408 w 502"/>
              <a:gd name="T53" fmla="*/ 502 h 728"/>
              <a:gd name="T54" fmla="*/ 502 w 502"/>
              <a:gd name="T55" fmla="*/ 408 h 728"/>
              <a:gd name="T56" fmla="*/ 502 w 502"/>
              <a:gd name="T57" fmla="*/ 94 h 728"/>
              <a:gd name="T58" fmla="*/ 408 w 502"/>
              <a:gd name="T59" fmla="*/ 0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2" h="728">
                <a:moveTo>
                  <a:pt x="408" y="0"/>
                </a:moveTo>
                <a:cubicBezTo>
                  <a:pt x="94" y="0"/>
                  <a:pt x="94" y="0"/>
                  <a:pt x="94" y="0"/>
                </a:cubicBezTo>
                <a:cubicBezTo>
                  <a:pt x="43" y="0"/>
                  <a:pt x="0" y="43"/>
                  <a:pt x="0" y="94"/>
                </a:cubicBezTo>
                <a:cubicBezTo>
                  <a:pt x="0" y="408"/>
                  <a:pt x="0" y="408"/>
                  <a:pt x="0" y="408"/>
                </a:cubicBezTo>
                <a:cubicBezTo>
                  <a:pt x="0" y="460"/>
                  <a:pt x="43" y="502"/>
                  <a:pt x="94" y="502"/>
                </a:cubicBezTo>
                <a:cubicBezTo>
                  <a:pt x="188" y="502"/>
                  <a:pt x="188" y="502"/>
                  <a:pt x="188" y="502"/>
                </a:cubicBezTo>
                <a:cubicBezTo>
                  <a:pt x="206" y="502"/>
                  <a:pt x="220" y="516"/>
                  <a:pt x="220" y="533"/>
                </a:cubicBezTo>
                <a:cubicBezTo>
                  <a:pt x="220" y="613"/>
                  <a:pt x="220" y="613"/>
                  <a:pt x="220" y="613"/>
                </a:cubicBezTo>
                <a:cubicBezTo>
                  <a:pt x="191" y="613"/>
                  <a:pt x="191" y="613"/>
                  <a:pt x="191" y="613"/>
                </a:cubicBezTo>
                <a:cubicBezTo>
                  <a:pt x="251" y="728"/>
                  <a:pt x="251" y="728"/>
                  <a:pt x="251" y="728"/>
                </a:cubicBezTo>
                <a:cubicBezTo>
                  <a:pt x="310" y="613"/>
                  <a:pt x="310" y="613"/>
                  <a:pt x="310" y="613"/>
                </a:cubicBezTo>
                <a:cubicBezTo>
                  <a:pt x="282" y="613"/>
                  <a:pt x="282" y="613"/>
                  <a:pt x="282" y="613"/>
                </a:cubicBezTo>
                <a:cubicBezTo>
                  <a:pt x="282" y="533"/>
                  <a:pt x="282" y="533"/>
                  <a:pt x="282" y="533"/>
                </a:cubicBezTo>
                <a:cubicBezTo>
                  <a:pt x="282" y="522"/>
                  <a:pt x="280" y="512"/>
                  <a:pt x="277" y="502"/>
                </a:cubicBezTo>
                <a:cubicBezTo>
                  <a:pt x="264" y="464"/>
                  <a:pt x="230" y="439"/>
                  <a:pt x="188" y="439"/>
                </a:cubicBezTo>
                <a:cubicBezTo>
                  <a:pt x="181" y="439"/>
                  <a:pt x="181" y="439"/>
                  <a:pt x="181" y="439"/>
                </a:cubicBezTo>
                <a:cubicBezTo>
                  <a:pt x="94" y="439"/>
                  <a:pt x="94" y="439"/>
                  <a:pt x="94" y="439"/>
                </a:cubicBezTo>
                <a:cubicBezTo>
                  <a:pt x="77" y="439"/>
                  <a:pt x="63" y="425"/>
                  <a:pt x="63" y="408"/>
                </a:cubicBezTo>
                <a:cubicBezTo>
                  <a:pt x="63" y="94"/>
                  <a:pt x="63" y="94"/>
                  <a:pt x="63" y="94"/>
                </a:cubicBezTo>
                <a:cubicBezTo>
                  <a:pt x="63" y="77"/>
                  <a:pt x="77" y="63"/>
                  <a:pt x="94" y="63"/>
                </a:cubicBezTo>
                <a:cubicBezTo>
                  <a:pt x="408" y="63"/>
                  <a:pt x="408" y="63"/>
                  <a:pt x="408" y="63"/>
                </a:cubicBezTo>
                <a:cubicBezTo>
                  <a:pt x="425" y="63"/>
                  <a:pt x="439" y="77"/>
                  <a:pt x="439" y="94"/>
                </a:cubicBezTo>
                <a:cubicBezTo>
                  <a:pt x="439" y="408"/>
                  <a:pt x="439" y="408"/>
                  <a:pt x="439" y="408"/>
                </a:cubicBezTo>
                <a:cubicBezTo>
                  <a:pt x="439" y="425"/>
                  <a:pt x="425" y="439"/>
                  <a:pt x="408" y="439"/>
                </a:cubicBezTo>
                <a:cubicBezTo>
                  <a:pt x="256" y="439"/>
                  <a:pt x="256" y="439"/>
                  <a:pt x="256" y="439"/>
                </a:cubicBezTo>
                <a:cubicBezTo>
                  <a:pt x="285" y="448"/>
                  <a:pt x="302" y="475"/>
                  <a:pt x="306" y="502"/>
                </a:cubicBezTo>
                <a:cubicBezTo>
                  <a:pt x="408" y="502"/>
                  <a:pt x="408" y="502"/>
                  <a:pt x="408" y="502"/>
                </a:cubicBezTo>
                <a:cubicBezTo>
                  <a:pt x="459" y="502"/>
                  <a:pt x="502" y="460"/>
                  <a:pt x="502" y="408"/>
                </a:cubicBezTo>
                <a:cubicBezTo>
                  <a:pt x="502" y="94"/>
                  <a:pt x="502" y="94"/>
                  <a:pt x="502" y="94"/>
                </a:cubicBezTo>
                <a:cubicBezTo>
                  <a:pt x="502" y="43"/>
                  <a:pt x="459" y="0"/>
                  <a:pt x="408" y="0"/>
                </a:cubicBezTo>
                <a:close/>
              </a:path>
            </a:pathLst>
          </a:custGeom>
          <a:solidFill>
            <a:schemeClr val="accent1"/>
          </a:solidFill>
          <a:ln>
            <a:noFill/>
          </a:ln>
          <a:effectLst>
            <a:outerShdw blurRad="254000" dist="101600" dir="2400000" sx="94000" sy="94000" algn="ctr" rotWithShape="0">
              <a:schemeClr val="accent1">
                <a:alpha val="38000"/>
              </a:scheme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32" name="Freeform 7"/>
          <p:cNvSpPr>
            <a:spLocks/>
          </p:cNvSpPr>
          <p:nvPr/>
        </p:nvSpPr>
        <p:spPr bwMode="auto">
          <a:xfrm>
            <a:off x="6341877" y="1544756"/>
            <a:ext cx="1911350" cy="2774950"/>
          </a:xfrm>
          <a:custGeom>
            <a:avLst/>
            <a:gdLst>
              <a:gd name="T0" fmla="*/ 408 w 502"/>
              <a:gd name="T1" fmla="*/ 0 h 728"/>
              <a:gd name="T2" fmla="*/ 94 w 502"/>
              <a:gd name="T3" fmla="*/ 0 h 728"/>
              <a:gd name="T4" fmla="*/ 0 w 502"/>
              <a:gd name="T5" fmla="*/ 94 h 728"/>
              <a:gd name="T6" fmla="*/ 0 w 502"/>
              <a:gd name="T7" fmla="*/ 408 h 728"/>
              <a:gd name="T8" fmla="*/ 94 w 502"/>
              <a:gd name="T9" fmla="*/ 502 h 728"/>
              <a:gd name="T10" fmla="*/ 188 w 502"/>
              <a:gd name="T11" fmla="*/ 502 h 728"/>
              <a:gd name="T12" fmla="*/ 220 w 502"/>
              <a:gd name="T13" fmla="*/ 533 h 728"/>
              <a:gd name="T14" fmla="*/ 220 w 502"/>
              <a:gd name="T15" fmla="*/ 613 h 728"/>
              <a:gd name="T16" fmla="*/ 191 w 502"/>
              <a:gd name="T17" fmla="*/ 613 h 728"/>
              <a:gd name="T18" fmla="*/ 251 w 502"/>
              <a:gd name="T19" fmla="*/ 728 h 728"/>
              <a:gd name="T20" fmla="*/ 310 w 502"/>
              <a:gd name="T21" fmla="*/ 613 h 728"/>
              <a:gd name="T22" fmla="*/ 282 w 502"/>
              <a:gd name="T23" fmla="*/ 613 h 728"/>
              <a:gd name="T24" fmla="*/ 282 w 502"/>
              <a:gd name="T25" fmla="*/ 533 h 728"/>
              <a:gd name="T26" fmla="*/ 277 w 502"/>
              <a:gd name="T27" fmla="*/ 502 h 728"/>
              <a:gd name="T28" fmla="*/ 188 w 502"/>
              <a:gd name="T29" fmla="*/ 439 h 728"/>
              <a:gd name="T30" fmla="*/ 181 w 502"/>
              <a:gd name="T31" fmla="*/ 439 h 728"/>
              <a:gd name="T32" fmla="*/ 94 w 502"/>
              <a:gd name="T33" fmla="*/ 439 h 728"/>
              <a:gd name="T34" fmla="*/ 63 w 502"/>
              <a:gd name="T35" fmla="*/ 408 h 728"/>
              <a:gd name="T36" fmla="*/ 63 w 502"/>
              <a:gd name="T37" fmla="*/ 94 h 728"/>
              <a:gd name="T38" fmla="*/ 94 w 502"/>
              <a:gd name="T39" fmla="*/ 63 h 728"/>
              <a:gd name="T40" fmla="*/ 408 w 502"/>
              <a:gd name="T41" fmla="*/ 63 h 728"/>
              <a:gd name="T42" fmla="*/ 439 w 502"/>
              <a:gd name="T43" fmla="*/ 94 h 728"/>
              <a:gd name="T44" fmla="*/ 439 w 502"/>
              <a:gd name="T45" fmla="*/ 408 h 728"/>
              <a:gd name="T46" fmla="*/ 408 w 502"/>
              <a:gd name="T47" fmla="*/ 439 h 728"/>
              <a:gd name="T48" fmla="*/ 256 w 502"/>
              <a:gd name="T49" fmla="*/ 439 h 728"/>
              <a:gd name="T50" fmla="*/ 306 w 502"/>
              <a:gd name="T51" fmla="*/ 502 h 728"/>
              <a:gd name="T52" fmla="*/ 408 w 502"/>
              <a:gd name="T53" fmla="*/ 502 h 728"/>
              <a:gd name="T54" fmla="*/ 502 w 502"/>
              <a:gd name="T55" fmla="*/ 408 h 728"/>
              <a:gd name="T56" fmla="*/ 502 w 502"/>
              <a:gd name="T57" fmla="*/ 94 h 728"/>
              <a:gd name="T58" fmla="*/ 408 w 502"/>
              <a:gd name="T59" fmla="*/ 0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2" h="728">
                <a:moveTo>
                  <a:pt x="408" y="0"/>
                </a:moveTo>
                <a:cubicBezTo>
                  <a:pt x="94" y="0"/>
                  <a:pt x="94" y="0"/>
                  <a:pt x="94" y="0"/>
                </a:cubicBezTo>
                <a:cubicBezTo>
                  <a:pt x="43" y="0"/>
                  <a:pt x="0" y="43"/>
                  <a:pt x="0" y="94"/>
                </a:cubicBezTo>
                <a:cubicBezTo>
                  <a:pt x="0" y="408"/>
                  <a:pt x="0" y="408"/>
                  <a:pt x="0" y="408"/>
                </a:cubicBezTo>
                <a:cubicBezTo>
                  <a:pt x="0" y="460"/>
                  <a:pt x="43" y="502"/>
                  <a:pt x="94" y="502"/>
                </a:cubicBezTo>
                <a:cubicBezTo>
                  <a:pt x="188" y="502"/>
                  <a:pt x="188" y="502"/>
                  <a:pt x="188" y="502"/>
                </a:cubicBezTo>
                <a:cubicBezTo>
                  <a:pt x="206" y="502"/>
                  <a:pt x="220" y="516"/>
                  <a:pt x="220" y="533"/>
                </a:cubicBezTo>
                <a:cubicBezTo>
                  <a:pt x="220" y="613"/>
                  <a:pt x="220" y="613"/>
                  <a:pt x="220" y="613"/>
                </a:cubicBezTo>
                <a:cubicBezTo>
                  <a:pt x="191" y="613"/>
                  <a:pt x="191" y="613"/>
                  <a:pt x="191" y="613"/>
                </a:cubicBezTo>
                <a:cubicBezTo>
                  <a:pt x="251" y="728"/>
                  <a:pt x="251" y="728"/>
                  <a:pt x="251" y="728"/>
                </a:cubicBezTo>
                <a:cubicBezTo>
                  <a:pt x="310" y="613"/>
                  <a:pt x="310" y="613"/>
                  <a:pt x="310" y="613"/>
                </a:cubicBezTo>
                <a:cubicBezTo>
                  <a:pt x="282" y="613"/>
                  <a:pt x="282" y="613"/>
                  <a:pt x="282" y="613"/>
                </a:cubicBezTo>
                <a:cubicBezTo>
                  <a:pt x="282" y="533"/>
                  <a:pt x="282" y="533"/>
                  <a:pt x="282" y="533"/>
                </a:cubicBezTo>
                <a:cubicBezTo>
                  <a:pt x="282" y="522"/>
                  <a:pt x="280" y="512"/>
                  <a:pt x="277" y="502"/>
                </a:cubicBezTo>
                <a:cubicBezTo>
                  <a:pt x="264" y="464"/>
                  <a:pt x="230" y="439"/>
                  <a:pt x="188" y="439"/>
                </a:cubicBezTo>
                <a:cubicBezTo>
                  <a:pt x="181" y="439"/>
                  <a:pt x="181" y="439"/>
                  <a:pt x="181" y="439"/>
                </a:cubicBezTo>
                <a:cubicBezTo>
                  <a:pt x="94" y="439"/>
                  <a:pt x="94" y="439"/>
                  <a:pt x="94" y="439"/>
                </a:cubicBezTo>
                <a:cubicBezTo>
                  <a:pt x="77" y="439"/>
                  <a:pt x="63" y="425"/>
                  <a:pt x="63" y="408"/>
                </a:cubicBezTo>
                <a:cubicBezTo>
                  <a:pt x="63" y="94"/>
                  <a:pt x="63" y="94"/>
                  <a:pt x="63" y="94"/>
                </a:cubicBezTo>
                <a:cubicBezTo>
                  <a:pt x="63" y="77"/>
                  <a:pt x="77" y="63"/>
                  <a:pt x="94" y="63"/>
                </a:cubicBezTo>
                <a:cubicBezTo>
                  <a:pt x="408" y="63"/>
                  <a:pt x="408" y="63"/>
                  <a:pt x="408" y="63"/>
                </a:cubicBezTo>
                <a:cubicBezTo>
                  <a:pt x="425" y="63"/>
                  <a:pt x="439" y="77"/>
                  <a:pt x="439" y="94"/>
                </a:cubicBezTo>
                <a:cubicBezTo>
                  <a:pt x="439" y="408"/>
                  <a:pt x="439" y="408"/>
                  <a:pt x="439" y="408"/>
                </a:cubicBezTo>
                <a:cubicBezTo>
                  <a:pt x="439" y="425"/>
                  <a:pt x="425" y="439"/>
                  <a:pt x="408" y="439"/>
                </a:cubicBezTo>
                <a:cubicBezTo>
                  <a:pt x="256" y="439"/>
                  <a:pt x="256" y="439"/>
                  <a:pt x="256" y="439"/>
                </a:cubicBezTo>
                <a:cubicBezTo>
                  <a:pt x="285" y="448"/>
                  <a:pt x="302" y="475"/>
                  <a:pt x="306" y="502"/>
                </a:cubicBezTo>
                <a:cubicBezTo>
                  <a:pt x="408" y="502"/>
                  <a:pt x="408" y="502"/>
                  <a:pt x="408" y="502"/>
                </a:cubicBezTo>
                <a:cubicBezTo>
                  <a:pt x="459" y="502"/>
                  <a:pt x="502" y="460"/>
                  <a:pt x="502" y="408"/>
                </a:cubicBezTo>
                <a:cubicBezTo>
                  <a:pt x="502" y="94"/>
                  <a:pt x="502" y="94"/>
                  <a:pt x="502" y="94"/>
                </a:cubicBezTo>
                <a:cubicBezTo>
                  <a:pt x="502" y="43"/>
                  <a:pt x="459" y="0"/>
                  <a:pt x="408" y="0"/>
                </a:cubicBezTo>
                <a:close/>
              </a:path>
            </a:pathLst>
          </a:custGeom>
          <a:solidFill>
            <a:schemeClr val="accent2"/>
          </a:solidFill>
          <a:ln>
            <a:noFill/>
          </a:ln>
          <a:effectLst>
            <a:outerShdw blurRad="254000" dist="101600" dir="2400000" sx="94000" sy="94000" algn="ctr" rotWithShape="0">
              <a:schemeClr val="accent2">
                <a:lumMod val="50000"/>
                <a:alpha val="38000"/>
              </a:scheme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33" name="Freeform 8"/>
          <p:cNvSpPr>
            <a:spLocks/>
          </p:cNvSpPr>
          <p:nvPr/>
        </p:nvSpPr>
        <p:spPr bwMode="auto">
          <a:xfrm>
            <a:off x="9090334" y="1544756"/>
            <a:ext cx="1911350" cy="2774950"/>
          </a:xfrm>
          <a:custGeom>
            <a:avLst/>
            <a:gdLst>
              <a:gd name="T0" fmla="*/ 408 w 502"/>
              <a:gd name="T1" fmla="*/ 0 h 728"/>
              <a:gd name="T2" fmla="*/ 94 w 502"/>
              <a:gd name="T3" fmla="*/ 0 h 728"/>
              <a:gd name="T4" fmla="*/ 0 w 502"/>
              <a:gd name="T5" fmla="*/ 94 h 728"/>
              <a:gd name="T6" fmla="*/ 0 w 502"/>
              <a:gd name="T7" fmla="*/ 408 h 728"/>
              <a:gd name="T8" fmla="*/ 94 w 502"/>
              <a:gd name="T9" fmla="*/ 502 h 728"/>
              <a:gd name="T10" fmla="*/ 188 w 502"/>
              <a:gd name="T11" fmla="*/ 502 h 728"/>
              <a:gd name="T12" fmla="*/ 220 w 502"/>
              <a:gd name="T13" fmla="*/ 533 h 728"/>
              <a:gd name="T14" fmla="*/ 220 w 502"/>
              <a:gd name="T15" fmla="*/ 613 h 728"/>
              <a:gd name="T16" fmla="*/ 191 w 502"/>
              <a:gd name="T17" fmla="*/ 613 h 728"/>
              <a:gd name="T18" fmla="*/ 251 w 502"/>
              <a:gd name="T19" fmla="*/ 728 h 728"/>
              <a:gd name="T20" fmla="*/ 310 w 502"/>
              <a:gd name="T21" fmla="*/ 613 h 728"/>
              <a:gd name="T22" fmla="*/ 282 w 502"/>
              <a:gd name="T23" fmla="*/ 613 h 728"/>
              <a:gd name="T24" fmla="*/ 282 w 502"/>
              <a:gd name="T25" fmla="*/ 533 h 728"/>
              <a:gd name="T26" fmla="*/ 277 w 502"/>
              <a:gd name="T27" fmla="*/ 502 h 728"/>
              <a:gd name="T28" fmla="*/ 188 w 502"/>
              <a:gd name="T29" fmla="*/ 439 h 728"/>
              <a:gd name="T30" fmla="*/ 181 w 502"/>
              <a:gd name="T31" fmla="*/ 439 h 728"/>
              <a:gd name="T32" fmla="*/ 94 w 502"/>
              <a:gd name="T33" fmla="*/ 439 h 728"/>
              <a:gd name="T34" fmla="*/ 63 w 502"/>
              <a:gd name="T35" fmla="*/ 408 h 728"/>
              <a:gd name="T36" fmla="*/ 63 w 502"/>
              <a:gd name="T37" fmla="*/ 94 h 728"/>
              <a:gd name="T38" fmla="*/ 94 w 502"/>
              <a:gd name="T39" fmla="*/ 63 h 728"/>
              <a:gd name="T40" fmla="*/ 408 w 502"/>
              <a:gd name="T41" fmla="*/ 63 h 728"/>
              <a:gd name="T42" fmla="*/ 439 w 502"/>
              <a:gd name="T43" fmla="*/ 94 h 728"/>
              <a:gd name="T44" fmla="*/ 439 w 502"/>
              <a:gd name="T45" fmla="*/ 408 h 728"/>
              <a:gd name="T46" fmla="*/ 408 w 502"/>
              <a:gd name="T47" fmla="*/ 439 h 728"/>
              <a:gd name="T48" fmla="*/ 256 w 502"/>
              <a:gd name="T49" fmla="*/ 439 h 728"/>
              <a:gd name="T50" fmla="*/ 306 w 502"/>
              <a:gd name="T51" fmla="*/ 502 h 728"/>
              <a:gd name="T52" fmla="*/ 408 w 502"/>
              <a:gd name="T53" fmla="*/ 502 h 728"/>
              <a:gd name="T54" fmla="*/ 502 w 502"/>
              <a:gd name="T55" fmla="*/ 408 h 728"/>
              <a:gd name="T56" fmla="*/ 502 w 502"/>
              <a:gd name="T57" fmla="*/ 94 h 728"/>
              <a:gd name="T58" fmla="*/ 408 w 502"/>
              <a:gd name="T59" fmla="*/ 0 h 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02" h="728">
                <a:moveTo>
                  <a:pt x="408" y="0"/>
                </a:moveTo>
                <a:cubicBezTo>
                  <a:pt x="94" y="0"/>
                  <a:pt x="94" y="0"/>
                  <a:pt x="94" y="0"/>
                </a:cubicBezTo>
                <a:cubicBezTo>
                  <a:pt x="43" y="0"/>
                  <a:pt x="0" y="43"/>
                  <a:pt x="0" y="94"/>
                </a:cubicBezTo>
                <a:cubicBezTo>
                  <a:pt x="0" y="408"/>
                  <a:pt x="0" y="408"/>
                  <a:pt x="0" y="408"/>
                </a:cubicBezTo>
                <a:cubicBezTo>
                  <a:pt x="0" y="460"/>
                  <a:pt x="43" y="502"/>
                  <a:pt x="94" y="502"/>
                </a:cubicBezTo>
                <a:cubicBezTo>
                  <a:pt x="188" y="502"/>
                  <a:pt x="188" y="502"/>
                  <a:pt x="188" y="502"/>
                </a:cubicBezTo>
                <a:cubicBezTo>
                  <a:pt x="206" y="502"/>
                  <a:pt x="220" y="516"/>
                  <a:pt x="220" y="533"/>
                </a:cubicBezTo>
                <a:cubicBezTo>
                  <a:pt x="220" y="613"/>
                  <a:pt x="220" y="613"/>
                  <a:pt x="220" y="613"/>
                </a:cubicBezTo>
                <a:cubicBezTo>
                  <a:pt x="191" y="613"/>
                  <a:pt x="191" y="613"/>
                  <a:pt x="191" y="613"/>
                </a:cubicBezTo>
                <a:cubicBezTo>
                  <a:pt x="251" y="728"/>
                  <a:pt x="251" y="728"/>
                  <a:pt x="251" y="728"/>
                </a:cubicBezTo>
                <a:cubicBezTo>
                  <a:pt x="310" y="613"/>
                  <a:pt x="310" y="613"/>
                  <a:pt x="310" y="613"/>
                </a:cubicBezTo>
                <a:cubicBezTo>
                  <a:pt x="282" y="613"/>
                  <a:pt x="282" y="613"/>
                  <a:pt x="282" y="613"/>
                </a:cubicBezTo>
                <a:cubicBezTo>
                  <a:pt x="282" y="533"/>
                  <a:pt x="282" y="533"/>
                  <a:pt x="282" y="533"/>
                </a:cubicBezTo>
                <a:cubicBezTo>
                  <a:pt x="282" y="522"/>
                  <a:pt x="280" y="512"/>
                  <a:pt x="277" y="502"/>
                </a:cubicBezTo>
                <a:cubicBezTo>
                  <a:pt x="264" y="464"/>
                  <a:pt x="230" y="439"/>
                  <a:pt x="188" y="439"/>
                </a:cubicBezTo>
                <a:cubicBezTo>
                  <a:pt x="181" y="439"/>
                  <a:pt x="181" y="439"/>
                  <a:pt x="181" y="439"/>
                </a:cubicBezTo>
                <a:cubicBezTo>
                  <a:pt x="94" y="439"/>
                  <a:pt x="94" y="439"/>
                  <a:pt x="94" y="439"/>
                </a:cubicBezTo>
                <a:cubicBezTo>
                  <a:pt x="77" y="439"/>
                  <a:pt x="63" y="425"/>
                  <a:pt x="63" y="408"/>
                </a:cubicBezTo>
                <a:cubicBezTo>
                  <a:pt x="63" y="94"/>
                  <a:pt x="63" y="94"/>
                  <a:pt x="63" y="94"/>
                </a:cubicBezTo>
                <a:cubicBezTo>
                  <a:pt x="63" y="77"/>
                  <a:pt x="77" y="63"/>
                  <a:pt x="94" y="63"/>
                </a:cubicBezTo>
                <a:cubicBezTo>
                  <a:pt x="408" y="63"/>
                  <a:pt x="408" y="63"/>
                  <a:pt x="408" y="63"/>
                </a:cubicBezTo>
                <a:cubicBezTo>
                  <a:pt x="425" y="63"/>
                  <a:pt x="439" y="77"/>
                  <a:pt x="439" y="94"/>
                </a:cubicBezTo>
                <a:cubicBezTo>
                  <a:pt x="439" y="408"/>
                  <a:pt x="439" y="408"/>
                  <a:pt x="439" y="408"/>
                </a:cubicBezTo>
                <a:cubicBezTo>
                  <a:pt x="439" y="425"/>
                  <a:pt x="425" y="439"/>
                  <a:pt x="408" y="439"/>
                </a:cubicBezTo>
                <a:cubicBezTo>
                  <a:pt x="256" y="439"/>
                  <a:pt x="256" y="439"/>
                  <a:pt x="256" y="439"/>
                </a:cubicBezTo>
                <a:cubicBezTo>
                  <a:pt x="285" y="448"/>
                  <a:pt x="302" y="475"/>
                  <a:pt x="306" y="502"/>
                </a:cubicBezTo>
                <a:cubicBezTo>
                  <a:pt x="408" y="502"/>
                  <a:pt x="408" y="502"/>
                  <a:pt x="408" y="502"/>
                </a:cubicBezTo>
                <a:cubicBezTo>
                  <a:pt x="459" y="502"/>
                  <a:pt x="502" y="460"/>
                  <a:pt x="502" y="408"/>
                </a:cubicBezTo>
                <a:cubicBezTo>
                  <a:pt x="502" y="94"/>
                  <a:pt x="502" y="94"/>
                  <a:pt x="502" y="94"/>
                </a:cubicBezTo>
                <a:cubicBezTo>
                  <a:pt x="502" y="43"/>
                  <a:pt x="459" y="0"/>
                  <a:pt x="408" y="0"/>
                </a:cubicBezTo>
                <a:close/>
              </a:path>
            </a:pathLst>
          </a:custGeom>
          <a:solidFill>
            <a:schemeClr val="accent3"/>
          </a:solidFill>
          <a:ln>
            <a:noFill/>
          </a:ln>
          <a:effectLst>
            <a:outerShdw blurRad="254000" dist="101600" dir="2400000" sx="94000" sy="94000" algn="ctr" rotWithShape="0">
              <a:schemeClr val="accent3">
                <a:lumMod val="50000"/>
                <a:alpha val="38000"/>
              </a:scheme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nvGrpSpPr>
          <p:cNvPr id="34" name="Group 33">
            <a:extLst>
              <a:ext uri="{FF2B5EF4-FFF2-40B4-BE49-F238E27FC236}">
                <a16:creationId xmlns:a16="http://schemas.microsoft.com/office/drawing/2014/main" id="{15003976-0B0C-48B9-A39E-51D0EAB17227}"/>
              </a:ext>
            </a:extLst>
          </p:cNvPr>
          <p:cNvGrpSpPr/>
          <p:nvPr/>
        </p:nvGrpSpPr>
        <p:grpSpPr>
          <a:xfrm>
            <a:off x="3586433" y="4803255"/>
            <a:ext cx="2081531" cy="1094429"/>
            <a:chOff x="2430496" y="5582598"/>
            <a:chExt cx="2081531" cy="690414"/>
          </a:xfrm>
        </p:grpSpPr>
        <p:sp>
          <p:nvSpPr>
            <p:cNvPr id="35" name="Text Placeholder 53">
              <a:extLst>
                <a:ext uri="{FF2B5EF4-FFF2-40B4-BE49-F238E27FC236}">
                  <a16:creationId xmlns:a16="http://schemas.microsoft.com/office/drawing/2014/main" id="{BCBAA6CD-6C66-4D57-9AAB-B316C62BB1E6}"/>
                </a:ext>
              </a:extLst>
            </p:cNvPr>
            <p:cNvSpPr txBox="1">
              <a:spLocks/>
            </p:cNvSpPr>
            <p:nvPr/>
          </p:nvSpPr>
          <p:spPr>
            <a:xfrm>
              <a:off x="2430496" y="5818546"/>
              <a:ext cx="2081531" cy="45446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r>
                <a:rPr lang="en-US" sz="1400" dirty="0">
                  <a:solidFill>
                    <a:schemeClr val="tx1">
                      <a:lumMod val="50000"/>
                    </a:schemeClr>
                  </a:solidFill>
                  <a:latin typeface="Montserrat Light" panose="00000400000000000000" pitchFamily="50" charset="-52"/>
                </a:rPr>
                <a:t>Flutter Framework</a:t>
              </a:r>
            </a:p>
            <a:p>
              <a:pPr marL="0" indent="0" algn="ctr">
                <a:lnSpc>
                  <a:spcPct val="120000"/>
                </a:lnSpc>
                <a:buFont typeface="Arial" panose="020B0604020202020204" pitchFamily="34" charset="0"/>
                <a:buNone/>
              </a:pPr>
              <a:r>
                <a:rPr lang="en-US" sz="1400" dirty="0">
                  <a:solidFill>
                    <a:schemeClr val="tx1">
                      <a:lumMod val="50000"/>
                    </a:schemeClr>
                  </a:solidFill>
                  <a:latin typeface="Montserrat Light" panose="00000400000000000000" pitchFamily="50" charset="-52"/>
                </a:rPr>
                <a:t>Angular Framework</a:t>
              </a:r>
            </a:p>
          </p:txBody>
        </p:sp>
        <p:sp>
          <p:nvSpPr>
            <p:cNvPr id="36" name="Text Placeholder 56">
              <a:extLst>
                <a:ext uri="{FF2B5EF4-FFF2-40B4-BE49-F238E27FC236}">
                  <a16:creationId xmlns:a16="http://schemas.microsoft.com/office/drawing/2014/main" id="{19CCECC7-C57D-4073-AC7E-F626A211EA08}"/>
                </a:ext>
              </a:extLst>
            </p:cNvPr>
            <p:cNvSpPr txBox="1">
              <a:spLocks/>
            </p:cNvSpPr>
            <p:nvPr/>
          </p:nvSpPr>
          <p:spPr>
            <a:xfrm>
              <a:off x="2623524" y="5582598"/>
              <a:ext cx="1701802" cy="3743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b="1" dirty="0">
                  <a:solidFill>
                    <a:schemeClr val="accent1"/>
                  </a:solidFill>
                </a:rPr>
                <a:t>Frontend</a:t>
              </a:r>
              <a:endParaRPr lang="ru-RU" sz="2000" b="1" dirty="0">
                <a:solidFill>
                  <a:schemeClr val="accent1"/>
                </a:solidFill>
              </a:endParaRPr>
            </a:p>
          </p:txBody>
        </p:sp>
      </p:grpSp>
      <p:grpSp>
        <p:nvGrpSpPr>
          <p:cNvPr id="38" name="Group 37">
            <a:extLst>
              <a:ext uri="{FF2B5EF4-FFF2-40B4-BE49-F238E27FC236}">
                <a16:creationId xmlns:a16="http://schemas.microsoft.com/office/drawing/2014/main" id="{3BB56CA2-22ED-49D3-A4D1-1662EB403235}"/>
              </a:ext>
            </a:extLst>
          </p:cNvPr>
          <p:cNvGrpSpPr/>
          <p:nvPr/>
        </p:nvGrpSpPr>
        <p:grpSpPr>
          <a:xfrm>
            <a:off x="6211089" y="4803254"/>
            <a:ext cx="2081531" cy="1094428"/>
            <a:chOff x="2426675" y="5582598"/>
            <a:chExt cx="2081531" cy="1094428"/>
          </a:xfrm>
        </p:grpSpPr>
        <p:sp>
          <p:nvSpPr>
            <p:cNvPr id="39" name="Text Placeholder 53">
              <a:extLst>
                <a:ext uri="{FF2B5EF4-FFF2-40B4-BE49-F238E27FC236}">
                  <a16:creationId xmlns:a16="http://schemas.microsoft.com/office/drawing/2014/main" id="{6B9F5256-91F2-4B48-9ECD-ABB42BFF5D29}"/>
                </a:ext>
              </a:extLst>
            </p:cNvPr>
            <p:cNvSpPr txBox="1">
              <a:spLocks/>
            </p:cNvSpPr>
            <p:nvPr/>
          </p:nvSpPr>
          <p:spPr>
            <a:xfrm>
              <a:off x="2426675" y="5956616"/>
              <a:ext cx="2081531" cy="72041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Font typeface="Arial" panose="020B0604020202020204" pitchFamily="34" charset="0"/>
                <a:buNone/>
              </a:pPr>
              <a:r>
                <a:rPr lang="en-US" sz="1400" dirty="0">
                  <a:solidFill>
                    <a:schemeClr val="tx1">
                      <a:lumMod val="50000"/>
                    </a:schemeClr>
                  </a:solidFill>
                  <a:latin typeface="Montserrat Light" panose="00000400000000000000" pitchFamily="50" charset="-52"/>
                </a:rPr>
                <a:t>Node.js</a:t>
              </a:r>
            </a:p>
          </p:txBody>
        </p:sp>
        <p:sp>
          <p:nvSpPr>
            <p:cNvPr id="40" name="Text Placeholder 56">
              <a:extLst>
                <a:ext uri="{FF2B5EF4-FFF2-40B4-BE49-F238E27FC236}">
                  <a16:creationId xmlns:a16="http://schemas.microsoft.com/office/drawing/2014/main" id="{44519D46-9AFD-47F9-B380-D14C1D116D64}"/>
                </a:ext>
              </a:extLst>
            </p:cNvPr>
            <p:cNvSpPr txBox="1">
              <a:spLocks/>
            </p:cNvSpPr>
            <p:nvPr/>
          </p:nvSpPr>
          <p:spPr>
            <a:xfrm>
              <a:off x="2623524" y="5582598"/>
              <a:ext cx="1701802" cy="3743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b="1" dirty="0">
                  <a:solidFill>
                    <a:schemeClr val="accent2"/>
                  </a:solidFill>
                </a:rPr>
                <a:t>Backend</a:t>
              </a:r>
              <a:endParaRPr lang="ru-RU" sz="2000" b="1" dirty="0">
                <a:solidFill>
                  <a:schemeClr val="accent2"/>
                </a:solidFill>
              </a:endParaRPr>
            </a:p>
          </p:txBody>
        </p:sp>
      </p:grpSp>
      <p:grpSp>
        <p:nvGrpSpPr>
          <p:cNvPr id="41" name="Group 40">
            <a:extLst>
              <a:ext uri="{FF2B5EF4-FFF2-40B4-BE49-F238E27FC236}">
                <a16:creationId xmlns:a16="http://schemas.microsoft.com/office/drawing/2014/main" id="{EFA5D06B-1386-44A3-88A6-C660A6238706}"/>
              </a:ext>
            </a:extLst>
          </p:cNvPr>
          <p:cNvGrpSpPr/>
          <p:nvPr/>
        </p:nvGrpSpPr>
        <p:grpSpPr>
          <a:xfrm>
            <a:off x="8969071" y="4803254"/>
            <a:ext cx="2081531" cy="1094428"/>
            <a:chOff x="2426675" y="5582598"/>
            <a:chExt cx="2081531" cy="1094428"/>
          </a:xfrm>
        </p:grpSpPr>
        <p:sp>
          <p:nvSpPr>
            <p:cNvPr id="42" name="Text Placeholder 53">
              <a:extLst>
                <a:ext uri="{FF2B5EF4-FFF2-40B4-BE49-F238E27FC236}">
                  <a16:creationId xmlns:a16="http://schemas.microsoft.com/office/drawing/2014/main" id="{0419825A-83B4-41BF-9020-8C750643A064}"/>
                </a:ext>
              </a:extLst>
            </p:cNvPr>
            <p:cNvSpPr txBox="1">
              <a:spLocks/>
            </p:cNvSpPr>
            <p:nvPr/>
          </p:nvSpPr>
          <p:spPr>
            <a:xfrm>
              <a:off x="2426675" y="5956616"/>
              <a:ext cx="2081531" cy="72041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Font typeface="Arial" panose="020B0604020202020204" pitchFamily="34" charset="0"/>
                <a:buNone/>
              </a:pPr>
              <a:r>
                <a:rPr lang="en-US" sz="1400" dirty="0" err="1">
                  <a:solidFill>
                    <a:schemeClr val="tx1">
                      <a:lumMod val="50000"/>
                    </a:schemeClr>
                  </a:solidFill>
                  <a:latin typeface="Montserrat Light" panose="00000400000000000000" pitchFamily="50" charset="-52"/>
                </a:rPr>
                <a:t>MongoDB</a:t>
              </a:r>
              <a:endParaRPr lang="en-US" sz="1400" dirty="0">
                <a:solidFill>
                  <a:schemeClr val="tx1">
                    <a:lumMod val="50000"/>
                  </a:schemeClr>
                </a:solidFill>
                <a:latin typeface="Montserrat Light" panose="00000400000000000000" pitchFamily="50" charset="-52"/>
              </a:endParaRPr>
            </a:p>
          </p:txBody>
        </p:sp>
        <p:sp>
          <p:nvSpPr>
            <p:cNvPr id="43" name="Text Placeholder 56">
              <a:extLst>
                <a:ext uri="{FF2B5EF4-FFF2-40B4-BE49-F238E27FC236}">
                  <a16:creationId xmlns:a16="http://schemas.microsoft.com/office/drawing/2014/main" id="{2C0AB8C9-297C-4E1E-B07C-C4C59320CFD0}"/>
                </a:ext>
              </a:extLst>
            </p:cNvPr>
            <p:cNvSpPr txBox="1">
              <a:spLocks/>
            </p:cNvSpPr>
            <p:nvPr/>
          </p:nvSpPr>
          <p:spPr>
            <a:xfrm>
              <a:off x="2623524" y="5582598"/>
              <a:ext cx="1701802" cy="3743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b="1" dirty="0">
                  <a:solidFill>
                    <a:schemeClr val="accent3"/>
                  </a:solidFill>
                </a:rPr>
                <a:t>Database</a:t>
              </a:r>
              <a:endParaRPr lang="ru-RU" sz="2000" b="1" dirty="0">
                <a:solidFill>
                  <a:schemeClr val="accent3"/>
                </a:solidFill>
              </a:endParaRPr>
            </a:p>
          </p:txBody>
        </p:sp>
      </p:grpSp>
      <p:sp>
        <p:nvSpPr>
          <p:cNvPr id="44" name="Text Placeholder 56">
            <a:extLst>
              <a:ext uri="{FF2B5EF4-FFF2-40B4-BE49-F238E27FC236}">
                <a16:creationId xmlns:a16="http://schemas.microsoft.com/office/drawing/2014/main" id="{3EE4FD21-08DE-4789-8653-9314A17F8781}"/>
              </a:ext>
            </a:extLst>
          </p:cNvPr>
          <p:cNvSpPr txBox="1">
            <a:spLocks/>
          </p:cNvSpPr>
          <p:nvPr/>
        </p:nvSpPr>
        <p:spPr>
          <a:xfrm>
            <a:off x="1245810" y="3244398"/>
            <a:ext cx="1701802" cy="3743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600" b="1" dirty="0">
                <a:solidFill>
                  <a:schemeClr val="accent5"/>
                </a:solidFill>
              </a:rPr>
              <a:t>User</a:t>
            </a:r>
            <a:endParaRPr lang="ru-RU" sz="1600" b="1" dirty="0">
              <a:solidFill>
                <a:schemeClr val="accent5"/>
              </a:solidFill>
            </a:endParaRPr>
          </a:p>
        </p:txBody>
      </p:sp>
      <p:sp>
        <p:nvSpPr>
          <p:cNvPr id="46" name="Oval 10">
            <a:extLst>
              <a:ext uri="{FF2B5EF4-FFF2-40B4-BE49-F238E27FC236}">
                <a16:creationId xmlns:a16="http://schemas.microsoft.com/office/drawing/2014/main" id="{26F634DE-AFF9-4D26-A4D6-0A53B6BFC692}"/>
              </a:ext>
            </a:extLst>
          </p:cNvPr>
          <p:cNvSpPr>
            <a:spLocks noChangeArrowheads="1"/>
          </p:cNvSpPr>
          <p:nvPr/>
        </p:nvSpPr>
        <p:spPr bwMode="auto">
          <a:xfrm>
            <a:off x="1512511" y="1903060"/>
            <a:ext cx="1168400" cy="1169988"/>
          </a:xfrm>
          <a:prstGeom prst="ellipse">
            <a:avLst/>
          </a:prstGeom>
          <a:solidFill>
            <a:schemeClr val="accent5"/>
          </a:solidFill>
          <a:ln>
            <a:noFill/>
          </a:ln>
          <a:effectLst>
            <a:outerShdw blurRad="254000" dist="190500" dir="2400000" sx="94000" sy="94000" algn="ctr" rotWithShape="0">
              <a:schemeClr val="accent5">
                <a:alpha val="38000"/>
              </a:schemeClr>
            </a:outerShdw>
          </a:effectLst>
        </p:spPr>
        <p:txBody>
          <a:bodyPr vert="horz" wrap="square" lIns="91440" tIns="45720" rIns="91440" bIns="45720" numCol="1" anchor="t" anchorCtr="0" compatLnSpc="1">
            <a:prstTxWarp prst="textNoShape">
              <a:avLst/>
            </a:prstTxWarp>
            <a:noAutofit/>
          </a:bodyPr>
          <a:lstStyle/>
          <a:p>
            <a:endParaRPr lang="ru-RU"/>
          </a:p>
        </p:txBody>
      </p:sp>
      <p:cxnSp>
        <p:nvCxnSpPr>
          <p:cNvPr id="47" name="Straight Arrow Connector 46">
            <a:extLst>
              <a:ext uri="{FF2B5EF4-FFF2-40B4-BE49-F238E27FC236}">
                <a16:creationId xmlns:a16="http://schemas.microsoft.com/office/drawing/2014/main" id="{3D9C479F-D4D8-4E31-B905-EDA7FBAF817F}"/>
              </a:ext>
            </a:extLst>
          </p:cNvPr>
          <p:cNvCxnSpPr>
            <a:stCxn id="32" idx="2"/>
            <a:endCxn id="29" idx="28"/>
          </p:cNvCxnSpPr>
          <p:nvPr/>
        </p:nvCxnSpPr>
        <p:spPr>
          <a:xfrm flipH="1">
            <a:off x="5586650" y="1903060"/>
            <a:ext cx="755227" cy="0"/>
          </a:xfrm>
          <a:prstGeom prst="straightConnector1">
            <a:avLst/>
          </a:prstGeom>
          <a:ln>
            <a:solidFill>
              <a:srgbClr val="080808"/>
            </a:solidFill>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a:extLst>
              <a:ext uri="{FF2B5EF4-FFF2-40B4-BE49-F238E27FC236}">
                <a16:creationId xmlns:a16="http://schemas.microsoft.com/office/drawing/2014/main" id="{0AE9E47D-812A-4A68-BA71-5BD6F352A9CE}"/>
              </a:ext>
            </a:extLst>
          </p:cNvPr>
          <p:cNvCxnSpPr>
            <a:stCxn id="33" idx="2"/>
            <a:endCxn id="32" idx="28"/>
          </p:cNvCxnSpPr>
          <p:nvPr/>
        </p:nvCxnSpPr>
        <p:spPr>
          <a:xfrm flipH="1">
            <a:off x="8253227" y="1903060"/>
            <a:ext cx="837107" cy="0"/>
          </a:xfrm>
          <a:prstGeom prst="straightConnector1">
            <a:avLst/>
          </a:prstGeom>
          <a:ln>
            <a:solidFill>
              <a:srgbClr val="080808"/>
            </a:solidFill>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a:extLst>
              <a:ext uri="{FF2B5EF4-FFF2-40B4-BE49-F238E27FC236}">
                <a16:creationId xmlns:a16="http://schemas.microsoft.com/office/drawing/2014/main" id="{2082CA67-9BF1-4974-A757-B5B68EAA837F}"/>
              </a:ext>
            </a:extLst>
          </p:cNvPr>
          <p:cNvCxnSpPr>
            <a:stCxn id="33" idx="3"/>
            <a:endCxn id="32" idx="27"/>
          </p:cNvCxnSpPr>
          <p:nvPr/>
        </p:nvCxnSpPr>
        <p:spPr>
          <a:xfrm flipH="1">
            <a:off x="8253227" y="3099948"/>
            <a:ext cx="837107" cy="0"/>
          </a:xfrm>
          <a:prstGeom prst="straightConnector1">
            <a:avLst/>
          </a:prstGeom>
          <a:ln>
            <a:solidFill>
              <a:srgbClr val="080808"/>
            </a:solidFill>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a:extLst>
              <a:ext uri="{FF2B5EF4-FFF2-40B4-BE49-F238E27FC236}">
                <a16:creationId xmlns:a16="http://schemas.microsoft.com/office/drawing/2014/main" id="{055F338A-D711-48B6-8C7A-29EF93CF2DA7}"/>
              </a:ext>
            </a:extLst>
          </p:cNvPr>
          <p:cNvCxnSpPr>
            <a:stCxn id="32" idx="3"/>
            <a:endCxn id="29" idx="27"/>
          </p:cNvCxnSpPr>
          <p:nvPr/>
        </p:nvCxnSpPr>
        <p:spPr>
          <a:xfrm flipH="1">
            <a:off x="5586650" y="3099948"/>
            <a:ext cx="755227" cy="0"/>
          </a:xfrm>
          <a:prstGeom prst="straightConnector1">
            <a:avLst/>
          </a:prstGeom>
          <a:ln>
            <a:solidFill>
              <a:srgbClr val="080808"/>
            </a:solidFill>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a:extLst>
              <a:ext uri="{FF2B5EF4-FFF2-40B4-BE49-F238E27FC236}">
                <a16:creationId xmlns:a16="http://schemas.microsoft.com/office/drawing/2014/main" id="{8640437D-92C1-42BE-A8B3-4B81127E9EAC}"/>
              </a:ext>
            </a:extLst>
          </p:cNvPr>
          <p:cNvCxnSpPr>
            <a:stCxn id="29" idx="2"/>
            <a:endCxn id="46" idx="6"/>
          </p:cNvCxnSpPr>
          <p:nvPr/>
        </p:nvCxnSpPr>
        <p:spPr>
          <a:xfrm flipH="1">
            <a:off x="2680911" y="1903060"/>
            <a:ext cx="994389" cy="584994"/>
          </a:xfrm>
          <a:prstGeom prst="straightConnector1">
            <a:avLst/>
          </a:prstGeom>
          <a:ln>
            <a:solidFill>
              <a:srgbClr val="080808"/>
            </a:solidFill>
            <a:tailEnd type="triangle"/>
          </a:ln>
        </p:spPr>
        <p:style>
          <a:lnRef idx="3">
            <a:schemeClr val="dk1"/>
          </a:lnRef>
          <a:fillRef idx="0">
            <a:schemeClr val="dk1"/>
          </a:fillRef>
          <a:effectRef idx="2">
            <a:schemeClr val="dk1"/>
          </a:effectRef>
          <a:fontRef idx="minor">
            <a:schemeClr val="tx1"/>
          </a:fontRef>
        </p:style>
      </p:cxnSp>
      <p:cxnSp>
        <p:nvCxnSpPr>
          <p:cNvPr id="53" name="Straight Arrow Connector 52">
            <a:extLst>
              <a:ext uri="{FF2B5EF4-FFF2-40B4-BE49-F238E27FC236}">
                <a16:creationId xmlns:a16="http://schemas.microsoft.com/office/drawing/2014/main" id="{1FEE8C74-DFA8-44F5-B14B-97841D7A9FD3}"/>
              </a:ext>
            </a:extLst>
          </p:cNvPr>
          <p:cNvCxnSpPr>
            <a:stCxn id="46" idx="6"/>
            <a:endCxn id="29" idx="3"/>
          </p:cNvCxnSpPr>
          <p:nvPr/>
        </p:nvCxnSpPr>
        <p:spPr>
          <a:xfrm>
            <a:off x="2680911" y="2488054"/>
            <a:ext cx="994389" cy="611894"/>
          </a:xfrm>
          <a:prstGeom prst="straightConnector1">
            <a:avLst/>
          </a:prstGeom>
          <a:ln>
            <a:solidFill>
              <a:srgbClr val="080808"/>
            </a:solidFill>
            <a:tailEnd type="triangle"/>
          </a:ln>
        </p:spPr>
        <p:style>
          <a:lnRef idx="3">
            <a:schemeClr val="dk1"/>
          </a:lnRef>
          <a:fillRef idx="0">
            <a:schemeClr val="dk1"/>
          </a:fillRef>
          <a:effectRef idx="2">
            <a:schemeClr val="dk1"/>
          </a:effectRef>
          <a:fontRef idx="minor">
            <a:schemeClr val="tx1"/>
          </a:fontRef>
        </p:style>
      </p:cxnSp>
      <p:sp>
        <p:nvSpPr>
          <p:cNvPr id="54" name="TextBox 53">
            <a:extLst>
              <a:ext uri="{FF2B5EF4-FFF2-40B4-BE49-F238E27FC236}">
                <a16:creationId xmlns:a16="http://schemas.microsoft.com/office/drawing/2014/main" id="{FCEB6D02-B411-4FB9-9B53-4F73C0F8EB1B}"/>
              </a:ext>
            </a:extLst>
          </p:cNvPr>
          <p:cNvSpPr txBox="1"/>
          <p:nvPr/>
        </p:nvSpPr>
        <p:spPr>
          <a:xfrm>
            <a:off x="4216293" y="5976858"/>
            <a:ext cx="696036" cy="374018"/>
          </a:xfrm>
          <a:prstGeom prst="rect">
            <a:avLst/>
          </a:prstGeom>
          <a:noFill/>
        </p:spPr>
        <p:txBody>
          <a:bodyPr wrap="square" rtlCol="0">
            <a:spAutoFit/>
          </a:bodyPr>
          <a:lstStyle/>
          <a:p>
            <a:r>
              <a:rPr lang="en-US" b="1" dirty="0">
                <a:solidFill>
                  <a:srgbClr val="080808"/>
                </a:solidFill>
              </a:rPr>
              <a:t>GUI</a:t>
            </a:r>
          </a:p>
        </p:txBody>
      </p:sp>
      <p:sp>
        <p:nvSpPr>
          <p:cNvPr id="55" name="TextBox 54">
            <a:extLst>
              <a:ext uri="{FF2B5EF4-FFF2-40B4-BE49-F238E27FC236}">
                <a16:creationId xmlns:a16="http://schemas.microsoft.com/office/drawing/2014/main" id="{1EAE273D-C93D-4D8C-BA79-0F533E902AE8}"/>
              </a:ext>
            </a:extLst>
          </p:cNvPr>
          <p:cNvSpPr txBox="1"/>
          <p:nvPr/>
        </p:nvSpPr>
        <p:spPr>
          <a:xfrm>
            <a:off x="7631015" y="6087034"/>
            <a:ext cx="2081530" cy="369332"/>
          </a:xfrm>
          <a:prstGeom prst="rect">
            <a:avLst/>
          </a:prstGeom>
          <a:noFill/>
        </p:spPr>
        <p:txBody>
          <a:bodyPr wrap="square" rtlCol="0">
            <a:spAutoFit/>
          </a:bodyPr>
          <a:lstStyle/>
          <a:p>
            <a:r>
              <a:rPr lang="en-US" b="1" dirty="0">
                <a:solidFill>
                  <a:srgbClr val="080808"/>
                </a:solidFill>
              </a:rPr>
              <a:t>Storage Facility</a:t>
            </a:r>
          </a:p>
        </p:txBody>
      </p:sp>
      <p:sp>
        <p:nvSpPr>
          <p:cNvPr id="56" name="Left Brace 55">
            <a:extLst>
              <a:ext uri="{FF2B5EF4-FFF2-40B4-BE49-F238E27FC236}">
                <a16:creationId xmlns:a16="http://schemas.microsoft.com/office/drawing/2014/main" id="{EE14A250-0BC6-4271-9BE0-7A90F98F1515}"/>
              </a:ext>
            </a:extLst>
          </p:cNvPr>
          <p:cNvSpPr/>
          <p:nvPr/>
        </p:nvSpPr>
        <p:spPr>
          <a:xfrm rot="16200000">
            <a:off x="8420668" y="4590851"/>
            <a:ext cx="237234" cy="2483892"/>
          </a:xfrm>
          <a:prstGeom prst="leftBrace">
            <a:avLst/>
          </a:prstGeom>
          <a:ln w="9525" cap="flat" cmpd="sng" algn="ctr">
            <a:solidFill>
              <a:srgbClr val="080808"/>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pic>
        <p:nvPicPr>
          <p:cNvPr id="57" name="Graphic 54">
            <a:extLst>
              <a:ext uri="{FF2B5EF4-FFF2-40B4-BE49-F238E27FC236}">
                <a16:creationId xmlns:a16="http://schemas.microsoft.com/office/drawing/2014/main" id="{0FABFEEC-384A-426E-95FC-F3141998F6F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16508" y="2207655"/>
            <a:ext cx="533502" cy="533502"/>
          </a:xfrm>
          <a:prstGeom prst="rect">
            <a:avLst/>
          </a:prstGeom>
        </p:spPr>
      </p:pic>
      <p:pic>
        <p:nvPicPr>
          <p:cNvPr id="58" name="Graphic 56">
            <a:extLst>
              <a:ext uri="{FF2B5EF4-FFF2-40B4-BE49-F238E27FC236}">
                <a16:creationId xmlns:a16="http://schemas.microsoft.com/office/drawing/2014/main" id="{6BB11856-FB95-43E9-AAEE-44D38E99B662}"/>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284922" y="2208665"/>
            <a:ext cx="558778" cy="558778"/>
          </a:xfrm>
          <a:prstGeom prst="rect">
            <a:avLst/>
          </a:prstGeom>
        </p:spPr>
      </p:pic>
      <p:pic>
        <p:nvPicPr>
          <p:cNvPr id="59" name="Graphic 58">
            <a:extLst>
              <a:ext uri="{FF2B5EF4-FFF2-40B4-BE49-F238E27FC236}">
                <a16:creationId xmlns:a16="http://schemas.microsoft.com/office/drawing/2014/main" id="{47F9687F-AA33-4303-A5C8-0302FECF3E82}"/>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024289" y="2221343"/>
            <a:ext cx="546100" cy="546100"/>
          </a:xfrm>
          <a:prstGeom prst="rect">
            <a:avLst/>
          </a:prstGeom>
        </p:spPr>
      </p:pic>
      <p:pic>
        <p:nvPicPr>
          <p:cNvPr id="2" name="Picture 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867444" y="2221343"/>
            <a:ext cx="527568" cy="527568"/>
          </a:xfrm>
          <a:prstGeom prst="rect">
            <a:avLst/>
          </a:prstGeom>
        </p:spPr>
      </p:pic>
      <p:sp>
        <p:nvSpPr>
          <p:cNvPr id="37" name="Freeform 8">
            <a:extLst>
              <a:ext uri="{FF2B5EF4-FFF2-40B4-BE49-F238E27FC236}">
                <a16:creationId xmlns:a16="http://schemas.microsoft.com/office/drawing/2014/main" id="{06844E7C-D24B-4D2F-BD52-F84DB426604C}"/>
              </a:ext>
            </a:extLst>
          </p:cNvPr>
          <p:cNvSpPr>
            <a:spLocks/>
          </p:cNvSpPr>
          <p:nvPr/>
        </p:nvSpPr>
        <p:spPr bwMode="auto">
          <a:xfrm>
            <a:off x="1" y="86052"/>
            <a:ext cx="2350010" cy="1728249"/>
          </a:xfrm>
          <a:custGeom>
            <a:avLst/>
            <a:gdLst>
              <a:gd name="T0" fmla="*/ 376 w 752"/>
              <a:gd name="T1" fmla="*/ 529 h 529"/>
              <a:gd name="T2" fmla="*/ 0 w 752"/>
              <a:gd name="T3" fmla="*/ 376 h 529"/>
              <a:gd name="T4" fmla="*/ 376 w 752"/>
              <a:gd name="T5" fmla="*/ 0 h 529"/>
              <a:gd name="T6" fmla="*/ 752 w 752"/>
              <a:gd name="T7" fmla="*/ 376 h 529"/>
              <a:gd name="T8" fmla="*/ 376 w 752"/>
              <a:gd name="T9" fmla="*/ 529 h 529"/>
            </a:gdLst>
            <a:ahLst/>
            <a:cxnLst>
              <a:cxn ang="0">
                <a:pos x="T0" y="T1"/>
              </a:cxn>
              <a:cxn ang="0">
                <a:pos x="T2" y="T3"/>
              </a:cxn>
              <a:cxn ang="0">
                <a:pos x="T4" y="T5"/>
              </a:cxn>
              <a:cxn ang="0">
                <a:pos x="T6" y="T7"/>
              </a:cxn>
              <a:cxn ang="0">
                <a:pos x="T8" y="T9"/>
              </a:cxn>
            </a:cxnLst>
            <a:rect l="0" t="0" r="r" b="b"/>
            <a:pathLst>
              <a:path w="752" h="529">
                <a:moveTo>
                  <a:pt x="376" y="529"/>
                </a:moveTo>
                <a:cubicBezTo>
                  <a:pt x="234" y="529"/>
                  <a:pt x="101" y="475"/>
                  <a:pt x="0" y="376"/>
                </a:cubicBezTo>
                <a:cubicBezTo>
                  <a:pt x="376" y="0"/>
                  <a:pt x="376" y="0"/>
                  <a:pt x="376" y="0"/>
                </a:cubicBezTo>
                <a:cubicBezTo>
                  <a:pt x="752" y="376"/>
                  <a:pt x="752" y="376"/>
                  <a:pt x="752" y="376"/>
                </a:cubicBezTo>
                <a:cubicBezTo>
                  <a:pt x="651" y="475"/>
                  <a:pt x="518" y="529"/>
                  <a:pt x="376" y="529"/>
                </a:cubicBezTo>
                <a:close/>
              </a:path>
            </a:pathLst>
          </a:custGeom>
          <a:solidFill>
            <a:schemeClr val="accent3"/>
          </a:solidFill>
          <a:ln>
            <a:noFill/>
          </a:ln>
          <a:effectLst>
            <a:outerShdw blurRad="254000" dist="190500" dir="2400000" sx="94000" sy="94000" algn="ctr" rotWithShape="0">
              <a:schemeClr val="accent3">
                <a:alpha val="38000"/>
              </a:scheme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ru-RU"/>
          </a:p>
        </p:txBody>
      </p:sp>
      <p:pic>
        <p:nvPicPr>
          <p:cNvPr id="45" name="Image 4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36994" y="900862"/>
            <a:ext cx="682051" cy="682051"/>
          </a:xfrm>
          <a:prstGeom prst="rect">
            <a:avLst/>
          </a:prstGeom>
        </p:spPr>
      </p:pic>
      <p:pic>
        <p:nvPicPr>
          <p:cNvPr id="48" name="Picture 7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53860" y="752413"/>
            <a:ext cx="580877" cy="580877"/>
          </a:xfrm>
          <a:prstGeom prst="rect">
            <a:avLst/>
          </a:prstGeom>
        </p:spPr>
      </p:pic>
    </p:spTree>
    <p:extLst>
      <p:ext uri="{BB962C8B-B14F-4D97-AF65-F5344CB8AC3E}">
        <p14:creationId xmlns:p14="http://schemas.microsoft.com/office/powerpoint/2010/main" val="1001185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1000" fill="hold"/>
                                        <p:tgtEl>
                                          <p:spTgt spid="29"/>
                                        </p:tgtEl>
                                        <p:attrNameLst>
                                          <p:attrName>ppt_x</p:attrName>
                                        </p:attrNameLst>
                                      </p:cBhvr>
                                      <p:tavLst>
                                        <p:tav tm="0">
                                          <p:val>
                                            <p:strVal val="#ppt_x"/>
                                          </p:val>
                                        </p:tav>
                                        <p:tav tm="100000">
                                          <p:val>
                                            <p:strVal val="#ppt_x"/>
                                          </p:val>
                                        </p:tav>
                                      </p:tavLst>
                                    </p:anim>
                                    <p:anim calcmode="lin" valueType="num">
                                      <p:cBhvr additive="base">
                                        <p:cTn id="8" dur="1000" fill="hold"/>
                                        <p:tgtEl>
                                          <p:spTgt spid="29"/>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250"/>
                                  </p:stCondLst>
                                  <p:childTnLst>
                                    <p:set>
                                      <p:cBhvr>
                                        <p:cTn id="10" dur="1" fill="hold">
                                          <p:stCondLst>
                                            <p:cond delay="0"/>
                                          </p:stCondLst>
                                        </p:cTn>
                                        <p:tgtEl>
                                          <p:spTgt spid="32"/>
                                        </p:tgtEl>
                                        <p:attrNameLst>
                                          <p:attrName>style.visibility</p:attrName>
                                        </p:attrNameLst>
                                      </p:cBhvr>
                                      <p:to>
                                        <p:strVal val="visible"/>
                                      </p:to>
                                    </p:set>
                                    <p:anim calcmode="lin" valueType="num">
                                      <p:cBhvr additive="base">
                                        <p:cTn id="11" dur="1000" fill="hold"/>
                                        <p:tgtEl>
                                          <p:spTgt spid="32"/>
                                        </p:tgtEl>
                                        <p:attrNameLst>
                                          <p:attrName>ppt_x</p:attrName>
                                        </p:attrNameLst>
                                      </p:cBhvr>
                                      <p:tavLst>
                                        <p:tav tm="0">
                                          <p:val>
                                            <p:strVal val="#ppt_x"/>
                                          </p:val>
                                        </p:tav>
                                        <p:tav tm="100000">
                                          <p:val>
                                            <p:strVal val="#ppt_x"/>
                                          </p:val>
                                        </p:tav>
                                      </p:tavLst>
                                    </p:anim>
                                    <p:anim calcmode="lin" valueType="num">
                                      <p:cBhvr additive="base">
                                        <p:cTn id="12" dur="1000" fill="hold"/>
                                        <p:tgtEl>
                                          <p:spTgt spid="32"/>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500"/>
                                  </p:stCondLst>
                                  <p:childTnLst>
                                    <p:set>
                                      <p:cBhvr>
                                        <p:cTn id="14" dur="1" fill="hold">
                                          <p:stCondLst>
                                            <p:cond delay="0"/>
                                          </p:stCondLst>
                                        </p:cTn>
                                        <p:tgtEl>
                                          <p:spTgt spid="33"/>
                                        </p:tgtEl>
                                        <p:attrNameLst>
                                          <p:attrName>style.visibility</p:attrName>
                                        </p:attrNameLst>
                                      </p:cBhvr>
                                      <p:to>
                                        <p:strVal val="visible"/>
                                      </p:to>
                                    </p:set>
                                    <p:anim calcmode="lin" valueType="num">
                                      <p:cBhvr additive="base">
                                        <p:cTn id="15" dur="1000" fill="hold"/>
                                        <p:tgtEl>
                                          <p:spTgt spid="33"/>
                                        </p:tgtEl>
                                        <p:attrNameLst>
                                          <p:attrName>ppt_x</p:attrName>
                                        </p:attrNameLst>
                                      </p:cBhvr>
                                      <p:tavLst>
                                        <p:tav tm="0">
                                          <p:val>
                                            <p:strVal val="#ppt_x"/>
                                          </p:val>
                                        </p:tav>
                                        <p:tav tm="100000">
                                          <p:val>
                                            <p:strVal val="#ppt_x"/>
                                          </p:val>
                                        </p:tav>
                                      </p:tavLst>
                                    </p:anim>
                                    <p:anim calcmode="lin" valueType="num">
                                      <p:cBhvr additive="base">
                                        <p:cTn id="16" dur="1000" fill="hold"/>
                                        <p:tgtEl>
                                          <p:spTgt spid="33"/>
                                        </p:tgtEl>
                                        <p:attrNameLst>
                                          <p:attrName>ppt_y</p:attrName>
                                        </p:attrNameLst>
                                      </p:cBhvr>
                                      <p:tavLst>
                                        <p:tav tm="0">
                                          <p:val>
                                            <p:strVal val="0-#ppt_h/2"/>
                                          </p:val>
                                        </p:tav>
                                        <p:tav tm="100000">
                                          <p:val>
                                            <p:strVal val="#ppt_y"/>
                                          </p:val>
                                        </p:tav>
                                      </p:tavLst>
                                    </p:anim>
                                  </p:childTnLst>
                                </p:cTn>
                              </p:par>
                              <p:par>
                                <p:cTn id="17" presetID="2" presetClass="entr" presetSubtype="4" decel="100000" fill="hold" nodeType="withEffect">
                                  <p:stCondLst>
                                    <p:cond delay="50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1000" fill="hold"/>
                                        <p:tgtEl>
                                          <p:spTgt spid="34"/>
                                        </p:tgtEl>
                                        <p:attrNameLst>
                                          <p:attrName>ppt_x</p:attrName>
                                        </p:attrNameLst>
                                      </p:cBhvr>
                                      <p:tavLst>
                                        <p:tav tm="0">
                                          <p:val>
                                            <p:strVal val="#ppt_x"/>
                                          </p:val>
                                        </p:tav>
                                        <p:tav tm="100000">
                                          <p:val>
                                            <p:strVal val="#ppt_x"/>
                                          </p:val>
                                        </p:tav>
                                      </p:tavLst>
                                    </p:anim>
                                    <p:anim calcmode="lin" valueType="num">
                                      <p:cBhvr additive="base">
                                        <p:cTn id="20" dur="1000" fill="hold"/>
                                        <p:tgtEl>
                                          <p:spTgt spid="34"/>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750"/>
                                  </p:stCondLst>
                                  <p:childTnLst>
                                    <p:set>
                                      <p:cBhvr>
                                        <p:cTn id="22" dur="1" fill="hold">
                                          <p:stCondLst>
                                            <p:cond delay="0"/>
                                          </p:stCondLst>
                                        </p:cTn>
                                        <p:tgtEl>
                                          <p:spTgt spid="38"/>
                                        </p:tgtEl>
                                        <p:attrNameLst>
                                          <p:attrName>style.visibility</p:attrName>
                                        </p:attrNameLst>
                                      </p:cBhvr>
                                      <p:to>
                                        <p:strVal val="visible"/>
                                      </p:to>
                                    </p:set>
                                    <p:anim calcmode="lin" valueType="num">
                                      <p:cBhvr additive="base">
                                        <p:cTn id="23" dur="1000" fill="hold"/>
                                        <p:tgtEl>
                                          <p:spTgt spid="38"/>
                                        </p:tgtEl>
                                        <p:attrNameLst>
                                          <p:attrName>ppt_x</p:attrName>
                                        </p:attrNameLst>
                                      </p:cBhvr>
                                      <p:tavLst>
                                        <p:tav tm="0">
                                          <p:val>
                                            <p:strVal val="#ppt_x"/>
                                          </p:val>
                                        </p:tav>
                                        <p:tav tm="100000">
                                          <p:val>
                                            <p:strVal val="#ppt_x"/>
                                          </p:val>
                                        </p:tav>
                                      </p:tavLst>
                                    </p:anim>
                                    <p:anim calcmode="lin" valueType="num">
                                      <p:cBhvr additive="base">
                                        <p:cTn id="24" dur="1000" fill="hold"/>
                                        <p:tgtEl>
                                          <p:spTgt spid="38"/>
                                        </p:tgtEl>
                                        <p:attrNameLst>
                                          <p:attrName>ppt_y</p:attrName>
                                        </p:attrNameLst>
                                      </p:cBhvr>
                                      <p:tavLst>
                                        <p:tav tm="0">
                                          <p:val>
                                            <p:strVal val="1+#ppt_h/2"/>
                                          </p:val>
                                        </p:tav>
                                        <p:tav tm="100000">
                                          <p:val>
                                            <p:strVal val="#ppt_y"/>
                                          </p:val>
                                        </p:tav>
                                      </p:tavLst>
                                    </p:anim>
                                  </p:childTnLst>
                                </p:cTn>
                              </p:par>
                              <p:par>
                                <p:cTn id="25" presetID="2" presetClass="entr" presetSubtype="4" decel="100000" fill="hold" nodeType="withEffect">
                                  <p:stCondLst>
                                    <p:cond delay="1000"/>
                                  </p:stCondLst>
                                  <p:childTnLst>
                                    <p:set>
                                      <p:cBhvr>
                                        <p:cTn id="26" dur="1" fill="hold">
                                          <p:stCondLst>
                                            <p:cond delay="0"/>
                                          </p:stCondLst>
                                        </p:cTn>
                                        <p:tgtEl>
                                          <p:spTgt spid="41"/>
                                        </p:tgtEl>
                                        <p:attrNameLst>
                                          <p:attrName>style.visibility</p:attrName>
                                        </p:attrNameLst>
                                      </p:cBhvr>
                                      <p:to>
                                        <p:strVal val="visible"/>
                                      </p:to>
                                    </p:set>
                                    <p:anim calcmode="lin" valueType="num">
                                      <p:cBhvr additive="base">
                                        <p:cTn id="27" dur="1000" fill="hold"/>
                                        <p:tgtEl>
                                          <p:spTgt spid="41"/>
                                        </p:tgtEl>
                                        <p:attrNameLst>
                                          <p:attrName>ppt_x</p:attrName>
                                        </p:attrNameLst>
                                      </p:cBhvr>
                                      <p:tavLst>
                                        <p:tav tm="0">
                                          <p:val>
                                            <p:strVal val="#ppt_x"/>
                                          </p:val>
                                        </p:tav>
                                        <p:tav tm="100000">
                                          <p:val>
                                            <p:strVal val="#ppt_x"/>
                                          </p:val>
                                        </p:tav>
                                      </p:tavLst>
                                    </p:anim>
                                    <p:anim calcmode="lin" valueType="num">
                                      <p:cBhvr additive="base">
                                        <p:cTn id="28" dur="1000" fill="hold"/>
                                        <p:tgtEl>
                                          <p:spTgt spid="41"/>
                                        </p:tgtEl>
                                        <p:attrNameLst>
                                          <p:attrName>ppt_y</p:attrName>
                                        </p:attrNameLst>
                                      </p:cBhvr>
                                      <p:tavLst>
                                        <p:tav tm="0">
                                          <p:val>
                                            <p:strVal val="1+#ppt_h/2"/>
                                          </p:val>
                                        </p:tav>
                                        <p:tav tm="100000">
                                          <p:val>
                                            <p:strVal val="#ppt_y"/>
                                          </p:val>
                                        </p:tav>
                                      </p:tavLst>
                                    </p:anim>
                                  </p:childTnLst>
                                </p:cTn>
                              </p:par>
                              <p:par>
                                <p:cTn id="29" presetID="10" presetClass="entr" presetSubtype="0" fill="hold" grpId="1" nodeType="withEffect">
                                  <p:stCondLst>
                                    <p:cond delay="1000"/>
                                  </p:stCondLst>
                                  <p:childTnLst>
                                    <p:set>
                                      <p:cBhvr>
                                        <p:cTn id="30" dur="1" fill="hold">
                                          <p:stCondLst>
                                            <p:cond delay="0"/>
                                          </p:stCondLst>
                                        </p:cTn>
                                        <p:tgtEl>
                                          <p:spTgt spid="46"/>
                                        </p:tgtEl>
                                        <p:attrNameLst>
                                          <p:attrName>style.visibility</p:attrName>
                                        </p:attrNameLst>
                                      </p:cBhvr>
                                      <p:to>
                                        <p:strVal val="visible"/>
                                      </p:to>
                                    </p:set>
                                    <p:animEffect transition="in" filter="fade">
                                      <p:cBhvr>
                                        <p:cTn id="31" dur="250"/>
                                        <p:tgtEl>
                                          <p:spTgt spid="46"/>
                                        </p:tgtEl>
                                      </p:cBhvr>
                                    </p:animEffect>
                                  </p:childTnLst>
                                </p:cTn>
                              </p:par>
                              <p:par>
                                <p:cTn id="32" presetID="0" presetClass="path" presetSubtype="0" decel="100000" fill="hold" grpId="0" nodeType="withEffect">
                                  <p:stCondLst>
                                    <p:cond delay="1000"/>
                                  </p:stCondLst>
                                  <p:childTnLst>
                                    <p:animMotion origin="layout" path="M 0.29388 0.67477 C 0.29414 0.58264 0.29414 0.49097 0.29453 0.39908 L 0.29453 0.39954 C 0.29375 0.39583 0.29283 0.39306 0.29218 0.38958 C 0.28997 0.3794 0.29218 0.38519 0.28932 0.37917 C 0.28828 0.37384 0.28867 0.37292 0.28515 0.3706 C 0.28398 0.36991 0.28281 0.36898 0.28164 0.36829 C 0.28125 0.36759 0.28059 0.36644 0.27994 0.36597 C 0.2789 0.36482 0.2763 0.36366 0.27539 0.36343 C 0.27096 0.36204 0.27161 0.36204 0.26901 0.36204 L 0.01562 0.36204 L 0.01562 0.3625 L 0.01106 0.35857 C 0.01041 0.35833 0.00976 0.3581 0.00924 0.35764 C 0.00807 0.35625 0.00703 0.3544 0.00585 0.35278 C 0.0052 0.35185 0.00468 0.35093 0.00403 0.35023 C 0.00377 0.34931 0.00338 0.34769 0.00299 0.34676 C 0.00247 0.34537 0.00156 0.34468 0.00117 0.34306 C 0.00065 0.34097 0.00039 0.33843 4.79167E-6 0.33588 C -0.00013 0.33496 -0.0004 0.33357 -0.00053 0.33264 C -0.00118 0.32338 -0.00105 0.32778 -0.00105 0.31945 C -0.00092 0.2294 -0.00013 0.08935 4.79167E-6 -1.48148E-6 " pathEditMode="relative" rAng="0" ptsTypes="AAAAAAAAAAAAAAAAAAAAAA">
                                      <p:cBhvr>
                                        <p:cTn id="33" dur="2500" fill="hold"/>
                                        <p:tgtEl>
                                          <p:spTgt spid="46"/>
                                        </p:tgtEl>
                                        <p:attrNameLst>
                                          <p:attrName>ppt_x</p:attrName>
                                          <p:attrName>ppt_y</p:attrName>
                                        </p:attrNameLst>
                                      </p:cBhvr>
                                      <p:rCtr x="-14727" y="-33750"/>
                                    </p:animMotion>
                                  </p:childTnLst>
                                </p:cTn>
                              </p:par>
                              <p:par>
                                <p:cTn id="34" presetID="2" presetClass="entr" presetSubtype="4" decel="100000" fill="hold" grpId="0" nodeType="withEffect">
                                  <p:stCondLst>
                                    <p:cond delay="500"/>
                                  </p:stCondLst>
                                  <p:childTnLst>
                                    <p:set>
                                      <p:cBhvr>
                                        <p:cTn id="35" dur="1" fill="hold">
                                          <p:stCondLst>
                                            <p:cond delay="0"/>
                                          </p:stCondLst>
                                        </p:cTn>
                                        <p:tgtEl>
                                          <p:spTgt spid="37"/>
                                        </p:tgtEl>
                                        <p:attrNameLst>
                                          <p:attrName>style.visibility</p:attrName>
                                        </p:attrNameLst>
                                      </p:cBhvr>
                                      <p:to>
                                        <p:strVal val="visible"/>
                                      </p:to>
                                    </p:set>
                                    <p:anim calcmode="lin" valueType="num">
                                      <p:cBhvr additive="base">
                                        <p:cTn id="36" dur="1000" fill="hold"/>
                                        <p:tgtEl>
                                          <p:spTgt spid="37"/>
                                        </p:tgtEl>
                                        <p:attrNameLst>
                                          <p:attrName>ppt_x</p:attrName>
                                        </p:attrNameLst>
                                      </p:cBhvr>
                                      <p:tavLst>
                                        <p:tav tm="0">
                                          <p:val>
                                            <p:strVal val="#ppt_x"/>
                                          </p:val>
                                        </p:tav>
                                        <p:tav tm="100000">
                                          <p:val>
                                            <p:strVal val="#ppt_x"/>
                                          </p:val>
                                        </p:tav>
                                      </p:tavLst>
                                    </p:anim>
                                    <p:anim calcmode="lin" valueType="num">
                                      <p:cBhvr additive="base">
                                        <p:cTn id="37" dur="10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2" grpId="0" animBg="1"/>
      <p:bldP spid="33" grpId="0" animBg="1"/>
      <p:bldP spid="46" grpId="0" animBg="1"/>
      <p:bldP spid="46" grpId="1" animBg="1"/>
      <p:bldP spid="3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F57BFB32-1148-46E9-ACBC-548F16E4630C}"/>
              </a:ext>
            </a:extLst>
          </p:cNvPr>
          <p:cNvSpPr/>
          <p:nvPr/>
        </p:nvSpPr>
        <p:spPr>
          <a:xfrm>
            <a:off x="-3152478" y="5934869"/>
            <a:ext cx="3832182" cy="605674"/>
          </a:xfrm>
          <a:prstGeom prst="roundRect">
            <a:avLst>
              <a:gd name="adj" fmla="val 50000"/>
            </a:avLst>
          </a:prstGeom>
          <a:solidFill>
            <a:srgbClr val="4811A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ontserrat"/>
              <a:ea typeface="+mn-ea"/>
              <a:cs typeface="+mn-cs"/>
            </a:endParaRPr>
          </a:p>
        </p:txBody>
      </p:sp>
      <p:sp>
        <p:nvSpPr>
          <p:cNvPr id="48" name="Google Shape;86;p13">
            <a:extLst>
              <a:ext uri="{FF2B5EF4-FFF2-40B4-BE49-F238E27FC236}">
                <a16:creationId xmlns:a16="http://schemas.microsoft.com/office/drawing/2014/main" id="{0707D3B1-4DEA-4DEF-9D29-48E6BB3F5935}"/>
              </a:ext>
            </a:extLst>
          </p:cNvPr>
          <p:cNvSpPr txBox="1">
            <a:spLocks noGrp="1"/>
          </p:cNvSpPr>
          <p:nvPr>
            <p:ph type="sldNum" sz="quarter" idx="12"/>
          </p:nvPr>
        </p:nvSpPr>
        <p:spPr>
          <a:xfrm>
            <a:off x="11493100" y="6173667"/>
            <a:ext cx="698800" cy="684400"/>
          </a:xfrm>
          <a:prstGeom prst="rect">
            <a:avLst/>
          </a:prstGeom>
        </p:spPr>
        <p:txBody>
          <a:bodyPr spcFirstLastPara="1" vert="horz" wrap="square" lIns="0" tIns="0" rIns="0" bIns="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 sz="1200" b="0" i="0" u="none" strike="noStrike" kern="1200" cap="none" spc="0" normalizeH="0" baseline="0" noProof="0">
                <a:ln>
                  <a:noFill/>
                </a:ln>
                <a:solidFill>
                  <a:srgbClr val="999999">
                    <a:tint val="75000"/>
                  </a:srgbClr>
                </a:solidFill>
                <a:effectLst/>
                <a:uLnTx/>
                <a:uFillTx/>
                <a:latin typeface="Montserra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13</a:t>
            </a:fld>
            <a:endParaRPr kumimoji="0" sz="1200" b="0" i="0" u="none" strike="noStrike" kern="1200" cap="none" spc="0" normalizeH="0" baseline="0" noProof="0" dirty="0">
              <a:ln>
                <a:noFill/>
              </a:ln>
              <a:solidFill>
                <a:srgbClr val="999999">
                  <a:tint val="75000"/>
                </a:srgbClr>
              </a:solidFill>
              <a:effectLst/>
              <a:uLnTx/>
              <a:uFillTx/>
              <a:latin typeface="Montserrat"/>
              <a:ea typeface="+mn-ea"/>
              <a:cs typeface="+mn-cs"/>
            </a:endParaRPr>
          </a:p>
        </p:txBody>
      </p:sp>
      <p:sp>
        <p:nvSpPr>
          <p:cNvPr id="63" name="Rectangle: Rounded Corners 62">
            <a:extLst>
              <a:ext uri="{FF2B5EF4-FFF2-40B4-BE49-F238E27FC236}">
                <a16:creationId xmlns:a16="http://schemas.microsoft.com/office/drawing/2014/main" id="{F1B64E62-9F70-4F61-96CA-208AF08DB55F}"/>
              </a:ext>
            </a:extLst>
          </p:cNvPr>
          <p:cNvSpPr/>
          <p:nvPr/>
        </p:nvSpPr>
        <p:spPr>
          <a:xfrm>
            <a:off x="-4319010" y="5211024"/>
            <a:ext cx="5000240" cy="605674"/>
          </a:xfrm>
          <a:prstGeom prst="roundRect">
            <a:avLst>
              <a:gd name="adj" fmla="val 50000"/>
            </a:avLst>
          </a:prstGeom>
          <a:solidFill>
            <a:srgbClr val="1D46F3">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ontserrat"/>
              <a:ea typeface="+mn-ea"/>
              <a:cs typeface="+mn-cs"/>
            </a:endParaRPr>
          </a:p>
        </p:txBody>
      </p:sp>
      <p:sp>
        <p:nvSpPr>
          <p:cNvPr id="91" name="Rectangle: Rounded Corners 90">
            <a:extLst>
              <a:ext uri="{FF2B5EF4-FFF2-40B4-BE49-F238E27FC236}">
                <a16:creationId xmlns:a16="http://schemas.microsoft.com/office/drawing/2014/main" id="{513DD33A-860D-4A06-9C70-2956EEA6C44C}"/>
              </a:ext>
            </a:extLst>
          </p:cNvPr>
          <p:cNvSpPr/>
          <p:nvPr/>
        </p:nvSpPr>
        <p:spPr>
          <a:xfrm>
            <a:off x="-4315214" y="3763334"/>
            <a:ext cx="5000240" cy="605674"/>
          </a:xfrm>
          <a:prstGeom prst="roundRect">
            <a:avLst>
              <a:gd name="adj" fmla="val 50000"/>
            </a:avLst>
          </a:prstGeom>
          <a:solidFill>
            <a:srgbClr val="6F11B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ontserrat"/>
              <a:ea typeface="+mn-ea"/>
              <a:cs typeface="+mn-cs"/>
            </a:endParaRPr>
          </a:p>
        </p:txBody>
      </p:sp>
      <p:sp>
        <p:nvSpPr>
          <p:cNvPr id="3" name="TextBox 2">
            <a:extLst>
              <a:ext uri="{FF2B5EF4-FFF2-40B4-BE49-F238E27FC236}">
                <a16:creationId xmlns:a16="http://schemas.microsoft.com/office/drawing/2014/main" id="{404F5431-4666-4098-BB33-07F7C7C94D2F}"/>
              </a:ext>
            </a:extLst>
          </p:cNvPr>
          <p:cNvSpPr txBox="1"/>
          <p:nvPr/>
        </p:nvSpPr>
        <p:spPr>
          <a:xfrm>
            <a:off x="398178" y="4602597"/>
            <a:ext cx="1219200"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Montserrat"/>
                <a:ea typeface="+mn-ea"/>
                <a:cs typeface="+mn-cs"/>
              </a:rPr>
              <a:t>Design</a:t>
            </a:r>
          </a:p>
        </p:txBody>
      </p:sp>
      <p:sp>
        <p:nvSpPr>
          <p:cNvPr id="15" name="Rectangle: Rounded Corners 89">
            <a:extLst>
              <a:ext uri="{FF2B5EF4-FFF2-40B4-BE49-F238E27FC236}">
                <a16:creationId xmlns:a16="http://schemas.microsoft.com/office/drawing/2014/main" id="{EBDD7F69-3CE8-4D2D-B61E-5B5D0B18D101}"/>
              </a:ext>
            </a:extLst>
          </p:cNvPr>
          <p:cNvSpPr/>
          <p:nvPr/>
        </p:nvSpPr>
        <p:spPr>
          <a:xfrm>
            <a:off x="-3154452" y="4487179"/>
            <a:ext cx="5230901" cy="605674"/>
          </a:xfrm>
          <a:prstGeom prst="roundRect">
            <a:avLst>
              <a:gd name="adj" fmla="val 50000"/>
            </a:avLst>
          </a:prstGeom>
          <a:solidFill>
            <a:srgbClr val="00A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ontserrat"/>
              <a:ea typeface="+mn-ea"/>
              <a:cs typeface="+mn-cs"/>
            </a:endParaRPr>
          </a:p>
        </p:txBody>
      </p:sp>
      <p:sp>
        <p:nvSpPr>
          <p:cNvPr id="16" name="TextBox 2">
            <a:extLst>
              <a:ext uri="{FF2B5EF4-FFF2-40B4-BE49-F238E27FC236}">
                <a16:creationId xmlns:a16="http://schemas.microsoft.com/office/drawing/2014/main" id="{404F5431-4666-4098-BB33-07F7C7C94D2F}"/>
              </a:ext>
            </a:extLst>
          </p:cNvPr>
          <p:cNvSpPr txBox="1"/>
          <p:nvPr/>
        </p:nvSpPr>
        <p:spPr>
          <a:xfrm>
            <a:off x="0" y="4605350"/>
            <a:ext cx="207644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Montserrat"/>
                <a:ea typeface="+mn-ea"/>
                <a:cs typeface="+mn-cs"/>
              </a:rPr>
              <a:t>Implementation </a:t>
            </a:r>
          </a:p>
        </p:txBody>
      </p:sp>
      <p:sp>
        <p:nvSpPr>
          <p:cNvPr id="19" name="Freeform 8">
            <a:extLst>
              <a:ext uri="{FF2B5EF4-FFF2-40B4-BE49-F238E27FC236}">
                <a16:creationId xmlns:a16="http://schemas.microsoft.com/office/drawing/2014/main" id="{06844E7C-D24B-4D2F-BD52-F84DB426604C}"/>
              </a:ext>
            </a:extLst>
          </p:cNvPr>
          <p:cNvSpPr>
            <a:spLocks/>
          </p:cNvSpPr>
          <p:nvPr/>
        </p:nvSpPr>
        <p:spPr bwMode="auto">
          <a:xfrm>
            <a:off x="329211" y="448288"/>
            <a:ext cx="2576333" cy="1814140"/>
          </a:xfrm>
          <a:custGeom>
            <a:avLst/>
            <a:gdLst>
              <a:gd name="T0" fmla="*/ 376 w 752"/>
              <a:gd name="T1" fmla="*/ 529 h 529"/>
              <a:gd name="T2" fmla="*/ 0 w 752"/>
              <a:gd name="T3" fmla="*/ 376 h 529"/>
              <a:gd name="T4" fmla="*/ 376 w 752"/>
              <a:gd name="T5" fmla="*/ 0 h 529"/>
              <a:gd name="T6" fmla="*/ 752 w 752"/>
              <a:gd name="T7" fmla="*/ 376 h 529"/>
              <a:gd name="T8" fmla="*/ 376 w 752"/>
              <a:gd name="T9" fmla="*/ 529 h 529"/>
            </a:gdLst>
            <a:ahLst/>
            <a:cxnLst>
              <a:cxn ang="0">
                <a:pos x="T0" y="T1"/>
              </a:cxn>
              <a:cxn ang="0">
                <a:pos x="T2" y="T3"/>
              </a:cxn>
              <a:cxn ang="0">
                <a:pos x="T4" y="T5"/>
              </a:cxn>
              <a:cxn ang="0">
                <a:pos x="T6" y="T7"/>
              </a:cxn>
              <a:cxn ang="0">
                <a:pos x="T8" y="T9"/>
              </a:cxn>
            </a:cxnLst>
            <a:rect l="0" t="0" r="r" b="b"/>
            <a:pathLst>
              <a:path w="752" h="529">
                <a:moveTo>
                  <a:pt x="376" y="529"/>
                </a:moveTo>
                <a:cubicBezTo>
                  <a:pt x="234" y="529"/>
                  <a:pt x="101" y="475"/>
                  <a:pt x="0" y="376"/>
                </a:cubicBezTo>
                <a:cubicBezTo>
                  <a:pt x="376" y="0"/>
                  <a:pt x="376" y="0"/>
                  <a:pt x="376" y="0"/>
                </a:cubicBezTo>
                <a:cubicBezTo>
                  <a:pt x="752" y="376"/>
                  <a:pt x="752" y="376"/>
                  <a:pt x="752" y="376"/>
                </a:cubicBezTo>
                <a:cubicBezTo>
                  <a:pt x="651" y="475"/>
                  <a:pt x="518" y="529"/>
                  <a:pt x="376" y="529"/>
                </a:cubicBezTo>
                <a:close/>
              </a:path>
            </a:pathLst>
          </a:custGeom>
          <a:solidFill>
            <a:schemeClr val="accent3"/>
          </a:solidFill>
          <a:ln>
            <a:noFill/>
          </a:ln>
          <a:effectLst>
            <a:outerShdw blurRad="254000" dist="190500" dir="2400000" sx="94000" sy="94000" algn="ctr" rotWithShape="0">
              <a:schemeClr val="accent3">
                <a:alpha val="38000"/>
              </a:scheme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srgbClr val="999999"/>
              </a:solidFill>
              <a:effectLst/>
              <a:uLnTx/>
              <a:uFillTx/>
              <a:latin typeface="Montserrat"/>
              <a:ea typeface="+mn-ea"/>
              <a:cs typeface="+mn-cs"/>
            </a:endParaRPr>
          </a:p>
        </p:txBody>
      </p:sp>
      <p:pic>
        <p:nvPicPr>
          <p:cNvPr id="20" name="Imag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6351" y="1241244"/>
            <a:ext cx="682051" cy="682051"/>
          </a:xfrm>
          <a:prstGeom prst="rect">
            <a:avLst/>
          </a:prstGeom>
        </p:spPr>
      </p:pic>
      <p:sp>
        <p:nvSpPr>
          <p:cNvPr id="25" name="Rectangle 24"/>
          <p:cNvSpPr/>
          <p:nvPr/>
        </p:nvSpPr>
        <p:spPr>
          <a:xfrm>
            <a:off x="5550293" y="321056"/>
            <a:ext cx="1111371" cy="3498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Montserrat"/>
              <a:ea typeface="+mn-ea"/>
              <a:cs typeface="+mn-cs"/>
            </a:endParaRPr>
          </a:p>
        </p:txBody>
      </p:sp>
      <p:sp>
        <p:nvSpPr>
          <p:cNvPr id="29" name="Rectangle 28"/>
          <p:cNvSpPr/>
          <p:nvPr/>
        </p:nvSpPr>
        <p:spPr>
          <a:xfrm>
            <a:off x="9124642" y="3937518"/>
            <a:ext cx="2856524" cy="141825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white"/>
              </a:solidFill>
              <a:effectLst/>
              <a:uLnTx/>
              <a:uFillTx/>
              <a:latin typeface="Montserrat"/>
              <a:ea typeface="+mn-ea"/>
              <a:cs typeface="+mn-cs"/>
            </a:endParaRPr>
          </a:p>
        </p:txBody>
      </p:sp>
      <p:pic>
        <p:nvPicPr>
          <p:cNvPr id="8" name="Picture 7">
            <a:extLst>
              <a:ext uri="{FF2B5EF4-FFF2-40B4-BE49-F238E27FC236}">
                <a16:creationId xmlns:a16="http://schemas.microsoft.com/office/drawing/2014/main" id="{455A8359-E17D-46B2-A1F1-B0EED6F12F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60101" y="448288"/>
            <a:ext cx="3086100" cy="5934869"/>
          </a:xfrm>
          <a:prstGeom prst="rect">
            <a:avLst/>
          </a:prstGeom>
        </p:spPr>
      </p:pic>
      <p:pic>
        <p:nvPicPr>
          <p:cNvPr id="10" name="Picture 9">
            <a:extLst>
              <a:ext uri="{FF2B5EF4-FFF2-40B4-BE49-F238E27FC236}">
                <a16:creationId xmlns:a16="http://schemas.microsoft.com/office/drawing/2014/main" id="{CD00917D-C028-473C-8189-C55290C7DD34}"/>
              </a:ext>
            </a:extLst>
          </p:cNvPr>
          <p:cNvPicPr>
            <a:picLocks noChangeAspect="1"/>
          </p:cNvPicPr>
          <p:nvPr/>
        </p:nvPicPr>
        <p:blipFill rotWithShape="1">
          <a:blip r:embed="rId5">
            <a:extLst>
              <a:ext uri="{28A0092B-C50C-407E-A947-70E740481C1C}">
                <a14:useLocalDpi xmlns:a14="http://schemas.microsoft.com/office/drawing/2010/main" val="0"/>
              </a:ext>
            </a:extLst>
          </a:blip>
          <a:srcRect l="4331" r="34375" b="1250"/>
          <a:stretch/>
        </p:blipFill>
        <p:spPr>
          <a:xfrm>
            <a:off x="6429602" y="495984"/>
            <a:ext cx="4780097" cy="5167850"/>
          </a:xfrm>
          <a:prstGeom prst="rect">
            <a:avLst/>
          </a:prstGeom>
        </p:spPr>
      </p:pic>
    </p:spTree>
    <p:extLst>
      <p:ext uri="{BB962C8B-B14F-4D97-AF65-F5344CB8AC3E}">
        <p14:creationId xmlns:p14="http://schemas.microsoft.com/office/powerpoint/2010/main" val="24079246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50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1000" fill="hold"/>
                                        <p:tgtEl>
                                          <p:spTgt spid="19"/>
                                        </p:tgtEl>
                                        <p:attrNameLst>
                                          <p:attrName>ppt_x</p:attrName>
                                        </p:attrNameLst>
                                      </p:cBhvr>
                                      <p:tavLst>
                                        <p:tav tm="0">
                                          <p:val>
                                            <p:strVal val="#ppt_x"/>
                                          </p:val>
                                        </p:tav>
                                        <p:tav tm="100000">
                                          <p:val>
                                            <p:strVal val="#ppt_x"/>
                                          </p:val>
                                        </p:tav>
                                      </p:tavLst>
                                    </p:anim>
                                    <p:anim calcmode="lin" valueType="num">
                                      <p:cBhvr additive="base">
                                        <p:cTn id="8" dur="10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25"/>
                                        </p:tgtEl>
                                      </p:cBhvr>
                                    </p:animEffect>
                                    <p:set>
                                      <p:cBhvr>
                                        <p:cTn id="13" dur="1" fill="hold">
                                          <p:stCondLst>
                                            <p:cond delay="499"/>
                                          </p:stCondLst>
                                        </p:cTn>
                                        <p:tgtEl>
                                          <p:spTgt spid="25"/>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0" nodeType="clickEffect">
                                  <p:stCondLst>
                                    <p:cond delay="0"/>
                                  </p:stCondLst>
                                  <p:childTnLst>
                                    <p:animEffect transition="out" filter="fade">
                                      <p:cBhvr>
                                        <p:cTn id="17" dur="500"/>
                                        <p:tgtEl>
                                          <p:spTgt spid="29"/>
                                        </p:tgtEl>
                                      </p:cBhvr>
                                    </p:animEffect>
                                    <p:set>
                                      <p:cBhvr>
                                        <p:cTn id="18" dur="1" fill="hold">
                                          <p:stCondLst>
                                            <p:cond delay="499"/>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5" grpId="0" animBg="1"/>
      <p:bldP spid="2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F57BFB32-1148-46E9-ACBC-548F16E4630C}"/>
              </a:ext>
            </a:extLst>
          </p:cNvPr>
          <p:cNvSpPr/>
          <p:nvPr/>
        </p:nvSpPr>
        <p:spPr>
          <a:xfrm>
            <a:off x="-3152478" y="5934869"/>
            <a:ext cx="3832182" cy="605674"/>
          </a:xfrm>
          <a:prstGeom prst="roundRect">
            <a:avLst>
              <a:gd name="adj" fmla="val 50000"/>
            </a:avLst>
          </a:prstGeom>
          <a:solidFill>
            <a:srgbClr val="4811A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Google Shape;86;p13">
            <a:extLst>
              <a:ext uri="{FF2B5EF4-FFF2-40B4-BE49-F238E27FC236}">
                <a16:creationId xmlns:a16="http://schemas.microsoft.com/office/drawing/2014/main" id="{0707D3B1-4DEA-4DEF-9D29-48E6BB3F5935}"/>
              </a:ext>
            </a:extLst>
          </p:cNvPr>
          <p:cNvSpPr txBox="1">
            <a:spLocks noGrp="1"/>
          </p:cNvSpPr>
          <p:nvPr>
            <p:ph type="sldNum" sz="quarter" idx="12"/>
          </p:nvPr>
        </p:nvSpPr>
        <p:spPr>
          <a:xfrm>
            <a:off x="11493100" y="6173667"/>
            <a:ext cx="698800" cy="684400"/>
          </a:xfrm>
          <a:prstGeom prst="rect">
            <a:avLst/>
          </a:prstGeom>
        </p:spPr>
        <p:txBody>
          <a:bodyPr spcFirstLastPara="1" vert="horz" wrap="square" lIns="0" tIns="0" rIns="0" bIns="0" rtlCol="0" anchor="ctr" anchorCtr="0">
            <a:noAutofit/>
          </a:bodyPr>
          <a:lstStyle/>
          <a:p>
            <a:pPr algn="ctr"/>
            <a:fld id="{00000000-1234-1234-1234-123412341234}" type="slidenum">
              <a:rPr lang="en"/>
              <a:pPr algn="ctr"/>
              <a:t>14</a:t>
            </a:fld>
            <a:endParaRPr dirty="0"/>
          </a:p>
        </p:txBody>
      </p:sp>
      <p:sp>
        <p:nvSpPr>
          <p:cNvPr id="63" name="Rectangle: Rounded Corners 62">
            <a:extLst>
              <a:ext uri="{FF2B5EF4-FFF2-40B4-BE49-F238E27FC236}">
                <a16:creationId xmlns:a16="http://schemas.microsoft.com/office/drawing/2014/main" id="{F1B64E62-9F70-4F61-96CA-208AF08DB55F}"/>
              </a:ext>
            </a:extLst>
          </p:cNvPr>
          <p:cNvSpPr/>
          <p:nvPr/>
        </p:nvSpPr>
        <p:spPr>
          <a:xfrm>
            <a:off x="-4319010" y="5211024"/>
            <a:ext cx="5000240" cy="605674"/>
          </a:xfrm>
          <a:prstGeom prst="roundRect">
            <a:avLst>
              <a:gd name="adj" fmla="val 50000"/>
            </a:avLst>
          </a:prstGeom>
          <a:solidFill>
            <a:srgbClr val="1D46F3">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Rectangle: Rounded Corners 90">
            <a:extLst>
              <a:ext uri="{FF2B5EF4-FFF2-40B4-BE49-F238E27FC236}">
                <a16:creationId xmlns:a16="http://schemas.microsoft.com/office/drawing/2014/main" id="{513DD33A-860D-4A06-9C70-2956EEA6C44C}"/>
              </a:ext>
            </a:extLst>
          </p:cNvPr>
          <p:cNvSpPr/>
          <p:nvPr/>
        </p:nvSpPr>
        <p:spPr>
          <a:xfrm>
            <a:off x="-4315214" y="3763334"/>
            <a:ext cx="5000240" cy="605674"/>
          </a:xfrm>
          <a:prstGeom prst="roundRect">
            <a:avLst>
              <a:gd name="adj" fmla="val 50000"/>
            </a:avLst>
          </a:prstGeom>
          <a:solidFill>
            <a:srgbClr val="6F11B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404F5431-4666-4098-BB33-07F7C7C94D2F}"/>
              </a:ext>
            </a:extLst>
          </p:cNvPr>
          <p:cNvSpPr txBox="1"/>
          <p:nvPr/>
        </p:nvSpPr>
        <p:spPr>
          <a:xfrm>
            <a:off x="398178" y="4602597"/>
            <a:ext cx="1219200" cy="368300"/>
          </a:xfrm>
          <a:prstGeom prst="rect">
            <a:avLst/>
          </a:prstGeom>
          <a:noFill/>
        </p:spPr>
        <p:txBody>
          <a:bodyPr wrap="square" rtlCol="0">
            <a:spAutoFit/>
          </a:bodyPr>
          <a:lstStyle/>
          <a:p>
            <a:r>
              <a:rPr lang="en-US" dirty="0">
                <a:solidFill>
                  <a:schemeClr val="bg1"/>
                </a:solidFill>
              </a:rPr>
              <a:t>Design</a:t>
            </a:r>
          </a:p>
        </p:txBody>
      </p:sp>
      <p:sp>
        <p:nvSpPr>
          <p:cNvPr id="15" name="Rectangle: Rounded Corners 89">
            <a:extLst>
              <a:ext uri="{FF2B5EF4-FFF2-40B4-BE49-F238E27FC236}">
                <a16:creationId xmlns:a16="http://schemas.microsoft.com/office/drawing/2014/main" id="{EBDD7F69-3CE8-4D2D-B61E-5B5D0B18D101}"/>
              </a:ext>
            </a:extLst>
          </p:cNvPr>
          <p:cNvSpPr/>
          <p:nvPr/>
        </p:nvSpPr>
        <p:spPr>
          <a:xfrm>
            <a:off x="-3154452" y="4487179"/>
            <a:ext cx="5230901" cy="605674"/>
          </a:xfrm>
          <a:prstGeom prst="roundRect">
            <a:avLst>
              <a:gd name="adj" fmla="val 50000"/>
            </a:avLst>
          </a:prstGeom>
          <a:solidFill>
            <a:srgbClr val="00A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2">
            <a:extLst>
              <a:ext uri="{FF2B5EF4-FFF2-40B4-BE49-F238E27FC236}">
                <a16:creationId xmlns:a16="http://schemas.microsoft.com/office/drawing/2014/main" id="{404F5431-4666-4098-BB33-07F7C7C94D2F}"/>
              </a:ext>
            </a:extLst>
          </p:cNvPr>
          <p:cNvSpPr txBox="1"/>
          <p:nvPr/>
        </p:nvSpPr>
        <p:spPr>
          <a:xfrm>
            <a:off x="0" y="4605350"/>
            <a:ext cx="2076449" cy="369332"/>
          </a:xfrm>
          <a:prstGeom prst="rect">
            <a:avLst/>
          </a:prstGeom>
          <a:noFill/>
        </p:spPr>
        <p:txBody>
          <a:bodyPr wrap="square" rtlCol="0">
            <a:spAutoFit/>
          </a:bodyPr>
          <a:lstStyle/>
          <a:p>
            <a:r>
              <a:rPr lang="en-US" dirty="0">
                <a:solidFill>
                  <a:schemeClr val="bg1"/>
                </a:solidFill>
              </a:rPr>
              <a:t>Implementation </a:t>
            </a:r>
          </a:p>
        </p:txBody>
      </p:sp>
      <p:sp>
        <p:nvSpPr>
          <p:cNvPr id="19" name="Freeform 8">
            <a:extLst>
              <a:ext uri="{FF2B5EF4-FFF2-40B4-BE49-F238E27FC236}">
                <a16:creationId xmlns:a16="http://schemas.microsoft.com/office/drawing/2014/main" id="{06844E7C-D24B-4D2F-BD52-F84DB426604C}"/>
              </a:ext>
            </a:extLst>
          </p:cNvPr>
          <p:cNvSpPr>
            <a:spLocks/>
          </p:cNvSpPr>
          <p:nvPr/>
        </p:nvSpPr>
        <p:spPr bwMode="auto">
          <a:xfrm>
            <a:off x="329211" y="448288"/>
            <a:ext cx="2576333" cy="1814140"/>
          </a:xfrm>
          <a:custGeom>
            <a:avLst/>
            <a:gdLst>
              <a:gd name="T0" fmla="*/ 376 w 752"/>
              <a:gd name="T1" fmla="*/ 529 h 529"/>
              <a:gd name="T2" fmla="*/ 0 w 752"/>
              <a:gd name="T3" fmla="*/ 376 h 529"/>
              <a:gd name="T4" fmla="*/ 376 w 752"/>
              <a:gd name="T5" fmla="*/ 0 h 529"/>
              <a:gd name="T6" fmla="*/ 752 w 752"/>
              <a:gd name="T7" fmla="*/ 376 h 529"/>
              <a:gd name="T8" fmla="*/ 376 w 752"/>
              <a:gd name="T9" fmla="*/ 529 h 529"/>
            </a:gdLst>
            <a:ahLst/>
            <a:cxnLst>
              <a:cxn ang="0">
                <a:pos x="T0" y="T1"/>
              </a:cxn>
              <a:cxn ang="0">
                <a:pos x="T2" y="T3"/>
              </a:cxn>
              <a:cxn ang="0">
                <a:pos x="T4" y="T5"/>
              </a:cxn>
              <a:cxn ang="0">
                <a:pos x="T6" y="T7"/>
              </a:cxn>
              <a:cxn ang="0">
                <a:pos x="T8" y="T9"/>
              </a:cxn>
            </a:cxnLst>
            <a:rect l="0" t="0" r="r" b="b"/>
            <a:pathLst>
              <a:path w="752" h="529">
                <a:moveTo>
                  <a:pt x="376" y="529"/>
                </a:moveTo>
                <a:cubicBezTo>
                  <a:pt x="234" y="529"/>
                  <a:pt x="101" y="475"/>
                  <a:pt x="0" y="376"/>
                </a:cubicBezTo>
                <a:cubicBezTo>
                  <a:pt x="376" y="0"/>
                  <a:pt x="376" y="0"/>
                  <a:pt x="376" y="0"/>
                </a:cubicBezTo>
                <a:cubicBezTo>
                  <a:pt x="752" y="376"/>
                  <a:pt x="752" y="376"/>
                  <a:pt x="752" y="376"/>
                </a:cubicBezTo>
                <a:cubicBezTo>
                  <a:pt x="651" y="475"/>
                  <a:pt x="518" y="529"/>
                  <a:pt x="376" y="529"/>
                </a:cubicBezTo>
                <a:close/>
              </a:path>
            </a:pathLst>
          </a:custGeom>
          <a:solidFill>
            <a:schemeClr val="accent3"/>
          </a:solidFill>
          <a:ln>
            <a:noFill/>
          </a:ln>
          <a:effectLst>
            <a:outerShdw blurRad="254000" dist="190500" dir="2400000" sx="94000" sy="94000" algn="ctr" rotWithShape="0">
              <a:schemeClr val="accent3">
                <a:alpha val="38000"/>
              </a:scheme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ru-RU"/>
          </a:p>
        </p:txBody>
      </p:sp>
      <p:pic>
        <p:nvPicPr>
          <p:cNvPr id="20" name="Imag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6351" y="1241244"/>
            <a:ext cx="682051" cy="682051"/>
          </a:xfrm>
          <a:prstGeom prst="rect">
            <a:avLst/>
          </a:prstGeom>
        </p:spPr>
      </p:pic>
      <p:pic>
        <p:nvPicPr>
          <p:cNvPr id="2" name="Imag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52684" y="223935"/>
            <a:ext cx="8128482" cy="6176866"/>
          </a:xfrm>
          <a:prstGeom prst="rect">
            <a:avLst/>
          </a:prstGeom>
        </p:spPr>
      </p:pic>
      <p:sp>
        <p:nvSpPr>
          <p:cNvPr id="5" name="Rectangle 4"/>
          <p:cNvSpPr/>
          <p:nvPr/>
        </p:nvSpPr>
        <p:spPr>
          <a:xfrm>
            <a:off x="5169159" y="690465"/>
            <a:ext cx="709127" cy="123283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4348065" y="1007706"/>
            <a:ext cx="821094" cy="3732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Rectangle 20"/>
          <p:cNvSpPr/>
          <p:nvPr/>
        </p:nvSpPr>
        <p:spPr>
          <a:xfrm>
            <a:off x="4798777" y="1735791"/>
            <a:ext cx="1274425" cy="13080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Rectangle 21"/>
          <p:cNvSpPr/>
          <p:nvPr/>
        </p:nvSpPr>
        <p:spPr>
          <a:xfrm>
            <a:off x="3977683" y="2075815"/>
            <a:ext cx="821094" cy="3732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Rectangle 22"/>
          <p:cNvSpPr/>
          <p:nvPr/>
        </p:nvSpPr>
        <p:spPr>
          <a:xfrm>
            <a:off x="4798777" y="3231047"/>
            <a:ext cx="1471394" cy="4141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Rectangle 23"/>
          <p:cNvSpPr/>
          <p:nvPr/>
        </p:nvSpPr>
        <p:spPr>
          <a:xfrm>
            <a:off x="5791818" y="690465"/>
            <a:ext cx="3332824" cy="104532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Rectangle 24"/>
          <p:cNvSpPr/>
          <p:nvPr/>
        </p:nvSpPr>
        <p:spPr>
          <a:xfrm>
            <a:off x="5550293" y="321056"/>
            <a:ext cx="1111371" cy="3498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Rectangle 25"/>
          <p:cNvSpPr/>
          <p:nvPr/>
        </p:nvSpPr>
        <p:spPr>
          <a:xfrm>
            <a:off x="6443584" y="1755345"/>
            <a:ext cx="3332824" cy="9521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Rectangle 26"/>
          <p:cNvSpPr/>
          <p:nvPr/>
        </p:nvSpPr>
        <p:spPr>
          <a:xfrm>
            <a:off x="6443584" y="2707493"/>
            <a:ext cx="3332824" cy="10558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Rectangle 27"/>
          <p:cNvSpPr/>
          <p:nvPr/>
        </p:nvSpPr>
        <p:spPr>
          <a:xfrm>
            <a:off x="6443584" y="3710982"/>
            <a:ext cx="2681058" cy="12599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Rectangle 28"/>
          <p:cNvSpPr/>
          <p:nvPr/>
        </p:nvSpPr>
        <p:spPr>
          <a:xfrm>
            <a:off x="9124642" y="3937518"/>
            <a:ext cx="2856524" cy="141825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Rectangle 29"/>
          <p:cNvSpPr/>
          <p:nvPr/>
        </p:nvSpPr>
        <p:spPr>
          <a:xfrm>
            <a:off x="6250513" y="4921453"/>
            <a:ext cx="3332824" cy="149890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13173897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50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1000" fill="hold"/>
                                        <p:tgtEl>
                                          <p:spTgt spid="19"/>
                                        </p:tgtEl>
                                        <p:attrNameLst>
                                          <p:attrName>ppt_x</p:attrName>
                                        </p:attrNameLst>
                                      </p:cBhvr>
                                      <p:tavLst>
                                        <p:tav tm="0">
                                          <p:val>
                                            <p:strVal val="#ppt_x"/>
                                          </p:val>
                                        </p:tav>
                                        <p:tav tm="100000">
                                          <p:val>
                                            <p:strVal val="#ppt_x"/>
                                          </p:val>
                                        </p:tav>
                                      </p:tavLst>
                                    </p:anim>
                                    <p:anim calcmode="lin" valueType="num">
                                      <p:cBhvr additive="base">
                                        <p:cTn id="8" dur="10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5"/>
                                        </p:tgtEl>
                                      </p:cBhvr>
                                    </p:animEffect>
                                    <p:set>
                                      <p:cBhvr>
                                        <p:cTn id="13" dur="1" fill="hold">
                                          <p:stCondLst>
                                            <p:cond delay="499"/>
                                          </p:stCondLst>
                                        </p:cTn>
                                        <p:tgtEl>
                                          <p:spTgt spid="5"/>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0" nodeType="clickEffect">
                                  <p:stCondLst>
                                    <p:cond delay="0"/>
                                  </p:stCondLst>
                                  <p:childTnLst>
                                    <p:animEffect transition="out" filter="fade">
                                      <p:cBhvr>
                                        <p:cTn id="17" dur="500"/>
                                        <p:tgtEl>
                                          <p:spTgt spid="6"/>
                                        </p:tgtEl>
                                      </p:cBhvr>
                                    </p:animEffect>
                                    <p:set>
                                      <p:cBhvr>
                                        <p:cTn id="18" dur="1" fill="hold">
                                          <p:stCondLst>
                                            <p:cond delay="499"/>
                                          </p:stCondLst>
                                        </p:cTn>
                                        <p:tgtEl>
                                          <p:spTgt spid="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0" nodeType="clickEffect">
                                  <p:stCondLst>
                                    <p:cond delay="0"/>
                                  </p:stCondLst>
                                  <p:childTnLst>
                                    <p:animEffect transition="out" filter="fade">
                                      <p:cBhvr>
                                        <p:cTn id="22" dur="500"/>
                                        <p:tgtEl>
                                          <p:spTgt spid="21"/>
                                        </p:tgtEl>
                                      </p:cBhvr>
                                    </p:animEffect>
                                    <p:set>
                                      <p:cBhvr>
                                        <p:cTn id="23" dur="1" fill="hold">
                                          <p:stCondLst>
                                            <p:cond delay="499"/>
                                          </p:stCondLst>
                                        </p:cTn>
                                        <p:tgtEl>
                                          <p:spTgt spid="21"/>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0" nodeType="clickEffect">
                                  <p:stCondLst>
                                    <p:cond delay="0"/>
                                  </p:stCondLst>
                                  <p:childTnLst>
                                    <p:animEffect transition="out" filter="fade">
                                      <p:cBhvr>
                                        <p:cTn id="27" dur="500"/>
                                        <p:tgtEl>
                                          <p:spTgt spid="22"/>
                                        </p:tgtEl>
                                      </p:cBhvr>
                                    </p:animEffect>
                                    <p:set>
                                      <p:cBhvr>
                                        <p:cTn id="28" dur="1" fill="hold">
                                          <p:stCondLst>
                                            <p:cond delay="499"/>
                                          </p:stCondLst>
                                        </p:cTn>
                                        <p:tgtEl>
                                          <p:spTgt spid="22"/>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grpId="0" nodeType="clickEffect">
                                  <p:stCondLst>
                                    <p:cond delay="0"/>
                                  </p:stCondLst>
                                  <p:childTnLst>
                                    <p:animEffect transition="out" filter="fade">
                                      <p:cBhvr>
                                        <p:cTn id="32" dur="500"/>
                                        <p:tgtEl>
                                          <p:spTgt spid="23"/>
                                        </p:tgtEl>
                                      </p:cBhvr>
                                    </p:animEffect>
                                    <p:set>
                                      <p:cBhvr>
                                        <p:cTn id="33" dur="1" fill="hold">
                                          <p:stCondLst>
                                            <p:cond delay="499"/>
                                          </p:stCondLst>
                                        </p:cTn>
                                        <p:tgtEl>
                                          <p:spTgt spid="23"/>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grpId="0" nodeType="clickEffect">
                                  <p:stCondLst>
                                    <p:cond delay="0"/>
                                  </p:stCondLst>
                                  <p:childTnLst>
                                    <p:animEffect transition="out" filter="fade">
                                      <p:cBhvr>
                                        <p:cTn id="37" dur="500"/>
                                        <p:tgtEl>
                                          <p:spTgt spid="25"/>
                                        </p:tgtEl>
                                      </p:cBhvr>
                                    </p:animEffect>
                                    <p:set>
                                      <p:cBhvr>
                                        <p:cTn id="38" dur="1" fill="hold">
                                          <p:stCondLst>
                                            <p:cond delay="499"/>
                                          </p:stCondLst>
                                        </p:cTn>
                                        <p:tgtEl>
                                          <p:spTgt spid="25"/>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grpId="0" nodeType="clickEffect">
                                  <p:stCondLst>
                                    <p:cond delay="0"/>
                                  </p:stCondLst>
                                  <p:childTnLst>
                                    <p:animEffect transition="out" filter="fade">
                                      <p:cBhvr>
                                        <p:cTn id="42" dur="500"/>
                                        <p:tgtEl>
                                          <p:spTgt spid="24"/>
                                        </p:tgtEl>
                                      </p:cBhvr>
                                    </p:animEffect>
                                    <p:set>
                                      <p:cBhvr>
                                        <p:cTn id="43" dur="1" fill="hold">
                                          <p:stCondLst>
                                            <p:cond delay="499"/>
                                          </p:stCondLst>
                                        </p:cTn>
                                        <p:tgtEl>
                                          <p:spTgt spid="24"/>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grpId="0" nodeType="clickEffect">
                                  <p:stCondLst>
                                    <p:cond delay="0"/>
                                  </p:stCondLst>
                                  <p:childTnLst>
                                    <p:animEffect transition="out" filter="fade">
                                      <p:cBhvr>
                                        <p:cTn id="47" dur="500"/>
                                        <p:tgtEl>
                                          <p:spTgt spid="26"/>
                                        </p:tgtEl>
                                      </p:cBhvr>
                                    </p:animEffect>
                                    <p:set>
                                      <p:cBhvr>
                                        <p:cTn id="48" dur="1" fill="hold">
                                          <p:stCondLst>
                                            <p:cond delay="499"/>
                                          </p:stCondLst>
                                        </p:cTn>
                                        <p:tgtEl>
                                          <p:spTgt spid="26"/>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0" presetClass="exit" presetSubtype="0" fill="hold" grpId="0" nodeType="clickEffect">
                                  <p:stCondLst>
                                    <p:cond delay="0"/>
                                  </p:stCondLst>
                                  <p:childTnLst>
                                    <p:animEffect transition="out" filter="fade">
                                      <p:cBhvr>
                                        <p:cTn id="52" dur="500"/>
                                        <p:tgtEl>
                                          <p:spTgt spid="27"/>
                                        </p:tgtEl>
                                      </p:cBhvr>
                                    </p:animEffect>
                                    <p:set>
                                      <p:cBhvr>
                                        <p:cTn id="53" dur="1" fill="hold">
                                          <p:stCondLst>
                                            <p:cond delay="499"/>
                                          </p:stCondLst>
                                        </p:cTn>
                                        <p:tgtEl>
                                          <p:spTgt spid="27"/>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10" presetClass="exit" presetSubtype="0" fill="hold" grpId="0" nodeType="clickEffect">
                                  <p:stCondLst>
                                    <p:cond delay="0"/>
                                  </p:stCondLst>
                                  <p:childTnLst>
                                    <p:animEffect transition="out" filter="fade">
                                      <p:cBhvr>
                                        <p:cTn id="57" dur="500"/>
                                        <p:tgtEl>
                                          <p:spTgt spid="28"/>
                                        </p:tgtEl>
                                      </p:cBhvr>
                                    </p:animEffect>
                                    <p:set>
                                      <p:cBhvr>
                                        <p:cTn id="58" dur="1" fill="hold">
                                          <p:stCondLst>
                                            <p:cond delay="499"/>
                                          </p:stCondLst>
                                        </p:cTn>
                                        <p:tgtEl>
                                          <p:spTgt spid="28"/>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0" presetClass="exit" presetSubtype="0" fill="hold" grpId="0" nodeType="clickEffect">
                                  <p:stCondLst>
                                    <p:cond delay="0"/>
                                  </p:stCondLst>
                                  <p:childTnLst>
                                    <p:animEffect transition="out" filter="fade">
                                      <p:cBhvr>
                                        <p:cTn id="62" dur="500"/>
                                        <p:tgtEl>
                                          <p:spTgt spid="29"/>
                                        </p:tgtEl>
                                      </p:cBhvr>
                                    </p:animEffect>
                                    <p:set>
                                      <p:cBhvr>
                                        <p:cTn id="63" dur="1" fill="hold">
                                          <p:stCondLst>
                                            <p:cond delay="499"/>
                                          </p:stCondLst>
                                        </p:cTn>
                                        <p:tgtEl>
                                          <p:spTgt spid="29"/>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10" presetClass="exit" presetSubtype="0" fill="hold" grpId="0" nodeType="clickEffect">
                                  <p:stCondLst>
                                    <p:cond delay="0"/>
                                  </p:stCondLst>
                                  <p:childTnLst>
                                    <p:animEffect transition="out" filter="fade">
                                      <p:cBhvr>
                                        <p:cTn id="67" dur="500"/>
                                        <p:tgtEl>
                                          <p:spTgt spid="30"/>
                                        </p:tgtEl>
                                      </p:cBhvr>
                                    </p:animEffect>
                                    <p:set>
                                      <p:cBhvr>
                                        <p:cTn id="68" dur="1" fill="hold">
                                          <p:stCondLst>
                                            <p:cond delay="499"/>
                                          </p:stCondLst>
                                        </p:cTn>
                                        <p:tgtEl>
                                          <p:spTgt spid="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5" grpId="0" animBg="1"/>
      <p:bldP spid="6"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F57BFB32-1148-46E9-ACBC-548F16E4630C}"/>
              </a:ext>
            </a:extLst>
          </p:cNvPr>
          <p:cNvSpPr/>
          <p:nvPr/>
        </p:nvSpPr>
        <p:spPr>
          <a:xfrm>
            <a:off x="-3152478" y="5934869"/>
            <a:ext cx="3832182" cy="605674"/>
          </a:xfrm>
          <a:prstGeom prst="roundRect">
            <a:avLst>
              <a:gd name="adj" fmla="val 50000"/>
            </a:avLst>
          </a:prstGeom>
          <a:solidFill>
            <a:srgbClr val="4811A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Google Shape;86;p13">
            <a:extLst>
              <a:ext uri="{FF2B5EF4-FFF2-40B4-BE49-F238E27FC236}">
                <a16:creationId xmlns:a16="http://schemas.microsoft.com/office/drawing/2014/main" id="{0707D3B1-4DEA-4DEF-9D29-48E6BB3F5935}"/>
              </a:ext>
            </a:extLst>
          </p:cNvPr>
          <p:cNvSpPr txBox="1">
            <a:spLocks noGrp="1"/>
          </p:cNvSpPr>
          <p:nvPr>
            <p:ph type="sldNum" sz="quarter" idx="12"/>
          </p:nvPr>
        </p:nvSpPr>
        <p:spPr>
          <a:xfrm>
            <a:off x="11493100" y="6173667"/>
            <a:ext cx="698800" cy="684400"/>
          </a:xfrm>
          <a:prstGeom prst="rect">
            <a:avLst/>
          </a:prstGeom>
        </p:spPr>
        <p:txBody>
          <a:bodyPr spcFirstLastPara="1" vert="horz" wrap="square" lIns="0" tIns="0" rIns="0" bIns="0" rtlCol="0" anchor="ctr" anchorCtr="0">
            <a:noAutofit/>
          </a:bodyPr>
          <a:lstStyle/>
          <a:p>
            <a:pPr algn="ctr"/>
            <a:fld id="{00000000-1234-1234-1234-123412341234}" type="slidenum">
              <a:rPr lang="en"/>
              <a:pPr algn="ctr"/>
              <a:t>15</a:t>
            </a:fld>
            <a:endParaRPr dirty="0"/>
          </a:p>
        </p:txBody>
      </p:sp>
      <p:sp>
        <p:nvSpPr>
          <p:cNvPr id="63" name="Rectangle: Rounded Corners 62">
            <a:extLst>
              <a:ext uri="{FF2B5EF4-FFF2-40B4-BE49-F238E27FC236}">
                <a16:creationId xmlns:a16="http://schemas.microsoft.com/office/drawing/2014/main" id="{F1B64E62-9F70-4F61-96CA-208AF08DB55F}"/>
              </a:ext>
            </a:extLst>
          </p:cNvPr>
          <p:cNvSpPr/>
          <p:nvPr/>
        </p:nvSpPr>
        <p:spPr>
          <a:xfrm>
            <a:off x="-4319010" y="5211024"/>
            <a:ext cx="5000240" cy="605674"/>
          </a:xfrm>
          <a:prstGeom prst="roundRect">
            <a:avLst>
              <a:gd name="adj" fmla="val 50000"/>
            </a:avLst>
          </a:prstGeom>
          <a:solidFill>
            <a:srgbClr val="1D46F3">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Rectangle: Rounded Corners 90">
            <a:extLst>
              <a:ext uri="{FF2B5EF4-FFF2-40B4-BE49-F238E27FC236}">
                <a16:creationId xmlns:a16="http://schemas.microsoft.com/office/drawing/2014/main" id="{513DD33A-860D-4A06-9C70-2956EEA6C44C}"/>
              </a:ext>
            </a:extLst>
          </p:cNvPr>
          <p:cNvSpPr/>
          <p:nvPr/>
        </p:nvSpPr>
        <p:spPr>
          <a:xfrm>
            <a:off x="-4315214" y="3763334"/>
            <a:ext cx="5000240" cy="605674"/>
          </a:xfrm>
          <a:prstGeom prst="roundRect">
            <a:avLst>
              <a:gd name="adj" fmla="val 50000"/>
            </a:avLst>
          </a:prstGeom>
          <a:solidFill>
            <a:srgbClr val="6F11B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404F5431-4666-4098-BB33-07F7C7C94D2F}"/>
              </a:ext>
            </a:extLst>
          </p:cNvPr>
          <p:cNvSpPr txBox="1"/>
          <p:nvPr/>
        </p:nvSpPr>
        <p:spPr>
          <a:xfrm>
            <a:off x="398178" y="4602597"/>
            <a:ext cx="1219200" cy="368300"/>
          </a:xfrm>
          <a:prstGeom prst="rect">
            <a:avLst/>
          </a:prstGeom>
          <a:noFill/>
        </p:spPr>
        <p:txBody>
          <a:bodyPr wrap="square" rtlCol="0">
            <a:spAutoFit/>
          </a:bodyPr>
          <a:lstStyle/>
          <a:p>
            <a:r>
              <a:rPr lang="en-US" dirty="0">
                <a:solidFill>
                  <a:schemeClr val="bg1"/>
                </a:solidFill>
              </a:rPr>
              <a:t>Design</a:t>
            </a:r>
          </a:p>
        </p:txBody>
      </p:sp>
      <p:sp>
        <p:nvSpPr>
          <p:cNvPr id="15" name="Rectangle: Rounded Corners 89">
            <a:extLst>
              <a:ext uri="{FF2B5EF4-FFF2-40B4-BE49-F238E27FC236}">
                <a16:creationId xmlns:a16="http://schemas.microsoft.com/office/drawing/2014/main" id="{EBDD7F69-3CE8-4D2D-B61E-5B5D0B18D101}"/>
              </a:ext>
            </a:extLst>
          </p:cNvPr>
          <p:cNvSpPr/>
          <p:nvPr/>
        </p:nvSpPr>
        <p:spPr>
          <a:xfrm>
            <a:off x="-3154452" y="4487179"/>
            <a:ext cx="5230901" cy="605674"/>
          </a:xfrm>
          <a:prstGeom prst="roundRect">
            <a:avLst>
              <a:gd name="adj" fmla="val 50000"/>
            </a:avLst>
          </a:prstGeom>
          <a:solidFill>
            <a:srgbClr val="536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2">
            <a:extLst>
              <a:ext uri="{FF2B5EF4-FFF2-40B4-BE49-F238E27FC236}">
                <a16:creationId xmlns:a16="http://schemas.microsoft.com/office/drawing/2014/main" id="{404F5431-4666-4098-BB33-07F7C7C94D2F}"/>
              </a:ext>
            </a:extLst>
          </p:cNvPr>
          <p:cNvSpPr txBox="1"/>
          <p:nvPr/>
        </p:nvSpPr>
        <p:spPr>
          <a:xfrm>
            <a:off x="0" y="4605350"/>
            <a:ext cx="2076449" cy="369332"/>
          </a:xfrm>
          <a:prstGeom prst="rect">
            <a:avLst/>
          </a:prstGeom>
          <a:noFill/>
        </p:spPr>
        <p:txBody>
          <a:bodyPr wrap="square" rtlCol="0">
            <a:spAutoFit/>
          </a:bodyPr>
          <a:lstStyle/>
          <a:p>
            <a:r>
              <a:rPr lang="en-US" dirty="0">
                <a:solidFill>
                  <a:schemeClr val="bg1"/>
                </a:solidFill>
              </a:rPr>
              <a:t>Implementation </a:t>
            </a:r>
          </a:p>
        </p:txBody>
      </p:sp>
      <p:sp>
        <p:nvSpPr>
          <p:cNvPr id="19" name="Freeform 8">
            <a:extLst>
              <a:ext uri="{FF2B5EF4-FFF2-40B4-BE49-F238E27FC236}">
                <a16:creationId xmlns:a16="http://schemas.microsoft.com/office/drawing/2014/main" id="{06844E7C-D24B-4D2F-BD52-F84DB426604C}"/>
              </a:ext>
            </a:extLst>
          </p:cNvPr>
          <p:cNvSpPr>
            <a:spLocks/>
          </p:cNvSpPr>
          <p:nvPr/>
        </p:nvSpPr>
        <p:spPr bwMode="auto">
          <a:xfrm>
            <a:off x="329211" y="448288"/>
            <a:ext cx="2576333" cy="1814140"/>
          </a:xfrm>
          <a:custGeom>
            <a:avLst/>
            <a:gdLst>
              <a:gd name="T0" fmla="*/ 376 w 752"/>
              <a:gd name="T1" fmla="*/ 529 h 529"/>
              <a:gd name="T2" fmla="*/ 0 w 752"/>
              <a:gd name="T3" fmla="*/ 376 h 529"/>
              <a:gd name="T4" fmla="*/ 376 w 752"/>
              <a:gd name="T5" fmla="*/ 0 h 529"/>
              <a:gd name="T6" fmla="*/ 752 w 752"/>
              <a:gd name="T7" fmla="*/ 376 h 529"/>
              <a:gd name="T8" fmla="*/ 376 w 752"/>
              <a:gd name="T9" fmla="*/ 529 h 529"/>
            </a:gdLst>
            <a:ahLst/>
            <a:cxnLst>
              <a:cxn ang="0">
                <a:pos x="T0" y="T1"/>
              </a:cxn>
              <a:cxn ang="0">
                <a:pos x="T2" y="T3"/>
              </a:cxn>
              <a:cxn ang="0">
                <a:pos x="T4" y="T5"/>
              </a:cxn>
              <a:cxn ang="0">
                <a:pos x="T6" y="T7"/>
              </a:cxn>
              <a:cxn ang="0">
                <a:pos x="T8" y="T9"/>
              </a:cxn>
            </a:cxnLst>
            <a:rect l="0" t="0" r="r" b="b"/>
            <a:pathLst>
              <a:path w="752" h="529">
                <a:moveTo>
                  <a:pt x="376" y="529"/>
                </a:moveTo>
                <a:cubicBezTo>
                  <a:pt x="234" y="529"/>
                  <a:pt x="101" y="475"/>
                  <a:pt x="0" y="376"/>
                </a:cubicBezTo>
                <a:cubicBezTo>
                  <a:pt x="376" y="0"/>
                  <a:pt x="376" y="0"/>
                  <a:pt x="376" y="0"/>
                </a:cubicBezTo>
                <a:cubicBezTo>
                  <a:pt x="752" y="376"/>
                  <a:pt x="752" y="376"/>
                  <a:pt x="752" y="376"/>
                </a:cubicBezTo>
                <a:cubicBezTo>
                  <a:pt x="651" y="475"/>
                  <a:pt x="518" y="529"/>
                  <a:pt x="376" y="529"/>
                </a:cubicBezTo>
                <a:close/>
              </a:path>
            </a:pathLst>
          </a:custGeom>
          <a:solidFill>
            <a:schemeClr val="accent3"/>
          </a:solidFill>
          <a:ln>
            <a:noFill/>
          </a:ln>
          <a:effectLst>
            <a:outerShdw blurRad="254000" dist="190500" dir="2400000" sx="94000" sy="94000" algn="ctr" rotWithShape="0">
              <a:schemeClr val="accent3">
                <a:alpha val="38000"/>
              </a:scheme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ru-RU"/>
          </a:p>
        </p:txBody>
      </p:sp>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54941" y="-180846"/>
            <a:ext cx="8744225" cy="6558170"/>
          </a:xfrm>
          <a:prstGeom prst="rect">
            <a:avLst/>
          </a:prstGeom>
        </p:spPr>
      </p:pic>
      <p:sp>
        <p:nvSpPr>
          <p:cNvPr id="31" name="Rectangle 30"/>
          <p:cNvSpPr/>
          <p:nvPr/>
        </p:nvSpPr>
        <p:spPr>
          <a:xfrm>
            <a:off x="4978011" y="1293118"/>
            <a:ext cx="1562100" cy="104775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2" name="Picture 7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26938" y="1236117"/>
            <a:ext cx="580877" cy="580877"/>
          </a:xfrm>
          <a:prstGeom prst="rect">
            <a:avLst/>
          </a:prstGeom>
        </p:spPr>
      </p:pic>
      <p:sp>
        <p:nvSpPr>
          <p:cNvPr id="33" name="Rectangle 32"/>
          <p:cNvSpPr/>
          <p:nvPr/>
        </p:nvSpPr>
        <p:spPr>
          <a:xfrm>
            <a:off x="3896587" y="1042683"/>
            <a:ext cx="1578871" cy="3092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Rectangle 33"/>
          <p:cNvSpPr/>
          <p:nvPr/>
        </p:nvSpPr>
        <p:spPr>
          <a:xfrm>
            <a:off x="3515690" y="1875789"/>
            <a:ext cx="1319117" cy="12224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Rectangle 34"/>
          <p:cNvSpPr/>
          <p:nvPr/>
        </p:nvSpPr>
        <p:spPr>
          <a:xfrm>
            <a:off x="4991099" y="2574363"/>
            <a:ext cx="1562100" cy="14736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Rectangle 35"/>
          <p:cNvSpPr/>
          <p:nvPr/>
        </p:nvSpPr>
        <p:spPr>
          <a:xfrm>
            <a:off x="5872901" y="339712"/>
            <a:ext cx="1562100" cy="104775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Rectangle 36"/>
          <p:cNvSpPr/>
          <p:nvPr/>
        </p:nvSpPr>
        <p:spPr>
          <a:xfrm>
            <a:off x="6746306" y="1351914"/>
            <a:ext cx="3007293" cy="104775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Rectangle 38"/>
          <p:cNvSpPr/>
          <p:nvPr/>
        </p:nvSpPr>
        <p:spPr>
          <a:xfrm>
            <a:off x="6962167" y="2428241"/>
            <a:ext cx="3664837" cy="104775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 name="Rectangle 39"/>
          <p:cNvSpPr/>
          <p:nvPr/>
        </p:nvSpPr>
        <p:spPr>
          <a:xfrm>
            <a:off x="6902596" y="3504568"/>
            <a:ext cx="3724408" cy="104775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 name="Rectangle 40"/>
          <p:cNvSpPr/>
          <p:nvPr/>
        </p:nvSpPr>
        <p:spPr>
          <a:xfrm>
            <a:off x="6856387" y="4609471"/>
            <a:ext cx="3770617" cy="104775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0648634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50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1000" fill="hold"/>
                                        <p:tgtEl>
                                          <p:spTgt spid="19"/>
                                        </p:tgtEl>
                                        <p:attrNameLst>
                                          <p:attrName>ppt_x</p:attrName>
                                        </p:attrNameLst>
                                      </p:cBhvr>
                                      <p:tavLst>
                                        <p:tav tm="0">
                                          <p:val>
                                            <p:strVal val="#ppt_x"/>
                                          </p:val>
                                        </p:tav>
                                        <p:tav tm="100000">
                                          <p:val>
                                            <p:strVal val="#ppt_x"/>
                                          </p:val>
                                        </p:tav>
                                      </p:tavLst>
                                    </p:anim>
                                    <p:anim calcmode="lin" valueType="num">
                                      <p:cBhvr additive="base">
                                        <p:cTn id="8" dur="10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31"/>
                                        </p:tgtEl>
                                      </p:cBhvr>
                                    </p:animEffect>
                                    <p:set>
                                      <p:cBhvr>
                                        <p:cTn id="13" dur="1" fill="hold">
                                          <p:stCondLst>
                                            <p:cond delay="499"/>
                                          </p:stCondLst>
                                        </p:cTn>
                                        <p:tgtEl>
                                          <p:spTgt spid="31"/>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0" nodeType="clickEffect">
                                  <p:stCondLst>
                                    <p:cond delay="0"/>
                                  </p:stCondLst>
                                  <p:childTnLst>
                                    <p:animEffect transition="out" filter="fade">
                                      <p:cBhvr>
                                        <p:cTn id="17" dur="500"/>
                                        <p:tgtEl>
                                          <p:spTgt spid="33"/>
                                        </p:tgtEl>
                                      </p:cBhvr>
                                    </p:animEffect>
                                    <p:set>
                                      <p:cBhvr>
                                        <p:cTn id="18" dur="1" fill="hold">
                                          <p:stCondLst>
                                            <p:cond delay="499"/>
                                          </p:stCondLst>
                                        </p:cTn>
                                        <p:tgtEl>
                                          <p:spTgt spid="33"/>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0" nodeType="clickEffect">
                                  <p:stCondLst>
                                    <p:cond delay="0"/>
                                  </p:stCondLst>
                                  <p:childTnLst>
                                    <p:animEffect transition="out" filter="fade">
                                      <p:cBhvr>
                                        <p:cTn id="22" dur="500"/>
                                        <p:tgtEl>
                                          <p:spTgt spid="34"/>
                                        </p:tgtEl>
                                      </p:cBhvr>
                                    </p:animEffect>
                                    <p:set>
                                      <p:cBhvr>
                                        <p:cTn id="23" dur="1" fill="hold">
                                          <p:stCondLst>
                                            <p:cond delay="499"/>
                                          </p:stCondLst>
                                        </p:cTn>
                                        <p:tgtEl>
                                          <p:spTgt spid="34"/>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0" nodeType="clickEffect">
                                  <p:stCondLst>
                                    <p:cond delay="0"/>
                                  </p:stCondLst>
                                  <p:childTnLst>
                                    <p:animEffect transition="out" filter="fade">
                                      <p:cBhvr>
                                        <p:cTn id="27" dur="500"/>
                                        <p:tgtEl>
                                          <p:spTgt spid="35"/>
                                        </p:tgtEl>
                                      </p:cBhvr>
                                    </p:animEffect>
                                    <p:set>
                                      <p:cBhvr>
                                        <p:cTn id="28" dur="1" fill="hold">
                                          <p:stCondLst>
                                            <p:cond delay="499"/>
                                          </p:stCondLst>
                                        </p:cTn>
                                        <p:tgtEl>
                                          <p:spTgt spid="35"/>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grpId="0" nodeType="clickEffect">
                                  <p:stCondLst>
                                    <p:cond delay="0"/>
                                  </p:stCondLst>
                                  <p:childTnLst>
                                    <p:animEffect transition="out" filter="fade">
                                      <p:cBhvr>
                                        <p:cTn id="32" dur="500"/>
                                        <p:tgtEl>
                                          <p:spTgt spid="36"/>
                                        </p:tgtEl>
                                      </p:cBhvr>
                                    </p:animEffect>
                                    <p:set>
                                      <p:cBhvr>
                                        <p:cTn id="33" dur="1" fill="hold">
                                          <p:stCondLst>
                                            <p:cond delay="499"/>
                                          </p:stCondLst>
                                        </p:cTn>
                                        <p:tgtEl>
                                          <p:spTgt spid="36"/>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grpId="0" nodeType="clickEffect">
                                  <p:stCondLst>
                                    <p:cond delay="0"/>
                                  </p:stCondLst>
                                  <p:childTnLst>
                                    <p:animEffect transition="out" filter="fade">
                                      <p:cBhvr>
                                        <p:cTn id="37" dur="500"/>
                                        <p:tgtEl>
                                          <p:spTgt spid="37"/>
                                        </p:tgtEl>
                                      </p:cBhvr>
                                    </p:animEffect>
                                    <p:set>
                                      <p:cBhvr>
                                        <p:cTn id="38" dur="1" fill="hold">
                                          <p:stCondLst>
                                            <p:cond delay="499"/>
                                          </p:stCondLst>
                                        </p:cTn>
                                        <p:tgtEl>
                                          <p:spTgt spid="37"/>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grpId="0" nodeType="clickEffect">
                                  <p:stCondLst>
                                    <p:cond delay="0"/>
                                  </p:stCondLst>
                                  <p:childTnLst>
                                    <p:animEffect transition="out" filter="fade">
                                      <p:cBhvr>
                                        <p:cTn id="42" dur="500"/>
                                        <p:tgtEl>
                                          <p:spTgt spid="39"/>
                                        </p:tgtEl>
                                      </p:cBhvr>
                                    </p:animEffect>
                                    <p:set>
                                      <p:cBhvr>
                                        <p:cTn id="43" dur="1" fill="hold">
                                          <p:stCondLst>
                                            <p:cond delay="499"/>
                                          </p:stCondLst>
                                        </p:cTn>
                                        <p:tgtEl>
                                          <p:spTgt spid="39"/>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grpId="0" nodeType="clickEffect">
                                  <p:stCondLst>
                                    <p:cond delay="0"/>
                                  </p:stCondLst>
                                  <p:childTnLst>
                                    <p:animEffect transition="out" filter="fade">
                                      <p:cBhvr>
                                        <p:cTn id="47" dur="500"/>
                                        <p:tgtEl>
                                          <p:spTgt spid="40"/>
                                        </p:tgtEl>
                                      </p:cBhvr>
                                    </p:animEffect>
                                    <p:set>
                                      <p:cBhvr>
                                        <p:cTn id="48" dur="1" fill="hold">
                                          <p:stCondLst>
                                            <p:cond delay="499"/>
                                          </p:stCondLst>
                                        </p:cTn>
                                        <p:tgtEl>
                                          <p:spTgt spid="40"/>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0" presetClass="exit" presetSubtype="0" fill="hold" grpId="0" nodeType="clickEffect">
                                  <p:stCondLst>
                                    <p:cond delay="0"/>
                                  </p:stCondLst>
                                  <p:childTnLst>
                                    <p:animEffect transition="out" filter="fade">
                                      <p:cBhvr>
                                        <p:cTn id="52" dur="500"/>
                                        <p:tgtEl>
                                          <p:spTgt spid="41"/>
                                        </p:tgtEl>
                                      </p:cBhvr>
                                    </p:animEffect>
                                    <p:set>
                                      <p:cBhvr>
                                        <p:cTn id="53" dur="1" fill="hold">
                                          <p:stCondLst>
                                            <p:cond delay="499"/>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31" grpId="0" animBg="1"/>
      <p:bldP spid="33" grpId="0" animBg="1"/>
      <p:bldP spid="34" grpId="0" animBg="1"/>
      <p:bldP spid="35" grpId="0" animBg="1"/>
      <p:bldP spid="36" grpId="0" animBg="1"/>
      <p:bldP spid="37" grpId="0" animBg="1"/>
      <p:bldP spid="39" grpId="0" animBg="1"/>
      <p:bldP spid="40" grpId="0" animBg="1"/>
      <p:bldP spid="4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F57BFB32-1148-46E9-ACBC-548F16E4630C}"/>
              </a:ext>
            </a:extLst>
          </p:cNvPr>
          <p:cNvSpPr/>
          <p:nvPr/>
        </p:nvSpPr>
        <p:spPr>
          <a:xfrm>
            <a:off x="-3152478" y="5934869"/>
            <a:ext cx="3832182" cy="605674"/>
          </a:xfrm>
          <a:prstGeom prst="roundRect">
            <a:avLst>
              <a:gd name="adj" fmla="val 50000"/>
            </a:avLst>
          </a:prstGeom>
          <a:solidFill>
            <a:srgbClr val="4811A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Rounded Corners 62">
            <a:extLst>
              <a:ext uri="{FF2B5EF4-FFF2-40B4-BE49-F238E27FC236}">
                <a16:creationId xmlns:a16="http://schemas.microsoft.com/office/drawing/2014/main" id="{F1B64E62-9F70-4F61-96CA-208AF08DB55F}"/>
              </a:ext>
            </a:extLst>
          </p:cNvPr>
          <p:cNvSpPr/>
          <p:nvPr/>
        </p:nvSpPr>
        <p:spPr>
          <a:xfrm>
            <a:off x="-4320536" y="5240436"/>
            <a:ext cx="5000240" cy="605674"/>
          </a:xfrm>
          <a:prstGeom prst="roundRect">
            <a:avLst>
              <a:gd name="adj" fmla="val 50000"/>
            </a:avLst>
          </a:prstGeom>
          <a:solidFill>
            <a:srgbClr val="1D46F3">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Rectangle: Rounded Corners 89">
            <a:extLst>
              <a:ext uri="{FF2B5EF4-FFF2-40B4-BE49-F238E27FC236}">
                <a16:creationId xmlns:a16="http://schemas.microsoft.com/office/drawing/2014/main" id="{EBDD7F69-3CE8-4D2D-B61E-5B5D0B18D101}"/>
              </a:ext>
            </a:extLst>
          </p:cNvPr>
          <p:cNvSpPr/>
          <p:nvPr/>
        </p:nvSpPr>
        <p:spPr>
          <a:xfrm>
            <a:off x="-4396736" y="4502553"/>
            <a:ext cx="5000240" cy="605674"/>
          </a:xfrm>
          <a:prstGeom prst="roundRect">
            <a:avLst>
              <a:gd name="adj" fmla="val 50000"/>
            </a:avLst>
          </a:prstGeom>
          <a:solidFill>
            <a:srgbClr val="00A2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Rectangle: Rounded Corners 91">
            <a:extLst>
              <a:ext uri="{FF2B5EF4-FFF2-40B4-BE49-F238E27FC236}">
                <a16:creationId xmlns:a16="http://schemas.microsoft.com/office/drawing/2014/main" id="{64DEB66D-CB76-4B42-87FB-398B87D6CC15}"/>
              </a:ext>
            </a:extLst>
          </p:cNvPr>
          <p:cNvSpPr/>
          <p:nvPr/>
        </p:nvSpPr>
        <p:spPr>
          <a:xfrm>
            <a:off x="-2987536" y="3764670"/>
            <a:ext cx="5000240" cy="605674"/>
          </a:xfrm>
          <a:prstGeom prst="roundRect">
            <a:avLst>
              <a:gd name="adj" fmla="val 50000"/>
            </a:avLst>
          </a:prstGeom>
          <a:solidFill>
            <a:srgbClr val="6F11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404F5431-4666-4098-BB33-07F7C7C94D2F}"/>
              </a:ext>
            </a:extLst>
          </p:cNvPr>
          <p:cNvSpPr txBox="1"/>
          <p:nvPr/>
        </p:nvSpPr>
        <p:spPr>
          <a:xfrm>
            <a:off x="0" y="3881831"/>
            <a:ext cx="2205508" cy="353943"/>
          </a:xfrm>
          <a:prstGeom prst="rect">
            <a:avLst/>
          </a:prstGeom>
          <a:noFill/>
        </p:spPr>
        <p:txBody>
          <a:bodyPr wrap="square" rtlCol="0">
            <a:spAutoFit/>
          </a:bodyPr>
          <a:lstStyle/>
          <a:p>
            <a:pPr lvl="1"/>
            <a:r>
              <a:rPr lang="en-US" sz="1700" dirty="0">
                <a:solidFill>
                  <a:schemeClr val="bg1"/>
                </a:solidFill>
              </a:rPr>
              <a:t>Conclusion</a:t>
            </a:r>
          </a:p>
        </p:txBody>
      </p:sp>
      <p:grpSp>
        <p:nvGrpSpPr>
          <p:cNvPr id="15" name="Group 137"/>
          <p:cNvGrpSpPr/>
          <p:nvPr/>
        </p:nvGrpSpPr>
        <p:grpSpPr>
          <a:xfrm>
            <a:off x="3593458" y="1941804"/>
            <a:ext cx="2232630" cy="3364495"/>
            <a:chOff x="4934796" y="1751013"/>
            <a:chExt cx="2935287" cy="4606075"/>
          </a:xfrm>
          <a:solidFill>
            <a:schemeClr val="accent3"/>
          </a:solidFill>
        </p:grpSpPr>
        <p:sp>
          <p:nvSpPr>
            <p:cNvPr id="16" name="Freeform 13"/>
            <p:cNvSpPr>
              <a:spLocks noEditPoints="1"/>
            </p:cNvSpPr>
            <p:nvPr/>
          </p:nvSpPr>
          <p:spPr bwMode="auto">
            <a:xfrm>
              <a:off x="4934796" y="1751013"/>
              <a:ext cx="2935287" cy="3470275"/>
            </a:xfrm>
            <a:custGeom>
              <a:avLst/>
              <a:gdLst>
                <a:gd name="T0" fmla="*/ 774 w 1058"/>
                <a:gd name="T1" fmla="*/ 1252 h 1252"/>
                <a:gd name="T2" fmla="*/ 283 w 1058"/>
                <a:gd name="T3" fmla="*/ 1252 h 1252"/>
                <a:gd name="T4" fmla="*/ 248 w 1058"/>
                <a:gd name="T5" fmla="*/ 1218 h 1252"/>
                <a:gd name="T6" fmla="*/ 142 w 1058"/>
                <a:gd name="T7" fmla="*/ 887 h 1252"/>
                <a:gd name="T8" fmla="*/ 110 w 1058"/>
                <a:gd name="T9" fmla="*/ 831 h 1252"/>
                <a:gd name="T10" fmla="*/ 0 w 1058"/>
                <a:gd name="T11" fmla="*/ 529 h 1252"/>
                <a:gd name="T12" fmla="*/ 529 w 1058"/>
                <a:gd name="T13" fmla="*/ 0 h 1252"/>
                <a:gd name="T14" fmla="*/ 1058 w 1058"/>
                <a:gd name="T15" fmla="*/ 529 h 1252"/>
                <a:gd name="T16" fmla="*/ 947 w 1058"/>
                <a:gd name="T17" fmla="*/ 831 h 1252"/>
                <a:gd name="T18" fmla="*/ 916 w 1058"/>
                <a:gd name="T19" fmla="*/ 887 h 1252"/>
                <a:gd name="T20" fmla="*/ 810 w 1058"/>
                <a:gd name="T21" fmla="*/ 1218 h 1252"/>
                <a:gd name="T22" fmla="*/ 774 w 1058"/>
                <a:gd name="T23" fmla="*/ 1252 h 1252"/>
                <a:gd name="T24" fmla="*/ 315 w 1058"/>
                <a:gd name="T25" fmla="*/ 1180 h 1252"/>
                <a:gd name="T26" fmla="*/ 742 w 1058"/>
                <a:gd name="T27" fmla="*/ 1180 h 1252"/>
                <a:gd name="T28" fmla="*/ 851 w 1058"/>
                <a:gd name="T29" fmla="*/ 857 h 1252"/>
                <a:gd name="T30" fmla="*/ 885 w 1058"/>
                <a:gd name="T31" fmla="*/ 794 h 1252"/>
                <a:gd name="T32" fmla="*/ 986 w 1058"/>
                <a:gd name="T33" fmla="*/ 529 h 1252"/>
                <a:gd name="T34" fmla="*/ 529 w 1058"/>
                <a:gd name="T35" fmla="*/ 72 h 1252"/>
                <a:gd name="T36" fmla="*/ 72 w 1058"/>
                <a:gd name="T37" fmla="*/ 529 h 1252"/>
                <a:gd name="T38" fmla="*/ 172 w 1058"/>
                <a:gd name="T39" fmla="*/ 794 h 1252"/>
                <a:gd name="T40" fmla="*/ 207 w 1058"/>
                <a:gd name="T41" fmla="*/ 857 h 1252"/>
                <a:gd name="T42" fmla="*/ 315 w 1058"/>
                <a:gd name="T43" fmla="*/ 1180 h 1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58" h="1252">
                  <a:moveTo>
                    <a:pt x="774" y="1252"/>
                  </a:moveTo>
                  <a:cubicBezTo>
                    <a:pt x="283" y="1252"/>
                    <a:pt x="283" y="1252"/>
                    <a:pt x="283" y="1252"/>
                  </a:cubicBezTo>
                  <a:cubicBezTo>
                    <a:pt x="264" y="1252"/>
                    <a:pt x="249" y="1237"/>
                    <a:pt x="248" y="1218"/>
                  </a:cubicBezTo>
                  <a:cubicBezTo>
                    <a:pt x="247" y="1217"/>
                    <a:pt x="239" y="1097"/>
                    <a:pt x="142" y="887"/>
                  </a:cubicBezTo>
                  <a:cubicBezTo>
                    <a:pt x="135" y="873"/>
                    <a:pt x="123" y="853"/>
                    <a:pt x="110" y="831"/>
                  </a:cubicBezTo>
                  <a:cubicBezTo>
                    <a:pt x="66" y="755"/>
                    <a:pt x="0" y="640"/>
                    <a:pt x="0" y="529"/>
                  </a:cubicBezTo>
                  <a:cubicBezTo>
                    <a:pt x="0" y="238"/>
                    <a:pt x="237" y="0"/>
                    <a:pt x="529" y="0"/>
                  </a:cubicBezTo>
                  <a:cubicBezTo>
                    <a:pt x="820" y="0"/>
                    <a:pt x="1058" y="238"/>
                    <a:pt x="1058" y="529"/>
                  </a:cubicBezTo>
                  <a:cubicBezTo>
                    <a:pt x="1058" y="640"/>
                    <a:pt x="991" y="755"/>
                    <a:pt x="947" y="831"/>
                  </a:cubicBezTo>
                  <a:cubicBezTo>
                    <a:pt x="934" y="853"/>
                    <a:pt x="923" y="873"/>
                    <a:pt x="916" y="887"/>
                  </a:cubicBezTo>
                  <a:cubicBezTo>
                    <a:pt x="818" y="1097"/>
                    <a:pt x="810" y="1217"/>
                    <a:pt x="810" y="1218"/>
                  </a:cubicBezTo>
                  <a:cubicBezTo>
                    <a:pt x="809" y="1237"/>
                    <a:pt x="793" y="1252"/>
                    <a:pt x="774" y="1252"/>
                  </a:cubicBezTo>
                  <a:close/>
                  <a:moveTo>
                    <a:pt x="315" y="1180"/>
                  </a:moveTo>
                  <a:cubicBezTo>
                    <a:pt x="742" y="1180"/>
                    <a:pt x="742" y="1180"/>
                    <a:pt x="742" y="1180"/>
                  </a:cubicBezTo>
                  <a:cubicBezTo>
                    <a:pt x="751" y="1127"/>
                    <a:pt x="776" y="1017"/>
                    <a:pt x="851" y="857"/>
                  </a:cubicBezTo>
                  <a:cubicBezTo>
                    <a:pt x="859" y="840"/>
                    <a:pt x="871" y="819"/>
                    <a:pt x="885" y="794"/>
                  </a:cubicBezTo>
                  <a:cubicBezTo>
                    <a:pt x="928" y="721"/>
                    <a:pt x="986" y="621"/>
                    <a:pt x="986" y="529"/>
                  </a:cubicBezTo>
                  <a:cubicBezTo>
                    <a:pt x="986" y="277"/>
                    <a:pt x="781" y="72"/>
                    <a:pt x="529" y="72"/>
                  </a:cubicBezTo>
                  <a:cubicBezTo>
                    <a:pt x="277" y="72"/>
                    <a:pt x="72" y="277"/>
                    <a:pt x="72" y="529"/>
                  </a:cubicBezTo>
                  <a:cubicBezTo>
                    <a:pt x="72" y="621"/>
                    <a:pt x="130" y="721"/>
                    <a:pt x="172" y="794"/>
                  </a:cubicBezTo>
                  <a:cubicBezTo>
                    <a:pt x="187" y="819"/>
                    <a:pt x="199" y="840"/>
                    <a:pt x="207" y="857"/>
                  </a:cubicBezTo>
                  <a:cubicBezTo>
                    <a:pt x="281" y="1017"/>
                    <a:pt x="307" y="1127"/>
                    <a:pt x="315" y="1180"/>
                  </a:cubicBezTo>
                  <a:close/>
                </a:path>
              </a:pathLst>
            </a:custGeom>
            <a:grpFill/>
            <a:ln>
              <a:noFill/>
            </a:ln>
          </p:spPr>
          <p:txBody>
            <a:bodyPr vert="horz" wrap="square" lIns="68580" tIns="34290" rIns="68580" bIns="34290" numCol="1" anchor="t" anchorCtr="0" compatLnSpc="1">
              <a:prstTxWarp prst="textNoShape">
                <a:avLst/>
              </a:prstTxWarp>
            </a:bodyPr>
            <a:lstStyle/>
            <a:p>
              <a:endParaRPr lang="id-ID" sz="1200"/>
            </a:p>
          </p:txBody>
        </p:sp>
        <p:sp>
          <p:nvSpPr>
            <p:cNvPr id="17" name="Freeform 16"/>
            <p:cNvSpPr>
              <a:spLocks noEditPoints="1"/>
            </p:cNvSpPr>
            <p:nvPr/>
          </p:nvSpPr>
          <p:spPr bwMode="auto">
            <a:xfrm>
              <a:off x="5672983" y="5153763"/>
              <a:ext cx="1500187" cy="1203325"/>
            </a:xfrm>
            <a:custGeom>
              <a:avLst/>
              <a:gdLst>
                <a:gd name="T0" fmla="*/ 495 w 541"/>
                <a:gd name="T1" fmla="*/ 223 h 434"/>
                <a:gd name="T2" fmla="*/ 540 w 541"/>
                <a:gd name="T3" fmla="*/ 168 h 434"/>
                <a:gd name="T4" fmla="*/ 494 w 541"/>
                <a:gd name="T5" fmla="*/ 112 h 434"/>
                <a:gd name="T6" fmla="*/ 540 w 541"/>
                <a:gd name="T7" fmla="*/ 57 h 434"/>
                <a:gd name="T8" fmla="*/ 483 w 541"/>
                <a:gd name="T9" fmla="*/ 0 h 434"/>
                <a:gd name="T10" fmla="*/ 56 w 541"/>
                <a:gd name="T11" fmla="*/ 0 h 434"/>
                <a:gd name="T12" fmla="*/ 0 w 541"/>
                <a:gd name="T13" fmla="*/ 56 h 434"/>
                <a:gd name="T14" fmla="*/ 46 w 541"/>
                <a:gd name="T15" fmla="*/ 112 h 434"/>
                <a:gd name="T16" fmla="*/ 0 w 541"/>
                <a:gd name="T17" fmla="*/ 167 h 434"/>
                <a:gd name="T18" fmla="*/ 46 w 541"/>
                <a:gd name="T19" fmla="*/ 223 h 434"/>
                <a:gd name="T20" fmla="*/ 1 w 541"/>
                <a:gd name="T21" fmla="*/ 278 h 434"/>
                <a:gd name="T22" fmla="*/ 57 w 541"/>
                <a:gd name="T23" fmla="*/ 334 h 434"/>
                <a:gd name="T24" fmla="*/ 157 w 541"/>
                <a:gd name="T25" fmla="*/ 334 h 434"/>
                <a:gd name="T26" fmla="*/ 161 w 541"/>
                <a:gd name="T27" fmla="*/ 351 h 434"/>
                <a:gd name="T28" fmla="*/ 272 w 541"/>
                <a:gd name="T29" fmla="*/ 433 h 434"/>
                <a:gd name="T30" fmla="*/ 383 w 541"/>
                <a:gd name="T31" fmla="*/ 335 h 434"/>
                <a:gd name="T32" fmla="*/ 484 w 541"/>
                <a:gd name="T33" fmla="*/ 335 h 434"/>
                <a:gd name="T34" fmla="*/ 541 w 541"/>
                <a:gd name="T35" fmla="*/ 278 h 434"/>
                <a:gd name="T36" fmla="*/ 495 w 541"/>
                <a:gd name="T37" fmla="*/ 223 h 434"/>
                <a:gd name="T38" fmla="*/ 423 w 541"/>
                <a:gd name="T39" fmla="*/ 241 h 434"/>
                <a:gd name="T40" fmla="*/ 118 w 541"/>
                <a:gd name="T41" fmla="*/ 241 h 434"/>
                <a:gd name="T42" fmla="*/ 104 w 541"/>
                <a:gd name="T43" fmla="*/ 227 h 434"/>
                <a:gd name="T44" fmla="*/ 118 w 541"/>
                <a:gd name="T45" fmla="*/ 213 h 434"/>
                <a:gd name="T46" fmla="*/ 423 w 541"/>
                <a:gd name="T47" fmla="*/ 213 h 434"/>
                <a:gd name="T48" fmla="*/ 437 w 541"/>
                <a:gd name="T49" fmla="*/ 227 h 434"/>
                <a:gd name="T50" fmla="*/ 423 w 541"/>
                <a:gd name="T51" fmla="*/ 241 h 434"/>
                <a:gd name="T52" fmla="*/ 423 w 541"/>
                <a:gd name="T53" fmla="*/ 116 h 434"/>
                <a:gd name="T54" fmla="*/ 118 w 541"/>
                <a:gd name="T55" fmla="*/ 116 h 434"/>
                <a:gd name="T56" fmla="*/ 104 w 541"/>
                <a:gd name="T57" fmla="*/ 102 h 434"/>
                <a:gd name="T58" fmla="*/ 118 w 541"/>
                <a:gd name="T59" fmla="*/ 88 h 434"/>
                <a:gd name="T60" fmla="*/ 423 w 541"/>
                <a:gd name="T61" fmla="*/ 88 h 434"/>
                <a:gd name="T62" fmla="*/ 437 w 541"/>
                <a:gd name="T63" fmla="*/ 102 h 434"/>
                <a:gd name="T64" fmla="*/ 423 w 541"/>
                <a:gd name="T65" fmla="*/ 116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41" h="434">
                  <a:moveTo>
                    <a:pt x="495" y="223"/>
                  </a:moveTo>
                  <a:cubicBezTo>
                    <a:pt x="521" y="218"/>
                    <a:pt x="540" y="195"/>
                    <a:pt x="540" y="168"/>
                  </a:cubicBezTo>
                  <a:cubicBezTo>
                    <a:pt x="540" y="140"/>
                    <a:pt x="520" y="117"/>
                    <a:pt x="494" y="112"/>
                  </a:cubicBezTo>
                  <a:cubicBezTo>
                    <a:pt x="520" y="107"/>
                    <a:pt x="540" y="84"/>
                    <a:pt x="540" y="57"/>
                  </a:cubicBezTo>
                  <a:cubicBezTo>
                    <a:pt x="540" y="26"/>
                    <a:pt x="514" y="0"/>
                    <a:pt x="483" y="0"/>
                  </a:cubicBezTo>
                  <a:cubicBezTo>
                    <a:pt x="56" y="0"/>
                    <a:pt x="56" y="0"/>
                    <a:pt x="56" y="0"/>
                  </a:cubicBezTo>
                  <a:cubicBezTo>
                    <a:pt x="25" y="0"/>
                    <a:pt x="0" y="25"/>
                    <a:pt x="0" y="56"/>
                  </a:cubicBezTo>
                  <a:cubicBezTo>
                    <a:pt x="0" y="84"/>
                    <a:pt x="20" y="107"/>
                    <a:pt x="46" y="112"/>
                  </a:cubicBezTo>
                  <a:cubicBezTo>
                    <a:pt x="20" y="117"/>
                    <a:pt x="0" y="140"/>
                    <a:pt x="0" y="167"/>
                  </a:cubicBezTo>
                  <a:cubicBezTo>
                    <a:pt x="0" y="195"/>
                    <a:pt x="20" y="218"/>
                    <a:pt x="46" y="223"/>
                  </a:cubicBezTo>
                  <a:cubicBezTo>
                    <a:pt x="20" y="228"/>
                    <a:pt x="1" y="250"/>
                    <a:pt x="1" y="278"/>
                  </a:cubicBezTo>
                  <a:cubicBezTo>
                    <a:pt x="1" y="309"/>
                    <a:pt x="26" y="334"/>
                    <a:pt x="57" y="334"/>
                  </a:cubicBezTo>
                  <a:cubicBezTo>
                    <a:pt x="157" y="334"/>
                    <a:pt x="157" y="334"/>
                    <a:pt x="157" y="334"/>
                  </a:cubicBezTo>
                  <a:cubicBezTo>
                    <a:pt x="158" y="340"/>
                    <a:pt x="159" y="345"/>
                    <a:pt x="161" y="351"/>
                  </a:cubicBezTo>
                  <a:cubicBezTo>
                    <a:pt x="175" y="399"/>
                    <a:pt x="219" y="434"/>
                    <a:pt x="272" y="433"/>
                  </a:cubicBezTo>
                  <a:cubicBezTo>
                    <a:pt x="331" y="433"/>
                    <a:pt x="380" y="392"/>
                    <a:pt x="383" y="335"/>
                  </a:cubicBezTo>
                  <a:cubicBezTo>
                    <a:pt x="484" y="335"/>
                    <a:pt x="484" y="335"/>
                    <a:pt x="484" y="335"/>
                  </a:cubicBezTo>
                  <a:cubicBezTo>
                    <a:pt x="515" y="335"/>
                    <a:pt x="541" y="309"/>
                    <a:pt x="541" y="278"/>
                  </a:cubicBezTo>
                  <a:cubicBezTo>
                    <a:pt x="541" y="251"/>
                    <a:pt x="521" y="228"/>
                    <a:pt x="495" y="223"/>
                  </a:cubicBezTo>
                  <a:close/>
                  <a:moveTo>
                    <a:pt x="423" y="241"/>
                  </a:moveTo>
                  <a:cubicBezTo>
                    <a:pt x="118" y="241"/>
                    <a:pt x="118" y="241"/>
                    <a:pt x="118" y="241"/>
                  </a:cubicBezTo>
                  <a:cubicBezTo>
                    <a:pt x="110" y="241"/>
                    <a:pt x="104" y="234"/>
                    <a:pt x="104" y="227"/>
                  </a:cubicBezTo>
                  <a:cubicBezTo>
                    <a:pt x="104" y="219"/>
                    <a:pt x="110" y="213"/>
                    <a:pt x="118" y="213"/>
                  </a:cubicBezTo>
                  <a:cubicBezTo>
                    <a:pt x="423" y="213"/>
                    <a:pt x="423" y="213"/>
                    <a:pt x="423" y="213"/>
                  </a:cubicBezTo>
                  <a:cubicBezTo>
                    <a:pt x="431" y="213"/>
                    <a:pt x="437" y="219"/>
                    <a:pt x="437" y="227"/>
                  </a:cubicBezTo>
                  <a:cubicBezTo>
                    <a:pt x="437" y="234"/>
                    <a:pt x="431" y="241"/>
                    <a:pt x="423" y="241"/>
                  </a:cubicBezTo>
                  <a:close/>
                  <a:moveTo>
                    <a:pt x="423" y="116"/>
                  </a:moveTo>
                  <a:cubicBezTo>
                    <a:pt x="118" y="116"/>
                    <a:pt x="118" y="116"/>
                    <a:pt x="118" y="116"/>
                  </a:cubicBezTo>
                  <a:cubicBezTo>
                    <a:pt x="110" y="116"/>
                    <a:pt x="104" y="110"/>
                    <a:pt x="104" y="102"/>
                  </a:cubicBezTo>
                  <a:cubicBezTo>
                    <a:pt x="104" y="95"/>
                    <a:pt x="110" y="88"/>
                    <a:pt x="118" y="88"/>
                  </a:cubicBezTo>
                  <a:cubicBezTo>
                    <a:pt x="423" y="88"/>
                    <a:pt x="423" y="88"/>
                    <a:pt x="423" y="88"/>
                  </a:cubicBezTo>
                  <a:cubicBezTo>
                    <a:pt x="431" y="88"/>
                    <a:pt x="437" y="95"/>
                    <a:pt x="437" y="102"/>
                  </a:cubicBezTo>
                  <a:cubicBezTo>
                    <a:pt x="437" y="110"/>
                    <a:pt x="431" y="116"/>
                    <a:pt x="423" y="116"/>
                  </a:cubicBezTo>
                  <a:close/>
                </a:path>
              </a:pathLst>
            </a:custGeom>
            <a:grpFill/>
            <a:ln>
              <a:noFill/>
            </a:ln>
          </p:spPr>
          <p:txBody>
            <a:bodyPr vert="horz" wrap="square" lIns="68580" tIns="34290" rIns="68580" bIns="34290" numCol="1" anchor="t" anchorCtr="0" compatLnSpc="1">
              <a:prstTxWarp prst="textNoShape">
                <a:avLst/>
              </a:prstTxWarp>
            </a:bodyPr>
            <a:lstStyle/>
            <a:p>
              <a:endParaRPr lang="id-ID" sz="1200"/>
            </a:p>
          </p:txBody>
        </p:sp>
      </p:grpSp>
      <p:grpSp>
        <p:nvGrpSpPr>
          <p:cNvPr id="18" name="Group 140"/>
          <p:cNvGrpSpPr/>
          <p:nvPr/>
        </p:nvGrpSpPr>
        <p:grpSpPr>
          <a:xfrm>
            <a:off x="3788198" y="2198402"/>
            <a:ext cx="1745935" cy="1425650"/>
            <a:chOff x="8169276" y="952501"/>
            <a:chExt cx="3781424" cy="3384550"/>
          </a:xfrm>
          <a:solidFill>
            <a:schemeClr val="accent2"/>
          </a:solidFill>
        </p:grpSpPr>
        <p:sp>
          <p:nvSpPr>
            <p:cNvPr id="19" name="Freeform 10"/>
            <p:cNvSpPr>
              <a:spLocks/>
            </p:cNvSpPr>
            <p:nvPr/>
          </p:nvSpPr>
          <p:spPr bwMode="auto">
            <a:xfrm>
              <a:off x="9297988" y="1533526"/>
              <a:ext cx="1392237" cy="1004888"/>
            </a:xfrm>
            <a:custGeom>
              <a:avLst/>
              <a:gdLst>
                <a:gd name="T0" fmla="*/ 142 w 370"/>
                <a:gd name="T1" fmla="*/ 228 h 267"/>
                <a:gd name="T2" fmla="*/ 241 w 370"/>
                <a:gd name="T3" fmla="*/ 248 h 267"/>
                <a:gd name="T4" fmla="*/ 303 w 370"/>
                <a:gd name="T5" fmla="*/ 226 h 267"/>
                <a:gd name="T6" fmla="*/ 368 w 370"/>
                <a:gd name="T7" fmla="*/ 107 h 267"/>
                <a:gd name="T8" fmla="*/ 278 w 370"/>
                <a:gd name="T9" fmla="*/ 11 h 267"/>
                <a:gd name="T10" fmla="*/ 179 w 370"/>
                <a:gd name="T11" fmla="*/ 58 h 267"/>
                <a:gd name="T12" fmla="*/ 168 w 370"/>
                <a:gd name="T13" fmla="*/ 65 h 267"/>
                <a:gd name="T14" fmla="*/ 155 w 370"/>
                <a:gd name="T15" fmla="*/ 60 h 267"/>
                <a:gd name="T16" fmla="*/ 67 w 370"/>
                <a:gd name="T17" fmla="*/ 47 h 267"/>
                <a:gd name="T18" fmla="*/ 0 w 370"/>
                <a:gd name="T19" fmla="*/ 116 h 267"/>
                <a:gd name="T20" fmla="*/ 9 w 370"/>
                <a:gd name="T21" fmla="*/ 121 h 267"/>
                <a:gd name="T22" fmla="*/ 84 w 370"/>
                <a:gd name="T23" fmla="*/ 267 h 267"/>
                <a:gd name="T24" fmla="*/ 142 w 370"/>
                <a:gd name="T25" fmla="*/ 228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0" h="267">
                  <a:moveTo>
                    <a:pt x="142" y="228"/>
                  </a:moveTo>
                  <a:cubicBezTo>
                    <a:pt x="189" y="219"/>
                    <a:pt x="225" y="237"/>
                    <a:pt x="241" y="248"/>
                  </a:cubicBezTo>
                  <a:cubicBezTo>
                    <a:pt x="253" y="241"/>
                    <a:pt x="275" y="230"/>
                    <a:pt x="303" y="226"/>
                  </a:cubicBezTo>
                  <a:cubicBezTo>
                    <a:pt x="304" y="191"/>
                    <a:pt x="319" y="134"/>
                    <a:pt x="368" y="107"/>
                  </a:cubicBezTo>
                  <a:cubicBezTo>
                    <a:pt x="370" y="82"/>
                    <a:pt x="350" y="22"/>
                    <a:pt x="278" y="11"/>
                  </a:cubicBezTo>
                  <a:cubicBezTo>
                    <a:pt x="211" y="0"/>
                    <a:pt x="181" y="56"/>
                    <a:pt x="179" y="58"/>
                  </a:cubicBezTo>
                  <a:cubicBezTo>
                    <a:pt x="177" y="62"/>
                    <a:pt x="173" y="65"/>
                    <a:pt x="168" y="65"/>
                  </a:cubicBezTo>
                  <a:cubicBezTo>
                    <a:pt x="163" y="66"/>
                    <a:pt x="158" y="64"/>
                    <a:pt x="155" y="60"/>
                  </a:cubicBezTo>
                  <a:cubicBezTo>
                    <a:pt x="155" y="59"/>
                    <a:pt x="133" y="32"/>
                    <a:pt x="67" y="47"/>
                  </a:cubicBezTo>
                  <a:cubicBezTo>
                    <a:pt x="14" y="60"/>
                    <a:pt x="2" y="101"/>
                    <a:pt x="0" y="116"/>
                  </a:cubicBezTo>
                  <a:cubicBezTo>
                    <a:pt x="3" y="117"/>
                    <a:pt x="6" y="119"/>
                    <a:pt x="9" y="121"/>
                  </a:cubicBezTo>
                  <a:cubicBezTo>
                    <a:pt x="63" y="161"/>
                    <a:pt x="80" y="224"/>
                    <a:pt x="84" y="267"/>
                  </a:cubicBezTo>
                  <a:cubicBezTo>
                    <a:pt x="96" y="250"/>
                    <a:pt x="114" y="234"/>
                    <a:pt x="142" y="2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200"/>
            </a:p>
          </p:txBody>
        </p:sp>
        <p:sp>
          <p:nvSpPr>
            <p:cNvPr id="20" name="Freeform 11"/>
            <p:cNvSpPr>
              <a:spLocks/>
            </p:cNvSpPr>
            <p:nvPr/>
          </p:nvSpPr>
          <p:spPr bwMode="auto">
            <a:xfrm>
              <a:off x="8169276" y="952501"/>
              <a:ext cx="3781424" cy="3384550"/>
            </a:xfrm>
            <a:custGeom>
              <a:avLst/>
              <a:gdLst>
                <a:gd name="T0" fmla="*/ 932 w 1005"/>
                <a:gd name="T1" fmla="*/ 313 h 899"/>
                <a:gd name="T2" fmla="*/ 693 w 1005"/>
                <a:gd name="T3" fmla="*/ 126 h 899"/>
                <a:gd name="T4" fmla="*/ 192 w 1005"/>
                <a:gd name="T5" fmla="*/ 181 h 899"/>
                <a:gd name="T6" fmla="*/ 261 w 1005"/>
                <a:gd name="T7" fmla="*/ 549 h 899"/>
                <a:gd name="T8" fmla="*/ 292 w 1005"/>
                <a:gd name="T9" fmla="*/ 298 h 899"/>
                <a:gd name="T10" fmla="*/ 155 w 1005"/>
                <a:gd name="T11" fmla="*/ 377 h 899"/>
                <a:gd name="T12" fmla="*/ 244 w 1005"/>
                <a:gd name="T13" fmla="*/ 409 h 899"/>
                <a:gd name="T14" fmla="*/ 255 w 1005"/>
                <a:gd name="T15" fmla="*/ 435 h 899"/>
                <a:gd name="T16" fmla="*/ 128 w 1005"/>
                <a:gd name="T17" fmla="*/ 388 h 899"/>
                <a:gd name="T18" fmla="*/ 274 w 1005"/>
                <a:gd name="T19" fmla="*/ 257 h 899"/>
                <a:gd name="T20" fmla="*/ 464 w 1005"/>
                <a:gd name="T21" fmla="*/ 184 h 899"/>
                <a:gd name="T22" fmla="*/ 673 w 1005"/>
                <a:gd name="T23" fmla="*/ 190 h 899"/>
                <a:gd name="T24" fmla="*/ 851 w 1005"/>
                <a:gd name="T25" fmla="*/ 291 h 899"/>
                <a:gd name="T26" fmla="*/ 914 w 1005"/>
                <a:gd name="T27" fmla="*/ 518 h 899"/>
                <a:gd name="T28" fmla="*/ 747 w 1005"/>
                <a:gd name="T29" fmla="*/ 572 h 899"/>
                <a:gd name="T30" fmla="*/ 474 w 1005"/>
                <a:gd name="T31" fmla="*/ 615 h 899"/>
                <a:gd name="T32" fmla="*/ 421 w 1005"/>
                <a:gd name="T33" fmla="*/ 572 h 899"/>
                <a:gd name="T34" fmla="*/ 446 w 1005"/>
                <a:gd name="T35" fmla="*/ 560 h 899"/>
                <a:gd name="T36" fmla="*/ 553 w 1005"/>
                <a:gd name="T37" fmla="*/ 547 h 899"/>
                <a:gd name="T38" fmla="*/ 854 w 1005"/>
                <a:gd name="T39" fmla="*/ 560 h 899"/>
                <a:gd name="T40" fmla="*/ 857 w 1005"/>
                <a:gd name="T41" fmla="*/ 427 h 899"/>
                <a:gd name="T42" fmla="*/ 831 w 1005"/>
                <a:gd name="T43" fmla="*/ 311 h 899"/>
                <a:gd name="T44" fmla="*/ 632 w 1005"/>
                <a:gd name="T45" fmla="*/ 378 h 899"/>
                <a:gd name="T46" fmla="*/ 742 w 1005"/>
                <a:gd name="T47" fmla="*/ 461 h 899"/>
                <a:gd name="T48" fmla="*/ 549 w 1005"/>
                <a:gd name="T49" fmla="*/ 430 h 899"/>
                <a:gd name="T50" fmla="*/ 447 w 1005"/>
                <a:gd name="T51" fmla="*/ 410 h 899"/>
                <a:gd name="T52" fmla="*/ 381 w 1005"/>
                <a:gd name="T53" fmla="*/ 488 h 899"/>
                <a:gd name="T54" fmla="*/ 300 w 1005"/>
                <a:gd name="T55" fmla="*/ 535 h 899"/>
                <a:gd name="T56" fmla="*/ 298 w 1005"/>
                <a:gd name="T57" fmla="*/ 538 h 899"/>
                <a:gd name="T58" fmla="*/ 274 w 1005"/>
                <a:gd name="T59" fmla="*/ 618 h 899"/>
                <a:gd name="T60" fmla="*/ 288 w 1005"/>
                <a:gd name="T61" fmla="*/ 665 h 899"/>
                <a:gd name="T62" fmla="*/ 352 w 1005"/>
                <a:gd name="T63" fmla="*/ 724 h 899"/>
                <a:gd name="T64" fmla="*/ 571 w 1005"/>
                <a:gd name="T65" fmla="*/ 769 h 899"/>
                <a:gd name="T66" fmla="*/ 570 w 1005"/>
                <a:gd name="T67" fmla="*/ 769 h 899"/>
                <a:gd name="T68" fmla="*/ 681 w 1005"/>
                <a:gd name="T69" fmla="*/ 675 h 899"/>
                <a:gd name="T70" fmla="*/ 650 w 1005"/>
                <a:gd name="T71" fmla="*/ 634 h 899"/>
                <a:gd name="T72" fmla="*/ 708 w 1005"/>
                <a:gd name="T73" fmla="*/ 665 h 899"/>
                <a:gd name="T74" fmla="*/ 691 w 1005"/>
                <a:gd name="T75" fmla="*/ 750 h 899"/>
                <a:gd name="T76" fmla="*/ 491 w 1005"/>
                <a:gd name="T77" fmla="*/ 785 h 899"/>
                <a:gd name="T78" fmla="*/ 787 w 1005"/>
                <a:gd name="T79" fmla="*/ 830 h 899"/>
                <a:gd name="T80" fmla="*/ 1001 w 1005"/>
                <a:gd name="T81" fmla="*/ 474 h 8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5" h="899">
                  <a:moveTo>
                    <a:pt x="1001" y="474"/>
                  </a:moveTo>
                  <a:cubicBezTo>
                    <a:pt x="997" y="357"/>
                    <a:pt x="932" y="313"/>
                    <a:pt x="932" y="313"/>
                  </a:cubicBezTo>
                  <a:cubicBezTo>
                    <a:pt x="932" y="313"/>
                    <a:pt x="924" y="257"/>
                    <a:pt x="873" y="197"/>
                  </a:cubicBezTo>
                  <a:cubicBezTo>
                    <a:pt x="794" y="111"/>
                    <a:pt x="693" y="126"/>
                    <a:pt x="693" y="126"/>
                  </a:cubicBezTo>
                  <a:cubicBezTo>
                    <a:pt x="563" y="0"/>
                    <a:pt x="430" y="97"/>
                    <a:pt x="430" y="97"/>
                  </a:cubicBezTo>
                  <a:cubicBezTo>
                    <a:pt x="245" y="36"/>
                    <a:pt x="192" y="181"/>
                    <a:pt x="192" y="181"/>
                  </a:cubicBezTo>
                  <a:cubicBezTo>
                    <a:pt x="86" y="193"/>
                    <a:pt x="0" y="317"/>
                    <a:pt x="77" y="450"/>
                  </a:cubicBezTo>
                  <a:cubicBezTo>
                    <a:pt x="136" y="552"/>
                    <a:pt x="224" y="554"/>
                    <a:pt x="261" y="549"/>
                  </a:cubicBezTo>
                  <a:cubicBezTo>
                    <a:pt x="274" y="517"/>
                    <a:pt x="300" y="481"/>
                    <a:pt x="357" y="465"/>
                  </a:cubicBezTo>
                  <a:cubicBezTo>
                    <a:pt x="358" y="459"/>
                    <a:pt x="365" y="350"/>
                    <a:pt x="292" y="298"/>
                  </a:cubicBezTo>
                  <a:cubicBezTo>
                    <a:pt x="249" y="267"/>
                    <a:pt x="201" y="275"/>
                    <a:pt x="174" y="295"/>
                  </a:cubicBezTo>
                  <a:cubicBezTo>
                    <a:pt x="149" y="315"/>
                    <a:pt x="142" y="345"/>
                    <a:pt x="155" y="377"/>
                  </a:cubicBezTo>
                  <a:cubicBezTo>
                    <a:pt x="161" y="394"/>
                    <a:pt x="171" y="405"/>
                    <a:pt x="185" y="411"/>
                  </a:cubicBezTo>
                  <a:cubicBezTo>
                    <a:pt x="212" y="422"/>
                    <a:pt x="243" y="409"/>
                    <a:pt x="244" y="409"/>
                  </a:cubicBezTo>
                  <a:cubicBezTo>
                    <a:pt x="251" y="406"/>
                    <a:pt x="259" y="410"/>
                    <a:pt x="262" y="417"/>
                  </a:cubicBezTo>
                  <a:cubicBezTo>
                    <a:pt x="265" y="424"/>
                    <a:pt x="262" y="432"/>
                    <a:pt x="255" y="435"/>
                  </a:cubicBezTo>
                  <a:cubicBezTo>
                    <a:pt x="253" y="436"/>
                    <a:pt x="212" y="453"/>
                    <a:pt x="174" y="437"/>
                  </a:cubicBezTo>
                  <a:cubicBezTo>
                    <a:pt x="154" y="429"/>
                    <a:pt x="138" y="412"/>
                    <a:pt x="128" y="388"/>
                  </a:cubicBezTo>
                  <a:cubicBezTo>
                    <a:pt x="111" y="343"/>
                    <a:pt x="122" y="300"/>
                    <a:pt x="157" y="273"/>
                  </a:cubicBezTo>
                  <a:cubicBezTo>
                    <a:pt x="189" y="248"/>
                    <a:pt x="234" y="243"/>
                    <a:pt x="274" y="257"/>
                  </a:cubicBezTo>
                  <a:cubicBezTo>
                    <a:pt x="281" y="227"/>
                    <a:pt x="304" y="187"/>
                    <a:pt x="361" y="174"/>
                  </a:cubicBezTo>
                  <a:cubicBezTo>
                    <a:pt x="415" y="161"/>
                    <a:pt x="447" y="173"/>
                    <a:pt x="464" y="184"/>
                  </a:cubicBezTo>
                  <a:cubicBezTo>
                    <a:pt x="484" y="158"/>
                    <a:pt x="524" y="127"/>
                    <a:pt x="582" y="137"/>
                  </a:cubicBezTo>
                  <a:cubicBezTo>
                    <a:pt x="631" y="145"/>
                    <a:pt x="658" y="170"/>
                    <a:pt x="673" y="190"/>
                  </a:cubicBezTo>
                  <a:cubicBezTo>
                    <a:pt x="686" y="208"/>
                    <a:pt x="694" y="230"/>
                    <a:pt x="696" y="250"/>
                  </a:cubicBezTo>
                  <a:cubicBezTo>
                    <a:pt x="751" y="237"/>
                    <a:pt x="814" y="253"/>
                    <a:pt x="851" y="291"/>
                  </a:cubicBezTo>
                  <a:cubicBezTo>
                    <a:pt x="881" y="322"/>
                    <a:pt x="892" y="365"/>
                    <a:pt x="881" y="411"/>
                  </a:cubicBezTo>
                  <a:cubicBezTo>
                    <a:pt x="895" y="424"/>
                    <a:pt x="922" y="459"/>
                    <a:pt x="914" y="518"/>
                  </a:cubicBezTo>
                  <a:cubicBezTo>
                    <a:pt x="910" y="549"/>
                    <a:pt x="893" y="573"/>
                    <a:pt x="866" y="586"/>
                  </a:cubicBezTo>
                  <a:cubicBezTo>
                    <a:pt x="831" y="602"/>
                    <a:pt x="785" y="596"/>
                    <a:pt x="747" y="572"/>
                  </a:cubicBezTo>
                  <a:cubicBezTo>
                    <a:pt x="693" y="538"/>
                    <a:pt x="609" y="536"/>
                    <a:pt x="571" y="568"/>
                  </a:cubicBezTo>
                  <a:cubicBezTo>
                    <a:pt x="541" y="593"/>
                    <a:pt x="507" y="618"/>
                    <a:pt x="474" y="615"/>
                  </a:cubicBezTo>
                  <a:cubicBezTo>
                    <a:pt x="472" y="615"/>
                    <a:pt x="469" y="615"/>
                    <a:pt x="466" y="614"/>
                  </a:cubicBezTo>
                  <a:cubicBezTo>
                    <a:pt x="447" y="610"/>
                    <a:pt x="432" y="596"/>
                    <a:pt x="421" y="572"/>
                  </a:cubicBezTo>
                  <a:cubicBezTo>
                    <a:pt x="417" y="565"/>
                    <a:pt x="420" y="557"/>
                    <a:pt x="427" y="554"/>
                  </a:cubicBezTo>
                  <a:cubicBezTo>
                    <a:pt x="434" y="550"/>
                    <a:pt x="443" y="553"/>
                    <a:pt x="446" y="560"/>
                  </a:cubicBezTo>
                  <a:cubicBezTo>
                    <a:pt x="453" y="576"/>
                    <a:pt x="462" y="584"/>
                    <a:pt x="473" y="586"/>
                  </a:cubicBezTo>
                  <a:cubicBezTo>
                    <a:pt x="496" y="592"/>
                    <a:pt x="530" y="566"/>
                    <a:pt x="553" y="547"/>
                  </a:cubicBezTo>
                  <a:cubicBezTo>
                    <a:pt x="601" y="506"/>
                    <a:pt x="697" y="507"/>
                    <a:pt x="762" y="548"/>
                  </a:cubicBezTo>
                  <a:cubicBezTo>
                    <a:pt x="792" y="567"/>
                    <a:pt x="828" y="572"/>
                    <a:pt x="854" y="560"/>
                  </a:cubicBezTo>
                  <a:cubicBezTo>
                    <a:pt x="872" y="552"/>
                    <a:pt x="883" y="536"/>
                    <a:pt x="886" y="514"/>
                  </a:cubicBezTo>
                  <a:cubicBezTo>
                    <a:pt x="895" y="455"/>
                    <a:pt x="858" y="427"/>
                    <a:pt x="857" y="427"/>
                  </a:cubicBezTo>
                  <a:cubicBezTo>
                    <a:pt x="852" y="424"/>
                    <a:pt x="850" y="418"/>
                    <a:pt x="852" y="412"/>
                  </a:cubicBezTo>
                  <a:cubicBezTo>
                    <a:pt x="863" y="372"/>
                    <a:pt x="856" y="337"/>
                    <a:pt x="831" y="311"/>
                  </a:cubicBezTo>
                  <a:cubicBezTo>
                    <a:pt x="800" y="280"/>
                    <a:pt x="747" y="266"/>
                    <a:pt x="702" y="278"/>
                  </a:cubicBezTo>
                  <a:cubicBezTo>
                    <a:pt x="642" y="293"/>
                    <a:pt x="633" y="357"/>
                    <a:pt x="632" y="378"/>
                  </a:cubicBezTo>
                  <a:cubicBezTo>
                    <a:pt x="667" y="380"/>
                    <a:pt x="707" y="396"/>
                    <a:pt x="744" y="441"/>
                  </a:cubicBezTo>
                  <a:cubicBezTo>
                    <a:pt x="749" y="447"/>
                    <a:pt x="748" y="456"/>
                    <a:pt x="742" y="461"/>
                  </a:cubicBezTo>
                  <a:cubicBezTo>
                    <a:pt x="736" y="466"/>
                    <a:pt x="727" y="465"/>
                    <a:pt x="722" y="459"/>
                  </a:cubicBezTo>
                  <a:cubicBezTo>
                    <a:pt x="643" y="362"/>
                    <a:pt x="552" y="428"/>
                    <a:pt x="549" y="430"/>
                  </a:cubicBezTo>
                  <a:cubicBezTo>
                    <a:pt x="543" y="434"/>
                    <a:pt x="536" y="434"/>
                    <a:pt x="531" y="430"/>
                  </a:cubicBezTo>
                  <a:cubicBezTo>
                    <a:pt x="529" y="429"/>
                    <a:pt x="496" y="400"/>
                    <a:pt x="447" y="410"/>
                  </a:cubicBezTo>
                  <a:cubicBezTo>
                    <a:pt x="401" y="419"/>
                    <a:pt x="393" y="476"/>
                    <a:pt x="393" y="476"/>
                  </a:cubicBezTo>
                  <a:cubicBezTo>
                    <a:pt x="392" y="482"/>
                    <a:pt x="387" y="487"/>
                    <a:pt x="381" y="488"/>
                  </a:cubicBezTo>
                  <a:cubicBezTo>
                    <a:pt x="339" y="496"/>
                    <a:pt x="315" y="514"/>
                    <a:pt x="300" y="535"/>
                  </a:cubicBezTo>
                  <a:cubicBezTo>
                    <a:pt x="300" y="535"/>
                    <a:pt x="300" y="535"/>
                    <a:pt x="300" y="535"/>
                  </a:cubicBezTo>
                  <a:cubicBezTo>
                    <a:pt x="300" y="535"/>
                    <a:pt x="300" y="535"/>
                    <a:pt x="300" y="535"/>
                  </a:cubicBezTo>
                  <a:cubicBezTo>
                    <a:pt x="299" y="536"/>
                    <a:pt x="299" y="537"/>
                    <a:pt x="298" y="538"/>
                  </a:cubicBezTo>
                  <a:cubicBezTo>
                    <a:pt x="278" y="568"/>
                    <a:pt x="273" y="596"/>
                    <a:pt x="275" y="618"/>
                  </a:cubicBezTo>
                  <a:cubicBezTo>
                    <a:pt x="275" y="618"/>
                    <a:pt x="274" y="618"/>
                    <a:pt x="274" y="618"/>
                  </a:cubicBezTo>
                  <a:cubicBezTo>
                    <a:pt x="275" y="625"/>
                    <a:pt x="276" y="631"/>
                    <a:pt x="278" y="637"/>
                  </a:cubicBezTo>
                  <a:cubicBezTo>
                    <a:pt x="281" y="654"/>
                    <a:pt x="288" y="664"/>
                    <a:pt x="288" y="665"/>
                  </a:cubicBezTo>
                  <a:cubicBezTo>
                    <a:pt x="302" y="693"/>
                    <a:pt x="326" y="711"/>
                    <a:pt x="352" y="724"/>
                  </a:cubicBezTo>
                  <a:cubicBezTo>
                    <a:pt x="352" y="724"/>
                    <a:pt x="352" y="724"/>
                    <a:pt x="352" y="724"/>
                  </a:cubicBezTo>
                  <a:cubicBezTo>
                    <a:pt x="352" y="724"/>
                    <a:pt x="418" y="758"/>
                    <a:pt x="552" y="768"/>
                  </a:cubicBezTo>
                  <a:cubicBezTo>
                    <a:pt x="558" y="768"/>
                    <a:pt x="565" y="769"/>
                    <a:pt x="571" y="769"/>
                  </a:cubicBezTo>
                  <a:cubicBezTo>
                    <a:pt x="571" y="769"/>
                    <a:pt x="570" y="769"/>
                    <a:pt x="570" y="769"/>
                  </a:cubicBezTo>
                  <a:cubicBezTo>
                    <a:pt x="570" y="769"/>
                    <a:pt x="570" y="769"/>
                    <a:pt x="570" y="769"/>
                  </a:cubicBezTo>
                  <a:cubicBezTo>
                    <a:pt x="606" y="770"/>
                    <a:pt x="643" y="762"/>
                    <a:pt x="668" y="733"/>
                  </a:cubicBezTo>
                  <a:cubicBezTo>
                    <a:pt x="682" y="710"/>
                    <a:pt x="687" y="689"/>
                    <a:pt x="681" y="675"/>
                  </a:cubicBezTo>
                  <a:cubicBezTo>
                    <a:pt x="675" y="658"/>
                    <a:pt x="659" y="652"/>
                    <a:pt x="659" y="652"/>
                  </a:cubicBezTo>
                  <a:cubicBezTo>
                    <a:pt x="651" y="649"/>
                    <a:pt x="648" y="641"/>
                    <a:pt x="650" y="634"/>
                  </a:cubicBezTo>
                  <a:cubicBezTo>
                    <a:pt x="653" y="627"/>
                    <a:pt x="661" y="623"/>
                    <a:pt x="668" y="625"/>
                  </a:cubicBezTo>
                  <a:cubicBezTo>
                    <a:pt x="669" y="626"/>
                    <a:pt x="698" y="636"/>
                    <a:pt x="708" y="665"/>
                  </a:cubicBezTo>
                  <a:cubicBezTo>
                    <a:pt x="717" y="689"/>
                    <a:pt x="711" y="717"/>
                    <a:pt x="692" y="749"/>
                  </a:cubicBezTo>
                  <a:cubicBezTo>
                    <a:pt x="691" y="749"/>
                    <a:pt x="691" y="750"/>
                    <a:pt x="691" y="750"/>
                  </a:cubicBezTo>
                  <a:cubicBezTo>
                    <a:pt x="655" y="793"/>
                    <a:pt x="601" y="800"/>
                    <a:pt x="556" y="797"/>
                  </a:cubicBezTo>
                  <a:cubicBezTo>
                    <a:pt x="530" y="795"/>
                    <a:pt x="507" y="789"/>
                    <a:pt x="491" y="785"/>
                  </a:cubicBezTo>
                  <a:cubicBezTo>
                    <a:pt x="524" y="857"/>
                    <a:pt x="598" y="891"/>
                    <a:pt x="677" y="895"/>
                  </a:cubicBezTo>
                  <a:cubicBezTo>
                    <a:pt x="769" y="899"/>
                    <a:pt x="787" y="830"/>
                    <a:pt x="787" y="830"/>
                  </a:cubicBezTo>
                  <a:cubicBezTo>
                    <a:pt x="911" y="781"/>
                    <a:pt x="884" y="656"/>
                    <a:pt x="884" y="656"/>
                  </a:cubicBezTo>
                  <a:cubicBezTo>
                    <a:pt x="936" y="648"/>
                    <a:pt x="1005" y="590"/>
                    <a:pt x="1001" y="4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id-ID" sz="1200"/>
            </a:p>
          </p:txBody>
        </p:sp>
      </p:grpSp>
      <p:grpSp>
        <p:nvGrpSpPr>
          <p:cNvPr id="21" name="Group 143"/>
          <p:cNvGrpSpPr/>
          <p:nvPr/>
        </p:nvGrpSpPr>
        <p:grpSpPr>
          <a:xfrm>
            <a:off x="3984107" y="2843958"/>
            <a:ext cx="1137280" cy="1232000"/>
            <a:chOff x="7826363" y="2844010"/>
            <a:chExt cx="1580725" cy="1876982"/>
          </a:xfrm>
          <a:solidFill>
            <a:schemeClr val="accent2"/>
          </a:solidFill>
        </p:grpSpPr>
        <p:sp>
          <p:nvSpPr>
            <p:cNvPr id="22" name="Rounded Rectangle 144"/>
            <p:cNvSpPr/>
            <p:nvPr/>
          </p:nvSpPr>
          <p:spPr>
            <a:xfrm>
              <a:off x="8110354" y="2984172"/>
              <a:ext cx="101591" cy="79045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200"/>
            </a:p>
          </p:txBody>
        </p:sp>
        <p:sp>
          <p:nvSpPr>
            <p:cNvPr id="23" name="Rounded Rectangle 145"/>
            <p:cNvSpPr/>
            <p:nvPr/>
          </p:nvSpPr>
          <p:spPr>
            <a:xfrm>
              <a:off x="8375528" y="3216877"/>
              <a:ext cx="101591" cy="1504115"/>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200"/>
            </a:p>
          </p:txBody>
        </p:sp>
        <p:sp>
          <p:nvSpPr>
            <p:cNvPr id="24" name="Rounded Rectangle 146"/>
            <p:cNvSpPr/>
            <p:nvPr/>
          </p:nvSpPr>
          <p:spPr>
            <a:xfrm>
              <a:off x="8672942" y="3502859"/>
              <a:ext cx="101591" cy="1218133"/>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200"/>
            </a:p>
          </p:txBody>
        </p:sp>
        <p:sp>
          <p:nvSpPr>
            <p:cNvPr id="25" name="Rounded Rectangle 147"/>
            <p:cNvSpPr/>
            <p:nvPr/>
          </p:nvSpPr>
          <p:spPr>
            <a:xfrm>
              <a:off x="9007728" y="3844758"/>
              <a:ext cx="101591" cy="87623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200"/>
            </a:p>
          </p:txBody>
        </p:sp>
        <p:sp>
          <p:nvSpPr>
            <p:cNvPr id="26" name="Rounded Rectangle 148"/>
            <p:cNvSpPr/>
            <p:nvPr/>
          </p:nvSpPr>
          <p:spPr>
            <a:xfrm>
              <a:off x="9305497" y="3844758"/>
              <a:ext cx="101591" cy="87623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200"/>
            </a:p>
          </p:txBody>
        </p:sp>
        <p:sp>
          <p:nvSpPr>
            <p:cNvPr id="27" name="Rounded Rectangle 149"/>
            <p:cNvSpPr/>
            <p:nvPr/>
          </p:nvSpPr>
          <p:spPr>
            <a:xfrm>
              <a:off x="7826363" y="2844010"/>
              <a:ext cx="101591" cy="65885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sz="1200"/>
            </a:p>
          </p:txBody>
        </p:sp>
      </p:grpSp>
      <p:grpSp>
        <p:nvGrpSpPr>
          <p:cNvPr id="43" name="Group 165"/>
          <p:cNvGrpSpPr/>
          <p:nvPr/>
        </p:nvGrpSpPr>
        <p:grpSpPr>
          <a:xfrm>
            <a:off x="5133529" y="2443143"/>
            <a:ext cx="959479" cy="2254383"/>
            <a:chOff x="2860088" y="2821504"/>
            <a:chExt cx="1111837" cy="2358676"/>
          </a:xfrm>
        </p:grpSpPr>
        <p:cxnSp>
          <p:nvCxnSpPr>
            <p:cNvPr id="44" name="Straight Connector 166"/>
            <p:cNvCxnSpPr/>
            <p:nvPr/>
          </p:nvCxnSpPr>
          <p:spPr>
            <a:xfrm flipH="1">
              <a:off x="2860088" y="2821504"/>
              <a:ext cx="1111837" cy="0"/>
            </a:xfrm>
            <a:prstGeom prst="line">
              <a:avLst/>
            </a:prstGeom>
            <a:ln>
              <a:solidFill>
                <a:schemeClr val="bg1">
                  <a:lumMod val="75000"/>
                </a:schemeClr>
              </a:solidFill>
              <a:prstDash val="dash"/>
              <a:headEnd type="oval"/>
            </a:ln>
          </p:spPr>
          <p:style>
            <a:lnRef idx="1">
              <a:schemeClr val="accent1"/>
            </a:lnRef>
            <a:fillRef idx="0">
              <a:schemeClr val="accent1"/>
            </a:fillRef>
            <a:effectRef idx="0">
              <a:schemeClr val="accent1"/>
            </a:effectRef>
            <a:fontRef idx="minor">
              <a:schemeClr val="tx1"/>
            </a:fontRef>
          </p:style>
        </p:cxnSp>
        <p:cxnSp>
          <p:nvCxnSpPr>
            <p:cNvPr id="45" name="Straight Connector 167"/>
            <p:cNvCxnSpPr/>
            <p:nvPr/>
          </p:nvCxnSpPr>
          <p:spPr>
            <a:xfrm flipH="1">
              <a:off x="2860088" y="3608533"/>
              <a:ext cx="1111837" cy="0"/>
            </a:xfrm>
            <a:prstGeom prst="line">
              <a:avLst/>
            </a:prstGeom>
            <a:ln>
              <a:solidFill>
                <a:schemeClr val="bg1">
                  <a:lumMod val="75000"/>
                </a:schemeClr>
              </a:solidFill>
              <a:prstDash val="dash"/>
              <a:headEnd type="oval"/>
            </a:ln>
          </p:spPr>
          <p:style>
            <a:lnRef idx="1">
              <a:schemeClr val="accent1"/>
            </a:lnRef>
            <a:fillRef idx="0">
              <a:schemeClr val="accent1"/>
            </a:fillRef>
            <a:effectRef idx="0">
              <a:schemeClr val="accent1"/>
            </a:effectRef>
            <a:fontRef idx="minor">
              <a:schemeClr val="tx1"/>
            </a:fontRef>
          </p:style>
        </p:cxnSp>
        <p:cxnSp>
          <p:nvCxnSpPr>
            <p:cNvPr id="46" name="Straight Connector 168"/>
            <p:cNvCxnSpPr/>
            <p:nvPr/>
          </p:nvCxnSpPr>
          <p:spPr>
            <a:xfrm flipH="1">
              <a:off x="2860088" y="4424521"/>
              <a:ext cx="1111837" cy="0"/>
            </a:xfrm>
            <a:prstGeom prst="line">
              <a:avLst/>
            </a:prstGeom>
            <a:ln>
              <a:solidFill>
                <a:schemeClr val="bg1">
                  <a:lumMod val="75000"/>
                </a:schemeClr>
              </a:solidFill>
              <a:prstDash val="dash"/>
              <a:headEnd type="oval"/>
            </a:ln>
          </p:spPr>
          <p:style>
            <a:lnRef idx="1">
              <a:schemeClr val="accent1"/>
            </a:lnRef>
            <a:fillRef idx="0">
              <a:schemeClr val="accent1"/>
            </a:fillRef>
            <a:effectRef idx="0">
              <a:schemeClr val="accent1"/>
            </a:effectRef>
            <a:fontRef idx="minor">
              <a:schemeClr val="tx1"/>
            </a:fontRef>
          </p:style>
        </p:cxnSp>
        <p:cxnSp>
          <p:nvCxnSpPr>
            <p:cNvPr id="47" name="Straight Connector 169"/>
            <p:cNvCxnSpPr/>
            <p:nvPr/>
          </p:nvCxnSpPr>
          <p:spPr>
            <a:xfrm flipH="1">
              <a:off x="2860088" y="5180180"/>
              <a:ext cx="1111837" cy="0"/>
            </a:xfrm>
            <a:prstGeom prst="line">
              <a:avLst/>
            </a:prstGeom>
            <a:ln>
              <a:solidFill>
                <a:schemeClr val="bg1">
                  <a:lumMod val="75000"/>
                </a:schemeClr>
              </a:solidFill>
              <a:prstDash val="dash"/>
              <a:headEnd type="oval"/>
            </a:ln>
          </p:spPr>
          <p:style>
            <a:lnRef idx="1">
              <a:schemeClr val="accent1"/>
            </a:lnRef>
            <a:fillRef idx="0">
              <a:schemeClr val="accent1"/>
            </a:fillRef>
            <a:effectRef idx="0">
              <a:schemeClr val="accent1"/>
            </a:effectRef>
            <a:fontRef idx="minor">
              <a:schemeClr val="tx1"/>
            </a:fontRef>
          </p:style>
        </p:cxnSp>
      </p:grpSp>
      <p:grpSp>
        <p:nvGrpSpPr>
          <p:cNvPr id="48" name="Group 170"/>
          <p:cNvGrpSpPr/>
          <p:nvPr/>
        </p:nvGrpSpPr>
        <p:grpSpPr>
          <a:xfrm>
            <a:off x="7003663" y="2082915"/>
            <a:ext cx="1933279" cy="458832"/>
            <a:chOff x="8198838" y="3829029"/>
            <a:chExt cx="2240269" cy="582799"/>
          </a:xfrm>
        </p:grpSpPr>
        <p:sp>
          <p:nvSpPr>
            <p:cNvPr id="49" name="TextBox 171"/>
            <p:cNvSpPr txBox="1"/>
            <p:nvPr/>
          </p:nvSpPr>
          <p:spPr>
            <a:xfrm>
              <a:off x="8198838" y="3829029"/>
              <a:ext cx="1761327" cy="390932"/>
            </a:xfrm>
            <a:prstGeom prst="rect">
              <a:avLst/>
            </a:prstGeom>
            <a:noFill/>
          </p:spPr>
          <p:txBody>
            <a:bodyPr wrap="none" rtlCol="0">
              <a:spAutoFit/>
            </a:bodyPr>
            <a:lstStyle/>
            <a:p>
              <a:r>
                <a:rPr lang="fr-FR" sz="1400" b="1" dirty="0" err="1">
                  <a:solidFill>
                    <a:schemeClr val="tx1">
                      <a:lumMod val="75000"/>
                    </a:schemeClr>
                  </a:solidFill>
                </a:rPr>
                <a:t>Larger</a:t>
              </a:r>
              <a:r>
                <a:rPr lang="fr-FR" sz="1400" b="1" dirty="0">
                  <a:solidFill>
                    <a:schemeClr val="tx1">
                      <a:lumMod val="75000"/>
                    </a:schemeClr>
                  </a:solidFill>
                </a:rPr>
                <a:t> </a:t>
              </a:r>
              <a:r>
                <a:rPr lang="fr-FR" sz="1400" b="1" dirty="0" err="1">
                  <a:solidFill>
                    <a:schemeClr val="tx1">
                      <a:lumMod val="75000"/>
                    </a:schemeClr>
                  </a:solidFill>
                </a:rPr>
                <a:t>Dataset</a:t>
              </a:r>
              <a:endParaRPr lang="id-ID" sz="1400" b="1" dirty="0">
                <a:solidFill>
                  <a:schemeClr val="tx1">
                    <a:lumMod val="75000"/>
                  </a:schemeClr>
                </a:solidFill>
              </a:endParaRPr>
            </a:p>
          </p:txBody>
        </p:sp>
        <p:sp>
          <p:nvSpPr>
            <p:cNvPr id="50" name="TextBox 172"/>
            <p:cNvSpPr txBox="1"/>
            <p:nvPr/>
          </p:nvSpPr>
          <p:spPr>
            <a:xfrm>
              <a:off x="8198838" y="4138175"/>
              <a:ext cx="2240269" cy="273653"/>
            </a:xfrm>
            <a:prstGeom prst="rect">
              <a:avLst/>
            </a:prstGeom>
            <a:noFill/>
          </p:spPr>
          <p:txBody>
            <a:bodyPr wrap="square" rtlCol="0">
              <a:spAutoFit/>
            </a:bodyPr>
            <a:lstStyle/>
            <a:p>
              <a:r>
                <a:rPr lang="en-US" sz="800" dirty="0">
                  <a:solidFill>
                    <a:schemeClr val="bg1">
                      <a:lumMod val="65000"/>
                    </a:schemeClr>
                  </a:solidFill>
                </a:rPr>
                <a:t>.</a:t>
              </a:r>
              <a:endParaRPr lang="en-US" sz="800" b="1" dirty="0">
                <a:solidFill>
                  <a:schemeClr val="bg1">
                    <a:lumMod val="65000"/>
                  </a:schemeClr>
                </a:solidFill>
              </a:endParaRPr>
            </a:p>
          </p:txBody>
        </p:sp>
      </p:grpSp>
      <p:grpSp>
        <p:nvGrpSpPr>
          <p:cNvPr id="51" name="Group 173"/>
          <p:cNvGrpSpPr/>
          <p:nvPr/>
        </p:nvGrpSpPr>
        <p:grpSpPr>
          <a:xfrm>
            <a:off x="6982676" y="2938465"/>
            <a:ext cx="1793544" cy="458830"/>
            <a:chOff x="8198838" y="3829029"/>
            <a:chExt cx="2078345" cy="582798"/>
          </a:xfrm>
        </p:grpSpPr>
        <p:sp>
          <p:nvSpPr>
            <p:cNvPr id="52" name="TextBox 174"/>
            <p:cNvSpPr txBox="1"/>
            <p:nvPr/>
          </p:nvSpPr>
          <p:spPr>
            <a:xfrm>
              <a:off x="8198838" y="3829029"/>
              <a:ext cx="1635014" cy="390933"/>
            </a:xfrm>
            <a:prstGeom prst="rect">
              <a:avLst/>
            </a:prstGeom>
            <a:noFill/>
          </p:spPr>
          <p:txBody>
            <a:bodyPr wrap="none" rtlCol="0">
              <a:spAutoFit/>
            </a:bodyPr>
            <a:lstStyle/>
            <a:p>
              <a:r>
                <a:rPr lang="fr-FR" sz="1400" b="1" dirty="0">
                  <a:solidFill>
                    <a:schemeClr val="tx1">
                      <a:lumMod val="75000"/>
                    </a:schemeClr>
                  </a:solidFill>
                </a:rPr>
                <a:t>Body Camera</a:t>
              </a:r>
              <a:endParaRPr lang="id-ID" sz="1400" b="1" dirty="0">
                <a:solidFill>
                  <a:schemeClr val="tx1">
                    <a:lumMod val="75000"/>
                  </a:schemeClr>
                </a:solidFill>
              </a:endParaRPr>
            </a:p>
          </p:txBody>
        </p:sp>
        <p:sp>
          <p:nvSpPr>
            <p:cNvPr id="53" name="TextBox 175"/>
            <p:cNvSpPr txBox="1"/>
            <p:nvPr/>
          </p:nvSpPr>
          <p:spPr>
            <a:xfrm>
              <a:off x="8198839" y="4138174"/>
              <a:ext cx="2078344" cy="273653"/>
            </a:xfrm>
            <a:prstGeom prst="rect">
              <a:avLst/>
            </a:prstGeom>
            <a:noFill/>
          </p:spPr>
          <p:txBody>
            <a:bodyPr wrap="square" rtlCol="0">
              <a:spAutoFit/>
            </a:bodyPr>
            <a:lstStyle/>
            <a:p>
              <a:endParaRPr lang="en-US" sz="800" b="1" dirty="0">
                <a:solidFill>
                  <a:srgbClr val="080808"/>
                </a:solidFill>
              </a:endParaRPr>
            </a:p>
          </p:txBody>
        </p:sp>
      </p:grpSp>
      <p:grpSp>
        <p:nvGrpSpPr>
          <p:cNvPr id="54" name="Group 176"/>
          <p:cNvGrpSpPr/>
          <p:nvPr/>
        </p:nvGrpSpPr>
        <p:grpSpPr>
          <a:xfrm>
            <a:off x="7031756" y="3862744"/>
            <a:ext cx="1900621" cy="458830"/>
            <a:chOff x="8198838" y="3829029"/>
            <a:chExt cx="2202425" cy="582798"/>
          </a:xfrm>
        </p:grpSpPr>
        <p:sp>
          <p:nvSpPr>
            <p:cNvPr id="55" name="TextBox 177"/>
            <p:cNvSpPr txBox="1"/>
            <p:nvPr/>
          </p:nvSpPr>
          <p:spPr>
            <a:xfrm>
              <a:off x="8198838" y="3829029"/>
              <a:ext cx="1943367" cy="390933"/>
            </a:xfrm>
            <a:prstGeom prst="rect">
              <a:avLst/>
            </a:prstGeom>
            <a:noFill/>
          </p:spPr>
          <p:txBody>
            <a:bodyPr wrap="none" rtlCol="0">
              <a:spAutoFit/>
            </a:bodyPr>
            <a:lstStyle/>
            <a:p>
              <a:r>
                <a:rPr lang="fr-FR" sz="1400" b="1" dirty="0">
                  <a:solidFill>
                    <a:schemeClr val="tx1">
                      <a:lumMod val="75000"/>
                    </a:schemeClr>
                  </a:solidFill>
                </a:rPr>
                <a:t>Long </a:t>
              </a:r>
              <a:r>
                <a:rPr lang="fr-FR" sz="1400" b="1" dirty="0" err="1">
                  <a:solidFill>
                    <a:schemeClr val="tx1">
                      <a:lumMod val="75000"/>
                    </a:schemeClr>
                  </a:solidFill>
                </a:rPr>
                <a:t>Disatances</a:t>
              </a:r>
              <a:endParaRPr lang="id-ID" sz="1400" b="1" dirty="0">
                <a:solidFill>
                  <a:schemeClr val="tx1">
                    <a:lumMod val="75000"/>
                  </a:schemeClr>
                </a:solidFill>
              </a:endParaRPr>
            </a:p>
          </p:txBody>
        </p:sp>
        <p:sp>
          <p:nvSpPr>
            <p:cNvPr id="56" name="TextBox 178"/>
            <p:cNvSpPr txBox="1"/>
            <p:nvPr/>
          </p:nvSpPr>
          <p:spPr>
            <a:xfrm>
              <a:off x="8198839" y="4138174"/>
              <a:ext cx="2202424" cy="273653"/>
            </a:xfrm>
            <a:prstGeom prst="rect">
              <a:avLst/>
            </a:prstGeom>
            <a:noFill/>
          </p:spPr>
          <p:txBody>
            <a:bodyPr wrap="square" rtlCol="0">
              <a:spAutoFit/>
            </a:bodyPr>
            <a:lstStyle/>
            <a:p>
              <a:r>
                <a:rPr lang="en-US" sz="800" dirty="0">
                  <a:solidFill>
                    <a:srgbClr val="080808"/>
                  </a:solidFill>
                </a:rPr>
                <a:t>.</a:t>
              </a:r>
              <a:endParaRPr lang="en-US" sz="800" b="1" dirty="0">
                <a:solidFill>
                  <a:srgbClr val="080808"/>
                </a:solidFill>
              </a:endParaRPr>
            </a:p>
          </p:txBody>
        </p:sp>
      </p:grpSp>
      <p:grpSp>
        <p:nvGrpSpPr>
          <p:cNvPr id="57" name="Group 179"/>
          <p:cNvGrpSpPr/>
          <p:nvPr/>
        </p:nvGrpSpPr>
        <p:grpSpPr>
          <a:xfrm>
            <a:off x="6972697" y="4635970"/>
            <a:ext cx="1900621" cy="458830"/>
            <a:chOff x="8198838" y="3829029"/>
            <a:chExt cx="2202425" cy="582798"/>
          </a:xfrm>
        </p:grpSpPr>
        <p:sp>
          <p:nvSpPr>
            <p:cNvPr id="58" name="TextBox 180"/>
            <p:cNvSpPr txBox="1"/>
            <p:nvPr/>
          </p:nvSpPr>
          <p:spPr>
            <a:xfrm>
              <a:off x="8198838" y="3829029"/>
              <a:ext cx="1928506" cy="390933"/>
            </a:xfrm>
            <a:prstGeom prst="rect">
              <a:avLst/>
            </a:prstGeom>
            <a:noFill/>
          </p:spPr>
          <p:txBody>
            <a:bodyPr wrap="none" rtlCol="0">
              <a:spAutoFit/>
            </a:bodyPr>
            <a:lstStyle/>
            <a:p>
              <a:r>
                <a:rPr lang="fr-FR" sz="1400" b="1" dirty="0" err="1">
                  <a:solidFill>
                    <a:schemeClr val="tx1">
                      <a:lumMod val="75000"/>
                    </a:schemeClr>
                  </a:solidFill>
                </a:rPr>
                <a:t>Alert</a:t>
              </a:r>
              <a:r>
                <a:rPr lang="fr-FR" sz="1400" b="1" dirty="0">
                  <a:solidFill>
                    <a:schemeClr val="tx1">
                      <a:lumMod val="75000"/>
                    </a:schemeClr>
                  </a:solidFill>
                </a:rPr>
                <a:t> </a:t>
              </a:r>
              <a:r>
                <a:rPr lang="fr-FR" sz="1400" b="1" dirty="0" err="1">
                  <a:solidFill>
                    <a:schemeClr val="tx1">
                      <a:lumMod val="75000"/>
                    </a:schemeClr>
                  </a:solidFill>
                </a:rPr>
                <a:t>generation</a:t>
              </a:r>
              <a:endParaRPr lang="id-ID" sz="1400" b="1" dirty="0">
                <a:solidFill>
                  <a:schemeClr val="tx1">
                    <a:lumMod val="75000"/>
                  </a:schemeClr>
                </a:solidFill>
              </a:endParaRPr>
            </a:p>
          </p:txBody>
        </p:sp>
        <p:sp>
          <p:nvSpPr>
            <p:cNvPr id="59" name="TextBox 181"/>
            <p:cNvSpPr txBox="1"/>
            <p:nvPr/>
          </p:nvSpPr>
          <p:spPr>
            <a:xfrm>
              <a:off x="8198838" y="4138174"/>
              <a:ext cx="2202425" cy="273653"/>
            </a:xfrm>
            <a:prstGeom prst="rect">
              <a:avLst/>
            </a:prstGeom>
            <a:noFill/>
          </p:spPr>
          <p:txBody>
            <a:bodyPr wrap="square" rtlCol="0">
              <a:spAutoFit/>
            </a:bodyPr>
            <a:lstStyle/>
            <a:p>
              <a:r>
                <a:rPr lang="en-US" sz="800" dirty="0">
                  <a:solidFill>
                    <a:srgbClr val="080808"/>
                  </a:solidFill>
                </a:rPr>
                <a:t>.</a:t>
              </a:r>
              <a:endParaRPr lang="en-US" sz="800" b="1" dirty="0">
                <a:solidFill>
                  <a:srgbClr val="080808"/>
                </a:solidFill>
              </a:endParaRPr>
            </a:p>
          </p:txBody>
        </p:sp>
      </p:gr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7940" y="2030037"/>
            <a:ext cx="548126" cy="548126"/>
          </a:xfrm>
          <a:prstGeom prst="rect">
            <a:avLst/>
          </a:prstGeom>
        </p:spPr>
      </p:pic>
      <p:pic>
        <p:nvPicPr>
          <p:cNvPr id="8" name="Imag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95890" y="2889480"/>
            <a:ext cx="488446" cy="488446"/>
          </a:xfrm>
          <a:prstGeom prst="rect">
            <a:avLst/>
          </a:prstGeom>
        </p:spPr>
      </p:pic>
      <p:pic>
        <p:nvPicPr>
          <p:cNvPr id="9" name="Imag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01524" y="3483666"/>
            <a:ext cx="771173" cy="771173"/>
          </a:xfrm>
          <a:prstGeom prst="rect">
            <a:avLst/>
          </a:prstGeom>
        </p:spPr>
      </p:pic>
      <p:pic>
        <p:nvPicPr>
          <p:cNvPr id="10" name="Imag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72377" y="4427334"/>
            <a:ext cx="609600" cy="609600"/>
          </a:xfrm>
          <a:prstGeom prst="rect">
            <a:avLst/>
          </a:prstGeom>
        </p:spPr>
      </p:pic>
    </p:spTree>
    <p:extLst>
      <p:ext uri="{BB962C8B-B14F-4D97-AF65-F5344CB8AC3E}">
        <p14:creationId xmlns:p14="http://schemas.microsoft.com/office/powerpoint/2010/main" val="843679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p:cTn id="11" dur="500" fill="hold"/>
                                        <p:tgtEl>
                                          <p:spTgt spid="18"/>
                                        </p:tgtEl>
                                        <p:attrNameLst>
                                          <p:attrName>ppt_w</p:attrName>
                                        </p:attrNameLst>
                                      </p:cBhvr>
                                      <p:tavLst>
                                        <p:tav tm="0">
                                          <p:val>
                                            <p:fltVal val="0"/>
                                          </p:val>
                                        </p:tav>
                                        <p:tav tm="100000">
                                          <p:val>
                                            <p:strVal val="#ppt_w"/>
                                          </p:val>
                                        </p:tav>
                                      </p:tavLst>
                                    </p:anim>
                                    <p:anim calcmode="lin" valueType="num">
                                      <p:cBhvr>
                                        <p:cTn id="12" dur="500" fill="hold"/>
                                        <p:tgtEl>
                                          <p:spTgt spid="18"/>
                                        </p:tgtEl>
                                        <p:attrNameLst>
                                          <p:attrName>ppt_h</p:attrName>
                                        </p:attrNameLst>
                                      </p:cBhvr>
                                      <p:tavLst>
                                        <p:tav tm="0">
                                          <p:val>
                                            <p:fltVal val="0"/>
                                          </p:val>
                                        </p:tav>
                                        <p:tav tm="100000">
                                          <p:val>
                                            <p:strVal val="#ppt_h"/>
                                          </p:val>
                                        </p:tav>
                                      </p:tavLst>
                                    </p:anim>
                                    <p:animEffect transition="in" filter="fade">
                                      <p:cBhvr>
                                        <p:cTn id="13" dur="500"/>
                                        <p:tgtEl>
                                          <p:spTgt spid="18"/>
                                        </p:tgtEl>
                                      </p:cBhvr>
                                    </p:animEffect>
                                  </p:childTnLst>
                                </p:cTn>
                              </p:par>
                            </p:childTnLst>
                          </p:cTn>
                        </p:par>
                        <p:par>
                          <p:cTn id="14" fill="hold">
                            <p:stCondLst>
                              <p:cond delay="1000"/>
                            </p:stCondLst>
                            <p:childTnLst>
                              <p:par>
                                <p:cTn id="15" presetID="22" presetClass="entr" presetSubtype="1" fill="hold" nodeType="after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up)">
                                      <p:cBhvr>
                                        <p:cTn id="17" dur="500"/>
                                        <p:tgtEl>
                                          <p:spTgt spid="21"/>
                                        </p:tgtEl>
                                      </p:cBhvr>
                                    </p:animEffect>
                                  </p:childTnLst>
                                </p:cTn>
                              </p:par>
                            </p:childTnLst>
                          </p:cTn>
                        </p:par>
                        <p:par>
                          <p:cTn id="18" fill="hold">
                            <p:stCondLst>
                              <p:cond delay="1500"/>
                            </p:stCondLst>
                            <p:childTnLst>
                              <p:par>
                                <p:cTn id="19" presetID="22" presetClass="entr" presetSubtype="8" fill="hold" nodeType="afterEffect">
                                  <p:stCondLst>
                                    <p:cond delay="0"/>
                                  </p:stCondLst>
                                  <p:childTnLst>
                                    <p:set>
                                      <p:cBhvr>
                                        <p:cTn id="20" dur="1" fill="hold">
                                          <p:stCondLst>
                                            <p:cond delay="0"/>
                                          </p:stCondLst>
                                        </p:cTn>
                                        <p:tgtEl>
                                          <p:spTgt spid="43"/>
                                        </p:tgtEl>
                                        <p:attrNameLst>
                                          <p:attrName>style.visibility</p:attrName>
                                        </p:attrNameLst>
                                      </p:cBhvr>
                                      <p:to>
                                        <p:strVal val="visible"/>
                                      </p:to>
                                    </p:set>
                                    <p:animEffect transition="in" filter="wipe(left)">
                                      <p:cBhvr>
                                        <p:cTn id="21" dur="500"/>
                                        <p:tgtEl>
                                          <p:spTgt spid="43"/>
                                        </p:tgtEl>
                                      </p:cBhvr>
                                    </p:animEffect>
                                  </p:childTnLst>
                                </p:cTn>
                              </p:par>
                            </p:childTnLst>
                          </p:cTn>
                        </p:par>
                        <p:par>
                          <p:cTn id="22" fill="hold">
                            <p:stCondLst>
                              <p:cond delay="2000"/>
                            </p:stCondLst>
                            <p:childTnLst>
                              <p:par>
                                <p:cTn id="23" presetID="10" presetClass="entr" presetSubtype="0" fill="hold" nodeType="after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fade">
                                      <p:cBhvr>
                                        <p:cTn id="25" dur="500"/>
                                        <p:tgtEl>
                                          <p:spTgt spid="48"/>
                                        </p:tgtEl>
                                      </p:cBhvr>
                                    </p:animEffect>
                                  </p:childTnLst>
                                </p:cTn>
                              </p:par>
                            </p:childTnLst>
                          </p:cTn>
                        </p:par>
                        <p:par>
                          <p:cTn id="26" fill="hold">
                            <p:stCondLst>
                              <p:cond delay="2500"/>
                            </p:stCondLst>
                            <p:childTnLst>
                              <p:par>
                                <p:cTn id="27" presetID="10" presetClass="entr" presetSubtype="0" fill="hold" nodeType="afterEffect">
                                  <p:stCondLst>
                                    <p:cond delay="0"/>
                                  </p:stCondLst>
                                  <p:childTnLst>
                                    <p:set>
                                      <p:cBhvr>
                                        <p:cTn id="28" dur="1" fill="hold">
                                          <p:stCondLst>
                                            <p:cond delay="0"/>
                                          </p:stCondLst>
                                        </p:cTn>
                                        <p:tgtEl>
                                          <p:spTgt spid="51"/>
                                        </p:tgtEl>
                                        <p:attrNameLst>
                                          <p:attrName>style.visibility</p:attrName>
                                        </p:attrNameLst>
                                      </p:cBhvr>
                                      <p:to>
                                        <p:strVal val="visible"/>
                                      </p:to>
                                    </p:set>
                                    <p:animEffect transition="in" filter="fade">
                                      <p:cBhvr>
                                        <p:cTn id="29" dur="500"/>
                                        <p:tgtEl>
                                          <p:spTgt spid="51"/>
                                        </p:tgtEl>
                                      </p:cBhvr>
                                    </p:animEffect>
                                  </p:childTnLst>
                                </p:cTn>
                              </p:par>
                            </p:childTnLst>
                          </p:cTn>
                        </p:par>
                        <p:par>
                          <p:cTn id="30" fill="hold">
                            <p:stCondLst>
                              <p:cond delay="3000"/>
                            </p:stCondLst>
                            <p:childTnLst>
                              <p:par>
                                <p:cTn id="31" presetID="10" presetClass="entr" presetSubtype="0" fill="hold" nodeType="afterEffect">
                                  <p:stCondLst>
                                    <p:cond delay="0"/>
                                  </p:stCondLst>
                                  <p:childTnLst>
                                    <p:set>
                                      <p:cBhvr>
                                        <p:cTn id="32" dur="1" fill="hold">
                                          <p:stCondLst>
                                            <p:cond delay="0"/>
                                          </p:stCondLst>
                                        </p:cTn>
                                        <p:tgtEl>
                                          <p:spTgt spid="54"/>
                                        </p:tgtEl>
                                        <p:attrNameLst>
                                          <p:attrName>style.visibility</p:attrName>
                                        </p:attrNameLst>
                                      </p:cBhvr>
                                      <p:to>
                                        <p:strVal val="visible"/>
                                      </p:to>
                                    </p:set>
                                    <p:animEffect transition="in" filter="fade">
                                      <p:cBhvr>
                                        <p:cTn id="33" dur="500"/>
                                        <p:tgtEl>
                                          <p:spTgt spid="54"/>
                                        </p:tgtEl>
                                      </p:cBhvr>
                                    </p:animEffect>
                                  </p:childTnLst>
                                </p:cTn>
                              </p:par>
                            </p:childTnLst>
                          </p:cTn>
                        </p:par>
                        <p:par>
                          <p:cTn id="34" fill="hold">
                            <p:stCondLst>
                              <p:cond delay="3500"/>
                            </p:stCondLst>
                            <p:childTnLst>
                              <p:par>
                                <p:cTn id="35" presetID="10" presetClass="entr" presetSubtype="0" fill="hold" nodeType="afterEffect">
                                  <p:stCondLst>
                                    <p:cond delay="0"/>
                                  </p:stCondLst>
                                  <p:childTnLst>
                                    <p:set>
                                      <p:cBhvr>
                                        <p:cTn id="36" dur="1" fill="hold">
                                          <p:stCondLst>
                                            <p:cond delay="0"/>
                                          </p:stCondLst>
                                        </p:cTn>
                                        <p:tgtEl>
                                          <p:spTgt spid="57"/>
                                        </p:tgtEl>
                                        <p:attrNameLst>
                                          <p:attrName>style.visibility</p:attrName>
                                        </p:attrNameLst>
                                      </p:cBhvr>
                                      <p:to>
                                        <p:strVal val="visible"/>
                                      </p:to>
                                    </p:set>
                                    <p:animEffect transition="in" filter="fade">
                                      <p:cBhvr>
                                        <p:cTn id="37"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oogle Shape;1499;p76"/>
          <p:cNvGrpSpPr/>
          <p:nvPr/>
        </p:nvGrpSpPr>
        <p:grpSpPr>
          <a:xfrm rot="591448">
            <a:off x="10461684" y="2320498"/>
            <a:ext cx="803867" cy="604234"/>
            <a:chOff x="3486572" y="2433470"/>
            <a:chExt cx="379328" cy="281738"/>
          </a:xfrm>
        </p:grpSpPr>
        <p:sp>
          <p:nvSpPr>
            <p:cNvPr id="3" name="Google Shape;1500;p76"/>
            <p:cNvSpPr/>
            <p:nvPr/>
          </p:nvSpPr>
          <p:spPr>
            <a:xfrm>
              <a:off x="3549217" y="2556544"/>
              <a:ext cx="253724" cy="139858"/>
            </a:xfrm>
            <a:custGeom>
              <a:avLst/>
              <a:gdLst/>
              <a:ahLst/>
              <a:cxnLst/>
              <a:rect l="l" t="t" r="r" b="b"/>
              <a:pathLst>
                <a:path w="16946" h="9341" extrusionOk="0">
                  <a:moveTo>
                    <a:pt x="0" y="1"/>
                  </a:moveTo>
                  <a:lnTo>
                    <a:pt x="0" y="6371"/>
                  </a:lnTo>
                  <a:cubicBezTo>
                    <a:pt x="2447" y="8323"/>
                    <a:pt x="5443" y="9341"/>
                    <a:pt x="8469" y="9341"/>
                  </a:cubicBezTo>
                  <a:cubicBezTo>
                    <a:pt x="10071" y="9341"/>
                    <a:pt x="11682" y="9056"/>
                    <a:pt x="13224" y="8474"/>
                  </a:cubicBezTo>
                  <a:cubicBezTo>
                    <a:pt x="13498" y="8389"/>
                    <a:pt x="13771" y="8284"/>
                    <a:pt x="14023" y="8158"/>
                  </a:cubicBezTo>
                  <a:cubicBezTo>
                    <a:pt x="15075" y="7696"/>
                    <a:pt x="16042" y="7086"/>
                    <a:pt x="16946" y="6371"/>
                  </a:cubicBezTo>
                  <a:lnTo>
                    <a:pt x="16946" y="1"/>
                  </a:lnTo>
                  <a:close/>
                </a:path>
              </a:pathLst>
            </a:custGeom>
            <a:solidFill>
              <a:srgbClr val="3B53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501;p76"/>
            <p:cNvSpPr/>
            <p:nvPr/>
          </p:nvSpPr>
          <p:spPr>
            <a:xfrm>
              <a:off x="3549532" y="2556544"/>
              <a:ext cx="62016" cy="129392"/>
            </a:xfrm>
            <a:custGeom>
              <a:avLst/>
              <a:gdLst/>
              <a:ahLst/>
              <a:cxnLst/>
              <a:rect l="l" t="t" r="r" b="b"/>
              <a:pathLst>
                <a:path w="4142" h="8642" extrusionOk="0">
                  <a:moveTo>
                    <a:pt x="0" y="1"/>
                  </a:moveTo>
                  <a:lnTo>
                    <a:pt x="0" y="6371"/>
                  </a:lnTo>
                  <a:cubicBezTo>
                    <a:pt x="1241" y="7359"/>
                    <a:pt x="2649" y="8137"/>
                    <a:pt x="4142" y="8642"/>
                  </a:cubicBezTo>
                  <a:lnTo>
                    <a:pt x="4142" y="1"/>
                  </a:lnTo>
                  <a:close/>
                </a:path>
              </a:pathLst>
            </a:custGeom>
            <a:solidFill>
              <a:srgbClr val="203B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502;p76"/>
            <p:cNvSpPr/>
            <p:nvPr/>
          </p:nvSpPr>
          <p:spPr>
            <a:xfrm>
              <a:off x="3746734" y="2570079"/>
              <a:ext cx="12921" cy="113342"/>
            </a:xfrm>
            <a:custGeom>
              <a:avLst/>
              <a:gdLst/>
              <a:ahLst/>
              <a:cxnLst/>
              <a:rect l="l" t="t" r="r" b="b"/>
              <a:pathLst>
                <a:path w="863" h="7570" extrusionOk="0">
                  <a:moveTo>
                    <a:pt x="432" y="1"/>
                  </a:moveTo>
                  <a:cubicBezTo>
                    <a:pt x="216" y="1"/>
                    <a:pt x="1" y="148"/>
                    <a:pt x="32" y="442"/>
                  </a:cubicBezTo>
                  <a:lnTo>
                    <a:pt x="32" y="7570"/>
                  </a:lnTo>
                  <a:cubicBezTo>
                    <a:pt x="306" y="7485"/>
                    <a:pt x="579" y="7380"/>
                    <a:pt x="831" y="7254"/>
                  </a:cubicBezTo>
                  <a:lnTo>
                    <a:pt x="831" y="442"/>
                  </a:lnTo>
                  <a:cubicBezTo>
                    <a:pt x="863" y="148"/>
                    <a:pt x="647" y="1"/>
                    <a:pt x="432" y="1"/>
                  </a:cubicBezTo>
                  <a:close/>
                </a:path>
              </a:pathLst>
            </a:custGeom>
            <a:solidFill>
              <a:srgbClr val="203B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503;p76"/>
            <p:cNvSpPr/>
            <p:nvPr/>
          </p:nvSpPr>
          <p:spPr>
            <a:xfrm>
              <a:off x="3549532" y="2556544"/>
              <a:ext cx="253410" cy="56057"/>
            </a:xfrm>
            <a:custGeom>
              <a:avLst/>
              <a:gdLst/>
              <a:ahLst/>
              <a:cxnLst/>
              <a:rect l="l" t="t" r="r" b="b"/>
              <a:pathLst>
                <a:path w="16925" h="3744" extrusionOk="0">
                  <a:moveTo>
                    <a:pt x="0" y="1"/>
                  </a:moveTo>
                  <a:lnTo>
                    <a:pt x="0" y="526"/>
                  </a:lnTo>
                  <a:lnTo>
                    <a:pt x="8452" y="3743"/>
                  </a:lnTo>
                  <a:lnTo>
                    <a:pt x="16925" y="526"/>
                  </a:lnTo>
                  <a:lnTo>
                    <a:pt x="16925" y="1"/>
                  </a:lnTo>
                  <a:close/>
                </a:path>
              </a:pathLst>
            </a:custGeom>
            <a:solidFill>
              <a:srgbClr val="203B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504;p76"/>
            <p:cNvSpPr/>
            <p:nvPr/>
          </p:nvSpPr>
          <p:spPr>
            <a:xfrm>
              <a:off x="3486572" y="2433470"/>
              <a:ext cx="379328" cy="171255"/>
            </a:xfrm>
            <a:custGeom>
              <a:avLst/>
              <a:gdLst/>
              <a:ahLst/>
              <a:cxnLst/>
              <a:rect l="l" t="t" r="r" b="b"/>
              <a:pathLst>
                <a:path w="25335" h="11438" extrusionOk="0">
                  <a:moveTo>
                    <a:pt x="12657" y="0"/>
                  </a:moveTo>
                  <a:lnTo>
                    <a:pt x="0" y="4836"/>
                  </a:lnTo>
                  <a:lnTo>
                    <a:pt x="0" y="6623"/>
                  </a:lnTo>
                  <a:lnTo>
                    <a:pt x="12657" y="11437"/>
                  </a:lnTo>
                  <a:lnTo>
                    <a:pt x="25335" y="6623"/>
                  </a:lnTo>
                  <a:lnTo>
                    <a:pt x="25335" y="4836"/>
                  </a:lnTo>
                  <a:lnTo>
                    <a:pt x="12657" y="0"/>
                  </a:lnTo>
                  <a:close/>
                </a:path>
              </a:pathLst>
            </a:custGeom>
            <a:solidFill>
              <a:srgbClr val="3B53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505;p76"/>
            <p:cNvSpPr/>
            <p:nvPr/>
          </p:nvSpPr>
          <p:spPr>
            <a:xfrm>
              <a:off x="3486572" y="2505862"/>
              <a:ext cx="189507" cy="98863"/>
            </a:xfrm>
            <a:custGeom>
              <a:avLst/>
              <a:gdLst/>
              <a:ahLst/>
              <a:cxnLst/>
              <a:rect l="l" t="t" r="r" b="b"/>
              <a:pathLst>
                <a:path w="12657" h="6603" extrusionOk="0">
                  <a:moveTo>
                    <a:pt x="0" y="1"/>
                  </a:moveTo>
                  <a:lnTo>
                    <a:pt x="0" y="1788"/>
                  </a:lnTo>
                  <a:lnTo>
                    <a:pt x="12657" y="6602"/>
                  </a:lnTo>
                  <a:lnTo>
                    <a:pt x="12657" y="4836"/>
                  </a:lnTo>
                  <a:lnTo>
                    <a:pt x="0" y="1"/>
                  </a:lnTo>
                  <a:close/>
                </a:path>
              </a:pathLst>
            </a:custGeom>
            <a:solidFill>
              <a:srgbClr val="203B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506;p76"/>
            <p:cNvSpPr/>
            <p:nvPr/>
          </p:nvSpPr>
          <p:spPr>
            <a:xfrm>
              <a:off x="3667994" y="2491294"/>
              <a:ext cx="111650" cy="223914"/>
            </a:xfrm>
            <a:custGeom>
              <a:avLst/>
              <a:gdLst/>
              <a:ahLst/>
              <a:cxnLst/>
              <a:rect l="l" t="t" r="r" b="b"/>
              <a:pathLst>
                <a:path w="7457" h="14955" extrusionOk="0">
                  <a:moveTo>
                    <a:pt x="560" y="0"/>
                  </a:moveTo>
                  <a:cubicBezTo>
                    <a:pt x="189" y="0"/>
                    <a:pt x="1" y="537"/>
                    <a:pt x="393" y="742"/>
                  </a:cubicBezTo>
                  <a:lnTo>
                    <a:pt x="6679" y="3581"/>
                  </a:lnTo>
                  <a:lnTo>
                    <a:pt x="6679" y="14577"/>
                  </a:lnTo>
                  <a:cubicBezTo>
                    <a:pt x="6679" y="14787"/>
                    <a:pt x="6847" y="14955"/>
                    <a:pt x="7057" y="14955"/>
                  </a:cubicBezTo>
                  <a:cubicBezTo>
                    <a:pt x="7268" y="14955"/>
                    <a:pt x="7457" y="14787"/>
                    <a:pt x="7457" y="14577"/>
                  </a:cubicBezTo>
                  <a:lnTo>
                    <a:pt x="7457" y="3328"/>
                  </a:lnTo>
                  <a:cubicBezTo>
                    <a:pt x="7436" y="3181"/>
                    <a:pt x="7352" y="3034"/>
                    <a:pt x="7226" y="2971"/>
                  </a:cubicBezTo>
                  <a:lnTo>
                    <a:pt x="708" y="28"/>
                  </a:lnTo>
                  <a:cubicBezTo>
                    <a:pt x="656" y="9"/>
                    <a:pt x="607" y="0"/>
                    <a:pt x="560" y="0"/>
                  </a:cubicBezTo>
                  <a:close/>
                </a:path>
              </a:pathLst>
            </a:custGeom>
            <a:solidFill>
              <a:srgbClr val="738A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Google Shape;1498;p76"/>
          <p:cNvSpPr txBox="1">
            <a:spLocks/>
          </p:cNvSpPr>
          <p:nvPr/>
        </p:nvSpPr>
        <p:spPr>
          <a:xfrm>
            <a:off x="930216" y="2762732"/>
            <a:ext cx="9933401" cy="844500"/>
          </a:xfrm>
          <a:prstGeom prst="rect">
            <a:avLst/>
          </a:prstGeom>
        </p:spPr>
        <p:txBody>
          <a:bodyPr spcFirstLastPara="1" vert="horz" wrap="square" lIns="91425" tIns="91425" rIns="91425" bIns="91425"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15000"/>
              </a:lnSpc>
              <a:spcBef>
                <a:spcPts val="0"/>
              </a:spcBef>
            </a:pPr>
            <a:r>
              <a:rPr lang="en-US" sz="4200" dirty="0">
                <a:solidFill>
                  <a:srgbClr val="203B56"/>
                </a:solidFill>
              </a:rPr>
              <a:t>THANK YOU FOR YOUR ATTENTION</a:t>
            </a:r>
            <a:endParaRPr lang="fr-FR" sz="4200" dirty="0">
              <a:solidFill>
                <a:srgbClr val="203B56"/>
              </a:solidFill>
            </a:endParaRPr>
          </a:p>
        </p:txBody>
      </p:sp>
      <p:cxnSp>
        <p:nvCxnSpPr>
          <p:cNvPr id="11" name="Straight Connector 10"/>
          <p:cNvCxnSpPr/>
          <p:nvPr/>
        </p:nvCxnSpPr>
        <p:spPr>
          <a:xfrm>
            <a:off x="1035600" y="3614333"/>
            <a:ext cx="9610994" cy="6595"/>
          </a:xfrm>
          <a:prstGeom prst="line">
            <a:avLst/>
          </a:prstGeom>
          <a:ln w="15875">
            <a:solidFill>
              <a:srgbClr val="203B5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2676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85000"/>
          </a:schemeClr>
        </a:solidFill>
        <a:effectLst/>
      </p:bgPr>
    </p:bg>
    <p:spTree>
      <p:nvGrpSpPr>
        <p:cNvPr id="1" name=""/>
        <p:cNvGrpSpPr/>
        <p:nvPr/>
      </p:nvGrpSpPr>
      <p:grpSpPr>
        <a:xfrm>
          <a:off x="0" y="0"/>
          <a:ext cx="0" cy="0"/>
          <a:chOff x="0" y="0"/>
          <a:chExt cx="0" cy="0"/>
        </a:xfrm>
      </p:grpSpPr>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1317" y="2535377"/>
            <a:ext cx="3889365" cy="969748"/>
          </a:xfrm>
          <a:prstGeom prst="rect">
            <a:avLst/>
          </a:prstGeom>
        </p:spPr>
      </p:pic>
      <p:sp>
        <p:nvSpPr>
          <p:cNvPr id="4" name="Rectangle 3"/>
          <p:cNvSpPr/>
          <p:nvPr/>
        </p:nvSpPr>
        <p:spPr>
          <a:xfrm>
            <a:off x="3119535" y="3505125"/>
            <a:ext cx="5952933" cy="553998"/>
          </a:xfrm>
          <a:prstGeom prst="rect">
            <a:avLst/>
          </a:prstGeom>
          <a:noFill/>
        </p:spPr>
        <p:txBody>
          <a:bodyPr wrap="square">
            <a:spAutoFit/>
          </a:bodyPr>
          <a:lstStyle/>
          <a:p>
            <a:pPr algn="ctr"/>
            <a:r>
              <a:rPr lang="en-US" sz="1500" dirty="0">
                <a:solidFill>
                  <a:srgbClr val="080808"/>
                </a:solidFill>
                <a:latin typeface="Source Sans Pro Light" panose="020B0403030403020204" pitchFamily="34" charset="0"/>
              </a:rPr>
              <a:t>A face recognition system integrating mobile and web applications, enhancing suspect identification</a:t>
            </a:r>
            <a:endParaRPr lang="id-ID" sz="1500" dirty="0">
              <a:solidFill>
                <a:srgbClr val="080808"/>
              </a:solidFill>
              <a:latin typeface="Source Sans Pro Light" panose="020B0403030403020204" pitchFamily="34" charset="0"/>
            </a:endParaRPr>
          </a:p>
        </p:txBody>
      </p:sp>
      <p:cxnSp>
        <p:nvCxnSpPr>
          <p:cNvPr id="5" name="Straight Connector 14"/>
          <p:cNvCxnSpPr/>
          <p:nvPr/>
        </p:nvCxnSpPr>
        <p:spPr>
          <a:xfrm>
            <a:off x="6096000" y="4291407"/>
            <a:ext cx="0" cy="2566593"/>
          </a:xfrm>
          <a:prstGeom prst="line">
            <a:avLst/>
          </a:prstGeom>
          <a:ln w="25400">
            <a:solidFill>
              <a:srgbClr val="007ABF"/>
            </a:solidFill>
            <a:prstDash val="solid"/>
            <a:headEnd type="oval"/>
          </a:ln>
        </p:spPr>
        <p:style>
          <a:lnRef idx="1">
            <a:schemeClr val="accent1"/>
          </a:lnRef>
          <a:fillRef idx="0">
            <a:schemeClr val="accent1"/>
          </a:fillRef>
          <a:effectRef idx="0">
            <a:schemeClr val="accent1"/>
          </a:effectRef>
          <a:fontRef idx="minor">
            <a:schemeClr val="tx1"/>
          </a:fontRef>
        </p:style>
      </p:cxnSp>
      <p:sp>
        <p:nvSpPr>
          <p:cNvPr id="6" name="Ellipse 5"/>
          <p:cNvSpPr/>
          <p:nvPr/>
        </p:nvSpPr>
        <p:spPr>
          <a:xfrm>
            <a:off x="5229726" y="1074821"/>
            <a:ext cx="1443790" cy="1379106"/>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 name="Imag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11094" y="993600"/>
            <a:ext cx="1681053" cy="1541547"/>
          </a:xfrm>
          <a:prstGeom prst="rect">
            <a:avLst/>
          </a:prstGeom>
        </p:spPr>
      </p:pic>
    </p:spTree>
    <p:extLst>
      <p:ext uri="{BB962C8B-B14F-4D97-AF65-F5344CB8AC3E}">
        <p14:creationId xmlns:p14="http://schemas.microsoft.com/office/powerpoint/2010/main" val="60095498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7CBBBE5-D325-48EC-A527-73C236B376DF}"/>
              </a:ext>
            </a:extLst>
          </p:cNvPr>
          <p:cNvGrpSpPr/>
          <p:nvPr/>
        </p:nvGrpSpPr>
        <p:grpSpPr>
          <a:xfrm>
            <a:off x="2568575" y="3216275"/>
            <a:ext cx="3663950" cy="3646488"/>
            <a:chOff x="2568575" y="3216275"/>
            <a:chExt cx="3663950" cy="3646488"/>
          </a:xfrm>
        </p:grpSpPr>
        <p:grpSp>
          <p:nvGrpSpPr>
            <p:cNvPr id="28" name="Group 27"/>
            <p:cNvGrpSpPr/>
            <p:nvPr/>
          </p:nvGrpSpPr>
          <p:grpSpPr>
            <a:xfrm>
              <a:off x="2633663" y="3279775"/>
              <a:ext cx="3598862" cy="3582988"/>
              <a:chOff x="2633663" y="3279775"/>
              <a:chExt cx="3598862" cy="3582988"/>
            </a:xfrm>
          </p:grpSpPr>
          <p:sp>
            <p:nvSpPr>
              <p:cNvPr id="13" name="Freeform 13"/>
              <p:cNvSpPr>
                <a:spLocks/>
              </p:cNvSpPr>
              <p:nvPr/>
            </p:nvSpPr>
            <p:spPr bwMode="auto">
              <a:xfrm>
                <a:off x="4510088" y="5006975"/>
                <a:ext cx="1722437" cy="1855788"/>
              </a:xfrm>
              <a:custGeom>
                <a:avLst/>
                <a:gdLst>
                  <a:gd name="T0" fmla="*/ 0 w 452"/>
                  <a:gd name="T1" fmla="*/ 0 h 487"/>
                  <a:gd name="T2" fmla="*/ 392 w 452"/>
                  <a:gd name="T3" fmla="*/ 0 h 487"/>
                  <a:gd name="T4" fmla="*/ 452 w 452"/>
                  <a:gd name="T5" fmla="*/ 60 h 487"/>
                  <a:gd name="T6" fmla="*/ 452 w 452"/>
                  <a:gd name="T7" fmla="*/ 487 h 487"/>
                </a:gdLst>
                <a:ahLst/>
                <a:cxnLst>
                  <a:cxn ang="0">
                    <a:pos x="T0" y="T1"/>
                  </a:cxn>
                  <a:cxn ang="0">
                    <a:pos x="T2" y="T3"/>
                  </a:cxn>
                  <a:cxn ang="0">
                    <a:pos x="T4" y="T5"/>
                  </a:cxn>
                  <a:cxn ang="0">
                    <a:pos x="T6" y="T7"/>
                  </a:cxn>
                </a:cxnLst>
                <a:rect l="0" t="0" r="r" b="b"/>
                <a:pathLst>
                  <a:path w="452" h="487">
                    <a:moveTo>
                      <a:pt x="0" y="0"/>
                    </a:moveTo>
                    <a:cubicBezTo>
                      <a:pt x="392" y="0"/>
                      <a:pt x="392" y="0"/>
                      <a:pt x="392" y="0"/>
                    </a:cubicBezTo>
                    <a:cubicBezTo>
                      <a:pt x="425" y="0"/>
                      <a:pt x="452" y="27"/>
                      <a:pt x="452" y="60"/>
                    </a:cubicBezTo>
                    <a:cubicBezTo>
                      <a:pt x="452" y="487"/>
                      <a:pt x="452" y="487"/>
                      <a:pt x="452" y="487"/>
                    </a:cubicBezTo>
                  </a:path>
                </a:pathLst>
              </a:custGeom>
              <a:noFill/>
              <a:ln w="30163"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4" name="Freeform 14"/>
              <p:cNvSpPr>
                <a:spLocks/>
              </p:cNvSpPr>
              <p:nvPr/>
            </p:nvSpPr>
            <p:spPr bwMode="auto">
              <a:xfrm>
                <a:off x="2633663" y="3279775"/>
                <a:ext cx="1724025" cy="1727200"/>
              </a:xfrm>
              <a:custGeom>
                <a:avLst/>
                <a:gdLst>
                  <a:gd name="T0" fmla="*/ 0 w 453"/>
                  <a:gd name="T1" fmla="*/ 0 h 453"/>
                  <a:gd name="T2" fmla="*/ 0 w 453"/>
                  <a:gd name="T3" fmla="*/ 393 h 453"/>
                  <a:gd name="T4" fmla="*/ 60 w 453"/>
                  <a:gd name="T5" fmla="*/ 453 h 453"/>
                  <a:gd name="T6" fmla="*/ 453 w 453"/>
                  <a:gd name="T7" fmla="*/ 453 h 453"/>
                </a:gdLst>
                <a:ahLst/>
                <a:cxnLst>
                  <a:cxn ang="0">
                    <a:pos x="T0" y="T1"/>
                  </a:cxn>
                  <a:cxn ang="0">
                    <a:pos x="T2" y="T3"/>
                  </a:cxn>
                  <a:cxn ang="0">
                    <a:pos x="T4" y="T5"/>
                  </a:cxn>
                  <a:cxn ang="0">
                    <a:pos x="T6" y="T7"/>
                  </a:cxn>
                </a:cxnLst>
                <a:rect l="0" t="0" r="r" b="b"/>
                <a:pathLst>
                  <a:path w="453" h="453">
                    <a:moveTo>
                      <a:pt x="0" y="0"/>
                    </a:moveTo>
                    <a:cubicBezTo>
                      <a:pt x="0" y="393"/>
                      <a:pt x="0" y="393"/>
                      <a:pt x="0" y="393"/>
                    </a:cubicBezTo>
                    <a:cubicBezTo>
                      <a:pt x="0" y="426"/>
                      <a:pt x="27" y="453"/>
                      <a:pt x="60" y="453"/>
                    </a:cubicBezTo>
                    <a:cubicBezTo>
                      <a:pt x="453" y="453"/>
                      <a:pt x="453" y="453"/>
                      <a:pt x="453" y="453"/>
                    </a:cubicBezTo>
                  </a:path>
                </a:pathLst>
              </a:custGeom>
              <a:noFill/>
              <a:ln w="30163"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sp>
          <p:nvSpPr>
            <p:cNvPr id="23" name="Oval 23"/>
            <p:cNvSpPr>
              <a:spLocks noChangeArrowheads="1"/>
            </p:cNvSpPr>
            <p:nvPr/>
          </p:nvSpPr>
          <p:spPr bwMode="auto">
            <a:xfrm>
              <a:off x="2568575" y="3216275"/>
              <a:ext cx="128587" cy="128588"/>
            </a:xfrm>
            <a:prstGeom prst="ellipse">
              <a:avLst/>
            </a:prstGeom>
            <a:solidFill>
              <a:schemeClr val="accent5"/>
            </a:solidFill>
            <a:ln>
              <a:noFill/>
            </a:ln>
          </p:spPr>
          <p:txBody>
            <a:bodyPr vert="horz" wrap="square" lIns="91440" tIns="45720" rIns="91440" bIns="45720" numCol="1" anchor="t" anchorCtr="0" compatLnSpc="1">
              <a:prstTxWarp prst="textNoShape">
                <a:avLst/>
              </a:prstTxWarp>
            </a:bodyPr>
            <a:lstStyle/>
            <a:p>
              <a:endParaRPr lang="ru-RU"/>
            </a:p>
          </p:txBody>
        </p:sp>
      </p:grpSp>
      <p:grpSp>
        <p:nvGrpSpPr>
          <p:cNvPr id="3" name="Group 2">
            <a:extLst>
              <a:ext uri="{FF2B5EF4-FFF2-40B4-BE49-F238E27FC236}">
                <a16:creationId xmlns:a16="http://schemas.microsoft.com/office/drawing/2014/main" id="{E7677BF8-3157-4027-B895-0BAF4BC71952}"/>
              </a:ext>
            </a:extLst>
          </p:cNvPr>
          <p:cNvGrpSpPr/>
          <p:nvPr/>
        </p:nvGrpSpPr>
        <p:grpSpPr>
          <a:xfrm>
            <a:off x="4370388" y="4316413"/>
            <a:ext cx="1862137" cy="2546350"/>
            <a:chOff x="4370388" y="4316413"/>
            <a:chExt cx="1862137" cy="2546350"/>
          </a:xfrm>
        </p:grpSpPr>
        <p:sp>
          <p:nvSpPr>
            <p:cNvPr id="12" name="Freeform 12"/>
            <p:cNvSpPr>
              <a:spLocks/>
            </p:cNvSpPr>
            <p:nvPr/>
          </p:nvSpPr>
          <p:spPr bwMode="auto">
            <a:xfrm>
              <a:off x="4433888" y="4381500"/>
              <a:ext cx="1798637" cy="2481263"/>
            </a:xfrm>
            <a:custGeom>
              <a:avLst/>
              <a:gdLst>
                <a:gd name="T0" fmla="*/ 0 w 472"/>
                <a:gd name="T1" fmla="*/ 0 h 651"/>
                <a:gd name="T2" fmla="*/ 0 w 472"/>
                <a:gd name="T3" fmla="*/ 414 h 651"/>
                <a:gd name="T4" fmla="*/ 60 w 472"/>
                <a:gd name="T5" fmla="*/ 474 h 651"/>
                <a:gd name="T6" fmla="*/ 412 w 472"/>
                <a:gd name="T7" fmla="*/ 474 h 651"/>
                <a:gd name="T8" fmla="*/ 472 w 472"/>
                <a:gd name="T9" fmla="*/ 534 h 651"/>
                <a:gd name="T10" fmla="*/ 472 w 472"/>
                <a:gd name="T11" fmla="*/ 651 h 651"/>
              </a:gdLst>
              <a:ahLst/>
              <a:cxnLst>
                <a:cxn ang="0">
                  <a:pos x="T0" y="T1"/>
                </a:cxn>
                <a:cxn ang="0">
                  <a:pos x="T2" y="T3"/>
                </a:cxn>
                <a:cxn ang="0">
                  <a:pos x="T4" y="T5"/>
                </a:cxn>
                <a:cxn ang="0">
                  <a:pos x="T6" y="T7"/>
                </a:cxn>
                <a:cxn ang="0">
                  <a:pos x="T8" y="T9"/>
                </a:cxn>
                <a:cxn ang="0">
                  <a:pos x="T10" y="T11"/>
                </a:cxn>
              </a:cxnLst>
              <a:rect l="0" t="0" r="r" b="b"/>
              <a:pathLst>
                <a:path w="472" h="651">
                  <a:moveTo>
                    <a:pt x="0" y="0"/>
                  </a:moveTo>
                  <a:cubicBezTo>
                    <a:pt x="0" y="414"/>
                    <a:pt x="0" y="414"/>
                    <a:pt x="0" y="414"/>
                  </a:cubicBezTo>
                  <a:cubicBezTo>
                    <a:pt x="0" y="447"/>
                    <a:pt x="26" y="474"/>
                    <a:pt x="60" y="474"/>
                  </a:cubicBezTo>
                  <a:cubicBezTo>
                    <a:pt x="412" y="474"/>
                    <a:pt x="412" y="474"/>
                    <a:pt x="412" y="474"/>
                  </a:cubicBezTo>
                  <a:cubicBezTo>
                    <a:pt x="445" y="474"/>
                    <a:pt x="472" y="501"/>
                    <a:pt x="472" y="534"/>
                  </a:cubicBezTo>
                  <a:cubicBezTo>
                    <a:pt x="472" y="651"/>
                    <a:pt x="472" y="651"/>
                    <a:pt x="472" y="651"/>
                  </a:cubicBezTo>
                </a:path>
              </a:pathLst>
            </a:custGeom>
            <a:noFill/>
            <a:ln w="30163" cap="flat">
              <a:solidFill>
                <a:schemeClr val="accent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24" name="Oval 24"/>
            <p:cNvSpPr>
              <a:spLocks noChangeArrowheads="1"/>
            </p:cNvSpPr>
            <p:nvPr/>
          </p:nvSpPr>
          <p:spPr bwMode="auto">
            <a:xfrm>
              <a:off x="4370388" y="4316413"/>
              <a:ext cx="128587" cy="130175"/>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ru-RU"/>
            </a:p>
          </p:txBody>
        </p:sp>
      </p:grpSp>
      <p:grpSp>
        <p:nvGrpSpPr>
          <p:cNvPr id="56" name="Group 55">
            <a:extLst>
              <a:ext uri="{FF2B5EF4-FFF2-40B4-BE49-F238E27FC236}">
                <a16:creationId xmlns:a16="http://schemas.microsoft.com/office/drawing/2014/main" id="{60011ADE-3203-46A2-A84B-47640268F802}"/>
              </a:ext>
            </a:extLst>
          </p:cNvPr>
          <p:cNvGrpSpPr/>
          <p:nvPr/>
        </p:nvGrpSpPr>
        <p:grpSpPr>
          <a:xfrm>
            <a:off x="6232525" y="3836988"/>
            <a:ext cx="1862138" cy="3025775"/>
            <a:chOff x="6232525" y="3836988"/>
            <a:chExt cx="1862138" cy="3025775"/>
          </a:xfrm>
        </p:grpSpPr>
        <p:sp>
          <p:nvSpPr>
            <p:cNvPr id="15" name="Freeform 15"/>
            <p:cNvSpPr>
              <a:spLocks/>
            </p:cNvSpPr>
            <p:nvPr/>
          </p:nvSpPr>
          <p:spPr bwMode="auto">
            <a:xfrm>
              <a:off x="6232525" y="3902075"/>
              <a:ext cx="1797050" cy="2960688"/>
            </a:xfrm>
            <a:custGeom>
              <a:avLst/>
              <a:gdLst>
                <a:gd name="T0" fmla="*/ 472 w 472"/>
                <a:gd name="T1" fmla="*/ 0 h 777"/>
                <a:gd name="T2" fmla="*/ 472 w 472"/>
                <a:gd name="T3" fmla="*/ 380 h 777"/>
                <a:gd name="T4" fmla="*/ 412 w 472"/>
                <a:gd name="T5" fmla="*/ 440 h 777"/>
                <a:gd name="T6" fmla="*/ 60 w 472"/>
                <a:gd name="T7" fmla="*/ 440 h 777"/>
                <a:gd name="T8" fmla="*/ 0 w 472"/>
                <a:gd name="T9" fmla="*/ 500 h 777"/>
                <a:gd name="T10" fmla="*/ 0 w 472"/>
                <a:gd name="T11" fmla="*/ 777 h 777"/>
              </a:gdLst>
              <a:ahLst/>
              <a:cxnLst>
                <a:cxn ang="0">
                  <a:pos x="T0" y="T1"/>
                </a:cxn>
                <a:cxn ang="0">
                  <a:pos x="T2" y="T3"/>
                </a:cxn>
                <a:cxn ang="0">
                  <a:pos x="T4" y="T5"/>
                </a:cxn>
                <a:cxn ang="0">
                  <a:pos x="T6" y="T7"/>
                </a:cxn>
                <a:cxn ang="0">
                  <a:pos x="T8" y="T9"/>
                </a:cxn>
                <a:cxn ang="0">
                  <a:pos x="T10" y="T11"/>
                </a:cxn>
              </a:cxnLst>
              <a:rect l="0" t="0" r="r" b="b"/>
              <a:pathLst>
                <a:path w="472" h="777">
                  <a:moveTo>
                    <a:pt x="472" y="0"/>
                  </a:moveTo>
                  <a:cubicBezTo>
                    <a:pt x="472" y="380"/>
                    <a:pt x="472" y="380"/>
                    <a:pt x="472" y="380"/>
                  </a:cubicBezTo>
                  <a:cubicBezTo>
                    <a:pt x="472" y="413"/>
                    <a:pt x="445" y="440"/>
                    <a:pt x="412" y="440"/>
                  </a:cubicBezTo>
                  <a:cubicBezTo>
                    <a:pt x="60" y="440"/>
                    <a:pt x="60" y="440"/>
                    <a:pt x="60" y="440"/>
                  </a:cubicBezTo>
                  <a:cubicBezTo>
                    <a:pt x="27" y="440"/>
                    <a:pt x="0" y="467"/>
                    <a:pt x="0" y="500"/>
                  </a:cubicBezTo>
                  <a:cubicBezTo>
                    <a:pt x="0" y="777"/>
                    <a:pt x="0" y="777"/>
                    <a:pt x="0" y="777"/>
                  </a:cubicBezTo>
                </a:path>
              </a:pathLst>
            </a:custGeom>
            <a:noFill/>
            <a:ln w="301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26" name="Oval 26"/>
            <p:cNvSpPr>
              <a:spLocks noChangeArrowheads="1"/>
            </p:cNvSpPr>
            <p:nvPr/>
          </p:nvSpPr>
          <p:spPr bwMode="auto">
            <a:xfrm>
              <a:off x="7964488" y="3836988"/>
              <a:ext cx="130175" cy="130175"/>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ru-RU"/>
            </a:p>
          </p:txBody>
        </p:sp>
      </p:grpSp>
      <p:grpSp>
        <p:nvGrpSpPr>
          <p:cNvPr id="58" name="Group 57">
            <a:extLst>
              <a:ext uri="{FF2B5EF4-FFF2-40B4-BE49-F238E27FC236}">
                <a16:creationId xmlns:a16="http://schemas.microsoft.com/office/drawing/2014/main" id="{6D757AF8-562C-4A93-B9D3-70531F05DFB5}"/>
              </a:ext>
            </a:extLst>
          </p:cNvPr>
          <p:cNvGrpSpPr/>
          <p:nvPr/>
        </p:nvGrpSpPr>
        <p:grpSpPr>
          <a:xfrm>
            <a:off x="6232525" y="2716213"/>
            <a:ext cx="3659188" cy="4146550"/>
            <a:chOff x="6232525" y="2716213"/>
            <a:chExt cx="3659188" cy="4146550"/>
          </a:xfrm>
        </p:grpSpPr>
        <p:grpSp>
          <p:nvGrpSpPr>
            <p:cNvPr id="29" name="Group 28"/>
            <p:cNvGrpSpPr/>
            <p:nvPr/>
          </p:nvGrpSpPr>
          <p:grpSpPr>
            <a:xfrm>
              <a:off x="6232525" y="2781300"/>
              <a:ext cx="3594100" cy="4081463"/>
              <a:chOff x="6232525" y="2781300"/>
              <a:chExt cx="3594100" cy="4081463"/>
            </a:xfrm>
          </p:grpSpPr>
          <p:sp>
            <p:nvSpPr>
              <p:cNvPr id="16" name="Freeform 16"/>
              <p:cNvSpPr>
                <a:spLocks/>
              </p:cNvSpPr>
              <p:nvPr/>
            </p:nvSpPr>
            <p:spPr bwMode="auto">
              <a:xfrm>
                <a:off x="6232525" y="4381500"/>
                <a:ext cx="1720850" cy="2481263"/>
              </a:xfrm>
              <a:custGeom>
                <a:avLst/>
                <a:gdLst>
                  <a:gd name="T0" fmla="*/ 452 w 452"/>
                  <a:gd name="T1" fmla="*/ 0 h 651"/>
                  <a:gd name="T2" fmla="*/ 60 w 452"/>
                  <a:gd name="T3" fmla="*/ 0 h 651"/>
                  <a:gd name="T4" fmla="*/ 0 w 452"/>
                  <a:gd name="T5" fmla="*/ 60 h 651"/>
                  <a:gd name="T6" fmla="*/ 0 w 452"/>
                  <a:gd name="T7" fmla="*/ 651 h 651"/>
                </a:gdLst>
                <a:ahLst/>
                <a:cxnLst>
                  <a:cxn ang="0">
                    <a:pos x="T0" y="T1"/>
                  </a:cxn>
                  <a:cxn ang="0">
                    <a:pos x="T2" y="T3"/>
                  </a:cxn>
                  <a:cxn ang="0">
                    <a:pos x="T4" y="T5"/>
                  </a:cxn>
                  <a:cxn ang="0">
                    <a:pos x="T6" y="T7"/>
                  </a:cxn>
                </a:cxnLst>
                <a:rect l="0" t="0" r="r" b="b"/>
                <a:pathLst>
                  <a:path w="452" h="651">
                    <a:moveTo>
                      <a:pt x="452" y="0"/>
                    </a:moveTo>
                    <a:cubicBezTo>
                      <a:pt x="60" y="0"/>
                      <a:pt x="60" y="0"/>
                      <a:pt x="60" y="0"/>
                    </a:cubicBezTo>
                    <a:cubicBezTo>
                      <a:pt x="27" y="0"/>
                      <a:pt x="0" y="26"/>
                      <a:pt x="0" y="60"/>
                    </a:cubicBezTo>
                    <a:cubicBezTo>
                      <a:pt x="0" y="651"/>
                      <a:pt x="0" y="651"/>
                      <a:pt x="0" y="651"/>
                    </a:cubicBezTo>
                  </a:path>
                </a:pathLst>
              </a:custGeom>
              <a:noFill/>
              <a:ln w="30163" cap="flat">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7" name="Freeform 17"/>
              <p:cNvSpPr>
                <a:spLocks/>
              </p:cNvSpPr>
              <p:nvPr/>
            </p:nvSpPr>
            <p:spPr bwMode="auto">
              <a:xfrm>
                <a:off x="8105775" y="2781300"/>
                <a:ext cx="1720850" cy="1600200"/>
              </a:xfrm>
              <a:custGeom>
                <a:avLst/>
                <a:gdLst>
                  <a:gd name="T0" fmla="*/ 452 w 452"/>
                  <a:gd name="T1" fmla="*/ 0 h 420"/>
                  <a:gd name="T2" fmla="*/ 452 w 452"/>
                  <a:gd name="T3" fmla="*/ 360 h 420"/>
                  <a:gd name="T4" fmla="*/ 392 w 452"/>
                  <a:gd name="T5" fmla="*/ 420 h 420"/>
                  <a:gd name="T6" fmla="*/ 0 w 452"/>
                  <a:gd name="T7" fmla="*/ 420 h 420"/>
                </a:gdLst>
                <a:ahLst/>
                <a:cxnLst>
                  <a:cxn ang="0">
                    <a:pos x="T0" y="T1"/>
                  </a:cxn>
                  <a:cxn ang="0">
                    <a:pos x="T2" y="T3"/>
                  </a:cxn>
                  <a:cxn ang="0">
                    <a:pos x="T4" y="T5"/>
                  </a:cxn>
                  <a:cxn ang="0">
                    <a:pos x="T6" y="T7"/>
                  </a:cxn>
                </a:cxnLst>
                <a:rect l="0" t="0" r="r" b="b"/>
                <a:pathLst>
                  <a:path w="452" h="420">
                    <a:moveTo>
                      <a:pt x="452" y="0"/>
                    </a:moveTo>
                    <a:cubicBezTo>
                      <a:pt x="452" y="360"/>
                      <a:pt x="452" y="360"/>
                      <a:pt x="452" y="360"/>
                    </a:cubicBezTo>
                    <a:cubicBezTo>
                      <a:pt x="452" y="393"/>
                      <a:pt x="425" y="420"/>
                      <a:pt x="392" y="420"/>
                    </a:cubicBezTo>
                    <a:cubicBezTo>
                      <a:pt x="0" y="420"/>
                      <a:pt x="0" y="420"/>
                      <a:pt x="0" y="420"/>
                    </a:cubicBezTo>
                  </a:path>
                </a:pathLst>
              </a:custGeom>
              <a:noFill/>
              <a:ln w="30163" cap="flat">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sp>
          <p:nvSpPr>
            <p:cNvPr id="27" name="Oval 27"/>
            <p:cNvSpPr>
              <a:spLocks noChangeArrowheads="1"/>
            </p:cNvSpPr>
            <p:nvPr/>
          </p:nvSpPr>
          <p:spPr bwMode="auto">
            <a:xfrm>
              <a:off x="9761538" y="2716213"/>
              <a:ext cx="130175" cy="130175"/>
            </a:xfrm>
            <a:prstGeom prst="ellipse">
              <a:avLst/>
            </a:prstGeom>
            <a:solidFill>
              <a:schemeClr val="accent6"/>
            </a:solidFill>
            <a:ln>
              <a:noFill/>
            </a:ln>
          </p:spPr>
          <p:txBody>
            <a:bodyPr vert="horz" wrap="square" lIns="91440" tIns="45720" rIns="91440" bIns="45720" numCol="1" anchor="t" anchorCtr="0" compatLnSpc="1">
              <a:prstTxWarp prst="textNoShape">
                <a:avLst/>
              </a:prstTxWarp>
            </a:bodyPr>
            <a:lstStyle/>
            <a:p>
              <a:endParaRPr lang="ru-RU"/>
            </a:p>
          </p:txBody>
        </p:sp>
      </p:grpSp>
      <p:grpSp>
        <p:nvGrpSpPr>
          <p:cNvPr id="69" name="Group 68">
            <a:extLst>
              <a:ext uri="{FF2B5EF4-FFF2-40B4-BE49-F238E27FC236}">
                <a16:creationId xmlns:a16="http://schemas.microsoft.com/office/drawing/2014/main" id="{2FCFBD09-7EDB-4B12-827D-4E6D4095C842}"/>
              </a:ext>
            </a:extLst>
          </p:cNvPr>
          <p:cNvGrpSpPr/>
          <p:nvPr/>
        </p:nvGrpSpPr>
        <p:grpSpPr>
          <a:xfrm>
            <a:off x="3439946" y="2514384"/>
            <a:ext cx="2118057" cy="732847"/>
            <a:chOff x="2421211" y="5618122"/>
            <a:chExt cx="1721198" cy="732847"/>
          </a:xfrm>
        </p:grpSpPr>
        <p:sp>
          <p:nvSpPr>
            <p:cNvPr id="70" name="Text Placeholder 53">
              <a:extLst>
                <a:ext uri="{FF2B5EF4-FFF2-40B4-BE49-F238E27FC236}">
                  <a16:creationId xmlns:a16="http://schemas.microsoft.com/office/drawing/2014/main" id="{D2056B6E-9520-410E-93D1-1097B5D69614}"/>
                </a:ext>
              </a:extLst>
            </p:cNvPr>
            <p:cNvSpPr txBox="1">
              <a:spLocks/>
            </p:cNvSpPr>
            <p:nvPr/>
          </p:nvSpPr>
          <p:spPr>
            <a:xfrm>
              <a:off x="2421211" y="5868488"/>
              <a:ext cx="1703707" cy="48248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Font typeface="Arial" panose="020B0604020202020204" pitchFamily="34" charset="0"/>
                <a:buNone/>
              </a:pPr>
              <a:endParaRPr lang="en-US" sz="1200" dirty="0">
                <a:solidFill>
                  <a:schemeClr val="tx1">
                    <a:lumMod val="50000"/>
                  </a:schemeClr>
                </a:solidFill>
                <a:latin typeface="Montserrat Light" panose="00000400000000000000" pitchFamily="50" charset="-52"/>
              </a:endParaRPr>
            </a:p>
          </p:txBody>
        </p:sp>
        <p:sp>
          <p:nvSpPr>
            <p:cNvPr id="71" name="Text Placeholder 56">
              <a:extLst>
                <a:ext uri="{FF2B5EF4-FFF2-40B4-BE49-F238E27FC236}">
                  <a16:creationId xmlns:a16="http://schemas.microsoft.com/office/drawing/2014/main" id="{32937191-E07D-4A16-8A84-9009660574C7}"/>
                </a:ext>
              </a:extLst>
            </p:cNvPr>
            <p:cNvSpPr txBox="1">
              <a:spLocks/>
            </p:cNvSpPr>
            <p:nvPr/>
          </p:nvSpPr>
          <p:spPr>
            <a:xfrm>
              <a:off x="2440607" y="5618122"/>
              <a:ext cx="1701802" cy="3743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600" b="1" dirty="0">
                  <a:solidFill>
                    <a:schemeClr val="accent3"/>
                  </a:solidFill>
                </a:rPr>
                <a:t>Proposed system</a:t>
              </a:r>
              <a:endParaRPr lang="ru-RU" sz="1600" b="1" dirty="0">
                <a:solidFill>
                  <a:schemeClr val="accent3"/>
                </a:solidFill>
              </a:endParaRPr>
            </a:p>
          </p:txBody>
        </p:sp>
      </p:grpSp>
      <p:sp>
        <p:nvSpPr>
          <p:cNvPr id="82" name="Text Placeholder 53">
            <a:extLst>
              <a:ext uri="{FF2B5EF4-FFF2-40B4-BE49-F238E27FC236}">
                <a16:creationId xmlns:a16="http://schemas.microsoft.com/office/drawing/2014/main" id="{9D89D08F-60B5-4F8A-BA95-068880312D73}"/>
              </a:ext>
            </a:extLst>
          </p:cNvPr>
          <p:cNvSpPr txBox="1">
            <a:spLocks/>
          </p:cNvSpPr>
          <p:nvPr/>
        </p:nvSpPr>
        <p:spPr>
          <a:xfrm>
            <a:off x="5261199" y="1549901"/>
            <a:ext cx="1991095" cy="48248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endParaRPr lang="en-US" sz="1200" dirty="0">
              <a:solidFill>
                <a:schemeClr val="tx1">
                  <a:lumMod val="50000"/>
                </a:schemeClr>
              </a:solidFill>
              <a:latin typeface="Montserrat Light" panose="00000400000000000000" pitchFamily="50" charset="-52"/>
            </a:endParaRPr>
          </a:p>
        </p:txBody>
      </p:sp>
      <p:sp>
        <p:nvSpPr>
          <p:cNvPr id="6" name="Oval 6"/>
          <p:cNvSpPr>
            <a:spLocks noChangeArrowheads="1"/>
          </p:cNvSpPr>
          <p:nvPr/>
        </p:nvSpPr>
        <p:spPr bwMode="auto">
          <a:xfrm>
            <a:off x="9244013" y="1489075"/>
            <a:ext cx="1169987" cy="1169988"/>
          </a:xfrm>
          <a:prstGeom prst="ellipse">
            <a:avLst/>
          </a:prstGeom>
          <a:solidFill>
            <a:schemeClr val="accent6"/>
          </a:solidFill>
          <a:ln>
            <a:noFill/>
          </a:ln>
          <a:effectLst>
            <a:outerShdw blurRad="254000" dist="190500" dir="2400000" sx="94000" sy="94000" algn="ctr" rotWithShape="0">
              <a:schemeClr val="accent6">
                <a:alpha val="38000"/>
              </a:schemeClr>
            </a:outerShdw>
          </a:effectLst>
        </p:spPr>
        <p:txBody>
          <a:bodyPr vert="horz" wrap="square" lIns="91440" tIns="45720" rIns="91440" bIns="45720" numCol="1" anchor="t" anchorCtr="0" compatLnSpc="1">
            <a:prstTxWarp prst="textNoShape">
              <a:avLst/>
            </a:prstTxWarp>
            <a:noAutofit/>
          </a:bodyPr>
          <a:lstStyle/>
          <a:p>
            <a:endParaRPr lang="ru-RU"/>
          </a:p>
        </p:txBody>
      </p:sp>
      <p:sp>
        <p:nvSpPr>
          <p:cNvPr id="7" name="Oval 7"/>
          <p:cNvSpPr>
            <a:spLocks noChangeArrowheads="1"/>
          </p:cNvSpPr>
          <p:nvPr/>
        </p:nvSpPr>
        <p:spPr bwMode="auto">
          <a:xfrm>
            <a:off x="7446963" y="2609850"/>
            <a:ext cx="1165225" cy="1169988"/>
          </a:xfrm>
          <a:prstGeom prst="ellipse">
            <a:avLst/>
          </a:prstGeom>
          <a:solidFill>
            <a:schemeClr val="accent1"/>
          </a:solidFill>
          <a:ln>
            <a:noFill/>
          </a:ln>
          <a:effectLst>
            <a:outerShdw blurRad="254000" dist="190500" dir="2400000" sx="94000" sy="94000" algn="ctr" rotWithShape="0">
              <a:schemeClr val="accent1">
                <a:alpha val="40000"/>
              </a:scheme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ru-RU"/>
          </a:p>
        </p:txBody>
      </p:sp>
      <p:sp>
        <p:nvSpPr>
          <p:cNvPr id="9" name="Oval 9"/>
          <p:cNvSpPr>
            <a:spLocks noChangeArrowheads="1"/>
          </p:cNvSpPr>
          <p:nvPr/>
        </p:nvSpPr>
        <p:spPr bwMode="auto">
          <a:xfrm>
            <a:off x="3848100" y="3089275"/>
            <a:ext cx="1168400" cy="1169988"/>
          </a:xfrm>
          <a:prstGeom prst="ellipse">
            <a:avLst/>
          </a:prstGeom>
          <a:solidFill>
            <a:schemeClr val="accent3"/>
          </a:solidFill>
          <a:ln>
            <a:noFill/>
          </a:ln>
          <a:effectLst>
            <a:outerShdw blurRad="254000" dist="190500" dir="2400000" sx="94000" sy="94000" algn="ctr" rotWithShape="0">
              <a:schemeClr val="accent3">
                <a:alpha val="38000"/>
              </a:scheme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ru-RU"/>
          </a:p>
        </p:txBody>
      </p:sp>
      <p:sp>
        <p:nvSpPr>
          <p:cNvPr id="10" name="Oval 10"/>
          <p:cNvSpPr>
            <a:spLocks noChangeArrowheads="1"/>
          </p:cNvSpPr>
          <p:nvPr/>
        </p:nvSpPr>
        <p:spPr bwMode="auto">
          <a:xfrm>
            <a:off x="2051050" y="1989138"/>
            <a:ext cx="1168400" cy="1169988"/>
          </a:xfrm>
          <a:prstGeom prst="ellipse">
            <a:avLst/>
          </a:prstGeom>
          <a:solidFill>
            <a:schemeClr val="accent5"/>
          </a:solidFill>
          <a:ln>
            <a:noFill/>
          </a:ln>
          <a:effectLst>
            <a:outerShdw blurRad="254000" dist="190500" dir="2400000" sx="94000" sy="94000" algn="ctr" rotWithShape="0">
              <a:schemeClr val="accent5">
                <a:alpha val="38000"/>
              </a:schemeClr>
            </a:outerShdw>
          </a:effectLst>
        </p:spPr>
        <p:txBody>
          <a:bodyPr vert="horz" wrap="square" lIns="91440" tIns="45720" rIns="91440" bIns="45720" numCol="1" anchor="t" anchorCtr="0" compatLnSpc="1">
            <a:prstTxWarp prst="textNoShape">
              <a:avLst/>
            </a:prstTxWarp>
            <a:noAutofit/>
          </a:bodyPr>
          <a:lstStyle/>
          <a:p>
            <a:endParaRPr lang="ru-RU"/>
          </a:p>
        </p:txBody>
      </p:sp>
      <p:sp>
        <p:nvSpPr>
          <p:cNvPr id="60" name="Freeform 20">
            <a:extLst>
              <a:ext uri="{FF2B5EF4-FFF2-40B4-BE49-F238E27FC236}">
                <a16:creationId xmlns:a16="http://schemas.microsoft.com/office/drawing/2014/main" id="{217727C3-2383-418B-8AD9-E62D63D37108}"/>
              </a:ext>
            </a:extLst>
          </p:cNvPr>
          <p:cNvSpPr>
            <a:spLocks noEditPoints="1"/>
          </p:cNvSpPr>
          <p:nvPr/>
        </p:nvSpPr>
        <p:spPr bwMode="auto">
          <a:xfrm>
            <a:off x="9659170" y="1914054"/>
            <a:ext cx="321857" cy="320294"/>
          </a:xfrm>
          <a:custGeom>
            <a:avLst/>
            <a:gdLst>
              <a:gd name="T0" fmla="*/ 67 w 172"/>
              <a:gd name="T1" fmla="*/ 36 h 171"/>
              <a:gd name="T2" fmla="*/ 86 w 172"/>
              <a:gd name="T3" fmla="*/ 17 h 171"/>
              <a:gd name="T4" fmla="*/ 105 w 172"/>
              <a:gd name="T5" fmla="*/ 36 h 171"/>
              <a:gd name="T6" fmla="*/ 86 w 172"/>
              <a:gd name="T7" fmla="*/ 55 h 171"/>
              <a:gd name="T8" fmla="*/ 67 w 172"/>
              <a:gd name="T9" fmla="*/ 36 h 171"/>
              <a:gd name="T10" fmla="*/ 111 w 172"/>
              <a:gd name="T11" fmla="*/ 63 h 171"/>
              <a:gd name="T12" fmla="*/ 61 w 172"/>
              <a:gd name="T13" fmla="*/ 63 h 171"/>
              <a:gd name="T14" fmla="*/ 54 w 172"/>
              <a:gd name="T15" fmla="*/ 70 h 171"/>
              <a:gd name="T16" fmla="*/ 54 w 172"/>
              <a:gd name="T17" fmla="*/ 113 h 171"/>
              <a:gd name="T18" fmla="*/ 61 w 172"/>
              <a:gd name="T19" fmla="*/ 119 h 171"/>
              <a:gd name="T20" fmla="*/ 67 w 172"/>
              <a:gd name="T21" fmla="*/ 119 h 171"/>
              <a:gd name="T22" fmla="*/ 67 w 172"/>
              <a:gd name="T23" fmla="*/ 165 h 171"/>
              <a:gd name="T24" fmla="*/ 73 w 172"/>
              <a:gd name="T25" fmla="*/ 171 h 171"/>
              <a:gd name="T26" fmla="*/ 99 w 172"/>
              <a:gd name="T27" fmla="*/ 171 h 171"/>
              <a:gd name="T28" fmla="*/ 105 w 172"/>
              <a:gd name="T29" fmla="*/ 165 h 171"/>
              <a:gd name="T30" fmla="*/ 105 w 172"/>
              <a:gd name="T31" fmla="*/ 119 h 171"/>
              <a:gd name="T32" fmla="*/ 111 w 172"/>
              <a:gd name="T33" fmla="*/ 119 h 171"/>
              <a:gd name="T34" fmla="*/ 118 w 172"/>
              <a:gd name="T35" fmla="*/ 113 h 171"/>
              <a:gd name="T36" fmla="*/ 118 w 172"/>
              <a:gd name="T37" fmla="*/ 70 h 171"/>
              <a:gd name="T38" fmla="*/ 111 w 172"/>
              <a:gd name="T39" fmla="*/ 63 h 171"/>
              <a:gd name="T40" fmla="*/ 142 w 172"/>
              <a:gd name="T41" fmla="*/ 36 h 171"/>
              <a:gd name="T42" fmla="*/ 160 w 172"/>
              <a:gd name="T43" fmla="*/ 18 h 171"/>
              <a:gd name="T44" fmla="*/ 142 w 172"/>
              <a:gd name="T45" fmla="*/ 0 h 171"/>
              <a:gd name="T46" fmla="*/ 124 w 172"/>
              <a:gd name="T47" fmla="*/ 18 h 171"/>
              <a:gd name="T48" fmla="*/ 142 w 172"/>
              <a:gd name="T49" fmla="*/ 36 h 171"/>
              <a:gd name="T50" fmla="*/ 166 w 172"/>
              <a:gd name="T51" fmla="*/ 44 h 171"/>
              <a:gd name="T52" fmla="*/ 119 w 172"/>
              <a:gd name="T53" fmla="*/ 44 h 171"/>
              <a:gd name="T54" fmla="*/ 113 w 172"/>
              <a:gd name="T55" fmla="*/ 50 h 171"/>
              <a:gd name="T56" fmla="*/ 113 w 172"/>
              <a:gd name="T57" fmla="*/ 50 h 171"/>
              <a:gd name="T58" fmla="*/ 131 w 172"/>
              <a:gd name="T59" fmla="*/ 70 h 171"/>
              <a:gd name="T60" fmla="*/ 131 w 172"/>
              <a:gd name="T61" fmla="*/ 113 h 171"/>
              <a:gd name="T62" fmla="*/ 124 w 172"/>
              <a:gd name="T63" fmla="*/ 127 h 171"/>
              <a:gd name="T64" fmla="*/ 124 w 172"/>
              <a:gd name="T65" fmla="*/ 138 h 171"/>
              <a:gd name="T66" fmla="*/ 131 w 172"/>
              <a:gd name="T67" fmla="*/ 144 h 171"/>
              <a:gd name="T68" fmla="*/ 154 w 172"/>
              <a:gd name="T69" fmla="*/ 144 h 171"/>
              <a:gd name="T70" fmla="*/ 160 w 172"/>
              <a:gd name="T71" fmla="*/ 138 h 171"/>
              <a:gd name="T72" fmla="*/ 160 w 172"/>
              <a:gd name="T73" fmla="*/ 96 h 171"/>
              <a:gd name="T74" fmla="*/ 166 w 172"/>
              <a:gd name="T75" fmla="*/ 96 h 171"/>
              <a:gd name="T76" fmla="*/ 172 w 172"/>
              <a:gd name="T77" fmla="*/ 90 h 171"/>
              <a:gd name="T78" fmla="*/ 172 w 172"/>
              <a:gd name="T79" fmla="*/ 50 h 171"/>
              <a:gd name="T80" fmla="*/ 166 w 172"/>
              <a:gd name="T81" fmla="*/ 44 h 171"/>
              <a:gd name="T82" fmla="*/ 47 w 172"/>
              <a:gd name="T83" fmla="*/ 18 h 171"/>
              <a:gd name="T84" fmla="*/ 29 w 172"/>
              <a:gd name="T85" fmla="*/ 0 h 171"/>
              <a:gd name="T86" fmla="*/ 12 w 172"/>
              <a:gd name="T87" fmla="*/ 18 h 171"/>
              <a:gd name="T88" fmla="*/ 29 w 172"/>
              <a:gd name="T89" fmla="*/ 36 h 171"/>
              <a:gd name="T90" fmla="*/ 47 w 172"/>
              <a:gd name="T91" fmla="*/ 18 h 171"/>
              <a:gd name="T92" fmla="*/ 0 w 172"/>
              <a:gd name="T93" fmla="*/ 50 h 171"/>
              <a:gd name="T94" fmla="*/ 0 w 172"/>
              <a:gd name="T95" fmla="*/ 90 h 171"/>
              <a:gd name="T96" fmla="*/ 6 w 172"/>
              <a:gd name="T97" fmla="*/ 96 h 171"/>
              <a:gd name="T98" fmla="*/ 11 w 172"/>
              <a:gd name="T99" fmla="*/ 96 h 171"/>
              <a:gd name="T100" fmla="*/ 11 w 172"/>
              <a:gd name="T101" fmla="*/ 138 h 171"/>
              <a:gd name="T102" fmla="*/ 18 w 172"/>
              <a:gd name="T103" fmla="*/ 144 h 171"/>
              <a:gd name="T104" fmla="*/ 41 w 172"/>
              <a:gd name="T105" fmla="*/ 144 h 171"/>
              <a:gd name="T106" fmla="*/ 47 w 172"/>
              <a:gd name="T107" fmla="*/ 138 h 171"/>
              <a:gd name="T108" fmla="*/ 47 w 172"/>
              <a:gd name="T109" fmla="*/ 127 h 171"/>
              <a:gd name="T110" fmla="*/ 41 w 172"/>
              <a:gd name="T111" fmla="*/ 113 h 171"/>
              <a:gd name="T112" fmla="*/ 41 w 172"/>
              <a:gd name="T113" fmla="*/ 70 h 171"/>
              <a:gd name="T114" fmla="*/ 59 w 172"/>
              <a:gd name="T115" fmla="*/ 50 h 171"/>
              <a:gd name="T116" fmla="*/ 59 w 172"/>
              <a:gd name="T117" fmla="*/ 50 h 171"/>
              <a:gd name="T118" fmla="*/ 53 w 172"/>
              <a:gd name="T119" fmla="*/ 44 h 171"/>
              <a:gd name="T120" fmla="*/ 6 w 172"/>
              <a:gd name="T121" fmla="*/ 44 h 171"/>
              <a:gd name="T122" fmla="*/ 0 w 172"/>
              <a:gd name="T123" fmla="*/ 5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2" h="171">
                <a:moveTo>
                  <a:pt x="67" y="36"/>
                </a:moveTo>
                <a:cubicBezTo>
                  <a:pt x="67" y="25"/>
                  <a:pt x="75" y="17"/>
                  <a:pt x="86" y="17"/>
                </a:cubicBezTo>
                <a:cubicBezTo>
                  <a:pt x="96" y="17"/>
                  <a:pt x="105" y="25"/>
                  <a:pt x="105" y="36"/>
                </a:cubicBezTo>
                <a:cubicBezTo>
                  <a:pt x="105" y="47"/>
                  <a:pt x="96" y="55"/>
                  <a:pt x="86" y="55"/>
                </a:cubicBezTo>
                <a:cubicBezTo>
                  <a:pt x="75" y="55"/>
                  <a:pt x="67" y="47"/>
                  <a:pt x="67" y="36"/>
                </a:cubicBezTo>
                <a:close/>
                <a:moveTo>
                  <a:pt x="111" y="63"/>
                </a:moveTo>
                <a:cubicBezTo>
                  <a:pt x="61" y="63"/>
                  <a:pt x="61" y="63"/>
                  <a:pt x="61" y="63"/>
                </a:cubicBezTo>
                <a:cubicBezTo>
                  <a:pt x="57" y="63"/>
                  <a:pt x="54" y="66"/>
                  <a:pt x="54" y="70"/>
                </a:cubicBezTo>
                <a:cubicBezTo>
                  <a:pt x="54" y="113"/>
                  <a:pt x="54" y="113"/>
                  <a:pt x="54" y="113"/>
                </a:cubicBezTo>
                <a:cubicBezTo>
                  <a:pt x="54" y="116"/>
                  <a:pt x="57" y="119"/>
                  <a:pt x="61" y="119"/>
                </a:cubicBezTo>
                <a:cubicBezTo>
                  <a:pt x="67" y="119"/>
                  <a:pt x="67" y="119"/>
                  <a:pt x="67" y="119"/>
                </a:cubicBezTo>
                <a:cubicBezTo>
                  <a:pt x="67" y="165"/>
                  <a:pt x="67" y="165"/>
                  <a:pt x="67" y="165"/>
                </a:cubicBezTo>
                <a:cubicBezTo>
                  <a:pt x="67" y="168"/>
                  <a:pt x="70" y="171"/>
                  <a:pt x="73" y="171"/>
                </a:cubicBezTo>
                <a:cubicBezTo>
                  <a:pt x="99" y="171"/>
                  <a:pt x="99" y="171"/>
                  <a:pt x="99" y="171"/>
                </a:cubicBezTo>
                <a:cubicBezTo>
                  <a:pt x="102" y="171"/>
                  <a:pt x="105" y="168"/>
                  <a:pt x="105" y="165"/>
                </a:cubicBezTo>
                <a:cubicBezTo>
                  <a:pt x="105" y="119"/>
                  <a:pt x="105" y="119"/>
                  <a:pt x="105" y="119"/>
                </a:cubicBezTo>
                <a:cubicBezTo>
                  <a:pt x="111" y="119"/>
                  <a:pt x="111" y="119"/>
                  <a:pt x="111" y="119"/>
                </a:cubicBezTo>
                <a:cubicBezTo>
                  <a:pt x="115" y="119"/>
                  <a:pt x="118" y="116"/>
                  <a:pt x="118" y="113"/>
                </a:cubicBezTo>
                <a:cubicBezTo>
                  <a:pt x="118" y="70"/>
                  <a:pt x="118" y="70"/>
                  <a:pt x="118" y="70"/>
                </a:cubicBezTo>
                <a:cubicBezTo>
                  <a:pt x="118" y="66"/>
                  <a:pt x="115" y="63"/>
                  <a:pt x="111" y="63"/>
                </a:cubicBezTo>
                <a:close/>
                <a:moveTo>
                  <a:pt x="142" y="36"/>
                </a:moveTo>
                <a:cubicBezTo>
                  <a:pt x="152" y="36"/>
                  <a:pt x="160" y="28"/>
                  <a:pt x="160" y="18"/>
                </a:cubicBezTo>
                <a:cubicBezTo>
                  <a:pt x="160" y="8"/>
                  <a:pt x="152" y="0"/>
                  <a:pt x="142" y="0"/>
                </a:cubicBezTo>
                <a:cubicBezTo>
                  <a:pt x="132" y="0"/>
                  <a:pt x="124" y="8"/>
                  <a:pt x="124" y="18"/>
                </a:cubicBezTo>
                <a:cubicBezTo>
                  <a:pt x="124" y="28"/>
                  <a:pt x="132" y="36"/>
                  <a:pt x="142" y="36"/>
                </a:cubicBezTo>
                <a:close/>
                <a:moveTo>
                  <a:pt x="166" y="44"/>
                </a:moveTo>
                <a:cubicBezTo>
                  <a:pt x="119" y="44"/>
                  <a:pt x="119" y="44"/>
                  <a:pt x="119" y="44"/>
                </a:cubicBezTo>
                <a:cubicBezTo>
                  <a:pt x="116" y="44"/>
                  <a:pt x="113" y="46"/>
                  <a:pt x="113" y="50"/>
                </a:cubicBezTo>
                <a:cubicBezTo>
                  <a:pt x="113" y="50"/>
                  <a:pt x="113" y="50"/>
                  <a:pt x="113" y="50"/>
                </a:cubicBezTo>
                <a:cubicBezTo>
                  <a:pt x="123" y="51"/>
                  <a:pt x="131" y="60"/>
                  <a:pt x="131" y="70"/>
                </a:cubicBezTo>
                <a:cubicBezTo>
                  <a:pt x="131" y="113"/>
                  <a:pt x="131" y="113"/>
                  <a:pt x="131" y="113"/>
                </a:cubicBezTo>
                <a:cubicBezTo>
                  <a:pt x="131" y="118"/>
                  <a:pt x="128" y="123"/>
                  <a:pt x="124" y="127"/>
                </a:cubicBezTo>
                <a:cubicBezTo>
                  <a:pt x="124" y="138"/>
                  <a:pt x="124" y="138"/>
                  <a:pt x="124" y="138"/>
                </a:cubicBezTo>
                <a:cubicBezTo>
                  <a:pt x="124" y="141"/>
                  <a:pt x="127" y="144"/>
                  <a:pt x="131" y="144"/>
                </a:cubicBezTo>
                <a:cubicBezTo>
                  <a:pt x="154" y="144"/>
                  <a:pt x="154" y="144"/>
                  <a:pt x="154" y="144"/>
                </a:cubicBezTo>
                <a:cubicBezTo>
                  <a:pt x="157" y="144"/>
                  <a:pt x="160" y="141"/>
                  <a:pt x="160" y="138"/>
                </a:cubicBezTo>
                <a:cubicBezTo>
                  <a:pt x="160" y="96"/>
                  <a:pt x="160" y="96"/>
                  <a:pt x="160" y="96"/>
                </a:cubicBezTo>
                <a:cubicBezTo>
                  <a:pt x="166" y="96"/>
                  <a:pt x="166" y="96"/>
                  <a:pt x="166" y="96"/>
                </a:cubicBezTo>
                <a:cubicBezTo>
                  <a:pt x="169" y="96"/>
                  <a:pt x="172" y="93"/>
                  <a:pt x="172" y="90"/>
                </a:cubicBezTo>
                <a:cubicBezTo>
                  <a:pt x="172" y="50"/>
                  <a:pt x="172" y="50"/>
                  <a:pt x="172" y="50"/>
                </a:cubicBezTo>
                <a:cubicBezTo>
                  <a:pt x="172" y="46"/>
                  <a:pt x="169" y="44"/>
                  <a:pt x="166" y="44"/>
                </a:cubicBezTo>
                <a:close/>
                <a:moveTo>
                  <a:pt x="47" y="18"/>
                </a:moveTo>
                <a:cubicBezTo>
                  <a:pt x="47" y="8"/>
                  <a:pt x="39" y="0"/>
                  <a:pt x="29" y="0"/>
                </a:cubicBezTo>
                <a:cubicBezTo>
                  <a:pt x="20" y="0"/>
                  <a:pt x="12" y="8"/>
                  <a:pt x="12" y="18"/>
                </a:cubicBezTo>
                <a:cubicBezTo>
                  <a:pt x="12" y="28"/>
                  <a:pt x="20" y="36"/>
                  <a:pt x="29" y="36"/>
                </a:cubicBezTo>
                <a:cubicBezTo>
                  <a:pt x="39" y="36"/>
                  <a:pt x="47" y="28"/>
                  <a:pt x="47" y="18"/>
                </a:cubicBezTo>
                <a:close/>
                <a:moveTo>
                  <a:pt x="0" y="50"/>
                </a:moveTo>
                <a:cubicBezTo>
                  <a:pt x="0" y="90"/>
                  <a:pt x="0" y="90"/>
                  <a:pt x="0" y="90"/>
                </a:cubicBezTo>
                <a:cubicBezTo>
                  <a:pt x="0" y="93"/>
                  <a:pt x="3" y="96"/>
                  <a:pt x="6" y="96"/>
                </a:cubicBezTo>
                <a:cubicBezTo>
                  <a:pt x="11" y="96"/>
                  <a:pt x="11" y="96"/>
                  <a:pt x="11" y="96"/>
                </a:cubicBezTo>
                <a:cubicBezTo>
                  <a:pt x="11" y="138"/>
                  <a:pt x="11" y="138"/>
                  <a:pt x="11" y="138"/>
                </a:cubicBezTo>
                <a:cubicBezTo>
                  <a:pt x="11" y="141"/>
                  <a:pt x="14" y="144"/>
                  <a:pt x="18" y="144"/>
                </a:cubicBezTo>
                <a:cubicBezTo>
                  <a:pt x="41" y="144"/>
                  <a:pt x="41" y="144"/>
                  <a:pt x="41" y="144"/>
                </a:cubicBezTo>
                <a:cubicBezTo>
                  <a:pt x="44" y="144"/>
                  <a:pt x="47" y="141"/>
                  <a:pt x="47" y="138"/>
                </a:cubicBezTo>
                <a:cubicBezTo>
                  <a:pt x="47" y="127"/>
                  <a:pt x="47" y="127"/>
                  <a:pt x="47" y="127"/>
                </a:cubicBezTo>
                <a:cubicBezTo>
                  <a:pt x="43" y="123"/>
                  <a:pt x="41" y="118"/>
                  <a:pt x="41" y="113"/>
                </a:cubicBezTo>
                <a:cubicBezTo>
                  <a:pt x="41" y="70"/>
                  <a:pt x="41" y="70"/>
                  <a:pt x="41" y="70"/>
                </a:cubicBezTo>
                <a:cubicBezTo>
                  <a:pt x="41" y="60"/>
                  <a:pt x="49" y="51"/>
                  <a:pt x="59" y="50"/>
                </a:cubicBezTo>
                <a:cubicBezTo>
                  <a:pt x="59" y="50"/>
                  <a:pt x="59" y="50"/>
                  <a:pt x="59" y="50"/>
                </a:cubicBezTo>
                <a:cubicBezTo>
                  <a:pt x="59" y="46"/>
                  <a:pt x="56" y="44"/>
                  <a:pt x="53" y="44"/>
                </a:cubicBezTo>
                <a:cubicBezTo>
                  <a:pt x="6" y="44"/>
                  <a:pt x="6" y="44"/>
                  <a:pt x="6" y="44"/>
                </a:cubicBezTo>
                <a:cubicBezTo>
                  <a:pt x="3" y="44"/>
                  <a:pt x="0" y="46"/>
                  <a:pt x="0" y="5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ru-RU">
              <a:solidFill>
                <a:schemeClr val="tx1">
                  <a:lumMod val="50000"/>
                </a:schemeClr>
              </a:solidFill>
            </a:endParaRPr>
          </a:p>
        </p:txBody>
      </p:sp>
      <p:sp>
        <p:nvSpPr>
          <p:cNvPr id="48" name="Google Shape;86;p13">
            <a:extLst>
              <a:ext uri="{FF2B5EF4-FFF2-40B4-BE49-F238E27FC236}">
                <a16:creationId xmlns:a16="http://schemas.microsoft.com/office/drawing/2014/main" id="{0707D3B1-4DEA-4DEF-9D29-48E6BB3F5935}"/>
              </a:ext>
            </a:extLst>
          </p:cNvPr>
          <p:cNvSpPr txBox="1">
            <a:spLocks noGrp="1"/>
          </p:cNvSpPr>
          <p:nvPr>
            <p:ph type="sldNum" sz="quarter" idx="12"/>
          </p:nvPr>
        </p:nvSpPr>
        <p:spPr>
          <a:xfrm>
            <a:off x="11493100" y="6173667"/>
            <a:ext cx="698800" cy="684400"/>
          </a:xfrm>
          <a:prstGeom prst="rect">
            <a:avLst/>
          </a:prstGeom>
        </p:spPr>
        <p:txBody>
          <a:bodyPr spcFirstLastPara="1" vert="horz" wrap="square" lIns="0" tIns="0" rIns="0" bIns="0" rtlCol="0" anchor="ctr" anchorCtr="0">
            <a:noAutofit/>
          </a:bodyPr>
          <a:lstStyle/>
          <a:p>
            <a:pPr algn="ctr"/>
            <a:fld id="{00000000-1234-1234-1234-123412341234}" type="slidenum">
              <a:rPr lang="en"/>
              <a:pPr algn="ctr"/>
              <a:t>3</a:t>
            </a:fld>
            <a:endParaRPr dirty="0"/>
          </a:p>
        </p:txBody>
      </p:sp>
      <p:grpSp>
        <p:nvGrpSpPr>
          <p:cNvPr id="49" name="Google Shape;779;p47">
            <a:extLst>
              <a:ext uri="{FF2B5EF4-FFF2-40B4-BE49-F238E27FC236}">
                <a16:creationId xmlns:a16="http://schemas.microsoft.com/office/drawing/2014/main" id="{049CF021-4BE0-4290-B617-641458A31D43}"/>
              </a:ext>
            </a:extLst>
          </p:cNvPr>
          <p:cNvGrpSpPr/>
          <p:nvPr/>
        </p:nvGrpSpPr>
        <p:grpSpPr>
          <a:xfrm>
            <a:off x="2453735" y="2373600"/>
            <a:ext cx="342128" cy="410676"/>
            <a:chOff x="952891" y="244200"/>
            <a:chExt cx="407975" cy="532175"/>
          </a:xfrm>
          <a:solidFill>
            <a:schemeClr val="bg1"/>
          </a:solidFill>
        </p:grpSpPr>
        <p:sp>
          <p:nvSpPr>
            <p:cNvPr id="50" name="Google Shape;780;p47">
              <a:extLst>
                <a:ext uri="{FF2B5EF4-FFF2-40B4-BE49-F238E27FC236}">
                  <a16:creationId xmlns:a16="http://schemas.microsoft.com/office/drawing/2014/main" id="{AC6DFD13-1944-451E-997D-3FDF13249D8C}"/>
                </a:ext>
              </a:extLst>
            </p:cNvPr>
            <p:cNvSpPr/>
            <p:nvPr/>
          </p:nvSpPr>
          <p:spPr>
            <a:xfrm>
              <a:off x="985766"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grpFill/>
            <a:ln w="9525" cap="rnd" cmpd="sng">
              <a:solidFill>
                <a:schemeClr val="bg1"/>
              </a:solidFill>
              <a:prstDash val="solid"/>
              <a:round/>
              <a:headEnd type="none" w="sm" len="sm"/>
              <a:tailEnd type="none" w="sm" len="sm"/>
            </a:ln>
          </p:spPr>
          <p:txBody>
            <a:bodyPr spcFirstLastPara="1" wrap="square" lIns="121900" tIns="121900" rIns="121900" bIns="121900" anchor="ctr" anchorCtr="0">
              <a:noAutofit/>
            </a:bodyPr>
            <a:lstStyle/>
            <a:p>
              <a:endParaRPr sz="2400" dirty="0">
                <a:solidFill>
                  <a:schemeClr val="bg1"/>
                </a:solidFill>
              </a:endParaRPr>
            </a:p>
          </p:txBody>
        </p:sp>
        <p:sp>
          <p:nvSpPr>
            <p:cNvPr id="51" name="Google Shape;781;p47">
              <a:extLst>
                <a:ext uri="{FF2B5EF4-FFF2-40B4-BE49-F238E27FC236}">
                  <a16:creationId xmlns:a16="http://schemas.microsoft.com/office/drawing/2014/main" id="{03374185-8E43-4C37-BC7F-331C95BB8740}"/>
                </a:ext>
              </a:extLst>
            </p:cNvPr>
            <p:cNvSpPr/>
            <p:nvPr/>
          </p:nvSpPr>
          <p:spPr>
            <a:xfrm>
              <a:off x="952891"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grpFill/>
            <a:ln w="9525" cap="rnd" cmpd="sng">
              <a:solidFill>
                <a:schemeClr val="bg1"/>
              </a:solidFill>
              <a:prstDash val="solid"/>
              <a:round/>
              <a:headEnd type="none" w="sm" len="sm"/>
              <a:tailEnd type="none" w="sm" len="sm"/>
            </a:ln>
          </p:spPr>
          <p:txBody>
            <a:bodyPr spcFirstLastPara="1" wrap="square" lIns="121900" tIns="121900" rIns="121900" bIns="121900" anchor="ctr" anchorCtr="0">
              <a:noAutofit/>
            </a:bodyPr>
            <a:lstStyle/>
            <a:p>
              <a:endParaRPr sz="2400" dirty="0">
                <a:solidFill>
                  <a:schemeClr val="bg1"/>
                </a:solidFill>
              </a:endParaRPr>
            </a:p>
          </p:txBody>
        </p:sp>
        <p:sp>
          <p:nvSpPr>
            <p:cNvPr id="52" name="Google Shape;782;p47">
              <a:extLst>
                <a:ext uri="{FF2B5EF4-FFF2-40B4-BE49-F238E27FC236}">
                  <a16:creationId xmlns:a16="http://schemas.microsoft.com/office/drawing/2014/main" id="{FE560065-0F99-4A4B-A685-22607261E71C}"/>
                </a:ext>
              </a:extLst>
            </p:cNvPr>
            <p:cNvSpPr/>
            <p:nvPr/>
          </p:nvSpPr>
          <p:spPr>
            <a:xfrm>
              <a:off x="1159291"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grpFill/>
            <a:ln w="9525" cap="rnd" cmpd="sng">
              <a:solidFill>
                <a:schemeClr val="bg1"/>
              </a:solidFill>
              <a:prstDash val="solid"/>
              <a:round/>
              <a:headEnd type="none" w="sm" len="sm"/>
              <a:tailEnd type="none" w="sm" len="sm"/>
            </a:ln>
          </p:spPr>
          <p:txBody>
            <a:bodyPr spcFirstLastPara="1" wrap="square" lIns="121900" tIns="121900" rIns="121900" bIns="121900" anchor="ctr" anchorCtr="0">
              <a:noAutofit/>
            </a:bodyPr>
            <a:lstStyle/>
            <a:p>
              <a:endParaRPr sz="2400" dirty="0">
                <a:solidFill>
                  <a:schemeClr val="bg1"/>
                </a:solidFill>
              </a:endParaRPr>
            </a:p>
          </p:txBody>
        </p:sp>
        <p:sp>
          <p:nvSpPr>
            <p:cNvPr id="53" name="Google Shape;783;p47">
              <a:extLst>
                <a:ext uri="{FF2B5EF4-FFF2-40B4-BE49-F238E27FC236}">
                  <a16:creationId xmlns:a16="http://schemas.microsoft.com/office/drawing/2014/main" id="{82FAEC73-576C-4EE1-9237-C8B9CBCECEFD}"/>
                </a:ext>
              </a:extLst>
            </p:cNvPr>
            <p:cNvSpPr/>
            <p:nvPr/>
          </p:nvSpPr>
          <p:spPr>
            <a:xfrm>
              <a:off x="1076491"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grpFill/>
            <a:ln w="9525" cap="rnd" cmpd="sng">
              <a:solidFill>
                <a:schemeClr val="bg1"/>
              </a:solidFill>
              <a:prstDash val="solid"/>
              <a:round/>
              <a:headEnd type="none" w="sm" len="sm"/>
              <a:tailEnd type="none" w="sm" len="sm"/>
            </a:ln>
          </p:spPr>
          <p:txBody>
            <a:bodyPr spcFirstLastPara="1" wrap="square" lIns="121900" tIns="121900" rIns="121900" bIns="121900" anchor="ctr" anchorCtr="0">
              <a:noAutofit/>
            </a:bodyPr>
            <a:lstStyle/>
            <a:p>
              <a:endParaRPr sz="2400" dirty="0">
                <a:solidFill>
                  <a:schemeClr val="bg1"/>
                </a:solidFill>
              </a:endParaRPr>
            </a:p>
          </p:txBody>
        </p:sp>
        <p:sp>
          <p:nvSpPr>
            <p:cNvPr id="54" name="Google Shape;784;p47">
              <a:extLst>
                <a:ext uri="{FF2B5EF4-FFF2-40B4-BE49-F238E27FC236}">
                  <a16:creationId xmlns:a16="http://schemas.microsoft.com/office/drawing/2014/main" id="{22CDA79A-ECE8-4D0C-91AD-07C9AE03F10F}"/>
                </a:ext>
              </a:extLst>
            </p:cNvPr>
            <p:cNvSpPr/>
            <p:nvPr/>
          </p:nvSpPr>
          <p:spPr>
            <a:xfrm>
              <a:off x="993691"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grpFill/>
            <a:ln w="9525" cap="rnd" cmpd="sng">
              <a:solidFill>
                <a:schemeClr val="bg1"/>
              </a:solidFill>
              <a:prstDash val="solid"/>
              <a:round/>
              <a:headEnd type="none" w="sm" len="sm"/>
              <a:tailEnd type="none" w="sm" len="sm"/>
            </a:ln>
          </p:spPr>
          <p:txBody>
            <a:bodyPr spcFirstLastPara="1" wrap="square" lIns="121900" tIns="121900" rIns="121900" bIns="121900" anchor="ctr" anchorCtr="0">
              <a:noAutofit/>
            </a:bodyPr>
            <a:lstStyle/>
            <a:p>
              <a:endParaRPr sz="2400" dirty="0">
                <a:solidFill>
                  <a:schemeClr val="bg1"/>
                </a:solidFill>
              </a:endParaRPr>
            </a:p>
          </p:txBody>
        </p:sp>
        <p:sp>
          <p:nvSpPr>
            <p:cNvPr id="55" name="Google Shape;785;p47">
              <a:extLst>
                <a:ext uri="{FF2B5EF4-FFF2-40B4-BE49-F238E27FC236}">
                  <a16:creationId xmlns:a16="http://schemas.microsoft.com/office/drawing/2014/main" id="{100DA832-17E4-4B94-B04B-DC0954A578D8}"/>
                </a:ext>
              </a:extLst>
            </p:cNvPr>
            <p:cNvSpPr/>
            <p:nvPr/>
          </p:nvSpPr>
          <p:spPr>
            <a:xfrm>
              <a:off x="1012566" y="590050"/>
              <a:ext cx="133975" cy="25"/>
            </a:xfrm>
            <a:custGeom>
              <a:avLst/>
              <a:gdLst/>
              <a:ahLst/>
              <a:cxnLst/>
              <a:rect l="l" t="t" r="r" b="b"/>
              <a:pathLst>
                <a:path w="5359" h="1" fill="none" extrusionOk="0">
                  <a:moveTo>
                    <a:pt x="5358" y="0"/>
                  </a:moveTo>
                  <a:lnTo>
                    <a:pt x="0" y="0"/>
                  </a:lnTo>
                </a:path>
              </a:pathLst>
            </a:custGeom>
            <a:grpFill/>
            <a:ln w="9525" cap="rnd" cmpd="sng">
              <a:solidFill>
                <a:schemeClr val="bg1"/>
              </a:solidFill>
              <a:prstDash val="solid"/>
              <a:round/>
              <a:headEnd type="none" w="sm" len="sm"/>
              <a:tailEnd type="none" w="sm" len="sm"/>
            </a:ln>
          </p:spPr>
          <p:txBody>
            <a:bodyPr spcFirstLastPara="1" wrap="square" lIns="121900" tIns="121900" rIns="121900" bIns="121900" anchor="ctr" anchorCtr="0">
              <a:noAutofit/>
            </a:bodyPr>
            <a:lstStyle/>
            <a:p>
              <a:endParaRPr sz="2400" dirty="0">
                <a:solidFill>
                  <a:schemeClr val="bg1"/>
                </a:solidFill>
              </a:endParaRPr>
            </a:p>
          </p:txBody>
        </p:sp>
        <p:sp>
          <p:nvSpPr>
            <p:cNvPr id="64" name="Google Shape;786;p47">
              <a:extLst>
                <a:ext uri="{FF2B5EF4-FFF2-40B4-BE49-F238E27FC236}">
                  <a16:creationId xmlns:a16="http://schemas.microsoft.com/office/drawing/2014/main" id="{C7CB567B-3C47-4EDE-ADF0-DB59A052274B}"/>
                </a:ext>
              </a:extLst>
            </p:cNvPr>
            <p:cNvSpPr/>
            <p:nvPr/>
          </p:nvSpPr>
          <p:spPr>
            <a:xfrm>
              <a:off x="1012566" y="534625"/>
              <a:ext cx="255750" cy="25"/>
            </a:xfrm>
            <a:custGeom>
              <a:avLst/>
              <a:gdLst/>
              <a:ahLst/>
              <a:cxnLst/>
              <a:rect l="l" t="t" r="r" b="b"/>
              <a:pathLst>
                <a:path w="10230" h="1" fill="none" extrusionOk="0">
                  <a:moveTo>
                    <a:pt x="10229" y="1"/>
                  </a:moveTo>
                  <a:lnTo>
                    <a:pt x="0" y="1"/>
                  </a:lnTo>
                </a:path>
              </a:pathLst>
            </a:custGeom>
            <a:grpFill/>
            <a:ln w="9525" cap="rnd" cmpd="sng">
              <a:solidFill>
                <a:schemeClr val="bg1"/>
              </a:solidFill>
              <a:prstDash val="solid"/>
              <a:round/>
              <a:headEnd type="none" w="sm" len="sm"/>
              <a:tailEnd type="none" w="sm" len="sm"/>
            </a:ln>
          </p:spPr>
          <p:txBody>
            <a:bodyPr spcFirstLastPara="1" wrap="square" lIns="121900" tIns="121900" rIns="121900" bIns="121900" anchor="ctr" anchorCtr="0">
              <a:noAutofit/>
            </a:bodyPr>
            <a:lstStyle/>
            <a:p>
              <a:endParaRPr sz="2400" dirty="0">
                <a:solidFill>
                  <a:schemeClr val="bg1"/>
                </a:solidFill>
              </a:endParaRPr>
            </a:p>
          </p:txBody>
        </p:sp>
        <p:sp>
          <p:nvSpPr>
            <p:cNvPr id="65" name="Google Shape;787;p47">
              <a:extLst>
                <a:ext uri="{FF2B5EF4-FFF2-40B4-BE49-F238E27FC236}">
                  <a16:creationId xmlns:a16="http://schemas.microsoft.com/office/drawing/2014/main" id="{4F83F56A-18C6-49E7-B034-EBD4B7E1E48C}"/>
                </a:ext>
              </a:extLst>
            </p:cNvPr>
            <p:cNvSpPr/>
            <p:nvPr/>
          </p:nvSpPr>
          <p:spPr>
            <a:xfrm>
              <a:off x="1012566" y="479825"/>
              <a:ext cx="255750" cy="25"/>
            </a:xfrm>
            <a:custGeom>
              <a:avLst/>
              <a:gdLst/>
              <a:ahLst/>
              <a:cxnLst/>
              <a:rect l="l" t="t" r="r" b="b"/>
              <a:pathLst>
                <a:path w="10230" h="1" fill="none" extrusionOk="0">
                  <a:moveTo>
                    <a:pt x="10229" y="1"/>
                  </a:moveTo>
                  <a:lnTo>
                    <a:pt x="0" y="1"/>
                  </a:lnTo>
                </a:path>
              </a:pathLst>
            </a:custGeom>
            <a:grpFill/>
            <a:ln w="9525" cap="rnd" cmpd="sng">
              <a:solidFill>
                <a:schemeClr val="bg1"/>
              </a:solidFill>
              <a:prstDash val="solid"/>
              <a:round/>
              <a:headEnd type="none" w="sm" len="sm"/>
              <a:tailEnd type="none" w="sm" len="sm"/>
            </a:ln>
          </p:spPr>
          <p:txBody>
            <a:bodyPr spcFirstLastPara="1" wrap="square" lIns="121900" tIns="121900" rIns="121900" bIns="121900" anchor="ctr" anchorCtr="0">
              <a:noAutofit/>
            </a:bodyPr>
            <a:lstStyle/>
            <a:p>
              <a:endParaRPr sz="2400" dirty="0">
                <a:solidFill>
                  <a:schemeClr val="bg1"/>
                </a:solidFill>
              </a:endParaRPr>
            </a:p>
          </p:txBody>
        </p:sp>
        <p:sp>
          <p:nvSpPr>
            <p:cNvPr id="66" name="Google Shape;788;p47">
              <a:extLst>
                <a:ext uri="{FF2B5EF4-FFF2-40B4-BE49-F238E27FC236}">
                  <a16:creationId xmlns:a16="http://schemas.microsoft.com/office/drawing/2014/main" id="{2A86DB98-3978-4DEB-AC9D-B499C5D14CD4}"/>
                </a:ext>
              </a:extLst>
            </p:cNvPr>
            <p:cNvSpPr/>
            <p:nvPr/>
          </p:nvSpPr>
          <p:spPr>
            <a:xfrm>
              <a:off x="1012566" y="424425"/>
              <a:ext cx="255750" cy="25"/>
            </a:xfrm>
            <a:custGeom>
              <a:avLst/>
              <a:gdLst/>
              <a:ahLst/>
              <a:cxnLst/>
              <a:rect l="l" t="t" r="r" b="b"/>
              <a:pathLst>
                <a:path w="10230" h="1" fill="none" extrusionOk="0">
                  <a:moveTo>
                    <a:pt x="10229" y="1"/>
                  </a:moveTo>
                  <a:lnTo>
                    <a:pt x="0" y="1"/>
                  </a:lnTo>
                </a:path>
              </a:pathLst>
            </a:custGeom>
            <a:grpFill/>
            <a:ln w="9525" cap="rnd" cmpd="sng">
              <a:solidFill>
                <a:schemeClr val="bg1"/>
              </a:solidFill>
              <a:prstDash val="solid"/>
              <a:round/>
              <a:headEnd type="none" w="sm" len="sm"/>
              <a:tailEnd type="none" w="sm" len="sm"/>
            </a:ln>
          </p:spPr>
          <p:txBody>
            <a:bodyPr spcFirstLastPara="1" wrap="square" lIns="121900" tIns="121900" rIns="121900" bIns="121900" anchor="ctr" anchorCtr="0">
              <a:noAutofit/>
            </a:bodyPr>
            <a:lstStyle/>
            <a:p>
              <a:endParaRPr sz="2400" dirty="0">
                <a:solidFill>
                  <a:schemeClr val="bg1"/>
                </a:solidFill>
              </a:endParaRPr>
            </a:p>
          </p:txBody>
        </p:sp>
        <p:sp>
          <p:nvSpPr>
            <p:cNvPr id="67" name="Google Shape;789;p47">
              <a:extLst>
                <a:ext uri="{FF2B5EF4-FFF2-40B4-BE49-F238E27FC236}">
                  <a16:creationId xmlns:a16="http://schemas.microsoft.com/office/drawing/2014/main" id="{8E7861C7-5415-471D-9116-CA43C362454B}"/>
                </a:ext>
              </a:extLst>
            </p:cNvPr>
            <p:cNvSpPr/>
            <p:nvPr/>
          </p:nvSpPr>
          <p:spPr>
            <a:xfrm>
              <a:off x="1242116"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grpFill/>
            <a:ln w="9525" cap="rnd" cmpd="sng">
              <a:solidFill>
                <a:schemeClr val="bg1"/>
              </a:solidFill>
              <a:prstDash val="solid"/>
              <a:round/>
              <a:headEnd type="none" w="sm" len="sm"/>
              <a:tailEnd type="none" w="sm" len="sm"/>
            </a:ln>
          </p:spPr>
          <p:txBody>
            <a:bodyPr spcFirstLastPara="1" wrap="square" lIns="121900" tIns="121900" rIns="121900" bIns="121900" anchor="ctr" anchorCtr="0">
              <a:noAutofit/>
            </a:bodyPr>
            <a:lstStyle/>
            <a:p>
              <a:endParaRPr sz="2400" dirty="0">
                <a:solidFill>
                  <a:schemeClr val="bg1"/>
                </a:solidFill>
              </a:endParaRPr>
            </a:p>
          </p:txBody>
        </p:sp>
        <p:sp>
          <p:nvSpPr>
            <p:cNvPr id="68" name="Google Shape;790;p47">
              <a:extLst>
                <a:ext uri="{FF2B5EF4-FFF2-40B4-BE49-F238E27FC236}">
                  <a16:creationId xmlns:a16="http://schemas.microsoft.com/office/drawing/2014/main" id="{0452E5EC-CFDE-46D6-A0FF-B382A8391600}"/>
                </a:ext>
              </a:extLst>
            </p:cNvPr>
            <p:cNvSpPr/>
            <p:nvPr/>
          </p:nvSpPr>
          <p:spPr>
            <a:xfrm>
              <a:off x="1017441" y="244200"/>
              <a:ext cx="25" cy="51175"/>
            </a:xfrm>
            <a:custGeom>
              <a:avLst/>
              <a:gdLst/>
              <a:ahLst/>
              <a:cxnLst/>
              <a:rect l="l" t="t" r="r" b="b"/>
              <a:pathLst>
                <a:path w="1" h="2047" fill="none" extrusionOk="0">
                  <a:moveTo>
                    <a:pt x="0" y="1"/>
                  </a:moveTo>
                  <a:lnTo>
                    <a:pt x="0" y="2046"/>
                  </a:lnTo>
                </a:path>
              </a:pathLst>
            </a:custGeom>
            <a:grpFill/>
            <a:ln w="9525" cap="rnd" cmpd="sng">
              <a:solidFill>
                <a:schemeClr val="bg1"/>
              </a:solidFill>
              <a:prstDash val="solid"/>
              <a:round/>
              <a:headEnd type="none" w="sm" len="sm"/>
              <a:tailEnd type="none" w="sm" len="sm"/>
            </a:ln>
          </p:spPr>
          <p:txBody>
            <a:bodyPr spcFirstLastPara="1" wrap="square" lIns="121900" tIns="121900" rIns="121900" bIns="121900" anchor="ctr" anchorCtr="0">
              <a:noAutofit/>
            </a:bodyPr>
            <a:lstStyle/>
            <a:p>
              <a:endParaRPr sz="2400" dirty="0">
                <a:solidFill>
                  <a:schemeClr val="bg1"/>
                </a:solidFill>
              </a:endParaRPr>
            </a:p>
          </p:txBody>
        </p:sp>
        <p:sp>
          <p:nvSpPr>
            <p:cNvPr id="72" name="Google Shape;791;p47">
              <a:extLst>
                <a:ext uri="{FF2B5EF4-FFF2-40B4-BE49-F238E27FC236}">
                  <a16:creationId xmlns:a16="http://schemas.microsoft.com/office/drawing/2014/main" id="{1169CDA2-0DD8-4FBB-919F-8FB514A794F0}"/>
                </a:ext>
              </a:extLst>
            </p:cNvPr>
            <p:cNvSpPr/>
            <p:nvPr/>
          </p:nvSpPr>
          <p:spPr>
            <a:xfrm>
              <a:off x="1100241" y="244200"/>
              <a:ext cx="25" cy="51175"/>
            </a:xfrm>
            <a:custGeom>
              <a:avLst/>
              <a:gdLst/>
              <a:ahLst/>
              <a:cxnLst/>
              <a:rect l="l" t="t" r="r" b="b"/>
              <a:pathLst>
                <a:path w="1" h="2047" fill="none" extrusionOk="0">
                  <a:moveTo>
                    <a:pt x="1" y="1"/>
                  </a:moveTo>
                  <a:lnTo>
                    <a:pt x="1" y="2046"/>
                  </a:lnTo>
                </a:path>
              </a:pathLst>
            </a:custGeom>
            <a:grpFill/>
            <a:ln w="9525" cap="rnd" cmpd="sng">
              <a:solidFill>
                <a:schemeClr val="bg1"/>
              </a:solidFill>
              <a:prstDash val="solid"/>
              <a:round/>
              <a:headEnd type="none" w="sm" len="sm"/>
              <a:tailEnd type="none" w="sm" len="sm"/>
            </a:ln>
          </p:spPr>
          <p:txBody>
            <a:bodyPr spcFirstLastPara="1" wrap="square" lIns="121900" tIns="121900" rIns="121900" bIns="121900" anchor="ctr" anchorCtr="0">
              <a:noAutofit/>
            </a:bodyPr>
            <a:lstStyle/>
            <a:p>
              <a:endParaRPr sz="2400" dirty="0">
                <a:solidFill>
                  <a:schemeClr val="bg1"/>
                </a:solidFill>
              </a:endParaRPr>
            </a:p>
          </p:txBody>
        </p:sp>
        <p:sp>
          <p:nvSpPr>
            <p:cNvPr id="73" name="Google Shape;792;p47">
              <a:extLst>
                <a:ext uri="{FF2B5EF4-FFF2-40B4-BE49-F238E27FC236}">
                  <a16:creationId xmlns:a16="http://schemas.microsoft.com/office/drawing/2014/main" id="{846FF65F-A52A-486F-9C8E-34D61C4883DA}"/>
                </a:ext>
              </a:extLst>
            </p:cNvPr>
            <p:cNvSpPr/>
            <p:nvPr/>
          </p:nvSpPr>
          <p:spPr>
            <a:xfrm>
              <a:off x="1183041" y="244200"/>
              <a:ext cx="25" cy="51175"/>
            </a:xfrm>
            <a:custGeom>
              <a:avLst/>
              <a:gdLst/>
              <a:ahLst/>
              <a:cxnLst/>
              <a:rect l="l" t="t" r="r" b="b"/>
              <a:pathLst>
                <a:path w="1" h="2047" fill="none" extrusionOk="0">
                  <a:moveTo>
                    <a:pt x="1" y="1"/>
                  </a:moveTo>
                  <a:lnTo>
                    <a:pt x="1" y="2046"/>
                  </a:lnTo>
                </a:path>
              </a:pathLst>
            </a:custGeom>
            <a:grpFill/>
            <a:ln w="9525" cap="rnd" cmpd="sng">
              <a:solidFill>
                <a:schemeClr val="bg1"/>
              </a:solidFill>
              <a:prstDash val="solid"/>
              <a:round/>
              <a:headEnd type="none" w="sm" len="sm"/>
              <a:tailEnd type="none" w="sm" len="sm"/>
            </a:ln>
          </p:spPr>
          <p:txBody>
            <a:bodyPr spcFirstLastPara="1" wrap="square" lIns="121900" tIns="121900" rIns="121900" bIns="121900" anchor="ctr" anchorCtr="0">
              <a:noAutofit/>
            </a:bodyPr>
            <a:lstStyle/>
            <a:p>
              <a:endParaRPr sz="2400" dirty="0">
                <a:solidFill>
                  <a:schemeClr val="bg1"/>
                </a:solidFill>
              </a:endParaRPr>
            </a:p>
          </p:txBody>
        </p:sp>
        <p:sp>
          <p:nvSpPr>
            <p:cNvPr id="74" name="Google Shape;793;p47">
              <a:extLst>
                <a:ext uri="{FF2B5EF4-FFF2-40B4-BE49-F238E27FC236}">
                  <a16:creationId xmlns:a16="http://schemas.microsoft.com/office/drawing/2014/main" id="{3BC78A9C-234C-4BE2-A7E9-9780ABE17EA0}"/>
                </a:ext>
              </a:extLst>
            </p:cNvPr>
            <p:cNvSpPr/>
            <p:nvPr/>
          </p:nvSpPr>
          <p:spPr>
            <a:xfrm>
              <a:off x="1265866" y="244200"/>
              <a:ext cx="25" cy="51175"/>
            </a:xfrm>
            <a:custGeom>
              <a:avLst/>
              <a:gdLst/>
              <a:ahLst/>
              <a:cxnLst/>
              <a:rect l="l" t="t" r="r" b="b"/>
              <a:pathLst>
                <a:path w="1" h="2047" fill="none" extrusionOk="0">
                  <a:moveTo>
                    <a:pt x="0" y="1"/>
                  </a:moveTo>
                  <a:lnTo>
                    <a:pt x="0" y="2046"/>
                  </a:lnTo>
                </a:path>
              </a:pathLst>
            </a:custGeom>
            <a:grpFill/>
            <a:ln w="9525" cap="rnd" cmpd="sng">
              <a:solidFill>
                <a:schemeClr val="bg1"/>
              </a:solidFill>
              <a:prstDash val="solid"/>
              <a:round/>
              <a:headEnd type="none" w="sm" len="sm"/>
              <a:tailEnd type="none" w="sm" len="sm"/>
            </a:ln>
          </p:spPr>
          <p:txBody>
            <a:bodyPr spcFirstLastPara="1" wrap="square" lIns="121900" tIns="121900" rIns="121900" bIns="121900" anchor="ctr" anchorCtr="0">
              <a:noAutofit/>
            </a:bodyPr>
            <a:lstStyle/>
            <a:p>
              <a:endParaRPr sz="2400" dirty="0">
                <a:solidFill>
                  <a:schemeClr val="bg1"/>
                </a:solidFill>
              </a:endParaRPr>
            </a:p>
          </p:txBody>
        </p:sp>
      </p:grpSp>
      <p:sp>
        <p:nvSpPr>
          <p:cNvPr id="87" name="Freeform 17">
            <a:extLst>
              <a:ext uri="{FF2B5EF4-FFF2-40B4-BE49-F238E27FC236}">
                <a16:creationId xmlns:a16="http://schemas.microsoft.com/office/drawing/2014/main" id="{88265912-C5CB-4584-B08E-6FDEA2BED9E3}"/>
              </a:ext>
            </a:extLst>
          </p:cNvPr>
          <p:cNvSpPr>
            <a:spLocks noEditPoints="1"/>
          </p:cNvSpPr>
          <p:nvPr/>
        </p:nvSpPr>
        <p:spPr bwMode="auto">
          <a:xfrm>
            <a:off x="4266657" y="3438141"/>
            <a:ext cx="312236" cy="455912"/>
          </a:xfrm>
          <a:custGeom>
            <a:avLst/>
            <a:gdLst>
              <a:gd name="T0" fmla="*/ 53 w 115"/>
              <a:gd name="T1" fmla="*/ 83 h 168"/>
              <a:gd name="T2" fmla="*/ 63 w 115"/>
              <a:gd name="T3" fmla="*/ 83 h 168"/>
              <a:gd name="T4" fmla="*/ 63 w 115"/>
              <a:gd name="T5" fmla="*/ 133 h 168"/>
              <a:gd name="T6" fmla="*/ 53 w 115"/>
              <a:gd name="T7" fmla="*/ 133 h 168"/>
              <a:gd name="T8" fmla="*/ 53 w 115"/>
              <a:gd name="T9" fmla="*/ 83 h 168"/>
              <a:gd name="T10" fmla="*/ 58 w 115"/>
              <a:gd name="T11" fmla="*/ 0 h 168"/>
              <a:gd name="T12" fmla="*/ 0 w 115"/>
              <a:gd name="T13" fmla="*/ 59 h 168"/>
              <a:gd name="T14" fmla="*/ 12 w 115"/>
              <a:gd name="T15" fmla="*/ 94 h 168"/>
              <a:gd name="T16" fmla="*/ 25 w 115"/>
              <a:gd name="T17" fmla="*/ 121 h 168"/>
              <a:gd name="T18" fmla="*/ 37 w 115"/>
              <a:gd name="T19" fmla="*/ 133 h 168"/>
              <a:gd name="T20" fmla="*/ 44 w 115"/>
              <a:gd name="T21" fmla="*/ 133 h 168"/>
              <a:gd name="T22" fmla="*/ 44 w 115"/>
              <a:gd name="T23" fmla="*/ 83 h 168"/>
              <a:gd name="T24" fmla="*/ 35 w 115"/>
              <a:gd name="T25" fmla="*/ 83 h 168"/>
              <a:gd name="T26" fmla="*/ 18 w 115"/>
              <a:gd name="T27" fmla="*/ 66 h 168"/>
              <a:gd name="T28" fmla="*/ 35 w 115"/>
              <a:gd name="T29" fmla="*/ 49 h 168"/>
              <a:gd name="T30" fmla="*/ 52 w 115"/>
              <a:gd name="T31" fmla="*/ 66 h 168"/>
              <a:gd name="T32" fmla="*/ 50 w 115"/>
              <a:gd name="T33" fmla="*/ 74 h 168"/>
              <a:gd name="T34" fmla="*/ 65 w 115"/>
              <a:gd name="T35" fmla="*/ 74 h 168"/>
              <a:gd name="T36" fmla="*/ 63 w 115"/>
              <a:gd name="T37" fmla="*/ 66 h 168"/>
              <a:gd name="T38" fmla="*/ 80 w 115"/>
              <a:gd name="T39" fmla="*/ 49 h 168"/>
              <a:gd name="T40" fmla="*/ 97 w 115"/>
              <a:gd name="T41" fmla="*/ 66 h 168"/>
              <a:gd name="T42" fmla="*/ 80 w 115"/>
              <a:gd name="T43" fmla="*/ 83 h 168"/>
              <a:gd name="T44" fmla="*/ 72 w 115"/>
              <a:gd name="T45" fmla="*/ 83 h 168"/>
              <a:gd name="T46" fmla="*/ 72 w 115"/>
              <a:gd name="T47" fmla="*/ 133 h 168"/>
              <a:gd name="T48" fmla="*/ 79 w 115"/>
              <a:gd name="T49" fmla="*/ 133 h 168"/>
              <a:gd name="T50" fmla="*/ 90 w 115"/>
              <a:gd name="T51" fmla="*/ 121 h 168"/>
              <a:gd name="T52" fmla="*/ 104 w 115"/>
              <a:gd name="T53" fmla="*/ 94 h 168"/>
              <a:gd name="T54" fmla="*/ 115 w 115"/>
              <a:gd name="T55" fmla="*/ 59 h 168"/>
              <a:gd name="T56" fmla="*/ 58 w 115"/>
              <a:gd name="T57" fmla="*/ 0 h 168"/>
              <a:gd name="T58" fmla="*/ 27 w 115"/>
              <a:gd name="T59" fmla="*/ 66 h 168"/>
              <a:gd name="T60" fmla="*/ 35 w 115"/>
              <a:gd name="T61" fmla="*/ 74 h 168"/>
              <a:gd name="T62" fmla="*/ 43 w 115"/>
              <a:gd name="T63" fmla="*/ 66 h 168"/>
              <a:gd name="T64" fmla="*/ 35 w 115"/>
              <a:gd name="T65" fmla="*/ 58 h 168"/>
              <a:gd name="T66" fmla="*/ 27 w 115"/>
              <a:gd name="T67" fmla="*/ 66 h 168"/>
              <a:gd name="T68" fmla="*/ 88 w 115"/>
              <a:gd name="T69" fmla="*/ 66 h 168"/>
              <a:gd name="T70" fmla="*/ 80 w 115"/>
              <a:gd name="T71" fmla="*/ 58 h 168"/>
              <a:gd name="T72" fmla="*/ 72 w 115"/>
              <a:gd name="T73" fmla="*/ 66 h 168"/>
              <a:gd name="T74" fmla="*/ 80 w 115"/>
              <a:gd name="T75" fmla="*/ 74 h 168"/>
              <a:gd name="T76" fmla="*/ 88 w 115"/>
              <a:gd name="T77" fmla="*/ 66 h 168"/>
              <a:gd name="T78" fmla="*/ 85 w 115"/>
              <a:gd name="T79" fmla="*/ 147 h 168"/>
              <a:gd name="T80" fmla="*/ 80 w 115"/>
              <a:gd name="T81" fmla="*/ 142 h 168"/>
              <a:gd name="T82" fmla="*/ 35 w 115"/>
              <a:gd name="T83" fmla="*/ 142 h 168"/>
              <a:gd name="T84" fmla="*/ 31 w 115"/>
              <a:gd name="T85" fmla="*/ 147 h 168"/>
              <a:gd name="T86" fmla="*/ 35 w 115"/>
              <a:gd name="T87" fmla="*/ 151 h 168"/>
              <a:gd name="T88" fmla="*/ 80 w 115"/>
              <a:gd name="T89" fmla="*/ 151 h 168"/>
              <a:gd name="T90" fmla="*/ 85 w 115"/>
              <a:gd name="T91" fmla="*/ 147 h 168"/>
              <a:gd name="T92" fmla="*/ 79 w 115"/>
              <a:gd name="T93" fmla="*/ 163 h 168"/>
              <a:gd name="T94" fmla="*/ 75 w 115"/>
              <a:gd name="T95" fmla="*/ 159 h 168"/>
              <a:gd name="T96" fmla="*/ 41 w 115"/>
              <a:gd name="T97" fmla="*/ 159 h 168"/>
              <a:gd name="T98" fmla="*/ 36 w 115"/>
              <a:gd name="T99" fmla="*/ 163 h 168"/>
              <a:gd name="T100" fmla="*/ 41 w 115"/>
              <a:gd name="T101" fmla="*/ 168 h 168"/>
              <a:gd name="T102" fmla="*/ 75 w 115"/>
              <a:gd name="T103" fmla="*/ 168 h 168"/>
              <a:gd name="T104" fmla="*/ 79 w 115"/>
              <a:gd name="T105" fmla="*/ 163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15" h="168">
                <a:moveTo>
                  <a:pt x="53" y="83"/>
                </a:moveTo>
                <a:cubicBezTo>
                  <a:pt x="63" y="83"/>
                  <a:pt x="63" y="83"/>
                  <a:pt x="63" y="83"/>
                </a:cubicBezTo>
                <a:cubicBezTo>
                  <a:pt x="63" y="133"/>
                  <a:pt x="63" y="133"/>
                  <a:pt x="63" y="133"/>
                </a:cubicBezTo>
                <a:cubicBezTo>
                  <a:pt x="53" y="133"/>
                  <a:pt x="53" y="133"/>
                  <a:pt x="53" y="133"/>
                </a:cubicBezTo>
                <a:lnTo>
                  <a:pt x="53" y="83"/>
                </a:lnTo>
                <a:close/>
                <a:moveTo>
                  <a:pt x="58" y="0"/>
                </a:moveTo>
                <a:cubicBezTo>
                  <a:pt x="26" y="1"/>
                  <a:pt x="0" y="27"/>
                  <a:pt x="0" y="59"/>
                </a:cubicBezTo>
                <a:cubicBezTo>
                  <a:pt x="0" y="72"/>
                  <a:pt x="4" y="84"/>
                  <a:pt x="12" y="94"/>
                </a:cubicBezTo>
                <a:cubicBezTo>
                  <a:pt x="22" y="108"/>
                  <a:pt x="25" y="114"/>
                  <a:pt x="25" y="121"/>
                </a:cubicBezTo>
                <a:cubicBezTo>
                  <a:pt x="25" y="127"/>
                  <a:pt x="30" y="133"/>
                  <a:pt x="37" y="133"/>
                </a:cubicBezTo>
                <a:cubicBezTo>
                  <a:pt x="44" y="133"/>
                  <a:pt x="44" y="133"/>
                  <a:pt x="44" y="133"/>
                </a:cubicBezTo>
                <a:cubicBezTo>
                  <a:pt x="44" y="83"/>
                  <a:pt x="44" y="83"/>
                  <a:pt x="44" y="83"/>
                </a:cubicBezTo>
                <a:cubicBezTo>
                  <a:pt x="35" y="83"/>
                  <a:pt x="35" y="83"/>
                  <a:pt x="35" y="83"/>
                </a:cubicBezTo>
                <a:cubicBezTo>
                  <a:pt x="26" y="83"/>
                  <a:pt x="18" y="75"/>
                  <a:pt x="18" y="66"/>
                </a:cubicBezTo>
                <a:cubicBezTo>
                  <a:pt x="18" y="56"/>
                  <a:pt x="26" y="49"/>
                  <a:pt x="35" y="49"/>
                </a:cubicBezTo>
                <a:cubicBezTo>
                  <a:pt x="44" y="49"/>
                  <a:pt x="52" y="56"/>
                  <a:pt x="52" y="66"/>
                </a:cubicBezTo>
                <a:cubicBezTo>
                  <a:pt x="52" y="69"/>
                  <a:pt x="51" y="71"/>
                  <a:pt x="50" y="74"/>
                </a:cubicBezTo>
                <a:cubicBezTo>
                  <a:pt x="65" y="74"/>
                  <a:pt x="65" y="74"/>
                  <a:pt x="65" y="74"/>
                </a:cubicBezTo>
                <a:cubicBezTo>
                  <a:pt x="64" y="71"/>
                  <a:pt x="63" y="69"/>
                  <a:pt x="63" y="66"/>
                </a:cubicBezTo>
                <a:cubicBezTo>
                  <a:pt x="63" y="56"/>
                  <a:pt x="71" y="49"/>
                  <a:pt x="80" y="49"/>
                </a:cubicBezTo>
                <a:cubicBezTo>
                  <a:pt x="90" y="49"/>
                  <a:pt x="97" y="56"/>
                  <a:pt x="97" y="66"/>
                </a:cubicBezTo>
                <a:cubicBezTo>
                  <a:pt x="97" y="75"/>
                  <a:pt x="90" y="83"/>
                  <a:pt x="80" y="83"/>
                </a:cubicBezTo>
                <a:cubicBezTo>
                  <a:pt x="72" y="83"/>
                  <a:pt x="72" y="83"/>
                  <a:pt x="72" y="83"/>
                </a:cubicBezTo>
                <a:cubicBezTo>
                  <a:pt x="72" y="133"/>
                  <a:pt x="72" y="133"/>
                  <a:pt x="72" y="133"/>
                </a:cubicBezTo>
                <a:cubicBezTo>
                  <a:pt x="79" y="133"/>
                  <a:pt x="79" y="133"/>
                  <a:pt x="79" y="133"/>
                </a:cubicBezTo>
                <a:cubicBezTo>
                  <a:pt x="85" y="133"/>
                  <a:pt x="90" y="127"/>
                  <a:pt x="90" y="121"/>
                </a:cubicBezTo>
                <a:cubicBezTo>
                  <a:pt x="90" y="114"/>
                  <a:pt x="93" y="108"/>
                  <a:pt x="104" y="94"/>
                </a:cubicBezTo>
                <a:cubicBezTo>
                  <a:pt x="111" y="84"/>
                  <a:pt x="115" y="72"/>
                  <a:pt x="115" y="59"/>
                </a:cubicBezTo>
                <a:cubicBezTo>
                  <a:pt x="115" y="27"/>
                  <a:pt x="90" y="1"/>
                  <a:pt x="58" y="0"/>
                </a:cubicBezTo>
                <a:close/>
                <a:moveTo>
                  <a:pt x="27" y="66"/>
                </a:moveTo>
                <a:cubicBezTo>
                  <a:pt x="27" y="70"/>
                  <a:pt x="31" y="74"/>
                  <a:pt x="35" y="74"/>
                </a:cubicBezTo>
                <a:cubicBezTo>
                  <a:pt x="39" y="74"/>
                  <a:pt x="43" y="70"/>
                  <a:pt x="43" y="66"/>
                </a:cubicBezTo>
                <a:cubicBezTo>
                  <a:pt x="43" y="61"/>
                  <a:pt x="39" y="58"/>
                  <a:pt x="35" y="58"/>
                </a:cubicBezTo>
                <a:cubicBezTo>
                  <a:pt x="31" y="58"/>
                  <a:pt x="27" y="61"/>
                  <a:pt x="27" y="66"/>
                </a:cubicBezTo>
                <a:close/>
                <a:moveTo>
                  <a:pt x="88" y="66"/>
                </a:moveTo>
                <a:cubicBezTo>
                  <a:pt x="88" y="61"/>
                  <a:pt x="85" y="58"/>
                  <a:pt x="80" y="58"/>
                </a:cubicBezTo>
                <a:cubicBezTo>
                  <a:pt x="76" y="58"/>
                  <a:pt x="72" y="61"/>
                  <a:pt x="72" y="66"/>
                </a:cubicBezTo>
                <a:cubicBezTo>
                  <a:pt x="72" y="70"/>
                  <a:pt x="76" y="74"/>
                  <a:pt x="80" y="74"/>
                </a:cubicBezTo>
                <a:cubicBezTo>
                  <a:pt x="85" y="74"/>
                  <a:pt x="88" y="70"/>
                  <a:pt x="88" y="66"/>
                </a:cubicBezTo>
                <a:close/>
                <a:moveTo>
                  <a:pt x="85" y="147"/>
                </a:moveTo>
                <a:cubicBezTo>
                  <a:pt x="85" y="144"/>
                  <a:pt x="83" y="142"/>
                  <a:pt x="80" y="142"/>
                </a:cubicBezTo>
                <a:cubicBezTo>
                  <a:pt x="35" y="142"/>
                  <a:pt x="35" y="142"/>
                  <a:pt x="35" y="142"/>
                </a:cubicBezTo>
                <a:cubicBezTo>
                  <a:pt x="33" y="142"/>
                  <a:pt x="31" y="144"/>
                  <a:pt x="31" y="147"/>
                </a:cubicBezTo>
                <a:cubicBezTo>
                  <a:pt x="31" y="149"/>
                  <a:pt x="33" y="151"/>
                  <a:pt x="35" y="151"/>
                </a:cubicBezTo>
                <a:cubicBezTo>
                  <a:pt x="80" y="151"/>
                  <a:pt x="80" y="151"/>
                  <a:pt x="80" y="151"/>
                </a:cubicBezTo>
                <a:cubicBezTo>
                  <a:pt x="83" y="151"/>
                  <a:pt x="85" y="149"/>
                  <a:pt x="85" y="147"/>
                </a:cubicBezTo>
                <a:close/>
                <a:moveTo>
                  <a:pt x="79" y="163"/>
                </a:moveTo>
                <a:cubicBezTo>
                  <a:pt x="79" y="161"/>
                  <a:pt x="77" y="159"/>
                  <a:pt x="75" y="159"/>
                </a:cubicBezTo>
                <a:cubicBezTo>
                  <a:pt x="41" y="159"/>
                  <a:pt x="41" y="159"/>
                  <a:pt x="41" y="159"/>
                </a:cubicBezTo>
                <a:cubicBezTo>
                  <a:pt x="38" y="159"/>
                  <a:pt x="36" y="161"/>
                  <a:pt x="36" y="163"/>
                </a:cubicBezTo>
                <a:cubicBezTo>
                  <a:pt x="36" y="166"/>
                  <a:pt x="38" y="168"/>
                  <a:pt x="41" y="168"/>
                </a:cubicBezTo>
                <a:cubicBezTo>
                  <a:pt x="75" y="168"/>
                  <a:pt x="75" y="168"/>
                  <a:pt x="75" y="168"/>
                </a:cubicBezTo>
                <a:cubicBezTo>
                  <a:pt x="77" y="168"/>
                  <a:pt x="79" y="166"/>
                  <a:pt x="79" y="163"/>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ru-RU">
              <a:solidFill>
                <a:schemeClr val="tx1">
                  <a:lumMod val="50000"/>
                </a:schemeClr>
              </a:solidFill>
            </a:endParaRPr>
          </a:p>
        </p:txBody>
      </p:sp>
      <p:sp>
        <p:nvSpPr>
          <p:cNvPr id="88" name="Freeform 22">
            <a:extLst>
              <a:ext uri="{FF2B5EF4-FFF2-40B4-BE49-F238E27FC236}">
                <a16:creationId xmlns:a16="http://schemas.microsoft.com/office/drawing/2014/main" id="{E072F321-7273-44E8-A7E0-0D907356C465}"/>
              </a:ext>
            </a:extLst>
          </p:cNvPr>
          <p:cNvSpPr>
            <a:spLocks noEditPoints="1"/>
          </p:cNvSpPr>
          <p:nvPr/>
        </p:nvSpPr>
        <p:spPr bwMode="auto">
          <a:xfrm>
            <a:off x="7812819" y="2978185"/>
            <a:ext cx="433512" cy="366678"/>
          </a:xfrm>
          <a:custGeom>
            <a:avLst/>
            <a:gdLst>
              <a:gd name="T0" fmla="*/ 113 w 200"/>
              <a:gd name="T1" fmla="*/ 101 h 169"/>
              <a:gd name="T2" fmla="*/ 151 w 200"/>
              <a:gd name="T3" fmla="*/ 101 h 169"/>
              <a:gd name="T4" fmla="*/ 132 w 200"/>
              <a:gd name="T5" fmla="*/ 139 h 169"/>
              <a:gd name="T6" fmla="*/ 132 w 200"/>
              <a:gd name="T7" fmla="*/ 63 h 169"/>
              <a:gd name="T8" fmla="*/ 132 w 200"/>
              <a:gd name="T9" fmla="*/ 139 h 169"/>
              <a:gd name="T10" fmla="*/ 124 w 200"/>
              <a:gd name="T11" fmla="*/ 33 h 169"/>
              <a:gd name="T12" fmla="*/ 109 w 200"/>
              <a:gd name="T13" fmla="*/ 55 h 169"/>
              <a:gd name="T14" fmla="*/ 78 w 200"/>
              <a:gd name="T15" fmla="*/ 59 h 169"/>
              <a:gd name="T16" fmla="*/ 84 w 200"/>
              <a:gd name="T17" fmla="*/ 85 h 169"/>
              <a:gd name="T18" fmla="*/ 64 w 200"/>
              <a:gd name="T19" fmla="*/ 109 h 169"/>
              <a:gd name="T20" fmla="*/ 87 w 200"/>
              <a:gd name="T21" fmla="*/ 124 h 169"/>
              <a:gd name="T22" fmla="*/ 90 w 200"/>
              <a:gd name="T23" fmla="*/ 155 h 169"/>
              <a:gd name="T24" fmla="*/ 116 w 200"/>
              <a:gd name="T25" fmla="*/ 149 h 169"/>
              <a:gd name="T26" fmla="*/ 141 w 200"/>
              <a:gd name="T27" fmla="*/ 169 h 169"/>
              <a:gd name="T28" fmla="*/ 155 w 200"/>
              <a:gd name="T29" fmla="*/ 146 h 169"/>
              <a:gd name="T30" fmla="*/ 186 w 200"/>
              <a:gd name="T31" fmla="*/ 143 h 169"/>
              <a:gd name="T32" fmla="*/ 180 w 200"/>
              <a:gd name="T33" fmla="*/ 117 h 169"/>
              <a:gd name="T34" fmla="*/ 200 w 200"/>
              <a:gd name="T35" fmla="*/ 92 h 169"/>
              <a:gd name="T36" fmla="*/ 178 w 200"/>
              <a:gd name="T37" fmla="*/ 78 h 169"/>
              <a:gd name="T38" fmla="*/ 174 w 200"/>
              <a:gd name="T39" fmla="*/ 47 h 169"/>
              <a:gd name="T40" fmla="*/ 148 w 200"/>
              <a:gd name="T41" fmla="*/ 53 h 169"/>
              <a:gd name="T42" fmla="*/ 41 w 200"/>
              <a:gd name="T43" fmla="*/ 29 h 169"/>
              <a:gd name="T44" fmla="*/ 41 w 200"/>
              <a:gd name="T45" fmla="*/ 53 h 169"/>
              <a:gd name="T46" fmla="*/ 41 w 200"/>
              <a:gd name="T47" fmla="*/ 29 h 169"/>
              <a:gd name="T48" fmla="*/ 18 w 200"/>
              <a:gd name="T49" fmla="*/ 41 h 169"/>
              <a:gd name="T50" fmla="*/ 64 w 200"/>
              <a:gd name="T51" fmla="*/ 41 h 169"/>
              <a:gd name="T52" fmla="*/ 46 w 200"/>
              <a:gd name="T53" fmla="*/ 0 h 169"/>
              <a:gd name="T54" fmla="*/ 31 w 200"/>
              <a:gd name="T55" fmla="*/ 12 h 169"/>
              <a:gd name="T56" fmla="*/ 16 w 200"/>
              <a:gd name="T57" fmla="*/ 8 h 169"/>
              <a:gd name="T58" fmla="*/ 14 w 200"/>
              <a:gd name="T59" fmla="*/ 27 h 169"/>
              <a:gd name="T60" fmla="*/ 0 w 200"/>
              <a:gd name="T61" fmla="*/ 36 h 169"/>
              <a:gd name="T62" fmla="*/ 12 w 200"/>
              <a:gd name="T63" fmla="*/ 51 h 169"/>
              <a:gd name="T64" fmla="*/ 9 w 200"/>
              <a:gd name="T65" fmla="*/ 66 h 169"/>
              <a:gd name="T66" fmla="*/ 27 w 200"/>
              <a:gd name="T67" fmla="*/ 68 h 169"/>
              <a:gd name="T68" fmla="*/ 36 w 200"/>
              <a:gd name="T69" fmla="*/ 82 h 169"/>
              <a:gd name="T70" fmla="*/ 51 w 200"/>
              <a:gd name="T71" fmla="*/ 70 h 169"/>
              <a:gd name="T72" fmla="*/ 66 w 200"/>
              <a:gd name="T73" fmla="*/ 73 h 169"/>
              <a:gd name="T74" fmla="*/ 68 w 200"/>
              <a:gd name="T75" fmla="*/ 55 h 169"/>
              <a:gd name="T76" fmla="*/ 82 w 200"/>
              <a:gd name="T77" fmla="*/ 46 h 169"/>
              <a:gd name="T78" fmla="*/ 70 w 200"/>
              <a:gd name="T79" fmla="*/ 31 h 169"/>
              <a:gd name="T80" fmla="*/ 73 w 200"/>
              <a:gd name="T81" fmla="*/ 16 h 169"/>
              <a:gd name="T82" fmla="*/ 55 w 200"/>
              <a:gd name="T83" fmla="*/ 14 h 169"/>
              <a:gd name="T84" fmla="*/ 46 w 200"/>
              <a:gd name="T85" fmla="*/ 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00" h="169">
                <a:moveTo>
                  <a:pt x="132" y="82"/>
                </a:moveTo>
                <a:cubicBezTo>
                  <a:pt x="121" y="82"/>
                  <a:pt x="113" y="90"/>
                  <a:pt x="113" y="101"/>
                </a:cubicBezTo>
                <a:cubicBezTo>
                  <a:pt x="113" y="112"/>
                  <a:pt x="121" y="120"/>
                  <a:pt x="132" y="120"/>
                </a:cubicBezTo>
                <a:cubicBezTo>
                  <a:pt x="143" y="120"/>
                  <a:pt x="151" y="112"/>
                  <a:pt x="151" y="101"/>
                </a:cubicBezTo>
                <a:cubicBezTo>
                  <a:pt x="151" y="90"/>
                  <a:pt x="143" y="82"/>
                  <a:pt x="132" y="82"/>
                </a:cubicBezTo>
                <a:moveTo>
                  <a:pt x="132" y="139"/>
                </a:moveTo>
                <a:cubicBezTo>
                  <a:pt x="111" y="139"/>
                  <a:pt x="94" y="122"/>
                  <a:pt x="94" y="101"/>
                </a:cubicBezTo>
                <a:cubicBezTo>
                  <a:pt x="94" y="80"/>
                  <a:pt x="111" y="63"/>
                  <a:pt x="132" y="63"/>
                </a:cubicBezTo>
                <a:cubicBezTo>
                  <a:pt x="153" y="63"/>
                  <a:pt x="170" y="80"/>
                  <a:pt x="170" y="101"/>
                </a:cubicBezTo>
                <a:cubicBezTo>
                  <a:pt x="170" y="122"/>
                  <a:pt x="153" y="139"/>
                  <a:pt x="132" y="139"/>
                </a:cubicBezTo>
                <a:moveTo>
                  <a:pt x="141" y="33"/>
                </a:moveTo>
                <a:cubicBezTo>
                  <a:pt x="124" y="33"/>
                  <a:pt x="124" y="33"/>
                  <a:pt x="124" y="33"/>
                </a:cubicBezTo>
                <a:cubicBezTo>
                  <a:pt x="116" y="53"/>
                  <a:pt x="116" y="53"/>
                  <a:pt x="116" y="53"/>
                </a:cubicBezTo>
                <a:cubicBezTo>
                  <a:pt x="114" y="54"/>
                  <a:pt x="111" y="54"/>
                  <a:pt x="109" y="55"/>
                </a:cubicBezTo>
                <a:cubicBezTo>
                  <a:pt x="90" y="47"/>
                  <a:pt x="90" y="47"/>
                  <a:pt x="90" y="47"/>
                </a:cubicBezTo>
                <a:cubicBezTo>
                  <a:pt x="78" y="59"/>
                  <a:pt x="78" y="59"/>
                  <a:pt x="78" y="59"/>
                </a:cubicBezTo>
                <a:cubicBezTo>
                  <a:pt x="87" y="78"/>
                  <a:pt x="87" y="78"/>
                  <a:pt x="87" y="78"/>
                </a:cubicBezTo>
                <a:cubicBezTo>
                  <a:pt x="85" y="80"/>
                  <a:pt x="85" y="83"/>
                  <a:pt x="84" y="85"/>
                </a:cubicBezTo>
                <a:cubicBezTo>
                  <a:pt x="64" y="92"/>
                  <a:pt x="64" y="92"/>
                  <a:pt x="64" y="92"/>
                </a:cubicBezTo>
                <a:cubicBezTo>
                  <a:pt x="64" y="109"/>
                  <a:pt x="64" y="109"/>
                  <a:pt x="64" y="109"/>
                </a:cubicBezTo>
                <a:cubicBezTo>
                  <a:pt x="84" y="117"/>
                  <a:pt x="84" y="117"/>
                  <a:pt x="84" y="117"/>
                </a:cubicBezTo>
                <a:cubicBezTo>
                  <a:pt x="85" y="119"/>
                  <a:pt x="85" y="122"/>
                  <a:pt x="87" y="124"/>
                </a:cubicBezTo>
                <a:cubicBezTo>
                  <a:pt x="78" y="143"/>
                  <a:pt x="78" y="143"/>
                  <a:pt x="78" y="143"/>
                </a:cubicBezTo>
                <a:cubicBezTo>
                  <a:pt x="90" y="155"/>
                  <a:pt x="90" y="155"/>
                  <a:pt x="90" y="155"/>
                </a:cubicBezTo>
                <a:cubicBezTo>
                  <a:pt x="109" y="146"/>
                  <a:pt x="109" y="146"/>
                  <a:pt x="109" y="146"/>
                </a:cubicBezTo>
                <a:cubicBezTo>
                  <a:pt x="111" y="148"/>
                  <a:pt x="114" y="148"/>
                  <a:pt x="116" y="149"/>
                </a:cubicBezTo>
                <a:cubicBezTo>
                  <a:pt x="124" y="169"/>
                  <a:pt x="124" y="169"/>
                  <a:pt x="124" y="169"/>
                </a:cubicBezTo>
                <a:cubicBezTo>
                  <a:pt x="141" y="169"/>
                  <a:pt x="141" y="169"/>
                  <a:pt x="141" y="169"/>
                </a:cubicBezTo>
                <a:cubicBezTo>
                  <a:pt x="148" y="149"/>
                  <a:pt x="148" y="149"/>
                  <a:pt x="148" y="149"/>
                </a:cubicBezTo>
                <a:cubicBezTo>
                  <a:pt x="150" y="148"/>
                  <a:pt x="153" y="148"/>
                  <a:pt x="155" y="146"/>
                </a:cubicBezTo>
                <a:cubicBezTo>
                  <a:pt x="174" y="155"/>
                  <a:pt x="174" y="155"/>
                  <a:pt x="174" y="155"/>
                </a:cubicBezTo>
                <a:cubicBezTo>
                  <a:pt x="186" y="143"/>
                  <a:pt x="186" y="143"/>
                  <a:pt x="186" y="143"/>
                </a:cubicBezTo>
                <a:cubicBezTo>
                  <a:pt x="178" y="124"/>
                  <a:pt x="178" y="124"/>
                  <a:pt x="178" y="124"/>
                </a:cubicBezTo>
                <a:cubicBezTo>
                  <a:pt x="179" y="122"/>
                  <a:pt x="180" y="119"/>
                  <a:pt x="180" y="117"/>
                </a:cubicBezTo>
                <a:cubicBezTo>
                  <a:pt x="200" y="109"/>
                  <a:pt x="200" y="109"/>
                  <a:pt x="200" y="109"/>
                </a:cubicBezTo>
                <a:cubicBezTo>
                  <a:pt x="200" y="92"/>
                  <a:pt x="200" y="92"/>
                  <a:pt x="200" y="92"/>
                </a:cubicBezTo>
                <a:cubicBezTo>
                  <a:pt x="180" y="85"/>
                  <a:pt x="180" y="85"/>
                  <a:pt x="180" y="85"/>
                </a:cubicBezTo>
                <a:cubicBezTo>
                  <a:pt x="180" y="83"/>
                  <a:pt x="179" y="80"/>
                  <a:pt x="178" y="78"/>
                </a:cubicBezTo>
                <a:cubicBezTo>
                  <a:pt x="186" y="59"/>
                  <a:pt x="186" y="59"/>
                  <a:pt x="186" y="59"/>
                </a:cubicBezTo>
                <a:cubicBezTo>
                  <a:pt x="174" y="47"/>
                  <a:pt x="174" y="47"/>
                  <a:pt x="174" y="47"/>
                </a:cubicBezTo>
                <a:cubicBezTo>
                  <a:pt x="155" y="55"/>
                  <a:pt x="155" y="55"/>
                  <a:pt x="155" y="55"/>
                </a:cubicBezTo>
                <a:cubicBezTo>
                  <a:pt x="153" y="54"/>
                  <a:pt x="150" y="54"/>
                  <a:pt x="148" y="53"/>
                </a:cubicBezTo>
                <a:cubicBezTo>
                  <a:pt x="141" y="33"/>
                  <a:pt x="141" y="33"/>
                  <a:pt x="141" y="33"/>
                </a:cubicBezTo>
                <a:moveTo>
                  <a:pt x="41" y="29"/>
                </a:moveTo>
                <a:cubicBezTo>
                  <a:pt x="35" y="29"/>
                  <a:pt x="29" y="35"/>
                  <a:pt x="29" y="41"/>
                </a:cubicBezTo>
                <a:cubicBezTo>
                  <a:pt x="29" y="47"/>
                  <a:pt x="35" y="53"/>
                  <a:pt x="41" y="53"/>
                </a:cubicBezTo>
                <a:cubicBezTo>
                  <a:pt x="47" y="53"/>
                  <a:pt x="53" y="47"/>
                  <a:pt x="53" y="41"/>
                </a:cubicBezTo>
                <a:cubicBezTo>
                  <a:pt x="53" y="35"/>
                  <a:pt x="47" y="29"/>
                  <a:pt x="41" y="29"/>
                </a:cubicBezTo>
                <a:moveTo>
                  <a:pt x="41" y="64"/>
                </a:moveTo>
                <a:cubicBezTo>
                  <a:pt x="28" y="64"/>
                  <a:pt x="18" y="54"/>
                  <a:pt x="18" y="41"/>
                </a:cubicBezTo>
                <a:cubicBezTo>
                  <a:pt x="18" y="28"/>
                  <a:pt x="28" y="18"/>
                  <a:pt x="41" y="18"/>
                </a:cubicBezTo>
                <a:cubicBezTo>
                  <a:pt x="54" y="18"/>
                  <a:pt x="64" y="28"/>
                  <a:pt x="64" y="41"/>
                </a:cubicBezTo>
                <a:cubicBezTo>
                  <a:pt x="64" y="54"/>
                  <a:pt x="54" y="64"/>
                  <a:pt x="41" y="64"/>
                </a:cubicBezTo>
                <a:moveTo>
                  <a:pt x="46" y="0"/>
                </a:moveTo>
                <a:cubicBezTo>
                  <a:pt x="36" y="0"/>
                  <a:pt x="36" y="0"/>
                  <a:pt x="36" y="0"/>
                </a:cubicBezTo>
                <a:cubicBezTo>
                  <a:pt x="31" y="12"/>
                  <a:pt x="31" y="12"/>
                  <a:pt x="31" y="12"/>
                </a:cubicBezTo>
                <a:cubicBezTo>
                  <a:pt x="30" y="12"/>
                  <a:pt x="29" y="13"/>
                  <a:pt x="27" y="14"/>
                </a:cubicBezTo>
                <a:cubicBezTo>
                  <a:pt x="16" y="8"/>
                  <a:pt x="16" y="8"/>
                  <a:pt x="16" y="8"/>
                </a:cubicBezTo>
                <a:cubicBezTo>
                  <a:pt x="9" y="16"/>
                  <a:pt x="9" y="16"/>
                  <a:pt x="9" y="16"/>
                </a:cubicBezTo>
                <a:cubicBezTo>
                  <a:pt x="14" y="27"/>
                  <a:pt x="14" y="27"/>
                  <a:pt x="14" y="27"/>
                </a:cubicBezTo>
                <a:cubicBezTo>
                  <a:pt x="13" y="29"/>
                  <a:pt x="12" y="30"/>
                  <a:pt x="12" y="31"/>
                </a:cubicBezTo>
                <a:cubicBezTo>
                  <a:pt x="0" y="36"/>
                  <a:pt x="0" y="36"/>
                  <a:pt x="0" y="36"/>
                </a:cubicBezTo>
                <a:cubicBezTo>
                  <a:pt x="0" y="46"/>
                  <a:pt x="0" y="46"/>
                  <a:pt x="0" y="46"/>
                </a:cubicBezTo>
                <a:cubicBezTo>
                  <a:pt x="12" y="51"/>
                  <a:pt x="12" y="51"/>
                  <a:pt x="12" y="51"/>
                </a:cubicBezTo>
                <a:cubicBezTo>
                  <a:pt x="12" y="52"/>
                  <a:pt x="13" y="53"/>
                  <a:pt x="14" y="55"/>
                </a:cubicBezTo>
                <a:cubicBezTo>
                  <a:pt x="9" y="66"/>
                  <a:pt x="9" y="66"/>
                  <a:pt x="9" y="66"/>
                </a:cubicBezTo>
                <a:cubicBezTo>
                  <a:pt x="16" y="73"/>
                  <a:pt x="16" y="73"/>
                  <a:pt x="16" y="73"/>
                </a:cubicBezTo>
                <a:cubicBezTo>
                  <a:pt x="27" y="68"/>
                  <a:pt x="27" y="68"/>
                  <a:pt x="27" y="68"/>
                </a:cubicBezTo>
                <a:cubicBezTo>
                  <a:pt x="29" y="69"/>
                  <a:pt x="30" y="70"/>
                  <a:pt x="31" y="70"/>
                </a:cubicBezTo>
                <a:cubicBezTo>
                  <a:pt x="36" y="82"/>
                  <a:pt x="36" y="82"/>
                  <a:pt x="36" y="82"/>
                </a:cubicBezTo>
                <a:cubicBezTo>
                  <a:pt x="46" y="82"/>
                  <a:pt x="46" y="82"/>
                  <a:pt x="46" y="82"/>
                </a:cubicBezTo>
                <a:cubicBezTo>
                  <a:pt x="51" y="70"/>
                  <a:pt x="51" y="70"/>
                  <a:pt x="51" y="70"/>
                </a:cubicBezTo>
                <a:cubicBezTo>
                  <a:pt x="52" y="70"/>
                  <a:pt x="53" y="69"/>
                  <a:pt x="55" y="68"/>
                </a:cubicBezTo>
                <a:cubicBezTo>
                  <a:pt x="66" y="73"/>
                  <a:pt x="66" y="73"/>
                  <a:pt x="66" y="73"/>
                </a:cubicBezTo>
                <a:cubicBezTo>
                  <a:pt x="73" y="66"/>
                  <a:pt x="73" y="66"/>
                  <a:pt x="73" y="66"/>
                </a:cubicBezTo>
                <a:cubicBezTo>
                  <a:pt x="68" y="55"/>
                  <a:pt x="68" y="55"/>
                  <a:pt x="68" y="55"/>
                </a:cubicBezTo>
                <a:cubicBezTo>
                  <a:pt x="69" y="53"/>
                  <a:pt x="70" y="52"/>
                  <a:pt x="70" y="51"/>
                </a:cubicBezTo>
                <a:cubicBezTo>
                  <a:pt x="82" y="46"/>
                  <a:pt x="82" y="46"/>
                  <a:pt x="82" y="46"/>
                </a:cubicBezTo>
                <a:cubicBezTo>
                  <a:pt x="82" y="36"/>
                  <a:pt x="82" y="36"/>
                  <a:pt x="82" y="36"/>
                </a:cubicBezTo>
                <a:cubicBezTo>
                  <a:pt x="70" y="31"/>
                  <a:pt x="70" y="31"/>
                  <a:pt x="70" y="31"/>
                </a:cubicBezTo>
                <a:cubicBezTo>
                  <a:pt x="70" y="30"/>
                  <a:pt x="69" y="29"/>
                  <a:pt x="68" y="27"/>
                </a:cubicBezTo>
                <a:cubicBezTo>
                  <a:pt x="73" y="16"/>
                  <a:pt x="73" y="16"/>
                  <a:pt x="73" y="16"/>
                </a:cubicBezTo>
                <a:cubicBezTo>
                  <a:pt x="66" y="8"/>
                  <a:pt x="66" y="8"/>
                  <a:pt x="66" y="8"/>
                </a:cubicBezTo>
                <a:cubicBezTo>
                  <a:pt x="55" y="14"/>
                  <a:pt x="55" y="14"/>
                  <a:pt x="55" y="14"/>
                </a:cubicBezTo>
                <a:cubicBezTo>
                  <a:pt x="53" y="13"/>
                  <a:pt x="52" y="12"/>
                  <a:pt x="51" y="12"/>
                </a:cubicBezTo>
                <a:cubicBezTo>
                  <a:pt x="46" y="0"/>
                  <a:pt x="46" y="0"/>
                  <a:pt x="46"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ru-RU"/>
          </a:p>
        </p:txBody>
      </p:sp>
      <p:cxnSp>
        <p:nvCxnSpPr>
          <p:cNvPr id="57" name="Straight Connector 30"/>
          <p:cNvCxnSpPr>
            <a:cxnSpLocks/>
          </p:cNvCxnSpPr>
          <p:nvPr/>
        </p:nvCxnSpPr>
        <p:spPr>
          <a:xfrm flipH="1">
            <a:off x="6096000" y="0"/>
            <a:ext cx="3278" cy="522514"/>
          </a:xfrm>
          <a:prstGeom prst="line">
            <a:avLst/>
          </a:prstGeom>
          <a:ln>
            <a:solidFill>
              <a:srgbClr val="007ABF"/>
            </a:solidFill>
            <a:headEnd type="none"/>
            <a:tailEnd type="oval"/>
          </a:ln>
        </p:spPr>
        <p:style>
          <a:lnRef idx="3">
            <a:schemeClr val="accent5"/>
          </a:lnRef>
          <a:fillRef idx="0">
            <a:schemeClr val="accent5"/>
          </a:fillRef>
          <a:effectRef idx="2">
            <a:schemeClr val="accent5"/>
          </a:effectRef>
          <a:fontRef idx="minor">
            <a:schemeClr val="tx1"/>
          </a:fontRef>
        </p:style>
      </p:cxnSp>
      <p:sp>
        <p:nvSpPr>
          <p:cNvPr id="61" name="Rectangle: Rounded Corners 3">
            <a:extLst>
              <a:ext uri="{FF2B5EF4-FFF2-40B4-BE49-F238E27FC236}">
                <a16:creationId xmlns:a16="http://schemas.microsoft.com/office/drawing/2014/main" id="{F57BFB32-1148-46E9-ACBC-548F16E4630C}"/>
              </a:ext>
            </a:extLst>
          </p:cNvPr>
          <p:cNvSpPr/>
          <p:nvPr/>
        </p:nvSpPr>
        <p:spPr>
          <a:xfrm>
            <a:off x="-2134610" y="5934869"/>
            <a:ext cx="5000240" cy="605674"/>
          </a:xfrm>
          <a:prstGeom prst="roundRect">
            <a:avLst>
              <a:gd name="adj" fmla="val 50000"/>
            </a:avLst>
          </a:prstGeom>
          <a:solidFill>
            <a:srgbClr val="536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TextBox 4">
            <a:extLst>
              <a:ext uri="{FF2B5EF4-FFF2-40B4-BE49-F238E27FC236}">
                <a16:creationId xmlns:a16="http://schemas.microsoft.com/office/drawing/2014/main" id="{52714708-4D0E-4C43-9967-F52F2F2E029E}"/>
              </a:ext>
            </a:extLst>
          </p:cNvPr>
          <p:cNvSpPr txBox="1"/>
          <p:nvPr/>
        </p:nvSpPr>
        <p:spPr>
          <a:xfrm>
            <a:off x="68455" y="6053040"/>
            <a:ext cx="2378004" cy="369332"/>
          </a:xfrm>
          <a:prstGeom prst="rect">
            <a:avLst/>
          </a:prstGeom>
          <a:noFill/>
        </p:spPr>
        <p:txBody>
          <a:bodyPr wrap="square" rtlCol="0">
            <a:spAutoFit/>
          </a:bodyPr>
          <a:lstStyle/>
          <a:p>
            <a:pPr algn="ctr"/>
            <a:r>
              <a:rPr lang="en-US" dirty="0">
                <a:solidFill>
                  <a:schemeClr val="bg1"/>
                </a:solidFill>
              </a:rPr>
              <a:t>Presentation plan</a:t>
            </a:r>
          </a:p>
        </p:txBody>
      </p:sp>
      <p:grpSp>
        <p:nvGrpSpPr>
          <p:cNvPr id="63" name="Group 68">
            <a:extLst>
              <a:ext uri="{FF2B5EF4-FFF2-40B4-BE49-F238E27FC236}">
                <a16:creationId xmlns:a16="http://schemas.microsoft.com/office/drawing/2014/main" id="{2FCFBD09-7EDB-4B12-827D-4E6D4095C842}"/>
              </a:ext>
            </a:extLst>
          </p:cNvPr>
          <p:cNvGrpSpPr/>
          <p:nvPr/>
        </p:nvGrpSpPr>
        <p:grpSpPr>
          <a:xfrm>
            <a:off x="1605614" y="1543230"/>
            <a:ext cx="2118057" cy="732847"/>
            <a:chOff x="2421211" y="5618122"/>
            <a:chExt cx="1721198" cy="732847"/>
          </a:xfrm>
        </p:grpSpPr>
        <p:sp>
          <p:nvSpPr>
            <p:cNvPr id="81" name="Text Placeholder 53">
              <a:extLst>
                <a:ext uri="{FF2B5EF4-FFF2-40B4-BE49-F238E27FC236}">
                  <a16:creationId xmlns:a16="http://schemas.microsoft.com/office/drawing/2014/main" id="{D2056B6E-9520-410E-93D1-1097B5D69614}"/>
                </a:ext>
              </a:extLst>
            </p:cNvPr>
            <p:cNvSpPr txBox="1">
              <a:spLocks/>
            </p:cNvSpPr>
            <p:nvPr/>
          </p:nvSpPr>
          <p:spPr>
            <a:xfrm>
              <a:off x="2421211" y="5868488"/>
              <a:ext cx="1703707" cy="48248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Font typeface="Arial" panose="020B0604020202020204" pitchFamily="34" charset="0"/>
                <a:buNone/>
              </a:pPr>
              <a:endParaRPr lang="en-US" sz="1200" dirty="0">
                <a:solidFill>
                  <a:schemeClr val="tx1">
                    <a:lumMod val="50000"/>
                  </a:schemeClr>
                </a:solidFill>
                <a:latin typeface="Montserrat Light" panose="00000400000000000000" pitchFamily="50" charset="-52"/>
              </a:endParaRPr>
            </a:p>
          </p:txBody>
        </p:sp>
        <p:sp>
          <p:nvSpPr>
            <p:cNvPr id="83" name="Text Placeholder 56">
              <a:extLst>
                <a:ext uri="{FF2B5EF4-FFF2-40B4-BE49-F238E27FC236}">
                  <a16:creationId xmlns:a16="http://schemas.microsoft.com/office/drawing/2014/main" id="{32937191-E07D-4A16-8A84-9009660574C7}"/>
                </a:ext>
              </a:extLst>
            </p:cNvPr>
            <p:cNvSpPr txBox="1">
              <a:spLocks/>
            </p:cNvSpPr>
            <p:nvPr/>
          </p:nvSpPr>
          <p:spPr>
            <a:xfrm>
              <a:off x="2440607" y="5618122"/>
              <a:ext cx="1701802" cy="3743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b="1" dirty="0">
                  <a:solidFill>
                    <a:schemeClr val="accent5"/>
                  </a:solidFill>
                </a:rPr>
                <a:t>Introduction</a:t>
              </a:r>
              <a:endParaRPr lang="ru-RU" sz="1600" b="1" dirty="0">
                <a:solidFill>
                  <a:schemeClr val="accent5"/>
                </a:solidFill>
              </a:endParaRPr>
            </a:p>
          </p:txBody>
        </p:sp>
      </p:grpSp>
      <p:grpSp>
        <p:nvGrpSpPr>
          <p:cNvPr id="89" name="Group 68">
            <a:extLst>
              <a:ext uri="{FF2B5EF4-FFF2-40B4-BE49-F238E27FC236}">
                <a16:creationId xmlns:a16="http://schemas.microsoft.com/office/drawing/2014/main" id="{2FCFBD09-7EDB-4B12-827D-4E6D4095C842}"/>
              </a:ext>
            </a:extLst>
          </p:cNvPr>
          <p:cNvGrpSpPr/>
          <p:nvPr/>
        </p:nvGrpSpPr>
        <p:grpSpPr>
          <a:xfrm>
            <a:off x="6990725" y="2089532"/>
            <a:ext cx="2118057" cy="732847"/>
            <a:chOff x="2421211" y="5618122"/>
            <a:chExt cx="1721198" cy="732847"/>
          </a:xfrm>
        </p:grpSpPr>
        <p:sp>
          <p:nvSpPr>
            <p:cNvPr id="91" name="Text Placeholder 53">
              <a:extLst>
                <a:ext uri="{FF2B5EF4-FFF2-40B4-BE49-F238E27FC236}">
                  <a16:creationId xmlns:a16="http://schemas.microsoft.com/office/drawing/2014/main" id="{D2056B6E-9520-410E-93D1-1097B5D69614}"/>
                </a:ext>
              </a:extLst>
            </p:cNvPr>
            <p:cNvSpPr txBox="1">
              <a:spLocks/>
            </p:cNvSpPr>
            <p:nvPr/>
          </p:nvSpPr>
          <p:spPr>
            <a:xfrm>
              <a:off x="2421211" y="5868488"/>
              <a:ext cx="1703707" cy="48248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Font typeface="Arial" panose="020B0604020202020204" pitchFamily="34" charset="0"/>
                <a:buNone/>
              </a:pPr>
              <a:endParaRPr lang="en-US" sz="1200" dirty="0">
                <a:solidFill>
                  <a:schemeClr val="tx1">
                    <a:lumMod val="50000"/>
                  </a:schemeClr>
                </a:solidFill>
                <a:latin typeface="Montserrat Light" panose="00000400000000000000" pitchFamily="50" charset="-52"/>
              </a:endParaRPr>
            </a:p>
          </p:txBody>
        </p:sp>
        <p:sp>
          <p:nvSpPr>
            <p:cNvPr id="92" name="Text Placeholder 56">
              <a:extLst>
                <a:ext uri="{FF2B5EF4-FFF2-40B4-BE49-F238E27FC236}">
                  <a16:creationId xmlns:a16="http://schemas.microsoft.com/office/drawing/2014/main" id="{32937191-E07D-4A16-8A84-9009660574C7}"/>
                </a:ext>
              </a:extLst>
            </p:cNvPr>
            <p:cNvSpPr txBox="1">
              <a:spLocks/>
            </p:cNvSpPr>
            <p:nvPr/>
          </p:nvSpPr>
          <p:spPr>
            <a:xfrm>
              <a:off x="2440607" y="5618122"/>
              <a:ext cx="1701802" cy="3743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b="1" dirty="0">
                  <a:solidFill>
                    <a:schemeClr val="accent1"/>
                  </a:solidFill>
                </a:rPr>
                <a:t>Implementation</a:t>
              </a:r>
              <a:endParaRPr lang="ru-RU" sz="1600" b="1" dirty="0">
                <a:solidFill>
                  <a:schemeClr val="accent5"/>
                </a:solidFill>
              </a:endParaRPr>
            </a:p>
          </p:txBody>
        </p:sp>
      </p:grpSp>
      <p:grpSp>
        <p:nvGrpSpPr>
          <p:cNvPr id="105" name="Group 68">
            <a:extLst>
              <a:ext uri="{FF2B5EF4-FFF2-40B4-BE49-F238E27FC236}">
                <a16:creationId xmlns:a16="http://schemas.microsoft.com/office/drawing/2014/main" id="{2FCFBD09-7EDB-4B12-827D-4E6D4095C842}"/>
              </a:ext>
            </a:extLst>
          </p:cNvPr>
          <p:cNvGrpSpPr/>
          <p:nvPr/>
        </p:nvGrpSpPr>
        <p:grpSpPr>
          <a:xfrm>
            <a:off x="8761069" y="929143"/>
            <a:ext cx="2118057" cy="732847"/>
            <a:chOff x="2421211" y="5618122"/>
            <a:chExt cx="1721198" cy="732847"/>
          </a:xfrm>
        </p:grpSpPr>
        <p:sp>
          <p:nvSpPr>
            <p:cNvPr id="106" name="Text Placeholder 53">
              <a:extLst>
                <a:ext uri="{FF2B5EF4-FFF2-40B4-BE49-F238E27FC236}">
                  <a16:creationId xmlns:a16="http://schemas.microsoft.com/office/drawing/2014/main" id="{D2056B6E-9520-410E-93D1-1097B5D69614}"/>
                </a:ext>
              </a:extLst>
            </p:cNvPr>
            <p:cNvSpPr txBox="1">
              <a:spLocks/>
            </p:cNvSpPr>
            <p:nvPr/>
          </p:nvSpPr>
          <p:spPr>
            <a:xfrm>
              <a:off x="2421211" y="5868488"/>
              <a:ext cx="1703707" cy="48248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Font typeface="Arial" panose="020B0604020202020204" pitchFamily="34" charset="0"/>
                <a:buNone/>
              </a:pPr>
              <a:endParaRPr lang="en-US" sz="1200" dirty="0">
                <a:solidFill>
                  <a:schemeClr val="tx1">
                    <a:lumMod val="50000"/>
                  </a:schemeClr>
                </a:solidFill>
                <a:latin typeface="Montserrat Light" panose="00000400000000000000" pitchFamily="50" charset="-52"/>
              </a:endParaRPr>
            </a:p>
          </p:txBody>
        </p:sp>
        <p:sp>
          <p:nvSpPr>
            <p:cNvPr id="107" name="Text Placeholder 56">
              <a:extLst>
                <a:ext uri="{FF2B5EF4-FFF2-40B4-BE49-F238E27FC236}">
                  <a16:creationId xmlns:a16="http://schemas.microsoft.com/office/drawing/2014/main" id="{32937191-E07D-4A16-8A84-9009660574C7}"/>
                </a:ext>
              </a:extLst>
            </p:cNvPr>
            <p:cNvSpPr txBox="1">
              <a:spLocks/>
            </p:cNvSpPr>
            <p:nvPr/>
          </p:nvSpPr>
          <p:spPr>
            <a:xfrm>
              <a:off x="2440607" y="5618122"/>
              <a:ext cx="1701802" cy="3743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600" b="1" dirty="0">
                  <a:solidFill>
                    <a:schemeClr val="accent6"/>
                  </a:solidFill>
                </a:rPr>
                <a:t>Conclusion</a:t>
              </a:r>
              <a:endParaRPr lang="ru-RU" sz="1600" b="1" dirty="0">
                <a:solidFill>
                  <a:schemeClr val="accent6"/>
                </a:solidFill>
              </a:endParaRPr>
            </a:p>
            <a:p>
              <a:pPr marL="0" indent="0" algn="ctr">
                <a:buNone/>
              </a:pPr>
              <a:endParaRPr lang="ru-RU" sz="1600" b="1" dirty="0">
                <a:solidFill>
                  <a:schemeClr val="accent5"/>
                </a:solidFill>
              </a:endParaRPr>
            </a:p>
          </p:txBody>
        </p:sp>
      </p:grpSp>
    </p:spTree>
    <p:extLst>
      <p:ext uri="{BB962C8B-B14F-4D97-AF65-F5344CB8AC3E}">
        <p14:creationId xmlns:p14="http://schemas.microsoft.com/office/powerpoint/2010/main" val="130515503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25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nodeType="withEffect">
                                  <p:stCondLst>
                                    <p:cond delay="500"/>
                                  </p:stCondLst>
                                  <p:childTnLst>
                                    <p:set>
                                      <p:cBhvr>
                                        <p:cTn id="12" dur="1" fill="hold">
                                          <p:stCondLst>
                                            <p:cond delay="0"/>
                                          </p:stCondLst>
                                        </p:cTn>
                                        <p:tgtEl>
                                          <p:spTgt spid="56"/>
                                        </p:tgtEl>
                                        <p:attrNameLst>
                                          <p:attrName>style.visibility</p:attrName>
                                        </p:attrNameLst>
                                      </p:cBhvr>
                                      <p:to>
                                        <p:strVal val="visible"/>
                                      </p:to>
                                    </p:set>
                                    <p:animEffect transition="in" filter="fade">
                                      <p:cBhvr>
                                        <p:cTn id="13" dur="500"/>
                                        <p:tgtEl>
                                          <p:spTgt spid="56"/>
                                        </p:tgtEl>
                                      </p:cBhvr>
                                    </p:animEffect>
                                  </p:childTnLst>
                                </p:cTn>
                              </p:par>
                              <p:par>
                                <p:cTn id="14" presetID="10" presetClass="entr" presetSubtype="0" fill="hold" nodeType="withEffect">
                                  <p:stCondLst>
                                    <p:cond delay="1000"/>
                                  </p:stCondLst>
                                  <p:childTnLst>
                                    <p:set>
                                      <p:cBhvr>
                                        <p:cTn id="15" dur="1" fill="hold">
                                          <p:stCondLst>
                                            <p:cond delay="0"/>
                                          </p:stCondLst>
                                        </p:cTn>
                                        <p:tgtEl>
                                          <p:spTgt spid="58"/>
                                        </p:tgtEl>
                                        <p:attrNameLst>
                                          <p:attrName>style.visibility</p:attrName>
                                        </p:attrNameLst>
                                      </p:cBhvr>
                                      <p:to>
                                        <p:strVal val="visible"/>
                                      </p:to>
                                    </p:set>
                                    <p:animEffect transition="in" filter="fade">
                                      <p:cBhvr>
                                        <p:cTn id="16" dur="500"/>
                                        <p:tgtEl>
                                          <p:spTgt spid="58"/>
                                        </p:tgtEl>
                                      </p:cBhvr>
                                    </p:animEffect>
                                  </p:childTnLst>
                                </p:cTn>
                              </p:par>
                              <p:par>
                                <p:cTn id="17" presetID="10" presetClass="entr" presetSubtype="0" fill="hold" grpId="1" nodeType="withEffect">
                                  <p:stCondLst>
                                    <p:cond delay="50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250"/>
                                        <p:tgtEl>
                                          <p:spTgt spid="9"/>
                                        </p:tgtEl>
                                      </p:cBhvr>
                                    </p:animEffect>
                                  </p:childTnLst>
                                </p:cTn>
                              </p:par>
                              <p:par>
                                <p:cTn id="20" presetID="0" presetClass="path" presetSubtype="0" decel="100000" fill="hold" grpId="0" nodeType="withEffect">
                                  <p:stCondLst>
                                    <p:cond delay="500"/>
                                  </p:stCondLst>
                                  <p:childTnLst>
                                    <p:animMotion origin="layout" path="M 0.14636 0.51458 C 0.14662 0.4662 0.14675 0.41805 0.14701 0.36991 L -0.00065 0.36574 L -0.00065 -0.0044 " pathEditMode="relative" ptsTypes="AAAA">
                                      <p:cBhvr>
                                        <p:cTn id="21" dur="2000" fill="hold"/>
                                        <p:tgtEl>
                                          <p:spTgt spid="9"/>
                                        </p:tgtEl>
                                        <p:attrNameLst>
                                          <p:attrName>ppt_x</p:attrName>
                                          <p:attrName>ppt_y</p:attrName>
                                        </p:attrNameLst>
                                      </p:cBhvr>
                                    </p:animMotion>
                                  </p:childTnLst>
                                </p:cTn>
                              </p:par>
                              <p:par>
                                <p:cTn id="22" presetID="10" presetClass="entr" presetSubtype="0" fill="hold" grpId="1" nodeType="withEffect">
                                  <p:stCondLst>
                                    <p:cond delay="100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250"/>
                                        <p:tgtEl>
                                          <p:spTgt spid="10"/>
                                        </p:tgtEl>
                                      </p:cBhvr>
                                    </p:animEffect>
                                  </p:childTnLst>
                                </p:cTn>
                              </p:par>
                              <p:par>
                                <p:cTn id="25" presetID="0" presetClass="path" presetSubtype="0" decel="100000" fill="hold" grpId="0" nodeType="withEffect">
                                  <p:stCondLst>
                                    <p:cond delay="1000"/>
                                  </p:stCondLst>
                                  <p:childTnLst>
                                    <p:animMotion origin="layout" path="M 0.29388 0.67477 C 0.29414 0.58264 0.29414 0.49097 0.29453 0.39908 L 0.29453 0.39954 C 0.29375 0.39583 0.29283 0.39306 0.29218 0.38958 C 0.28997 0.3794 0.29218 0.38519 0.28932 0.37917 C 0.28828 0.37384 0.28867 0.37292 0.28515 0.3706 C 0.28398 0.36991 0.28281 0.36898 0.28164 0.36829 C 0.28125 0.36759 0.28059 0.36644 0.27994 0.36597 C 0.2789 0.36482 0.2763 0.36366 0.27539 0.36343 C 0.27096 0.36204 0.27161 0.36204 0.26901 0.36204 L 0.01562 0.36204 L 0.01562 0.3625 L 0.01106 0.35857 C 0.01041 0.35833 0.00976 0.3581 0.00924 0.35764 C 0.00807 0.35625 0.00703 0.3544 0.00586 0.35278 C 0.0052 0.35185 0.00468 0.35093 0.00403 0.35023 C 0.00377 0.34931 0.00338 0.34769 0.00299 0.34676 C 0.00247 0.34537 0.00156 0.34468 0.00117 0.34306 C 0.00065 0.34097 0.00039 0.33843 4.16667E-6 0.33588 C -0.00013 0.33496 -0.00039 0.33357 -0.00052 0.33264 C -0.00118 0.32338 -0.00105 0.32778 -0.00105 0.31945 C -0.00092 0.2294 -0.00013 0.08935 4.16667E-6 -1.48148E-6 " pathEditMode="relative" rAng="0" ptsTypes="AAAAAAAAAAAAAAAAAAAAAA">
                                      <p:cBhvr>
                                        <p:cTn id="26" dur="2500" fill="hold"/>
                                        <p:tgtEl>
                                          <p:spTgt spid="10"/>
                                        </p:tgtEl>
                                        <p:attrNameLst>
                                          <p:attrName>ppt_x</p:attrName>
                                          <p:attrName>ppt_y</p:attrName>
                                        </p:attrNameLst>
                                      </p:cBhvr>
                                      <p:rCtr x="-14727" y="-33750"/>
                                    </p:animMotion>
                                  </p:childTnLst>
                                </p:cTn>
                              </p:par>
                              <p:par>
                                <p:cTn id="27" presetID="10" presetClass="entr" presetSubtype="0" fill="hold" grpId="0" nodeType="withEffect">
                                  <p:stCondLst>
                                    <p:cond delay="150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250"/>
                                        <p:tgtEl>
                                          <p:spTgt spid="7"/>
                                        </p:tgtEl>
                                      </p:cBhvr>
                                    </p:animEffect>
                                  </p:childTnLst>
                                </p:cTn>
                              </p:par>
                              <p:par>
                                <p:cTn id="30" presetID="0" presetClass="path" presetSubtype="0" decel="100000" fill="hold" grpId="1" nodeType="withEffect">
                                  <p:stCondLst>
                                    <p:cond delay="1500"/>
                                  </p:stCondLst>
                                  <p:childTnLst>
                                    <p:animMotion origin="layout" path="M -0.14921 0.58357 L -0.14921 0.3507 L 0.00026 0.3507 L 0.00026 -0.00625 " pathEditMode="relative" ptsTypes="AAAA">
                                      <p:cBhvr>
                                        <p:cTn id="31" dur="2000" fill="hold"/>
                                        <p:tgtEl>
                                          <p:spTgt spid="7"/>
                                        </p:tgtEl>
                                        <p:attrNameLst>
                                          <p:attrName>ppt_x</p:attrName>
                                          <p:attrName>ppt_y</p:attrName>
                                        </p:attrNameLst>
                                      </p:cBhvr>
                                    </p:animMotion>
                                  </p:childTnLst>
                                </p:cTn>
                              </p:par>
                              <p:par>
                                <p:cTn id="32" presetID="10" presetClass="entr" presetSubtype="0" fill="hold" grpId="0" nodeType="withEffect">
                                  <p:stCondLst>
                                    <p:cond delay="250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250"/>
                                        <p:tgtEl>
                                          <p:spTgt spid="6"/>
                                        </p:tgtEl>
                                      </p:cBhvr>
                                    </p:animEffect>
                                  </p:childTnLst>
                                </p:cTn>
                              </p:par>
                              <p:par>
                                <p:cTn id="35" presetID="0" presetClass="path" presetSubtype="0" decel="100000" fill="hold" grpId="1" nodeType="withEffect">
                                  <p:stCondLst>
                                    <p:cond delay="2500"/>
                                  </p:stCondLst>
                                  <p:childTnLst>
                                    <p:animMotion origin="layout" path="M -0.29557 0.74908 L -0.29557 0.33866 L -0.00078 0.33866 L -0.00078 -0.00601 " pathEditMode="relative" ptsTypes="AAAA">
                                      <p:cBhvr>
                                        <p:cTn id="36" dur="2500" fill="hold"/>
                                        <p:tgtEl>
                                          <p:spTgt spid="6"/>
                                        </p:tgtEl>
                                        <p:attrNameLst>
                                          <p:attrName>ppt_x</p:attrName>
                                          <p:attrName>ppt_y</p:attrName>
                                        </p:attrNameLst>
                                      </p:cBhvr>
                                    </p:animMotion>
                                  </p:childTnLst>
                                </p:cTn>
                              </p:par>
                              <p:par>
                                <p:cTn id="37" presetID="10" presetClass="entr" presetSubtype="0" fill="hold" grpId="0" nodeType="withEffect">
                                  <p:stCondLst>
                                    <p:cond delay="4500"/>
                                  </p:stCondLst>
                                  <p:childTnLst>
                                    <p:set>
                                      <p:cBhvr>
                                        <p:cTn id="38" dur="1" fill="hold">
                                          <p:stCondLst>
                                            <p:cond delay="0"/>
                                          </p:stCondLst>
                                        </p:cTn>
                                        <p:tgtEl>
                                          <p:spTgt spid="60"/>
                                        </p:tgtEl>
                                        <p:attrNameLst>
                                          <p:attrName>style.visibility</p:attrName>
                                        </p:attrNameLst>
                                      </p:cBhvr>
                                      <p:to>
                                        <p:strVal val="visible"/>
                                      </p:to>
                                    </p:set>
                                    <p:animEffect transition="in" filter="fade">
                                      <p:cBhvr>
                                        <p:cTn id="39" dur="250"/>
                                        <p:tgtEl>
                                          <p:spTgt spid="60"/>
                                        </p:tgtEl>
                                      </p:cBhvr>
                                    </p:animEffect>
                                  </p:childTnLst>
                                </p:cTn>
                              </p:par>
                              <p:par>
                                <p:cTn id="40" presetID="2" presetClass="entr" presetSubtype="1" decel="100000" fill="hold" nodeType="withEffect">
                                  <p:stCondLst>
                                    <p:cond delay="1250"/>
                                  </p:stCondLst>
                                  <p:childTnLst>
                                    <p:set>
                                      <p:cBhvr>
                                        <p:cTn id="41" dur="1" fill="hold">
                                          <p:stCondLst>
                                            <p:cond delay="0"/>
                                          </p:stCondLst>
                                        </p:cTn>
                                        <p:tgtEl>
                                          <p:spTgt spid="69"/>
                                        </p:tgtEl>
                                        <p:attrNameLst>
                                          <p:attrName>style.visibility</p:attrName>
                                        </p:attrNameLst>
                                      </p:cBhvr>
                                      <p:to>
                                        <p:strVal val="visible"/>
                                      </p:to>
                                    </p:set>
                                    <p:anim calcmode="lin" valueType="num">
                                      <p:cBhvr additive="base">
                                        <p:cTn id="42" dur="1000" fill="hold"/>
                                        <p:tgtEl>
                                          <p:spTgt spid="69"/>
                                        </p:tgtEl>
                                        <p:attrNameLst>
                                          <p:attrName>ppt_x</p:attrName>
                                        </p:attrNameLst>
                                      </p:cBhvr>
                                      <p:tavLst>
                                        <p:tav tm="0">
                                          <p:val>
                                            <p:strVal val="#ppt_x"/>
                                          </p:val>
                                        </p:tav>
                                        <p:tav tm="100000">
                                          <p:val>
                                            <p:strVal val="#ppt_x"/>
                                          </p:val>
                                        </p:tav>
                                      </p:tavLst>
                                    </p:anim>
                                    <p:anim calcmode="lin" valueType="num">
                                      <p:cBhvr additive="base">
                                        <p:cTn id="43" dur="1000" fill="hold"/>
                                        <p:tgtEl>
                                          <p:spTgt spid="69"/>
                                        </p:tgtEl>
                                        <p:attrNameLst>
                                          <p:attrName>ppt_y</p:attrName>
                                        </p:attrNameLst>
                                      </p:cBhvr>
                                      <p:tavLst>
                                        <p:tav tm="0">
                                          <p:val>
                                            <p:strVal val="0-#ppt_h/2"/>
                                          </p:val>
                                        </p:tav>
                                        <p:tav tm="100000">
                                          <p:val>
                                            <p:strVal val="#ppt_y"/>
                                          </p:val>
                                        </p:tav>
                                      </p:tavLst>
                                    </p:anim>
                                  </p:childTnLst>
                                </p:cTn>
                              </p:par>
                              <p:par>
                                <p:cTn id="44" presetID="10" presetClass="entr" presetSubtype="0" fill="hold" grpId="0" nodeType="withEffect">
                                  <p:stCondLst>
                                    <p:cond delay="1250"/>
                                  </p:stCondLst>
                                  <p:childTnLst>
                                    <p:set>
                                      <p:cBhvr>
                                        <p:cTn id="45" dur="1" fill="hold">
                                          <p:stCondLst>
                                            <p:cond delay="0"/>
                                          </p:stCondLst>
                                        </p:cTn>
                                        <p:tgtEl>
                                          <p:spTgt spid="87"/>
                                        </p:tgtEl>
                                        <p:attrNameLst>
                                          <p:attrName>style.visibility</p:attrName>
                                        </p:attrNameLst>
                                      </p:cBhvr>
                                      <p:to>
                                        <p:strVal val="visible"/>
                                      </p:to>
                                    </p:set>
                                    <p:animEffect transition="in" filter="fade">
                                      <p:cBhvr>
                                        <p:cTn id="46" dur="500"/>
                                        <p:tgtEl>
                                          <p:spTgt spid="87"/>
                                        </p:tgtEl>
                                      </p:cBhvr>
                                    </p:animEffect>
                                  </p:childTnLst>
                                </p:cTn>
                              </p:par>
                              <p:par>
                                <p:cTn id="47" presetID="10" presetClass="entr" presetSubtype="0" fill="hold" grpId="0" nodeType="withEffect">
                                  <p:stCondLst>
                                    <p:cond delay="1000"/>
                                  </p:stCondLst>
                                  <p:childTnLst>
                                    <p:set>
                                      <p:cBhvr>
                                        <p:cTn id="48" dur="1" fill="hold">
                                          <p:stCondLst>
                                            <p:cond delay="0"/>
                                          </p:stCondLst>
                                        </p:cTn>
                                        <p:tgtEl>
                                          <p:spTgt spid="88"/>
                                        </p:tgtEl>
                                        <p:attrNameLst>
                                          <p:attrName>style.visibility</p:attrName>
                                        </p:attrNameLst>
                                      </p:cBhvr>
                                      <p:to>
                                        <p:strVal val="visible"/>
                                      </p:to>
                                    </p:set>
                                    <p:animEffect transition="in" filter="fade">
                                      <p:cBhvr>
                                        <p:cTn id="49" dur="500"/>
                                        <p:tgtEl>
                                          <p:spTgt spid="88"/>
                                        </p:tgtEl>
                                      </p:cBhvr>
                                    </p:animEffect>
                                  </p:childTnLst>
                                </p:cTn>
                              </p:par>
                              <p:par>
                                <p:cTn id="50" presetID="2" presetClass="entr" presetSubtype="1" decel="100000" fill="hold" nodeType="withEffect">
                                  <p:stCondLst>
                                    <p:cond delay="1250"/>
                                  </p:stCondLst>
                                  <p:childTnLst>
                                    <p:set>
                                      <p:cBhvr>
                                        <p:cTn id="51" dur="1" fill="hold">
                                          <p:stCondLst>
                                            <p:cond delay="0"/>
                                          </p:stCondLst>
                                        </p:cTn>
                                        <p:tgtEl>
                                          <p:spTgt spid="63"/>
                                        </p:tgtEl>
                                        <p:attrNameLst>
                                          <p:attrName>style.visibility</p:attrName>
                                        </p:attrNameLst>
                                      </p:cBhvr>
                                      <p:to>
                                        <p:strVal val="visible"/>
                                      </p:to>
                                    </p:set>
                                    <p:anim calcmode="lin" valueType="num">
                                      <p:cBhvr additive="base">
                                        <p:cTn id="52" dur="1000" fill="hold"/>
                                        <p:tgtEl>
                                          <p:spTgt spid="63"/>
                                        </p:tgtEl>
                                        <p:attrNameLst>
                                          <p:attrName>ppt_x</p:attrName>
                                        </p:attrNameLst>
                                      </p:cBhvr>
                                      <p:tavLst>
                                        <p:tav tm="0">
                                          <p:val>
                                            <p:strVal val="#ppt_x"/>
                                          </p:val>
                                        </p:tav>
                                        <p:tav tm="100000">
                                          <p:val>
                                            <p:strVal val="#ppt_x"/>
                                          </p:val>
                                        </p:tav>
                                      </p:tavLst>
                                    </p:anim>
                                    <p:anim calcmode="lin" valueType="num">
                                      <p:cBhvr additive="base">
                                        <p:cTn id="53" dur="1000" fill="hold"/>
                                        <p:tgtEl>
                                          <p:spTgt spid="63"/>
                                        </p:tgtEl>
                                        <p:attrNameLst>
                                          <p:attrName>ppt_y</p:attrName>
                                        </p:attrNameLst>
                                      </p:cBhvr>
                                      <p:tavLst>
                                        <p:tav tm="0">
                                          <p:val>
                                            <p:strVal val="0-#ppt_h/2"/>
                                          </p:val>
                                        </p:tav>
                                        <p:tav tm="100000">
                                          <p:val>
                                            <p:strVal val="#ppt_y"/>
                                          </p:val>
                                        </p:tav>
                                      </p:tavLst>
                                    </p:anim>
                                  </p:childTnLst>
                                </p:cTn>
                              </p:par>
                              <p:par>
                                <p:cTn id="54" presetID="2" presetClass="entr" presetSubtype="1" decel="100000" fill="hold" nodeType="withEffect">
                                  <p:stCondLst>
                                    <p:cond delay="1250"/>
                                  </p:stCondLst>
                                  <p:childTnLst>
                                    <p:set>
                                      <p:cBhvr>
                                        <p:cTn id="55" dur="1" fill="hold">
                                          <p:stCondLst>
                                            <p:cond delay="0"/>
                                          </p:stCondLst>
                                        </p:cTn>
                                        <p:tgtEl>
                                          <p:spTgt spid="89"/>
                                        </p:tgtEl>
                                        <p:attrNameLst>
                                          <p:attrName>style.visibility</p:attrName>
                                        </p:attrNameLst>
                                      </p:cBhvr>
                                      <p:to>
                                        <p:strVal val="visible"/>
                                      </p:to>
                                    </p:set>
                                    <p:anim calcmode="lin" valueType="num">
                                      <p:cBhvr additive="base">
                                        <p:cTn id="56" dur="1000" fill="hold"/>
                                        <p:tgtEl>
                                          <p:spTgt spid="89"/>
                                        </p:tgtEl>
                                        <p:attrNameLst>
                                          <p:attrName>ppt_x</p:attrName>
                                        </p:attrNameLst>
                                      </p:cBhvr>
                                      <p:tavLst>
                                        <p:tav tm="0">
                                          <p:val>
                                            <p:strVal val="#ppt_x"/>
                                          </p:val>
                                        </p:tav>
                                        <p:tav tm="100000">
                                          <p:val>
                                            <p:strVal val="#ppt_x"/>
                                          </p:val>
                                        </p:tav>
                                      </p:tavLst>
                                    </p:anim>
                                    <p:anim calcmode="lin" valueType="num">
                                      <p:cBhvr additive="base">
                                        <p:cTn id="57" dur="1000" fill="hold"/>
                                        <p:tgtEl>
                                          <p:spTgt spid="89"/>
                                        </p:tgtEl>
                                        <p:attrNameLst>
                                          <p:attrName>ppt_y</p:attrName>
                                        </p:attrNameLst>
                                      </p:cBhvr>
                                      <p:tavLst>
                                        <p:tav tm="0">
                                          <p:val>
                                            <p:strVal val="0-#ppt_h/2"/>
                                          </p:val>
                                        </p:tav>
                                        <p:tav tm="100000">
                                          <p:val>
                                            <p:strVal val="#ppt_y"/>
                                          </p:val>
                                        </p:tav>
                                      </p:tavLst>
                                    </p:anim>
                                  </p:childTnLst>
                                </p:cTn>
                              </p:par>
                              <p:par>
                                <p:cTn id="58" presetID="2" presetClass="entr" presetSubtype="1" decel="100000" fill="hold" nodeType="withEffect">
                                  <p:stCondLst>
                                    <p:cond delay="1250"/>
                                  </p:stCondLst>
                                  <p:childTnLst>
                                    <p:set>
                                      <p:cBhvr>
                                        <p:cTn id="59" dur="1" fill="hold">
                                          <p:stCondLst>
                                            <p:cond delay="0"/>
                                          </p:stCondLst>
                                        </p:cTn>
                                        <p:tgtEl>
                                          <p:spTgt spid="105"/>
                                        </p:tgtEl>
                                        <p:attrNameLst>
                                          <p:attrName>style.visibility</p:attrName>
                                        </p:attrNameLst>
                                      </p:cBhvr>
                                      <p:to>
                                        <p:strVal val="visible"/>
                                      </p:to>
                                    </p:set>
                                    <p:anim calcmode="lin" valueType="num">
                                      <p:cBhvr additive="base">
                                        <p:cTn id="60" dur="1000" fill="hold"/>
                                        <p:tgtEl>
                                          <p:spTgt spid="105"/>
                                        </p:tgtEl>
                                        <p:attrNameLst>
                                          <p:attrName>ppt_x</p:attrName>
                                        </p:attrNameLst>
                                      </p:cBhvr>
                                      <p:tavLst>
                                        <p:tav tm="0">
                                          <p:val>
                                            <p:strVal val="#ppt_x"/>
                                          </p:val>
                                        </p:tav>
                                        <p:tav tm="100000">
                                          <p:val>
                                            <p:strVal val="#ppt_x"/>
                                          </p:val>
                                        </p:tav>
                                      </p:tavLst>
                                    </p:anim>
                                    <p:anim calcmode="lin" valueType="num">
                                      <p:cBhvr additive="base">
                                        <p:cTn id="61" dur="1000" fill="hold"/>
                                        <p:tgtEl>
                                          <p:spTgt spid="10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9" grpId="0" animBg="1"/>
      <p:bldP spid="9" grpId="1" animBg="1"/>
      <p:bldP spid="10" grpId="0" animBg="1"/>
      <p:bldP spid="10" grpId="1" animBg="1"/>
      <p:bldP spid="60" grpId="0" animBg="1"/>
      <p:bldP spid="87" grpId="0" animBg="1"/>
      <p:bldP spid="8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Rectangle: Rounded Corners 90">
            <a:extLst>
              <a:ext uri="{FF2B5EF4-FFF2-40B4-BE49-F238E27FC236}">
                <a16:creationId xmlns:a16="http://schemas.microsoft.com/office/drawing/2014/main" id="{513DD33A-860D-4A06-9C70-2956EEA6C44C}"/>
              </a:ext>
            </a:extLst>
          </p:cNvPr>
          <p:cNvSpPr/>
          <p:nvPr/>
        </p:nvSpPr>
        <p:spPr>
          <a:xfrm>
            <a:off x="-4315214" y="3763334"/>
            <a:ext cx="5000240" cy="605674"/>
          </a:xfrm>
          <a:prstGeom prst="roundRect">
            <a:avLst>
              <a:gd name="adj" fmla="val 50000"/>
            </a:avLst>
          </a:prstGeom>
          <a:solidFill>
            <a:srgbClr val="6F11B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Rounded Corners 3">
            <a:extLst>
              <a:ext uri="{FF2B5EF4-FFF2-40B4-BE49-F238E27FC236}">
                <a16:creationId xmlns:a16="http://schemas.microsoft.com/office/drawing/2014/main" id="{F57BFB32-1148-46E9-ACBC-548F16E4630C}"/>
              </a:ext>
            </a:extLst>
          </p:cNvPr>
          <p:cNvSpPr/>
          <p:nvPr/>
        </p:nvSpPr>
        <p:spPr>
          <a:xfrm>
            <a:off x="-2656524" y="5934869"/>
            <a:ext cx="5000240" cy="605674"/>
          </a:xfrm>
          <a:prstGeom prst="roundRect">
            <a:avLst>
              <a:gd name="adj" fmla="val 50000"/>
            </a:avLst>
          </a:prstGeom>
          <a:solidFill>
            <a:srgbClr val="4811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52714708-4D0E-4C43-9967-F52F2F2E029E}"/>
              </a:ext>
            </a:extLst>
          </p:cNvPr>
          <p:cNvSpPr txBox="1"/>
          <p:nvPr/>
        </p:nvSpPr>
        <p:spPr>
          <a:xfrm>
            <a:off x="0" y="6053040"/>
            <a:ext cx="2147607" cy="369332"/>
          </a:xfrm>
          <a:prstGeom prst="rect">
            <a:avLst/>
          </a:prstGeom>
          <a:noFill/>
        </p:spPr>
        <p:txBody>
          <a:bodyPr wrap="square" rtlCol="0">
            <a:spAutoFit/>
          </a:bodyPr>
          <a:lstStyle/>
          <a:p>
            <a:pPr algn="ctr"/>
            <a:r>
              <a:rPr lang="en-US" dirty="0">
                <a:solidFill>
                  <a:schemeClr val="bg1"/>
                </a:solidFill>
              </a:rPr>
              <a:t>Introduction</a:t>
            </a:r>
          </a:p>
        </p:txBody>
      </p:sp>
      <p:sp>
        <p:nvSpPr>
          <p:cNvPr id="48" name="Google Shape;86;p13">
            <a:extLst>
              <a:ext uri="{FF2B5EF4-FFF2-40B4-BE49-F238E27FC236}">
                <a16:creationId xmlns:a16="http://schemas.microsoft.com/office/drawing/2014/main" id="{0707D3B1-4DEA-4DEF-9D29-48E6BB3F5935}"/>
              </a:ext>
            </a:extLst>
          </p:cNvPr>
          <p:cNvSpPr txBox="1">
            <a:spLocks noGrp="1"/>
          </p:cNvSpPr>
          <p:nvPr>
            <p:ph type="sldNum" sz="quarter" idx="12"/>
          </p:nvPr>
        </p:nvSpPr>
        <p:spPr>
          <a:xfrm>
            <a:off x="11493100" y="6173667"/>
            <a:ext cx="698800" cy="684400"/>
          </a:xfrm>
          <a:prstGeom prst="rect">
            <a:avLst/>
          </a:prstGeom>
        </p:spPr>
        <p:txBody>
          <a:bodyPr spcFirstLastPara="1" vert="horz" wrap="square" lIns="0" tIns="0" rIns="0" bIns="0" rtlCol="0" anchor="ctr" anchorCtr="0">
            <a:noAutofit/>
          </a:bodyPr>
          <a:lstStyle/>
          <a:p>
            <a:pPr algn="ctr"/>
            <a:fld id="{00000000-1234-1234-1234-123412341234}" type="slidenum">
              <a:rPr lang="en"/>
              <a:pPr algn="ctr"/>
              <a:t>4</a:t>
            </a:fld>
            <a:endParaRPr dirty="0"/>
          </a:p>
        </p:txBody>
      </p:sp>
      <p:sp>
        <p:nvSpPr>
          <p:cNvPr id="63" name="Rectangle: Rounded Corners 62">
            <a:extLst>
              <a:ext uri="{FF2B5EF4-FFF2-40B4-BE49-F238E27FC236}">
                <a16:creationId xmlns:a16="http://schemas.microsoft.com/office/drawing/2014/main" id="{F1B64E62-9F70-4F61-96CA-208AF08DB55F}"/>
              </a:ext>
            </a:extLst>
          </p:cNvPr>
          <p:cNvSpPr/>
          <p:nvPr/>
        </p:nvSpPr>
        <p:spPr>
          <a:xfrm>
            <a:off x="-4396736" y="5211024"/>
            <a:ext cx="5000240" cy="605674"/>
          </a:xfrm>
          <a:prstGeom prst="roundRect">
            <a:avLst>
              <a:gd name="adj" fmla="val 50000"/>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Rectangle: Rounded Corners 89">
            <a:extLst>
              <a:ext uri="{FF2B5EF4-FFF2-40B4-BE49-F238E27FC236}">
                <a16:creationId xmlns:a16="http://schemas.microsoft.com/office/drawing/2014/main" id="{EBDD7F69-3CE8-4D2D-B61E-5B5D0B18D101}"/>
              </a:ext>
            </a:extLst>
          </p:cNvPr>
          <p:cNvSpPr/>
          <p:nvPr/>
        </p:nvSpPr>
        <p:spPr>
          <a:xfrm>
            <a:off x="-4315214" y="4487179"/>
            <a:ext cx="5000240" cy="605674"/>
          </a:xfrm>
          <a:prstGeom prst="roundRect">
            <a:avLst>
              <a:gd name="adj" fmla="val 50000"/>
            </a:avLst>
          </a:prstGeom>
          <a:solidFill>
            <a:srgbClr val="00A2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Google Shape;335;p28">
            <a:extLst>
              <a:ext uri="{FF2B5EF4-FFF2-40B4-BE49-F238E27FC236}">
                <a16:creationId xmlns:a16="http://schemas.microsoft.com/office/drawing/2014/main" id="{17BDE636-44A1-4B0E-B7BF-85C2400F7102}"/>
              </a:ext>
            </a:extLst>
          </p:cNvPr>
          <p:cNvSpPr/>
          <p:nvPr/>
        </p:nvSpPr>
        <p:spPr>
          <a:xfrm rot="15784169">
            <a:off x="4784897" y="1586079"/>
            <a:ext cx="3699546" cy="3699546"/>
          </a:xfrm>
          <a:prstGeom prst="blockArc">
            <a:avLst>
              <a:gd name="adj1" fmla="val 12622480"/>
              <a:gd name="adj2" fmla="val 19447727"/>
              <a:gd name="adj3" fmla="val 20541"/>
            </a:avLst>
          </a:prstGeom>
          <a:solidFill>
            <a:schemeClr val="accent2"/>
          </a:solidFill>
          <a:ln>
            <a:noFill/>
          </a:ln>
        </p:spPr>
        <p:txBody>
          <a:bodyPr spcFirstLastPara="1" wrap="square" lIns="121900" tIns="121900" rIns="121900" bIns="121900" anchor="ctr" anchorCtr="0">
            <a:noAutofit/>
          </a:bodyPr>
          <a:lstStyle/>
          <a:p>
            <a:endParaRPr sz="2400"/>
          </a:p>
        </p:txBody>
      </p:sp>
      <p:sp>
        <p:nvSpPr>
          <p:cNvPr id="43" name="Google Shape;334;p28">
            <a:extLst>
              <a:ext uri="{FF2B5EF4-FFF2-40B4-BE49-F238E27FC236}">
                <a16:creationId xmlns:a16="http://schemas.microsoft.com/office/drawing/2014/main" id="{39F763AA-B0CA-4DD1-8F6E-EA9CECCCE413}"/>
              </a:ext>
            </a:extLst>
          </p:cNvPr>
          <p:cNvSpPr/>
          <p:nvPr/>
        </p:nvSpPr>
        <p:spPr>
          <a:xfrm rot="4870018">
            <a:off x="4771004" y="1580546"/>
            <a:ext cx="3699600" cy="3699601"/>
          </a:xfrm>
          <a:prstGeom prst="blockArc">
            <a:avLst>
              <a:gd name="adj1" fmla="val 12622480"/>
              <a:gd name="adj2" fmla="val 19662822"/>
              <a:gd name="adj3" fmla="val 20729"/>
            </a:avLst>
          </a:prstGeom>
          <a:solidFill>
            <a:schemeClr val="accent1"/>
          </a:solidFill>
          <a:ln>
            <a:noFill/>
          </a:ln>
        </p:spPr>
        <p:txBody>
          <a:bodyPr spcFirstLastPara="1" wrap="square" lIns="121900" tIns="121900" rIns="121900" bIns="121900" anchor="ctr" anchorCtr="0">
            <a:noAutofit/>
          </a:bodyPr>
          <a:lstStyle/>
          <a:p>
            <a:endParaRPr sz="3200"/>
          </a:p>
        </p:txBody>
      </p:sp>
      <p:sp>
        <p:nvSpPr>
          <p:cNvPr id="44" name="Google Shape;335;p28">
            <a:extLst>
              <a:ext uri="{FF2B5EF4-FFF2-40B4-BE49-F238E27FC236}">
                <a16:creationId xmlns:a16="http://schemas.microsoft.com/office/drawing/2014/main" id="{9F8578F4-D27B-45AA-8D9A-1CE65F698C56}"/>
              </a:ext>
            </a:extLst>
          </p:cNvPr>
          <p:cNvSpPr/>
          <p:nvPr/>
        </p:nvSpPr>
        <p:spPr>
          <a:xfrm rot="10315932">
            <a:off x="4776923" y="1579226"/>
            <a:ext cx="3699545" cy="3699548"/>
          </a:xfrm>
          <a:prstGeom prst="blockArc">
            <a:avLst>
              <a:gd name="adj1" fmla="val 12622480"/>
              <a:gd name="adj2" fmla="val 19703271"/>
              <a:gd name="adj3" fmla="val 20851"/>
            </a:avLst>
          </a:prstGeom>
          <a:solidFill>
            <a:schemeClr val="accent1">
              <a:lumMod val="75000"/>
            </a:schemeClr>
          </a:solidFill>
          <a:ln>
            <a:noFill/>
          </a:ln>
        </p:spPr>
        <p:txBody>
          <a:bodyPr spcFirstLastPara="1" wrap="square" lIns="121900" tIns="121900" rIns="121900" bIns="121900" anchor="ctr" anchorCtr="0">
            <a:noAutofit/>
          </a:bodyPr>
          <a:lstStyle/>
          <a:p>
            <a:endParaRPr sz="3200"/>
          </a:p>
        </p:txBody>
      </p:sp>
      <p:sp>
        <p:nvSpPr>
          <p:cNvPr id="45" name="Google Shape;333;p28">
            <a:extLst>
              <a:ext uri="{FF2B5EF4-FFF2-40B4-BE49-F238E27FC236}">
                <a16:creationId xmlns:a16="http://schemas.microsoft.com/office/drawing/2014/main" id="{933800D4-58DC-4273-AEB0-F2F75D076979}"/>
              </a:ext>
            </a:extLst>
          </p:cNvPr>
          <p:cNvSpPr/>
          <p:nvPr/>
        </p:nvSpPr>
        <p:spPr>
          <a:xfrm rot="21167619">
            <a:off x="4773215" y="1582925"/>
            <a:ext cx="3699546" cy="3699544"/>
          </a:xfrm>
          <a:prstGeom prst="blockArc">
            <a:avLst>
              <a:gd name="adj1" fmla="val 12622480"/>
              <a:gd name="adj2" fmla="val 19781569"/>
              <a:gd name="adj3" fmla="val 20773"/>
            </a:avLst>
          </a:prstGeom>
          <a:solidFill>
            <a:schemeClr val="accent3"/>
          </a:solidFill>
          <a:ln>
            <a:noFill/>
          </a:ln>
        </p:spPr>
        <p:txBody>
          <a:bodyPr spcFirstLastPara="1" wrap="square" lIns="121900" tIns="121900" rIns="121900" bIns="121900" anchor="ctr" anchorCtr="0">
            <a:noAutofit/>
          </a:bodyPr>
          <a:lstStyle/>
          <a:p>
            <a:endParaRPr sz="3200"/>
          </a:p>
        </p:txBody>
      </p:sp>
      <p:sp>
        <p:nvSpPr>
          <p:cNvPr id="46" name="Google Shape;327;p28">
            <a:extLst>
              <a:ext uri="{FF2B5EF4-FFF2-40B4-BE49-F238E27FC236}">
                <a16:creationId xmlns:a16="http://schemas.microsoft.com/office/drawing/2014/main" id="{61FDA212-0020-4DB0-922C-544E7DBCB4B0}"/>
              </a:ext>
            </a:extLst>
          </p:cNvPr>
          <p:cNvSpPr txBox="1"/>
          <p:nvPr/>
        </p:nvSpPr>
        <p:spPr>
          <a:xfrm>
            <a:off x="2518165" y="1908721"/>
            <a:ext cx="1443647" cy="1719600"/>
          </a:xfrm>
          <a:prstGeom prst="rect">
            <a:avLst/>
          </a:prstGeom>
          <a:noFill/>
          <a:ln>
            <a:noFill/>
          </a:ln>
        </p:spPr>
        <p:txBody>
          <a:bodyPr spcFirstLastPara="1" wrap="square" lIns="121900" tIns="121900" rIns="121900" bIns="121900" anchor="ctr" anchorCtr="0">
            <a:noAutofit/>
          </a:bodyPr>
          <a:lstStyle/>
          <a:p>
            <a:pPr algn="r"/>
            <a:r>
              <a:rPr lang="fr-FR" sz="2000" dirty="0" err="1"/>
              <a:t>Rapid</a:t>
            </a:r>
            <a:r>
              <a:rPr lang="fr-FR" sz="2000" dirty="0"/>
              <a:t> </a:t>
            </a:r>
            <a:r>
              <a:rPr lang="fr-FR" sz="2000" dirty="0" err="1"/>
              <a:t>results</a:t>
            </a:r>
            <a:endParaRPr lang="fr-FR" sz="1200" b="1" dirty="0">
              <a:solidFill>
                <a:schemeClr val="dk1"/>
              </a:solidFill>
              <a:latin typeface="Red Hat Text"/>
              <a:ea typeface="Red Hat Text"/>
              <a:cs typeface="Red Hat Text"/>
              <a:sym typeface="Red Hat Text"/>
            </a:endParaRPr>
          </a:p>
        </p:txBody>
      </p:sp>
      <p:cxnSp>
        <p:nvCxnSpPr>
          <p:cNvPr id="47" name="Google Shape;328;p28">
            <a:extLst>
              <a:ext uri="{FF2B5EF4-FFF2-40B4-BE49-F238E27FC236}">
                <a16:creationId xmlns:a16="http://schemas.microsoft.com/office/drawing/2014/main" id="{FAE15738-74C4-4B88-A6C0-25632A01F14F}"/>
              </a:ext>
            </a:extLst>
          </p:cNvPr>
          <p:cNvCxnSpPr/>
          <p:nvPr/>
        </p:nvCxnSpPr>
        <p:spPr>
          <a:xfrm rot="10800000">
            <a:off x="4252472" y="2760287"/>
            <a:ext cx="718400" cy="0"/>
          </a:xfrm>
          <a:prstGeom prst="straightConnector1">
            <a:avLst/>
          </a:prstGeom>
          <a:noFill/>
          <a:ln w="9525" cap="flat" cmpd="sng">
            <a:solidFill>
              <a:schemeClr val="accent2"/>
            </a:solidFill>
            <a:prstDash val="solid"/>
            <a:round/>
            <a:headEnd type="none" w="sm" len="sm"/>
            <a:tailEnd type="oval" w="med" len="med"/>
          </a:ln>
        </p:spPr>
      </p:cxnSp>
      <p:sp>
        <p:nvSpPr>
          <p:cNvPr id="49" name="Google Shape;329;p28">
            <a:extLst>
              <a:ext uri="{FF2B5EF4-FFF2-40B4-BE49-F238E27FC236}">
                <a16:creationId xmlns:a16="http://schemas.microsoft.com/office/drawing/2014/main" id="{B76605C8-063E-4049-9877-0DC5BE641DD5}"/>
              </a:ext>
            </a:extLst>
          </p:cNvPr>
          <p:cNvSpPr txBox="1"/>
          <p:nvPr/>
        </p:nvSpPr>
        <p:spPr>
          <a:xfrm>
            <a:off x="8637963" y="2128990"/>
            <a:ext cx="1883699" cy="1719600"/>
          </a:xfrm>
          <a:prstGeom prst="rect">
            <a:avLst/>
          </a:prstGeom>
          <a:noFill/>
          <a:ln>
            <a:noFill/>
          </a:ln>
        </p:spPr>
        <p:txBody>
          <a:bodyPr spcFirstLastPara="1" wrap="square" lIns="121900" tIns="121900" rIns="121900" bIns="121900" anchor="ctr" anchorCtr="0">
            <a:noAutofit/>
          </a:bodyPr>
          <a:lstStyle/>
          <a:p>
            <a:pPr algn="r"/>
            <a:r>
              <a:rPr lang="fr-FR" sz="2000" dirty="0" err="1"/>
              <a:t>Identify</a:t>
            </a:r>
            <a:r>
              <a:rPr lang="fr-FR" sz="2000" dirty="0"/>
              <a:t> suspects</a:t>
            </a:r>
            <a:endParaRPr lang="fr-FR" sz="2000" dirty="0">
              <a:solidFill>
                <a:schemeClr val="dk1"/>
              </a:solidFill>
              <a:latin typeface="Red Hat Text"/>
              <a:ea typeface="Red Hat Text"/>
              <a:cs typeface="Red Hat Text"/>
              <a:sym typeface="Red Hat Text"/>
            </a:endParaRPr>
          </a:p>
          <a:p>
            <a:pPr algn="r">
              <a:spcAft>
                <a:spcPts val="2133"/>
              </a:spcAft>
            </a:pPr>
            <a:endParaRPr lang="fr-FR" sz="1400" dirty="0">
              <a:solidFill>
                <a:schemeClr val="dk1"/>
              </a:solidFill>
              <a:latin typeface="Red Hat Text"/>
              <a:ea typeface="Red Hat Text"/>
              <a:cs typeface="Red Hat Text"/>
              <a:sym typeface="Red Hat Text"/>
            </a:endParaRPr>
          </a:p>
          <a:p>
            <a:pPr algn="r">
              <a:spcAft>
                <a:spcPts val="2133"/>
              </a:spcAft>
            </a:pPr>
            <a:endParaRPr lang="fr-FR" sz="1200" dirty="0">
              <a:solidFill>
                <a:schemeClr val="dk1"/>
              </a:solidFill>
              <a:latin typeface="Red Hat Text"/>
              <a:ea typeface="Red Hat Text"/>
              <a:cs typeface="Red Hat Text"/>
              <a:sym typeface="Red Hat Text"/>
            </a:endParaRPr>
          </a:p>
          <a:p>
            <a:endParaRPr lang="fr-FR" sz="2000" dirty="0">
              <a:solidFill>
                <a:schemeClr val="dk1"/>
              </a:solidFill>
              <a:latin typeface="Red Hat Text"/>
              <a:ea typeface="Red Hat Text"/>
              <a:cs typeface="Red Hat Text"/>
              <a:sym typeface="Red Hat Text"/>
            </a:endParaRPr>
          </a:p>
        </p:txBody>
      </p:sp>
      <p:cxnSp>
        <p:nvCxnSpPr>
          <p:cNvPr id="50" name="Google Shape;330;p28">
            <a:extLst>
              <a:ext uri="{FF2B5EF4-FFF2-40B4-BE49-F238E27FC236}">
                <a16:creationId xmlns:a16="http://schemas.microsoft.com/office/drawing/2014/main" id="{B8268521-8F86-4900-80B3-1BD0C6A882F0}"/>
              </a:ext>
            </a:extLst>
          </p:cNvPr>
          <p:cNvCxnSpPr/>
          <p:nvPr/>
        </p:nvCxnSpPr>
        <p:spPr>
          <a:xfrm>
            <a:off x="7458930" y="2413601"/>
            <a:ext cx="1445393" cy="0"/>
          </a:xfrm>
          <a:prstGeom prst="straightConnector1">
            <a:avLst/>
          </a:prstGeom>
          <a:noFill/>
          <a:ln w="9525" cap="flat" cmpd="sng">
            <a:solidFill>
              <a:schemeClr val="accent3"/>
            </a:solidFill>
            <a:prstDash val="solid"/>
            <a:round/>
            <a:headEnd type="none" w="sm" len="sm"/>
            <a:tailEnd type="oval" w="med" len="med"/>
          </a:ln>
        </p:spPr>
      </p:cxnSp>
      <p:sp>
        <p:nvSpPr>
          <p:cNvPr id="54" name="Google Shape;331;p28">
            <a:extLst>
              <a:ext uri="{FF2B5EF4-FFF2-40B4-BE49-F238E27FC236}">
                <a16:creationId xmlns:a16="http://schemas.microsoft.com/office/drawing/2014/main" id="{D6FE4D22-2AE0-4651-8084-9CB3E60680D4}"/>
              </a:ext>
            </a:extLst>
          </p:cNvPr>
          <p:cNvSpPr txBox="1"/>
          <p:nvPr/>
        </p:nvSpPr>
        <p:spPr>
          <a:xfrm>
            <a:off x="9235723" y="3209100"/>
            <a:ext cx="1625109" cy="1719600"/>
          </a:xfrm>
          <a:prstGeom prst="rect">
            <a:avLst/>
          </a:prstGeom>
          <a:noFill/>
          <a:ln>
            <a:noFill/>
          </a:ln>
        </p:spPr>
        <p:txBody>
          <a:bodyPr spcFirstLastPara="1" wrap="square" lIns="121900" tIns="121900" rIns="121900" bIns="121900" anchor="ctr" anchorCtr="0">
            <a:noAutofit/>
          </a:bodyPr>
          <a:lstStyle/>
          <a:p>
            <a:r>
              <a:rPr lang="en-US" sz="2000" dirty="0"/>
              <a:t>Efficiency</a:t>
            </a:r>
            <a:endParaRPr lang="en-US" sz="2000" dirty="0">
              <a:solidFill>
                <a:schemeClr val="dk1"/>
              </a:solidFill>
              <a:latin typeface="Red Hat Text"/>
              <a:ea typeface="Red Hat Text"/>
              <a:cs typeface="Red Hat Text"/>
              <a:sym typeface="Red Hat Text"/>
            </a:endParaRPr>
          </a:p>
        </p:txBody>
      </p:sp>
      <p:cxnSp>
        <p:nvCxnSpPr>
          <p:cNvPr id="55" name="Google Shape;332;p28">
            <a:extLst>
              <a:ext uri="{FF2B5EF4-FFF2-40B4-BE49-F238E27FC236}">
                <a16:creationId xmlns:a16="http://schemas.microsoft.com/office/drawing/2014/main" id="{9D171499-F326-4B0A-8C72-17486FEB643A}"/>
              </a:ext>
            </a:extLst>
          </p:cNvPr>
          <p:cNvCxnSpPr/>
          <p:nvPr/>
        </p:nvCxnSpPr>
        <p:spPr>
          <a:xfrm>
            <a:off x="7702820" y="4056936"/>
            <a:ext cx="1445200" cy="0"/>
          </a:xfrm>
          <a:prstGeom prst="straightConnector1">
            <a:avLst/>
          </a:prstGeom>
          <a:noFill/>
          <a:ln w="9525" cap="flat" cmpd="sng">
            <a:solidFill>
              <a:schemeClr val="accent1"/>
            </a:solidFill>
            <a:prstDash val="solid"/>
            <a:round/>
            <a:headEnd type="none" w="sm" len="sm"/>
            <a:tailEnd type="oval" w="med" len="med"/>
          </a:ln>
        </p:spPr>
      </p:cxnSp>
      <p:grpSp>
        <p:nvGrpSpPr>
          <p:cNvPr id="56" name="Google Shape;336;p28">
            <a:extLst>
              <a:ext uri="{FF2B5EF4-FFF2-40B4-BE49-F238E27FC236}">
                <a16:creationId xmlns:a16="http://schemas.microsoft.com/office/drawing/2014/main" id="{CE10EFEC-52CD-4984-B3C0-72A57664FA46}"/>
              </a:ext>
            </a:extLst>
          </p:cNvPr>
          <p:cNvGrpSpPr/>
          <p:nvPr/>
        </p:nvGrpSpPr>
        <p:grpSpPr>
          <a:xfrm rot="14399835">
            <a:off x="4900716" y="2427833"/>
            <a:ext cx="778228" cy="772013"/>
            <a:chOff x="2667191" y="563413"/>
            <a:chExt cx="586662" cy="581450"/>
          </a:xfrm>
        </p:grpSpPr>
        <p:sp>
          <p:nvSpPr>
            <p:cNvPr id="57" name="Google Shape;337;p28">
              <a:extLst>
                <a:ext uri="{FF2B5EF4-FFF2-40B4-BE49-F238E27FC236}">
                  <a16:creationId xmlns:a16="http://schemas.microsoft.com/office/drawing/2014/main" id="{A0377415-EEAA-4235-BAE8-49D8EACE6889}"/>
                </a:ext>
              </a:extLst>
            </p:cNvPr>
            <p:cNvSpPr/>
            <p:nvPr/>
          </p:nvSpPr>
          <p:spPr>
            <a:xfrm rot="39023">
              <a:off x="2672416" y="563413"/>
              <a:ext cx="581437" cy="581437"/>
            </a:xfrm>
            <a:prstGeom prst="pie">
              <a:avLst>
                <a:gd name="adj1" fmla="val 6190354"/>
                <a:gd name="adj2" fmla="val 14996165"/>
              </a:avLst>
            </a:prstGeom>
            <a:solidFill>
              <a:schemeClr val="accent2"/>
            </a:solidFill>
            <a:ln>
              <a:noFill/>
            </a:ln>
            <a:effectLst>
              <a:outerShdw blurRad="142875" algn="bl" rotWithShape="0">
                <a:srgbClr val="000000">
                  <a:alpha val="43000"/>
                </a:srgbClr>
              </a:outerShdw>
            </a:effectLst>
          </p:spPr>
          <p:txBody>
            <a:bodyPr spcFirstLastPara="1" wrap="square" lIns="121900" tIns="121900" rIns="121900" bIns="121900" anchor="ctr" anchorCtr="0">
              <a:noAutofit/>
            </a:bodyPr>
            <a:lstStyle/>
            <a:p>
              <a:endParaRPr sz="3200"/>
            </a:p>
          </p:txBody>
        </p:sp>
        <p:sp>
          <p:nvSpPr>
            <p:cNvPr id="58" name="Google Shape;338;p28">
              <a:extLst>
                <a:ext uri="{FF2B5EF4-FFF2-40B4-BE49-F238E27FC236}">
                  <a16:creationId xmlns:a16="http://schemas.microsoft.com/office/drawing/2014/main" id="{0BD4823D-8D69-4F57-A5C7-CBD0CD891989}"/>
                </a:ext>
              </a:extLst>
            </p:cNvPr>
            <p:cNvSpPr/>
            <p:nvPr/>
          </p:nvSpPr>
          <p:spPr>
            <a:xfrm rot="10800000">
              <a:off x="2667191" y="563463"/>
              <a:ext cx="581400" cy="581400"/>
            </a:xfrm>
            <a:prstGeom prst="pie">
              <a:avLst>
                <a:gd name="adj1" fmla="val 4028252"/>
                <a:gd name="adj2" fmla="val 17183677"/>
              </a:avLst>
            </a:prstGeom>
            <a:solidFill>
              <a:schemeClr val="accent2"/>
            </a:solidFill>
            <a:ln>
              <a:noFill/>
            </a:ln>
          </p:spPr>
          <p:txBody>
            <a:bodyPr spcFirstLastPara="1" wrap="square" lIns="121900" tIns="121900" rIns="121900" bIns="121900" anchor="ctr" anchorCtr="0">
              <a:noAutofit/>
            </a:bodyPr>
            <a:lstStyle/>
            <a:p>
              <a:endParaRPr sz="3200"/>
            </a:p>
          </p:txBody>
        </p:sp>
      </p:grpSp>
      <p:grpSp>
        <p:nvGrpSpPr>
          <p:cNvPr id="59" name="Google Shape;339;p28">
            <a:extLst>
              <a:ext uri="{FF2B5EF4-FFF2-40B4-BE49-F238E27FC236}">
                <a16:creationId xmlns:a16="http://schemas.microsoft.com/office/drawing/2014/main" id="{D55A51FF-5437-4222-846D-6038193B29C5}"/>
              </a:ext>
            </a:extLst>
          </p:cNvPr>
          <p:cNvGrpSpPr/>
          <p:nvPr/>
        </p:nvGrpSpPr>
        <p:grpSpPr>
          <a:xfrm>
            <a:off x="7393276" y="2140441"/>
            <a:ext cx="772224" cy="773177"/>
            <a:chOff x="2350608" y="1773206"/>
            <a:chExt cx="582142" cy="582330"/>
          </a:xfrm>
        </p:grpSpPr>
        <p:sp>
          <p:nvSpPr>
            <p:cNvPr id="60" name="Google Shape;340;p28">
              <a:extLst>
                <a:ext uri="{FF2B5EF4-FFF2-40B4-BE49-F238E27FC236}">
                  <a16:creationId xmlns:a16="http://schemas.microsoft.com/office/drawing/2014/main" id="{5AB2E5A6-1F1F-4128-B531-3ED4E0C5CA67}"/>
                </a:ext>
              </a:extLst>
            </p:cNvPr>
            <p:cNvSpPr/>
            <p:nvPr/>
          </p:nvSpPr>
          <p:spPr>
            <a:xfrm rot="39023">
              <a:off x="2351313" y="1774099"/>
              <a:ext cx="581437" cy="581437"/>
            </a:xfrm>
            <a:prstGeom prst="pie">
              <a:avLst>
                <a:gd name="adj1" fmla="val 6190354"/>
                <a:gd name="adj2" fmla="val 14996165"/>
              </a:avLst>
            </a:prstGeom>
            <a:solidFill>
              <a:schemeClr val="accent3"/>
            </a:solidFill>
            <a:ln>
              <a:noFill/>
            </a:ln>
            <a:effectLst>
              <a:outerShdw blurRad="142875" algn="bl" rotWithShape="0">
                <a:srgbClr val="000000">
                  <a:alpha val="43000"/>
                </a:srgbClr>
              </a:outerShdw>
            </a:effectLst>
          </p:spPr>
          <p:txBody>
            <a:bodyPr spcFirstLastPara="1" wrap="square" lIns="121900" tIns="121900" rIns="121900" bIns="121900" anchor="ctr" anchorCtr="0">
              <a:noAutofit/>
            </a:bodyPr>
            <a:lstStyle/>
            <a:p>
              <a:endParaRPr sz="3200"/>
            </a:p>
          </p:txBody>
        </p:sp>
        <p:sp>
          <p:nvSpPr>
            <p:cNvPr id="61" name="Google Shape;341;p28">
              <a:extLst>
                <a:ext uri="{FF2B5EF4-FFF2-40B4-BE49-F238E27FC236}">
                  <a16:creationId xmlns:a16="http://schemas.microsoft.com/office/drawing/2014/main" id="{A1FAE466-7DAB-4868-AB5F-5C194A3FA818}"/>
                </a:ext>
              </a:extLst>
            </p:cNvPr>
            <p:cNvSpPr/>
            <p:nvPr/>
          </p:nvSpPr>
          <p:spPr>
            <a:xfrm rot="10800000">
              <a:off x="2350608" y="1773206"/>
              <a:ext cx="581400" cy="581400"/>
            </a:xfrm>
            <a:prstGeom prst="pie">
              <a:avLst>
                <a:gd name="adj1" fmla="val 4028252"/>
                <a:gd name="adj2" fmla="val 17183677"/>
              </a:avLst>
            </a:prstGeom>
            <a:solidFill>
              <a:schemeClr val="accent3"/>
            </a:solidFill>
            <a:ln>
              <a:noFill/>
            </a:ln>
          </p:spPr>
          <p:txBody>
            <a:bodyPr spcFirstLastPara="1" wrap="square" lIns="121900" tIns="121900" rIns="121900" bIns="121900" anchor="ctr" anchorCtr="0">
              <a:noAutofit/>
            </a:bodyPr>
            <a:lstStyle/>
            <a:p>
              <a:endParaRPr sz="3200"/>
            </a:p>
          </p:txBody>
        </p:sp>
      </p:grpSp>
      <p:grpSp>
        <p:nvGrpSpPr>
          <p:cNvPr id="62" name="Google Shape;342;p28">
            <a:extLst>
              <a:ext uri="{FF2B5EF4-FFF2-40B4-BE49-F238E27FC236}">
                <a16:creationId xmlns:a16="http://schemas.microsoft.com/office/drawing/2014/main" id="{8478A5DD-0A4B-4220-B03B-8DECD3A1B744}"/>
              </a:ext>
            </a:extLst>
          </p:cNvPr>
          <p:cNvGrpSpPr/>
          <p:nvPr/>
        </p:nvGrpSpPr>
        <p:grpSpPr>
          <a:xfrm rot="7200165">
            <a:off x="7592505" y="3587286"/>
            <a:ext cx="773111" cy="773215"/>
            <a:chOff x="2562694" y="988829"/>
            <a:chExt cx="582797" cy="582354"/>
          </a:xfrm>
        </p:grpSpPr>
        <p:sp>
          <p:nvSpPr>
            <p:cNvPr id="64" name="Google Shape;343;p28">
              <a:extLst>
                <a:ext uri="{FF2B5EF4-FFF2-40B4-BE49-F238E27FC236}">
                  <a16:creationId xmlns:a16="http://schemas.microsoft.com/office/drawing/2014/main" id="{3A1ADC48-A727-4DC6-8A78-38F530356580}"/>
                </a:ext>
              </a:extLst>
            </p:cNvPr>
            <p:cNvSpPr/>
            <p:nvPr/>
          </p:nvSpPr>
          <p:spPr>
            <a:xfrm rot="39023">
              <a:off x="2564054" y="988829"/>
              <a:ext cx="581437" cy="581437"/>
            </a:xfrm>
            <a:prstGeom prst="pie">
              <a:avLst>
                <a:gd name="adj1" fmla="val 6190354"/>
                <a:gd name="adj2" fmla="val 14996165"/>
              </a:avLst>
            </a:prstGeom>
            <a:solidFill>
              <a:schemeClr val="accent1"/>
            </a:solidFill>
            <a:ln>
              <a:noFill/>
            </a:ln>
            <a:effectLst>
              <a:outerShdw blurRad="142875" algn="bl" rotWithShape="0">
                <a:srgbClr val="000000">
                  <a:alpha val="43000"/>
                </a:srgbClr>
              </a:outerShdw>
            </a:effectLst>
          </p:spPr>
          <p:txBody>
            <a:bodyPr spcFirstLastPara="1" wrap="square" lIns="121900" tIns="121900" rIns="121900" bIns="121900" anchor="ctr" anchorCtr="0">
              <a:noAutofit/>
            </a:bodyPr>
            <a:lstStyle/>
            <a:p>
              <a:endParaRPr sz="3200"/>
            </a:p>
          </p:txBody>
        </p:sp>
        <p:sp>
          <p:nvSpPr>
            <p:cNvPr id="65" name="Google Shape;344;p28">
              <a:extLst>
                <a:ext uri="{FF2B5EF4-FFF2-40B4-BE49-F238E27FC236}">
                  <a16:creationId xmlns:a16="http://schemas.microsoft.com/office/drawing/2014/main" id="{E331D4C1-04E7-48E5-B70B-8373ADA61D05}"/>
                </a:ext>
              </a:extLst>
            </p:cNvPr>
            <p:cNvSpPr/>
            <p:nvPr/>
          </p:nvSpPr>
          <p:spPr>
            <a:xfrm rot="10800000">
              <a:off x="2562694" y="989783"/>
              <a:ext cx="581401" cy="581400"/>
            </a:xfrm>
            <a:prstGeom prst="pie">
              <a:avLst>
                <a:gd name="adj1" fmla="val 4028252"/>
                <a:gd name="adj2" fmla="val 17183677"/>
              </a:avLst>
            </a:prstGeom>
            <a:solidFill>
              <a:schemeClr val="accent1"/>
            </a:solidFill>
            <a:ln>
              <a:noFill/>
            </a:ln>
          </p:spPr>
          <p:txBody>
            <a:bodyPr spcFirstLastPara="1" wrap="square" lIns="121900" tIns="121900" rIns="121900" bIns="121900" anchor="ctr" anchorCtr="0">
              <a:noAutofit/>
            </a:bodyPr>
            <a:lstStyle/>
            <a:p>
              <a:endParaRPr sz="3200"/>
            </a:p>
          </p:txBody>
        </p:sp>
      </p:grpSp>
      <p:sp>
        <p:nvSpPr>
          <p:cNvPr id="66" name="Google Shape;340;p28">
            <a:extLst>
              <a:ext uri="{FF2B5EF4-FFF2-40B4-BE49-F238E27FC236}">
                <a16:creationId xmlns:a16="http://schemas.microsoft.com/office/drawing/2014/main" id="{BC32B638-7E21-4C1F-9D0A-33856C038609}"/>
              </a:ext>
            </a:extLst>
          </p:cNvPr>
          <p:cNvSpPr/>
          <p:nvPr/>
        </p:nvSpPr>
        <p:spPr>
          <a:xfrm rot="39023">
            <a:off x="5082576" y="3940296"/>
            <a:ext cx="771294" cy="771993"/>
          </a:xfrm>
          <a:prstGeom prst="pie">
            <a:avLst>
              <a:gd name="adj1" fmla="val 6190354"/>
              <a:gd name="adj2" fmla="val 14996165"/>
            </a:avLst>
          </a:prstGeom>
          <a:solidFill>
            <a:srgbClr val="007ABF"/>
          </a:solidFill>
          <a:ln>
            <a:noFill/>
          </a:ln>
          <a:effectLst>
            <a:outerShdw blurRad="142875" algn="bl" rotWithShape="0">
              <a:srgbClr val="000000">
                <a:alpha val="43000"/>
              </a:srgbClr>
            </a:outerShdw>
          </a:effectLst>
        </p:spPr>
        <p:txBody>
          <a:bodyPr spcFirstLastPara="1" wrap="square" lIns="121900" tIns="121900" rIns="121900" bIns="121900" anchor="ctr" anchorCtr="0">
            <a:noAutofit/>
          </a:bodyPr>
          <a:lstStyle/>
          <a:p>
            <a:endParaRPr sz="2400"/>
          </a:p>
        </p:txBody>
      </p:sp>
      <p:sp>
        <p:nvSpPr>
          <p:cNvPr id="89" name="Google Shape;341;p28">
            <a:extLst>
              <a:ext uri="{FF2B5EF4-FFF2-40B4-BE49-F238E27FC236}">
                <a16:creationId xmlns:a16="http://schemas.microsoft.com/office/drawing/2014/main" id="{AC53E0E8-5E1F-4CAA-B0C1-2E43DC1C86A0}"/>
              </a:ext>
            </a:extLst>
          </p:cNvPr>
          <p:cNvSpPr/>
          <p:nvPr/>
        </p:nvSpPr>
        <p:spPr>
          <a:xfrm rot="10800000">
            <a:off x="5080697" y="3938415"/>
            <a:ext cx="771245" cy="771944"/>
          </a:xfrm>
          <a:prstGeom prst="pie">
            <a:avLst>
              <a:gd name="adj1" fmla="val 4028252"/>
              <a:gd name="adj2" fmla="val 17183677"/>
            </a:avLst>
          </a:prstGeom>
          <a:solidFill>
            <a:srgbClr val="007ABF"/>
          </a:solidFill>
          <a:ln>
            <a:noFill/>
          </a:ln>
        </p:spPr>
        <p:txBody>
          <a:bodyPr spcFirstLastPara="1" wrap="square" lIns="121900" tIns="121900" rIns="121900" bIns="121900" anchor="ctr" anchorCtr="0">
            <a:noAutofit/>
          </a:bodyPr>
          <a:lstStyle/>
          <a:p>
            <a:endParaRPr sz="2400"/>
          </a:p>
        </p:txBody>
      </p:sp>
      <p:grpSp>
        <p:nvGrpSpPr>
          <p:cNvPr id="95" name="Group 26">
            <a:extLst>
              <a:ext uri="{FF2B5EF4-FFF2-40B4-BE49-F238E27FC236}">
                <a16:creationId xmlns:a16="http://schemas.microsoft.com/office/drawing/2014/main" id="{C9FD1A79-800B-4296-AF40-5A0B5EA4DE1C}"/>
              </a:ext>
            </a:extLst>
          </p:cNvPr>
          <p:cNvGrpSpPr/>
          <p:nvPr/>
        </p:nvGrpSpPr>
        <p:grpSpPr>
          <a:xfrm>
            <a:off x="6093652" y="2905772"/>
            <a:ext cx="1042292" cy="1042292"/>
            <a:chOff x="10233215" y="261311"/>
            <a:chExt cx="1042292" cy="1042292"/>
          </a:xfrm>
          <a:solidFill>
            <a:schemeClr val="accent6"/>
          </a:solidFill>
        </p:grpSpPr>
        <p:sp>
          <p:nvSpPr>
            <p:cNvPr id="96" name="Oval 27">
              <a:extLst>
                <a:ext uri="{FF2B5EF4-FFF2-40B4-BE49-F238E27FC236}">
                  <a16:creationId xmlns:a16="http://schemas.microsoft.com/office/drawing/2014/main" id="{E7C1EA2C-9C51-40E2-90A7-95B382D42D91}"/>
                </a:ext>
              </a:extLst>
            </p:cNvPr>
            <p:cNvSpPr/>
            <p:nvPr/>
          </p:nvSpPr>
          <p:spPr>
            <a:xfrm>
              <a:off x="10233215" y="261311"/>
              <a:ext cx="1042292" cy="104229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7" name="Group 28">
              <a:extLst>
                <a:ext uri="{FF2B5EF4-FFF2-40B4-BE49-F238E27FC236}">
                  <a16:creationId xmlns:a16="http://schemas.microsoft.com/office/drawing/2014/main" id="{FFCD9347-CAD5-4DAE-AC27-61B94E6581A9}"/>
                </a:ext>
              </a:extLst>
            </p:cNvPr>
            <p:cNvGrpSpPr/>
            <p:nvPr/>
          </p:nvGrpSpPr>
          <p:grpSpPr>
            <a:xfrm>
              <a:off x="10382273" y="328598"/>
              <a:ext cx="729565" cy="827575"/>
              <a:chOff x="10382273" y="328598"/>
              <a:chExt cx="729565" cy="827575"/>
            </a:xfrm>
            <a:grpFill/>
          </p:grpSpPr>
          <p:pic>
            <p:nvPicPr>
              <p:cNvPr id="104" name="Picture 29">
                <a:extLst>
                  <a:ext uri="{FF2B5EF4-FFF2-40B4-BE49-F238E27FC236}">
                    <a16:creationId xmlns:a16="http://schemas.microsoft.com/office/drawing/2014/main" id="{39888AB2-ECBE-4507-8D20-54B8A71E78A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82273" y="426608"/>
                <a:ext cx="729565" cy="729565"/>
              </a:xfrm>
              <a:prstGeom prst="rect">
                <a:avLst/>
              </a:prstGeom>
              <a:grpFill/>
            </p:spPr>
          </p:pic>
          <p:pic>
            <p:nvPicPr>
              <p:cNvPr id="107" name="Picture 30">
                <a:extLst>
                  <a:ext uri="{FF2B5EF4-FFF2-40B4-BE49-F238E27FC236}">
                    <a16:creationId xmlns:a16="http://schemas.microsoft.com/office/drawing/2014/main" id="{DCE73B50-B68D-432D-83F3-7B5AA4F3E05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219389">
                <a:off x="10550607" y="328598"/>
                <a:ext cx="336484" cy="336484"/>
              </a:xfrm>
              <a:prstGeom prst="rect">
                <a:avLst/>
              </a:prstGeom>
              <a:grpFill/>
            </p:spPr>
          </p:pic>
        </p:grpSp>
      </p:grpSp>
      <p:cxnSp>
        <p:nvCxnSpPr>
          <p:cNvPr id="109" name="Google Shape;328;p28">
            <a:extLst>
              <a:ext uri="{FF2B5EF4-FFF2-40B4-BE49-F238E27FC236}">
                <a16:creationId xmlns:a16="http://schemas.microsoft.com/office/drawing/2014/main" id="{49837841-31E9-4E3C-8B50-2DE5DC2C6F72}"/>
              </a:ext>
            </a:extLst>
          </p:cNvPr>
          <p:cNvCxnSpPr/>
          <p:nvPr/>
        </p:nvCxnSpPr>
        <p:spPr>
          <a:xfrm rot="10800000">
            <a:off x="4465877" y="4428236"/>
            <a:ext cx="718400" cy="0"/>
          </a:xfrm>
          <a:prstGeom prst="straightConnector1">
            <a:avLst/>
          </a:prstGeom>
          <a:noFill/>
          <a:ln w="9525" cap="flat" cmpd="sng">
            <a:solidFill>
              <a:srgbClr val="0070C0"/>
            </a:solidFill>
            <a:prstDash val="solid"/>
            <a:round/>
            <a:headEnd type="none" w="sm" len="sm"/>
            <a:tailEnd type="oval" w="med" len="med"/>
          </a:ln>
        </p:spPr>
      </p:cxnSp>
      <p:sp>
        <p:nvSpPr>
          <p:cNvPr id="110" name="Google Shape;327;p28">
            <a:extLst>
              <a:ext uri="{FF2B5EF4-FFF2-40B4-BE49-F238E27FC236}">
                <a16:creationId xmlns:a16="http://schemas.microsoft.com/office/drawing/2014/main" id="{83358AB0-1DDD-4DB9-A199-7F3224B5D8A9}"/>
              </a:ext>
            </a:extLst>
          </p:cNvPr>
          <p:cNvSpPr txBox="1"/>
          <p:nvPr/>
        </p:nvSpPr>
        <p:spPr>
          <a:xfrm>
            <a:off x="2090855" y="3568436"/>
            <a:ext cx="2035851" cy="1719600"/>
          </a:xfrm>
          <a:prstGeom prst="rect">
            <a:avLst/>
          </a:prstGeom>
          <a:noFill/>
          <a:ln>
            <a:noFill/>
          </a:ln>
        </p:spPr>
        <p:txBody>
          <a:bodyPr spcFirstLastPara="1" wrap="square" lIns="121900" tIns="121900" rIns="121900" bIns="121900" anchor="ctr" anchorCtr="0">
            <a:noAutofit/>
          </a:bodyPr>
          <a:lstStyle/>
          <a:p>
            <a:pPr algn="r"/>
            <a:r>
              <a:rPr lang="fr-FR" sz="2000" dirty="0" err="1">
                <a:solidFill>
                  <a:schemeClr val="dk1"/>
                </a:solidFill>
                <a:ea typeface="Red Hat Text"/>
                <a:cs typeface="Red Hat Text"/>
                <a:sym typeface="Red Hat Text"/>
              </a:rPr>
              <a:t>Safety</a:t>
            </a:r>
            <a:endParaRPr lang="fr-FR" sz="1200" dirty="0">
              <a:solidFill>
                <a:schemeClr val="dk1"/>
              </a:solidFill>
              <a:ea typeface="Red Hat Text"/>
              <a:cs typeface="Red Hat Text"/>
              <a:sym typeface="Red Hat Text"/>
            </a:endParaRPr>
          </a:p>
        </p:txBody>
      </p:sp>
      <p:sp>
        <p:nvSpPr>
          <p:cNvPr id="113" name="Freeform 2"/>
          <p:cNvSpPr/>
          <p:nvPr/>
        </p:nvSpPr>
        <p:spPr>
          <a:xfrm>
            <a:off x="7521342" y="2101617"/>
            <a:ext cx="528351" cy="722634"/>
          </a:xfrm>
          <a:custGeom>
            <a:avLst/>
            <a:gdLst/>
            <a:ahLst/>
            <a:cxnLst/>
            <a:rect l="l" t="t" r="r" b="b"/>
            <a:pathLst>
              <a:path w="1613123" h="2607068">
                <a:moveTo>
                  <a:pt x="0" y="0"/>
                </a:moveTo>
                <a:lnTo>
                  <a:pt x="1613124" y="0"/>
                </a:lnTo>
                <a:lnTo>
                  <a:pt x="1613124" y="2607068"/>
                </a:lnTo>
                <a:lnTo>
                  <a:pt x="0" y="260706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15" name="Freeform 4"/>
          <p:cNvSpPr/>
          <p:nvPr/>
        </p:nvSpPr>
        <p:spPr>
          <a:xfrm>
            <a:off x="5129982" y="3935943"/>
            <a:ext cx="620373" cy="611174"/>
          </a:xfrm>
          <a:custGeom>
            <a:avLst/>
            <a:gdLst/>
            <a:ahLst/>
            <a:cxnLst/>
            <a:rect l="l" t="t" r="r" b="b"/>
            <a:pathLst>
              <a:path w="2493461" h="2393723">
                <a:moveTo>
                  <a:pt x="0" y="0"/>
                </a:moveTo>
                <a:lnTo>
                  <a:pt x="2493461" y="0"/>
                </a:lnTo>
                <a:lnTo>
                  <a:pt x="2493461" y="2393723"/>
                </a:lnTo>
                <a:lnTo>
                  <a:pt x="0" y="2393723"/>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16" name="Freeform 3"/>
          <p:cNvSpPr/>
          <p:nvPr/>
        </p:nvSpPr>
        <p:spPr>
          <a:xfrm>
            <a:off x="7730217" y="3642404"/>
            <a:ext cx="579193" cy="660741"/>
          </a:xfrm>
          <a:custGeom>
            <a:avLst/>
            <a:gdLst/>
            <a:ahLst/>
            <a:cxnLst/>
            <a:rect l="l" t="t" r="r" b="b"/>
            <a:pathLst>
              <a:path w="2257347" h="2257347">
                <a:moveTo>
                  <a:pt x="0" y="0"/>
                </a:moveTo>
                <a:lnTo>
                  <a:pt x="2257347" y="0"/>
                </a:lnTo>
                <a:lnTo>
                  <a:pt x="2257347" y="2257347"/>
                </a:lnTo>
                <a:lnTo>
                  <a:pt x="0" y="2257347"/>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pic>
        <p:nvPicPr>
          <p:cNvPr id="2" name="Image 1"/>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973114" y="2475635"/>
            <a:ext cx="609524" cy="609524"/>
          </a:xfrm>
          <a:prstGeom prst="rect">
            <a:avLst/>
          </a:prstGeom>
        </p:spPr>
      </p:pic>
    </p:spTree>
    <p:extLst>
      <p:ext uri="{BB962C8B-B14F-4D97-AF65-F5344CB8AC3E}">
        <p14:creationId xmlns:p14="http://schemas.microsoft.com/office/powerpoint/2010/main" val="76734111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down)">
                                      <p:cBhvr>
                                        <p:cTn id="7" dur="1000"/>
                                        <p:tgtEl>
                                          <p:spTgt spid="4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wipe(down)">
                                      <p:cBhvr>
                                        <p:cTn id="10" dur="1000"/>
                                        <p:tgtEl>
                                          <p:spTgt spid="43"/>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44"/>
                                        </p:tgtEl>
                                        <p:attrNameLst>
                                          <p:attrName>style.visibility</p:attrName>
                                        </p:attrNameLst>
                                      </p:cBhvr>
                                      <p:to>
                                        <p:strVal val="visible"/>
                                      </p:to>
                                    </p:set>
                                    <p:animEffect transition="in" filter="wipe(down)">
                                      <p:cBhvr>
                                        <p:cTn id="13" dur="1000"/>
                                        <p:tgtEl>
                                          <p:spTgt spid="44"/>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45"/>
                                        </p:tgtEl>
                                        <p:attrNameLst>
                                          <p:attrName>style.visibility</p:attrName>
                                        </p:attrNameLst>
                                      </p:cBhvr>
                                      <p:to>
                                        <p:strVal val="visible"/>
                                      </p:to>
                                    </p:set>
                                    <p:animEffect transition="in" filter="wipe(down)">
                                      <p:cBhvr>
                                        <p:cTn id="16" dur="1000"/>
                                        <p:tgtEl>
                                          <p:spTgt spid="45"/>
                                        </p:tgtEl>
                                      </p:cBhvr>
                                    </p:animEffect>
                                  </p:childTnLst>
                                </p:cTn>
                              </p:par>
                              <p:par>
                                <p:cTn id="17" presetID="22" presetClass="entr" presetSubtype="4" fill="hold" nodeType="withEffect">
                                  <p:stCondLst>
                                    <p:cond delay="0"/>
                                  </p:stCondLst>
                                  <p:childTnLst>
                                    <p:set>
                                      <p:cBhvr>
                                        <p:cTn id="18" dur="1" fill="hold">
                                          <p:stCondLst>
                                            <p:cond delay="0"/>
                                          </p:stCondLst>
                                        </p:cTn>
                                        <p:tgtEl>
                                          <p:spTgt spid="47"/>
                                        </p:tgtEl>
                                        <p:attrNameLst>
                                          <p:attrName>style.visibility</p:attrName>
                                        </p:attrNameLst>
                                      </p:cBhvr>
                                      <p:to>
                                        <p:strVal val="visible"/>
                                      </p:to>
                                    </p:set>
                                    <p:animEffect transition="in" filter="wipe(down)">
                                      <p:cBhvr>
                                        <p:cTn id="19" dur="1000"/>
                                        <p:tgtEl>
                                          <p:spTgt spid="47"/>
                                        </p:tgtEl>
                                      </p:cBhvr>
                                    </p:animEffect>
                                  </p:childTnLst>
                                </p:cTn>
                              </p:par>
                              <p:par>
                                <p:cTn id="20" presetID="22" presetClass="entr" presetSubtype="4" fill="hold" nodeType="withEffect">
                                  <p:stCondLst>
                                    <p:cond delay="0"/>
                                  </p:stCondLst>
                                  <p:childTnLst>
                                    <p:set>
                                      <p:cBhvr>
                                        <p:cTn id="21" dur="1" fill="hold">
                                          <p:stCondLst>
                                            <p:cond delay="0"/>
                                          </p:stCondLst>
                                        </p:cTn>
                                        <p:tgtEl>
                                          <p:spTgt spid="50"/>
                                        </p:tgtEl>
                                        <p:attrNameLst>
                                          <p:attrName>style.visibility</p:attrName>
                                        </p:attrNameLst>
                                      </p:cBhvr>
                                      <p:to>
                                        <p:strVal val="visible"/>
                                      </p:to>
                                    </p:set>
                                    <p:animEffect transition="in" filter="wipe(down)">
                                      <p:cBhvr>
                                        <p:cTn id="22" dur="1000"/>
                                        <p:tgtEl>
                                          <p:spTgt spid="50"/>
                                        </p:tgtEl>
                                      </p:cBhvr>
                                    </p:animEffect>
                                  </p:childTnLst>
                                </p:cTn>
                              </p:par>
                              <p:par>
                                <p:cTn id="23" presetID="22" presetClass="entr" presetSubtype="4" fill="hold" nodeType="withEffect">
                                  <p:stCondLst>
                                    <p:cond delay="0"/>
                                  </p:stCondLst>
                                  <p:childTnLst>
                                    <p:set>
                                      <p:cBhvr>
                                        <p:cTn id="24" dur="1" fill="hold">
                                          <p:stCondLst>
                                            <p:cond delay="0"/>
                                          </p:stCondLst>
                                        </p:cTn>
                                        <p:tgtEl>
                                          <p:spTgt spid="55"/>
                                        </p:tgtEl>
                                        <p:attrNameLst>
                                          <p:attrName>style.visibility</p:attrName>
                                        </p:attrNameLst>
                                      </p:cBhvr>
                                      <p:to>
                                        <p:strVal val="visible"/>
                                      </p:to>
                                    </p:set>
                                    <p:animEffect transition="in" filter="wipe(down)">
                                      <p:cBhvr>
                                        <p:cTn id="25" dur="1000"/>
                                        <p:tgtEl>
                                          <p:spTgt spid="55"/>
                                        </p:tgtEl>
                                      </p:cBhvr>
                                    </p:animEffect>
                                  </p:childTnLst>
                                </p:cTn>
                              </p:par>
                              <p:par>
                                <p:cTn id="26" presetID="22" presetClass="entr" presetSubtype="4" fill="hold" nodeType="withEffect">
                                  <p:stCondLst>
                                    <p:cond delay="0"/>
                                  </p:stCondLst>
                                  <p:childTnLst>
                                    <p:set>
                                      <p:cBhvr>
                                        <p:cTn id="27" dur="1" fill="hold">
                                          <p:stCondLst>
                                            <p:cond delay="0"/>
                                          </p:stCondLst>
                                        </p:cTn>
                                        <p:tgtEl>
                                          <p:spTgt spid="56"/>
                                        </p:tgtEl>
                                        <p:attrNameLst>
                                          <p:attrName>style.visibility</p:attrName>
                                        </p:attrNameLst>
                                      </p:cBhvr>
                                      <p:to>
                                        <p:strVal val="visible"/>
                                      </p:to>
                                    </p:set>
                                    <p:animEffect transition="in" filter="wipe(down)">
                                      <p:cBhvr>
                                        <p:cTn id="28" dur="1000"/>
                                        <p:tgtEl>
                                          <p:spTgt spid="56"/>
                                        </p:tgtEl>
                                      </p:cBhvr>
                                    </p:animEffect>
                                  </p:childTnLst>
                                </p:cTn>
                              </p:par>
                              <p:par>
                                <p:cTn id="29" presetID="22" presetClass="entr" presetSubtype="4" fill="hold" nodeType="withEffect">
                                  <p:stCondLst>
                                    <p:cond delay="0"/>
                                  </p:stCondLst>
                                  <p:childTnLst>
                                    <p:set>
                                      <p:cBhvr>
                                        <p:cTn id="30" dur="1" fill="hold">
                                          <p:stCondLst>
                                            <p:cond delay="0"/>
                                          </p:stCondLst>
                                        </p:cTn>
                                        <p:tgtEl>
                                          <p:spTgt spid="59"/>
                                        </p:tgtEl>
                                        <p:attrNameLst>
                                          <p:attrName>style.visibility</p:attrName>
                                        </p:attrNameLst>
                                      </p:cBhvr>
                                      <p:to>
                                        <p:strVal val="visible"/>
                                      </p:to>
                                    </p:set>
                                    <p:animEffect transition="in" filter="wipe(down)">
                                      <p:cBhvr>
                                        <p:cTn id="31" dur="1000"/>
                                        <p:tgtEl>
                                          <p:spTgt spid="59"/>
                                        </p:tgtEl>
                                      </p:cBhvr>
                                    </p:animEffect>
                                  </p:childTnLst>
                                </p:cTn>
                              </p:par>
                              <p:par>
                                <p:cTn id="32" presetID="22" presetClass="entr" presetSubtype="4" fill="hold" nodeType="withEffect">
                                  <p:stCondLst>
                                    <p:cond delay="0"/>
                                  </p:stCondLst>
                                  <p:childTnLst>
                                    <p:set>
                                      <p:cBhvr>
                                        <p:cTn id="33" dur="1" fill="hold">
                                          <p:stCondLst>
                                            <p:cond delay="0"/>
                                          </p:stCondLst>
                                        </p:cTn>
                                        <p:tgtEl>
                                          <p:spTgt spid="62"/>
                                        </p:tgtEl>
                                        <p:attrNameLst>
                                          <p:attrName>style.visibility</p:attrName>
                                        </p:attrNameLst>
                                      </p:cBhvr>
                                      <p:to>
                                        <p:strVal val="visible"/>
                                      </p:to>
                                    </p:set>
                                    <p:animEffect transition="in" filter="wipe(down)">
                                      <p:cBhvr>
                                        <p:cTn id="34" dur="1000"/>
                                        <p:tgtEl>
                                          <p:spTgt spid="62"/>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66"/>
                                        </p:tgtEl>
                                        <p:attrNameLst>
                                          <p:attrName>style.visibility</p:attrName>
                                        </p:attrNameLst>
                                      </p:cBhvr>
                                      <p:to>
                                        <p:strVal val="visible"/>
                                      </p:to>
                                    </p:set>
                                    <p:animEffect transition="in" filter="wipe(down)">
                                      <p:cBhvr>
                                        <p:cTn id="37" dur="1000"/>
                                        <p:tgtEl>
                                          <p:spTgt spid="66"/>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89"/>
                                        </p:tgtEl>
                                        <p:attrNameLst>
                                          <p:attrName>style.visibility</p:attrName>
                                        </p:attrNameLst>
                                      </p:cBhvr>
                                      <p:to>
                                        <p:strVal val="visible"/>
                                      </p:to>
                                    </p:set>
                                    <p:animEffect transition="in" filter="wipe(down)">
                                      <p:cBhvr>
                                        <p:cTn id="40" dur="1000"/>
                                        <p:tgtEl>
                                          <p:spTgt spid="89"/>
                                        </p:tgtEl>
                                      </p:cBhvr>
                                    </p:animEffect>
                                  </p:childTnLst>
                                </p:cTn>
                              </p:par>
                              <p:par>
                                <p:cTn id="41" presetID="22" presetClass="entr" presetSubtype="4" fill="hold" nodeType="withEffect">
                                  <p:stCondLst>
                                    <p:cond delay="0"/>
                                  </p:stCondLst>
                                  <p:childTnLst>
                                    <p:set>
                                      <p:cBhvr>
                                        <p:cTn id="42" dur="1" fill="hold">
                                          <p:stCondLst>
                                            <p:cond delay="0"/>
                                          </p:stCondLst>
                                        </p:cTn>
                                        <p:tgtEl>
                                          <p:spTgt spid="95"/>
                                        </p:tgtEl>
                                        <p:attrNameLst>
                                          <p:attrName>style.visibility</p:attrName>
                                        </p:attrNameLst>
                                      </p:cBhvr>
                                      <p:to>
                                        <p:strVal val="visible"/>
                                      </p:to>
                                    </p:set>
                                    <p:animEffect transition="in" filter="wipe(down)">
                                      <p:cBhvr>
                                        <p:cTn id="43" dur="1000"/>
                                        <p:tgtEl>
                                          <p:spTgt spid="95"/>
                                        </p:tgtEl>
                                      </p:cBhvr>
                                    </p:animEffect>
                                  </p:childTnLst>
                                </p:cTn>
                              </p:par>
                              <p:par>
                                <p:cTn id="44" presetID="22" presetClass="entr" presetSubtype="4" fill="hold" nodeType="withEffect">
                                  <p:stCondLst>
                                    <p:cond delay="0"/>
                                  </p:stCondLst>
                                  <p:childTnLst>
                                    <p:set>
                                      <p:cBhvr>
                                        <p:cTn id="45" dur="1" fill="hold">
                                          <p:stCondLst>
                                            <p:cond delay="0"/>
                                          </p:stCondLst>
                                        </p:cTn>
                                        <p:tgtEl>
                                          <p:spTgt spid="109"/>
                                        </p:tgtEl>
                                        <p:attrNameLst>
                                          <p:attrName>style.visibility</p:attrName>
                                        </p:attrNameLst>
                                      </p:cBhvr>
                                      <p:to>
                                        <p:strVal val="visible"/>
                                      </p:to>
                                    </p:set>
                                    <p:animEffect transition="in" filter="wipe(down)">
                                      <p:cBhvr>
                                        <p:cTn id="46" dur="1000"/>
                                        <p:tgtEl>
                                          <p:spTgt spid="109"/>
                                        </p:tgtEl>
                                      </p:cBhvr>
                                    </p:animEffect>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49"/>
                                        </p:tgtEl>
                                        <p:attrNameLst>
                                          <p:attrName>style.visibility</p:attrName>
                                        </p:attrNameLst>
                                      </p:cBhvr>
                                      <p:to>
                                        <p:strVal val="visible"/>
                                      </p:to>
                                    </p:set>
                                    <p:animEffect transition="in" filter="fade">
                                      <p:cBhvr>
                                        <p:cTn id="51" dur="1000"/>
                                        <p:tgtEl>
                                          <p:spTgt spid="49"/>
                                        </p:tgtEl>
                                      </p:cBhvr>
                                    </p:animEffect>
                                    <p:anim calcmode="lin" valueType="num">
                                      <p:cBhvr>
                                        <p:cTn id="52" dur="1000" fill="hold"/>
                                        <p:tgtEl>
                                          <p:spTgt spid="49"/>
                                        </p:tgtEl>
                                        <p:attrNameLst>
                                          <p:attrName>ppt_x</p:attrName>
                                        </p:attrNameLst>
                                      </p:cBhvr>
                                      <p:tavLst>
                                        <p:tav tm="0">
                                          <p:val>
                                            <p:strVal val="#ppt_x"/>
                                          </p:val>
                                        </p:tav>
                                        <p:tav tm="100000">
                                          <p:val>
                                            <p:strVal val="#ppt_x"/>
                                          </p:val>
                                        </p:tav>
                                      </p:tavLst>
                                    </p:anim>
                                    <p:anim calcmode="lin" valueType="num">
                                      <p:cBhvr>
                                        <p:cTn id="53"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46"/>
                                        </p:tgtEl>
                                        <p:attrNameLst>
                                          <p:attrName>style.visibility</p:attrName>
                                        </p:attrNameLst>
                                      </p:cBhvr>
                                      <p:to>
                                        <p:strVal val="visible"/>
                                      </p:to>
                                    </p:set>
                                    <p:animEffect transition="in" filter="fade">
                                      <p:cBhvr>
                                        <p:cTn id="58" dur="1000"/>
                                        <p:tgtEl>
                                          <p:spTgt spid="46"/>
                                        </p:tgtEl>
                                      </p:cBhvr>
                                    </p:animEffect>
                                    <p:anim calcmode="lin" valueType="num">
                                      <p:cBhvr>
                                        <p:cTn id="59" dur="1000" fill="hold"/>
                                        <p:tgtEl>
                                          <p:spTgt spid="46"/>
                                        </p:tgtEl>
                                        <p:attrNameLst>
                                          <p:attrName>ppt_x</p:attrName>
                                        </p:attrNameLst>
                                      </p:cBhvr>
                                      <p:tavLst>
                                        <p:tav tm="0">
                                          <p:val>
                                            <p:strVal val="#ppt_x"/>
                                          </p:val>
                                        </p:tav>
                                        <p:tav tm="100000">
                                          <p:val>
                                            <p:strVal val="#ppt_x"/>
                                          </p:val>
                                        </p:tav>
                                      </p:tavLst>
                                    </p:anim>
                                    <p:anim calcmode="lin" valueType="num">
                                      <p:cBhvr>
                                        <p:cTn id="60"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grpId="0" nodeType="clickEffect">
                                  <p:stCondLst>
                                    <p:cond delay="0"/>
                                  </p:stCondLst>
                                  <p:childTnLst>
                                    <p:set>
                                      <p:cBhvr>
                                        <p:cTn id="64" dur="1" fill="hold">
                                          <p:stCondLst>
                                            <p:cond delay="0"/>
                                          </p:stCondLst>
                                        </p:cTn>
                                        <p:tgtEl>
                                          <p:spTgt spid="54"/>
                                        </p:tgtEl>
                                        <p:attrNameLst>
                                          <p:attrName>style.visibility</p:attrName>
                                        </p:attrNameLst>
                                      </p:cBhvr>
                                      <p:to>
                                        <p:strVal val="visible"/>
                                      </p:to>
                                    </p:set>
                                    <p:animEffect transition="in" filter="fade">
                                      <p:cBhvr>
                                        <p:cTn id="65" dur="1000"/>
                                        <p:tgtEl>
                                          <p:spTgt spid="54"/>
                                        </p:tgtEl>
                                      </p:cBhvr>
                                    </p:animEffect>
                                    <p:anim calcmode="lin" valueType="num">
                                      <p:cBhvr>
                                        <p:cTn id="66" dur="1000" fill="hold"/>
                                        <p:tgtEl>
                                          <p:spTgt spid="54"/>
                                        </p:tgtEl>
                                        <p:attrNameLst>
                                          <p:attrName>ppt_x</p:attrName>
                                        </p:attrNameLst>
                                      </p:cBhvr>
                                      <p:tavLst>
                                        <p:tav tm="0">
                                          <p:val>
                                            <p:strVal val="#ppt_x"/>
                                          </p:val>
                                        </p:tav>
                                        <p:tav tm="100000">
                                          <p:val>
                                            <p:strVal val="#ppt_x"/>
                                          </p:val>
                                        </p:tav>
                                      </p:tavLst>
                                    </p:anim>
                                    <p:anim calcmode="lin" valueType="num">
                                      <p:cBhvr>
                                        <p:cTn id="67"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grpId="0" nodeType="clickEffect">
                                  <p:stCondLst>
                                    <p:cond delay="0"/>
                                  </p:stCondLst>
                                  <p:childTnLst>
                                    <p:set>
                                      <p:cBhvr>
                                        <p:cTn id="71" dur="1" fill="hold">
                                          <p:stCondLst>
                                            <p:cond delay="0"/>
                                          </p:stCondLst>
                                        </p:cTn>
                                        <p:tgtEl>
                                          <p:spTgt spid="110"/>
                                        </p:tgtEl>
                                        <p:attrNameLst>
                                          <p:attrName>style.visibility</p:attrName>
                                        </p:attrNameLst>
                                      </p:cBhvr>
                                      <p:to>
                                        <p:strVal val="visible"/>
                                      </p:to>
                                    </p:set>
                                    <p:animEffect transition="in" filter="fade">
                                      <p:cBhvr>
                                        <p:cTn id="72" dur="1000"/>
                                        <p:tgtEl>
                                          <p:spTgt spid="110"/>
                                        </p:tgtEl>
                                      </p:cBhvr>
                                    </p:animEffect>
                                    <p:anim calcmode="lin" valueType="num">
                                      <p:cBhvr>
                                        <p:cTn id="73" dur="1000" fill="hold"/>
                                        <p:tgtEl>
                                          <p:spTgt spid="110"/>
                                        </p:tgtEl>
                                        <p:attrNameLst>
                                          <p:attrName>ppt_x</p:attrName>
                                        </p:attrNameLst>
                                      </p:cBhvr>
                                      <p:tavLst>
                                        <p:tav tm="0">
                                          <p:val>
                                            <p:strVal val="#ppt_x"/>
                                          </p:val>
                                        </p:tav>
                                        <p:tav tm="100000">
                                          <p:val>
                                            <p:strVal val="#ppt_x"/>
                                          </p:val>
                                        </p:tav>
                                      </p:tavLst>
                                    </p:anim>
                                    <p:anim calcmode="lin" valueType="num">
                                      <p:cBhvr>
                                        <p:cTn id="74" dur="1000" fill="hold"/>
                                        <p:tgtEl>
                                          <p:spTgt spid="1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P spid="44" grpId="0" animBg="1"/>
      <p:bldP spid="45" grpId="0" animBg="1"/>
      <p:bldP spid="46" grpId="0"/>
      <p:bldP spid="49" grpId="0"/>
      <p:bldP spid="54" grpId="0"/>
      <p:bldP spid="66" grpId="0" animBg="1"/>
      <p:bldP spid="89" grpId="0" animBg="1"/>
      <p:bldP spid="1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F57BFB32-1148-46E9-ACBC-548F16E4630C}"/>
              </a:ext>
            </a:extLst>
          </p:cNvPr>
          <p:cNvSpPr/>
          <p:nvPr/>
        </p:nvSpPr>
        <p:spPr>
          <a:xfrm>
            <a:off x="-2807369" y="5934869"/>
            <a:ext cx="5000240" cy="605674"/>
          </a:xfrm>
          <a:prstGeom prst="roundRect">
            <a:avLst>
              <a:gd name="adj" fmla="val 50000"/>
            </a:avLst>
          </a:prstGeom>
          <a:solidFill>
            <a:srgbClr val="4811A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52714708-4D0E-4C43-9967-F52F2F2E029E}"/>
              </a:ext>
            </a:extLst>
          </p:cNvPr>
          <p:cNvSpPr txBox="1"/>
          <p:nvPr/>
        </p:nvSpPr>
        <p:spPr>
          <a:xfrm>
            <a:off x="0" y="6053040"/>
            <a:ext cx="2147607" cy="369332"/>
          </a:xfrm>
          <a:prstGeom prst="rect">
            <a:avLst/>
          </a:prstGeom>
          <a:noFill/>
        </p:spPr>
        <p:txBody>
          <a:bodyPr wrap="square" rtlCol="0">
            <a:spAutoFit/>
          </a:bodyPr>
          <a:lstStyle/>
          <a:p>
            <a:pPr algn="ctr"/>
            <a:r>
              <a:rPr lang="en-US" dirty="0">
                <a:solidFill>
                  <a:schemeClr val="bg1"/>
                </a:solidFill>
              </a:rPr>
              <a:t>Introduction</a:t>
            </a:r>
          </a:p>
        </p:txBody>
      </p:sp>
      <p:sp>
        <p:nvSpPr>
          <p:cNvPr id="48" name="Google Shape;86;p13">
            <a:extLst>
              <a:ext uri="{FF2B5EF4-FFF2-40B4-BE49-F238E27FC236}">
                <a16:creationId xmlns:a16="http://schemas.microsoft.com/office/drawing/2014/main" id="{0707D3B1-4DEA-4DEF-9D29-48E6BB3F5935}"/>
              </a:ext>
            </a:extLst>
          </p:cNvPr>
          <p:cNvSpPr txBox="1">
            <a:spLocks noGrp="1"/>
          </p:cNvSpPr>
          <p:nvPr>
            <p:ph type="sldNum" sz="quarter" idx="12"/>
          </p:nvPr>
        </p:nvSpPr>
        <p:spPr>
          <a:xfrm>
            <a:off x="11493100" y="6173667"/>
            <a:ext cx="698800" cy="684400"/>
          </a:xfrm>
          <a:prstGeom prst="rect">
            <a:avLst/>
          </a:prstGeom>
        </p:spPr>
        <p:txBody>
          <a:bodyPr spcFirstLastPara="1" vert="horz" wrap="square" lIns="0" tIns="0" rIns="0" bIns="0" rtlCol="0" anchor="ctr" anchorCtr="0">
            <a:noAutofit/>
          </a:bodyPr>
          <a:lstStyle/>
          <a:p>
            <a:pPr algn="ctr"/>
            <a:fld id="{00000000-1234-1234-1234-123412341234}" type="slidenum">
              <a:rPr lang="en"/>
              <a:pPr algn="ctr"/>
              <a:t>5</a:t>
            </a:fld>
            <a:endParaRPr dirty="0"/>
          </a:p>
        </p:txBody>
      </p:sp>
      <p:sp>
        <p:nvSpPr>
          <p:cNvPr id="63" name="Rectangle: Rounded Corners 62">
            <a:extLst>
              <a:ext uri="{FF2B5EF4-FFF2-40B4-BE49-F238E27FC236}">
                <a16:creationId xmlns:a16="http://schemas.microsoft.com/office/drawing/2014/main" id="{F1B64E62-9F70-4F61-96CA-208AF08DB55F}"/>
              </a:ext>
            </a:extLst>
          </p:cNvPr>
          <p:cNvSpPr/>
          <p:nvPr/>
        </p:nvSpPr>
        <p:spPr>
          <a:xfrm>
            <a:off x="-4320536" y="5211024"/>
            <a:ext cx="5000240" cy="605674"/>
          </a:xfrm>
          <a:prstGeom prst="roundRect">
            <a:avLst>
              <a:gd name="adj" fmla="val 50000"/>
            </a:avLst>
          </a:prstGeom>
          <a:solidFill>
            <a:srgbClr val="1D46F3">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Rectangle: Rounded Corners 89">
            <a:extLst>
              <a:ext uri="{FF2B5EF4-FFF2-40B4-BE49-F238E27FC236}">
                <a16:creationId xmlns:a16="http://schemas.microsoft.com/office/drawing/2014/main" id="{EBDD7F69-3CE8-4D2D-B61E-5B5D0B18D101}"/>
              </a:ext>
            </a:extLst>
          </p:cNvPr>
          <p:cNvSpPr/>
          <p:nvPr/>
        </p:nvSpPr>
        <p:spPr>
          <a:xfrm>
            <a:off x="-4320536" y="4487179"/>
            <a:ext cx="5000240" cy="605674"/>
          </a:xfrm>
          <a:prstGeom prst="roundRect">
            <a:avLst>
              <a:gd name="adj" fmla="val 50000"/>
            </a:avLst>
          </a:prstGeom>
          <a:solidFill>
            <a:srgbClr val="00A2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Rectangle: Rounded Corners 90">
            <a:extLst>
              <a:ext uri="{FF2B5EF4-FFF2-40B4-BE49-F238E27FC236}">
                <a16:creationId xmlns:a16="http://schemas.microsoft.com/office/drawing/2014/main" id="{513DD33A-860D-4A06-9C70-2956EEA6C44C}"/>
              </a:ext>
            </a:extLst>
          </p:cNvPr>
          <p:cNvSpPr/>
          <p:nvPr/>
        </p:nvSpPr>
        <p:spPr>
          <a:xfrm>
            <a:off x="-4315214" y="3763334"/>
            <a:ext cx="5000240" cy="605674"/>
          </a:xfrm>
          <a:prstGeom prst="roundRect">
            <a:avLst>
              <a:gd name="adj" fmla="val 50000"/>
            </a:avLst>
          </a:prstGeom>
          <a:solidFill>
            <a:srgbClr val="6F11B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2"/>
          <p:cNvSpPr/>
          <p:nvPr/>
        </p:nvSpPr>
        <p:spPr>
          <a:xfrm>
            <a:off x="3276492" y="567539"/>
            <a:ext cx="1204000" cy="1211358"/>
          </a:xfrm>
          <a:custGeom>
            <a:avLst/>
            <a:gdLst/>
            <a:ahLst/>
            <a:cxnLst/>
            <a:rect l="l" t="t" r="r" b="b"/>
            <a:pathLst>
              <a:path w="1488530" h="1488530">
                <a:moveTo>
                  <a:pt x="0" y="0"/>
                </a:moveTo>
                <a:lnTo>
                  <a:pt x="1488529" y="0"/>
                </a:lnTo>
                <a:lnTo>
                  <a:pt x="1488529" y="1488530"/>
                </a:lnTo>
                <a:lnTo>
                  <a:pt x="0" y="148853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3" name="Freeform 3"/>
          <p:cNvSpPr/>
          <p:nvPr/>
        </p:nvSpPr>
        <p:spPr>
          <a:xfrm>
            <a:off x="3206905" y="2325619"/>
            <a:ext cx="1343174" cy="1171720"/>
          </a:xfrm>
          <a:custGeom>
            <a:avLst/>
            <a:gdLst/>
            <a:ahLst/>
            <a:cxnLst/>
            <a:rect l="l" t="t" r="r" b="b"/>
            <a:pathLst>
              <a:path w="1913878" h="1598462">
                <a:moveTo>
                  <a:pt x="0" y="0"/>
                </a:moveTo>
                <a:lnTo>
                  <a:pt x="1913877" y="0"/>
                </a:lnTo>
                <a:lnTo>
                  <a:pt x="1913877" y="1598462"/>
                </a:lnTo>
                <a:lnTo>
                  <a:pt x="0" y="159846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pic>
        <p:nvPicPr>
          <p:cNvPr id="3" name="Imag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67606" y="3910711"/>
            <a:ext cx="1621773" cy="1758610"/>
          </a:xfrm>
          <a:prstGeom prst="rect">
            <a:avLst/>
          </a:prstGeom>
        </p:spPr>
      </p:pic>
      <p:sp>
        <p:nvSpPr>
          <p:cNvPr id="46" name="TextBox 5"/>
          <p:cNvSpPr txBox="1"/>
          <p:nvPr/>
        </p:nvSpPr>
        <p:spPr>
          <a:xfrm>
            <a:off x="4898929" y="874768"/>
            <a:ext cx="4969668" cy="596899"/>
          </a:xfrm>
          <a:prstGeom prst="rect">
            <a:avLst/>
          </a:prstGeom>
        </p:spPr>
        <p:txBody>
          <a:bodyPr lIns="0" tIns="0" rIns="0" bIns="0" rtlCol="0" anchor="t">
            <a:spAutoFit/>
          </a:bodyPr>
          <a:lstStyle/>
          <a:p>
            <a:pPr algn="ctr">
              <a:lnSpc>
                <a:spcPts val="4900"/>
              </a:lnSpc>
            </a:pPr>
            <a:r>
              <a:rPr lang="en-US" sz="3500" dirty="0">
                <a:solidFill>
                  <a:srgbClr val="000000"/>
                </a:solidFill>
                <a:latin typeface="Open Sans Bold"/>
              </a:rPr>
              <a:t>Limited information</a:t>
            </a:r>
          </a:p>
        </p:txBody>
      </p:sp>
      <p:sp>
        <p:nvSpPr>
          <p:cNvPr id="47" name="TextBox 6"/>
          <p:cNvSpPr txBox="1"/>
          <p:nvPr/>
        </p:nvSpPr>
        <p:spPr>
          <a:xfrm>
            <a:off x="4689379" y="2613029"/>
            <a:ext cx="4969668" cy="596899"/>
          </a:xfrm>
          <a:prstGeom prst="rect">
            <a:avLst/>
          </a:prstGeom>
        </p:spPr>
        <p:txBody>
          <a:bodyPr lIns="0" tIns="0" rIns="0" bIns="0" rtlCol="0" anchor="t">
            <a:spAutoFit/>
          </a:bodyPr>
          <a:lstStyle/>
          <a:p>
            <a:pPr algn="ctr">
              <a:lnSpc>
                <a:spcPts val="4900"/>
              </a:lnSpc>
            </a:pPr>
            <a:r>
              <a:rPr lang="en-US" sz="3500" dirty="0">
                <a:solidFill>
                  <a:srgbClr val="000000"/>
                </a:solidFill>
                <a:latin typeface="Open Sans Bold"/>
              </a:rPr>
              <a:t>Crowded places</a:t>
            </a:r>
          </a:p>
        </p:txBody>
      </p:sp>
      <p:sp>
        <p:nvSpPr>
          <p:cNvPr id="49" name="TextBox 7"/>
          <p:cNvSpPr txBox="1"/>
          <p:nvPr/>
        </p:nvSpPr>
        <p:spPr>
          <a:xfrm>
            <a:off x="4689379" y="4614125"/>
            <a:ext cx="4969668" cy="596899"/>
          </a:xfrm>
          <a:prstGeom prst="rect">
            <a:avLst/>
          </a:prstGeom>
        </p:spPr>
        <p:txBody>
          <a:bodyPr lIns="0" tIns="0" rIns="0" bIns="0" rtlCol="0" anchor="t">
            <a:spAutoFit/>
          </a:bodyPr>
          <a:lstStyle/>
          <a:p>
            <a:pPr algn="ctr">
              <a:lnSpc>
                <a:spcPts val="4900"/>
              </a:lnSpc>
            </a:pPr>
            <a:r>
              <a:rPr lang="en-US" sz="3500" dirty="0">
                <a:solidFill>
                  <a:srgbClr val="000000"/>
                </a:solidFill>
                <a:latin typeface="Open Sans Bold"/>
              </a:rPr>
              <a:t>Suspect mobility</a:t>
            </a:r>
          </a:p>
        </p:txBody>
      </p:sp>
    </p:spTree>
    <p:extLst>
      <p:ext uri="{BB962C8B-B14F-4D97-AF65-F5344CB8AC3E}">
        <p14:creationId xmlns:p14="http://schemas.microsoft.com/office/powerpoint/2010/main" val="262977030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1000"/>
                                        <p:tgtEl>
                                          <p:spTgt spid="46"/>
                                        </p:tgtEl>
                                      </p:cBhvr>
                                    </p:animEffect>
                                    <p:anim calcmode="lin" valueType="num">
                                      <p:cBhvr>
                                        <p:cTn id="8" dur="1000" fill="hold"/>
                                        <p:tgtEl>
                                          <p:spTgt spid="46"/>
                                        </p:tgtEl>
                                        <p:attrNameLst>
                                          <p:attrName>ppt_x</p:attrName>
                                        </p:attrNameLst>
                                      </p:cBhvr>
                                      <p:tavLst>
                                        <p:tav tm="0">
                                          <p:val>
                                            <p:strVal val="#ppt_x"/>
                                          </p:val>
                                        </p:tav>
                                        <p:tav tm="100000">
                                          <p:val>
                                            <p:strVal val="#ppt_x"/>
                                          </p:val>
                                        </p:tav>
                                      </p:tavLst>
                                    </p:anim>
                                    <p:anim calcmode="lin" valueType="num">
                                      <p:cBhvr>
                                        <p:cTn id="9"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7"/>
                                        </p:tgtEl>
                                        <p:attrNameLst>
                                          <p:attrName>style.visibility</p:attrName>
                                        </p:attrNameLst>
                                      </p:cBhvr>
                                      <p:to>
                                        <p:strVal val="visible"/>
                                      </p:to>
                                    </p:set>
                                    <p:animEffect transition="in" filter="fade">
                                      <p:cBhvr>
                                        <p:cTn id="14" dur="1000"/>
                                        <p:tgtEl>
                                          <p:spTgt spid="47"/>
                                        </p:tgtEl>
                                      </p:cBhvr>
                                    </p:animEffect>
                                    <p:anim calcmode="lin" valueType="num">
                                      <p:cBhvr>
                                        <p:cTn id="15" dur="1000" fill="hold"/>
                                        <p:tgtEl>
                                          <p:spTgt spid="47"/>
                                        </p:tgtEl>
                                        <p:attrNameLst>
                                          <p:attrName>ppt_x</p:attrName>
                                        </p:attrNameLst>
                                      </p:cBhvr>
                                      <p:tavLst>
                                        <p:tav tm="0">
                                          <p:val>
                                            <p:strVal val="#ppt_x"/>
                                          </p:val>
                                        </p:tav>
                                        <p:tav tm="100000">
                                          <p:val>
                                            <p:strVal val="#ppt_x"/>
                                          </p:val>
                                        </p:tav>
                                      </p:tavLst>
                                    </p:anim>
                                    <p:anim calcmode="lin" valueType="num">
                                      <p:cBhvr>
                                        <p:cTn id="16"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9"/>
                                        </p:tgtEl>
                                        <p:attrNameLst>
                                          <p:attrName>style.visibility</p:attrName>
                                        </p:attrNameLst>
                                      </p:cBhvr>
                                      <p:to>
                                        <p:strVal val="visible"/>
                                      </p:to>
                                    </p:set>
                                    <p:animEffect transition="in" filter="fade">
                                      <p:cBhvr>
                                        <p:cTn id="21" dur="1000"/>
                                        <p:tgtEl>
                                          <p:spTgt spid="49"/>
                                        </p:tgtEl>
                                      </p:cBhvr>
                                    </p:animEffect>
                                    <p:anim calcmode="lin" valueType="num">
                                      <p:cBhvr>
                                        <p:cTn id="22" dur="1000" fill="hold"/>
                                        <p:tgtEl>
                                          <p:spTgt spid="49"/>
                                        </p:tgtEl>
                                        <p:attrNameLst>
                                          <p:attrName>ppt_x</p:attrName>
                                        </p:attrNameLst>
                                      </p:cBhvr>
                                      <p:tavLst>
                                        <p:tav tm="0">
                                          <p:val>
                                            <p:strVal val="#ppt_x"/>
                                          </p:val>
                                        </p:tav>
                                        <p:tav tm="100000">
                                          <p:val>
                                            <p:strVal val="#ppt_x"/>
                                          </p:val>
                                        </p:tav>
                                      </p:tavLst>
                                    </p:anim>
                                    <p:anim calcmode="lin" valueType="num">
                                      <p:cBhvr>
                                        <p:cTn id="23"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P spid="49"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F57BFB32-1148-46E9-ACBC-548F16E4630C}"/>
              </a:ext>
            </a:extLst>
          </p:cNvPr>
          <p:cNvSpPr/>
          <p:nvPr/>
        </p:nvSpPr>
        <p:spPr>
          <a:xfrm>
            <a:off x="-3152478" y="5934869"/>
            <a:ext cx="3832182" cy="605674"/>
          </a:xfrm>
          <a:prstGeom prst="roundRect">
            <a:avLst>
              <a:gd name="adj" fmla="val 50000"/>
            </a:avLst>
          </a:prstGeom>
          <a:solidFill>
            <a:srgbClr val="4811A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Google Shape;86;p13">
            <a:extLst>
              <a:ext uri="{FF2B5EF4-FFF2-40B4-BE49-F238E27FC236}">
                <a16:creationId xmlns:a16="http://schemas.microsoft.com/office/drawing/2014/main" id="{0707D3B1-4DEA-4DEF-9D29-48E6BB3F5935}"/>
              </a:ext>
            </a:extLst>
          </p:cNvPr>
          <p:cNvSpPr txBox="1">
            <a:spLocks noGrp="1"/>
          </p:cNvSpPr>
          <p:nvPr>
            <p:ph type="sldNum" sz="quarter" idx="12"/>
          </p:nvPr>
        </p:nvSpPr>
        <p:spPr>
          <a:xfrm>
            <a:off x="11493100" y="6173667"/>
            <a:ext cx="698800" cy="684400"/>
          </a:xfrm>
          <a:prstGeom prst="rect">
            <a:avLst/>
          </a:prstGeom>
        </p:spPr>
        <p:txBody>
          <a:bodyPr spcFirstLastPara="1" vert="horz" wrap="square" lIns="0" tIns="0" rIns="0" bIns="0" rtlCol="0" anchor="ctr" anchorCtr="0">
            <a:noAutofit/>
          </a:bodyPr>
          <a:lstStyle/>
          <a:p>
            <a:pPr algn="ctr"/>
            <a:fld id="{00000000-1234-1234-1234-123412341234}" type="slidenum">
              <a:rPr lang="en"/>
              <a:pPr algn="ctr"/>
              <a:t>6</a:t>
            </a:fld>
            <a:endParaRPr dirty="0"/>
          </a:p>
        </p:txBody>
      </p:sp>
      <p:sp>
        <p:nvSpPr>
          <p:cNvPr id="63" name="Rectangle: Rounded Corners 62">
            <a:extLst>
              <a:ext uri="{FF2B5EF4-FFF2-40B4-BE49-F238E27FC236}">
                <a16:creationId xmlns:a16="http://schemas.microsoft.com/office/drawing/2014/main" id="{F1B64E62-9F70-4F61-96CA-208AF08DB55F}"/>
              </a:ext>
            </a:extLst>
          </p:cNvPr>
          <p:cNvSpPr/>
          <p:nvPr/>
        </p:nvSpPr>
        <p:spPr>
          <a:xfrm>
            <a:off x="-3152478" y="5211024"/>
            <a:ext cx="5000240" cy="605674"/>
          </a:xfrm>
          <a:prstGeom prst="roundRect">
            <a:avLst>
              <a:gd name="adj" fmla="val 50000"/>
            </a:avLst>
          </a:prstGeom>
          <a:solidFill>
            <a:srgbClr val="1D46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Rectangle: Rounded Corners 89">
            <a:extLst>
              <a:ext uri="{FF2B5EF4-FFF2-40B4-BE49-F238E27FC236}">
                <a16:creationId xmlns:a16="http://schemas.microsoft.com/office/drawing/2014/main" id="{EBDD7F69-3CE8-4D2D-B61E-5B5D0B18D101}"/>
              </a:ext>
            </a:extLst>
          </p:cNvPr>
          <p:cNvSpPr/>
          <p:nvPr/>
        </p:nvSpPr>
        <p:spPr>
          <a:xfrm>
            <a:off x="-4320536" y="4487179"/>
            <a:ext cx="5000240" cy="605674"/>
          </a:xfrm>
          <a:prstGeom prst="roundRect">
            <a:avLst>
              <a:gd name="adj" fmla="val 50000"/>
            </a:avLst>
          </a:prstGeom>
          <a:solidFill>
            <a:srgbClr val="00A2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Rectangle: Rounded Corners 90">
            <a:extLst>
              <a:ext uri="{FF2B5EF4-FFF2-40B4-BE49-F238E27FC236}">
                <a16:creationId xmlns:a16="http://schemas.microsoft.com/office/drawing/2014/main" id="{513DD33A-860D-4A06-9C70-2956EEA6C44C}"/>
              </a:ext>
            </a:extLst>
          </p:cNvPr>
          <p:cNvSpPr/>
          <p:nvPr/>
        </p:nvSpPr>
        <p:spPr>
          <a:xfrm>
            <a:off x="-4315214" y="3763334"/>
            <a:ext cx="5000240" cy="605674"/>
          </a:xfrm>
          <a:prstGeom prst="roundRect">
            <a:avLst>
              <a:gd name="adj" fmla="val 50000"/>
            </a:avLst>
          </a:prstGeom>
          <a:solidFill>
            <a:srgbClr val="6F11B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404F5431-4666-4098-BB33-07F7C7C94D2F}"/>
              </a:ext>
            </a:extLst>
          </p:cNvPr>
          <p:cNvSpPr txBox="1"/>
          <p:nvPr/>
        </p:nvSpPr>
        <p:spPr>
          <a:xfrm>
            <a:off x="406400" y="5329711"/>
            <a:ext cx="1219200" cy="368300"/>
          </a:xfrm>
          <a:prstGeom prst="rect">
            <a:avLst/>
          </a:prstGeom>
          <a:noFill/>
        </p:spPr>
        <p:txBody>
          <a:bodyPr wrap="square" rtlCol="0">
            <a:spAutoFit/>
          </a:bodyPr>
          <a:lstStyle/>
          <a:p>
            <a:r>
              <a:rPr lang="en-US" dirty="0">
                <a:solidFill>
                  <a:schemeClr val="bg1"/>
                </a:solidFill>
              </a:rPr>
              <a:t>Solution</a:t>
            </a:r>
          </a:p>
        </p:txBody>
      </p:sp>
      <p:sp>
        <p:nvSpPr>
          <p:cNvPr id="61" name="Freeform 2"/>
          <p:cNvSpPr/>
          <p:nvPr/>
        </p:nvSpPr>
        <p:spPr>
          <a:xfrm>
            <a:off x="3324225" y="67"/>
            <a:ext cx="7829550" cy="6858000"/>
          </a:xfrm>
          <a:custGeom>
            <a:avLst/>
            <a:gdLst/>
            <a:ahLst/>
            <a:cxnLst/>
            <a:rect l="l" t="t" r="r" b="b"/>
            <a:pathLst>
              <a:path w="10817554" h="8500504">
                <a:moveTo>
                  <a:pt x="0" y="0"/>
                </a:moveTo>
                <a:lnTo>
                  <a:pt x="10817554" y="0"/>
                </a:lnTo>
                <a:lnTo>
                  <a:pt x="10817554" y="8500504"/>
                </a:lnTo>
                <a:lnTo>
                  <a:pt x="0" y="8500504"/>
                </a:lnTo>
                <a:lnTo>
                  <a:pt x="0" y="0"/>
                </a:lnTo>
                <a:close/>
              </a:path>
            </a:pathLst>
          </a:custGeom>
          <a:blipFill>
            <a:blip r:embed="rId3"/>
            <a:stretch>
              <a:fillRect/>
            </a:stretch>
          </a:blipFill>
        </p:spPr>
      </p:sp>
      <p:sp>
        <p:nvSpPr>
          <p:cNvPr id="2" name="Rectangle 1"/>
          <p:cNvSpPr/>
          <p:nvPr/>
        </p:nvSpPr>
        <p:spPr>
          <a:xfrm>
            <a:off x="4056657" y="164451"/>
            <a:ext cx="857250" cy="2095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4991100" y="-111967"/>
            <a:ext cx="2247900" cy="102869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p:cNvSpPr/>
          <p:nvPr/>
        </p:nvSpPr>
        <p:spPr>
          <a:xfrm>
            <a:off x="4072305" y="374001"/>
            <a:ext cx="918795" cy="1605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p:nvSpPr>
        <p:spPr>
          <a:xfrm>
            <a:off x="7239000" y="409574"/>
            <a:ext cx="1447888" cy="1047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13"/>
          <p:cNvSpPr/>
          <p:nvPr/>
        </p:nvSpPr>
        <p:spPr>
          <a:xfrm>
            <a:off x="8644449" y="20215"/>
            <a:ext cx="2308894" cy="102869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14"/>
          <p:cNvSpPr/>
          <p:nvPr/>
        </p:nvSpPr>
        <p:spPr>
          <a:xfrm>
            <a:off x="7270924" y="587972"/>
            <a:ext cx="1112482" cy="3287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Rectangle 15"/>
          <p:cNvSpPr/>
          <p:nvPr/>
        </p:nvSpPr>
        <p:spPr>
          <a:xfrm rot="5400000">
            <a:off x="9115295" y="1489161"/>
            <a:ext cx="1272937" cy="2400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Rectangle 16"/>
          <p:cNvSpPr/>
          <p:nvPr/>
        </p:nvSpPr>
        <p:spPr>
          <a:xfrm>
            <a:off x="9913678" y="1280424"/>
            <a:ext cx="1211522" cy="26845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Rectangle 17"/>
          <p:cNvSpPr/>
          <p:nvPr/>
        </p:nvSpPr>
        <p:spPr>
          <a:xfrm>
            <a:off x="8642102" y="2245653"/>
            <a:ext cx="2219322" cy="86896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Rectangle 18"/>
          <p:cNvSpPr/>
          <p:nvPr/>
        </p:nvSpPr>
        <p:spPr>
          <a:xfrm rot="20614032">
            <a:off x="6644423" y="2868413"/>
            <a:ext cx="2061842" cy="1607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Rectangle 22"/>
          <p:cNvSpPr/>
          <p:nvPr/>
        </p:nvSpPr>
        <p:spPr>
          <a:xfrm rot="5400000">
            <a:off x="4910786" y="2615995"/>
            <a:ext cx="2123354" cy="13826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Rectangle 23"/>
          <p:cNvSpPr/>
          <p:nvPr/>
        </p:nvSpPr>
        <p:spPr>
          <a:xfrm rot="5400000">
            <a:off x="9288773" y="3541118"/>
            <a:ext cx="925977" cy="2400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Rectangle 24"/>
          <p:cNvSpPr/>
          <p:nvPr/>
        </p:nvSpPr>
        <p:spPr>
          <a:xfrm>
            <a:off x="9907019" y="3536702"/>
            <a:ext cx="1211522" cy="26845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Rectangle 25"/>
          <p:cNvSpPr/>
          <p:nvPr/>
        </p:nvSpPr>
        <p:spPr>
          <a:xfrm>
            <a:off x="8642102" y="4170212"/>
            <a:ext cx="2218730" cy="8405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Rectangle 26"/>
          <p:cNvSpPr/>
          <p:nvPr/>
        </p:nvSpPr>
        <p:spPr>
          <a:xfrm rot="5400000">
            <a:off x="9350965" y="5331431"/>
            <a:ext cx="976200" cy="29851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Rectangle 27"/>
          <p:cNvSpPr/>
          <p:nvPr/>
        </p:nvSpPr>
        <p:spPr>
          <a:xfrm>
            <a:off x="8671072" y="5993267"/>
            <a:ext cx="2218730" cy="8403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Rectangle 28"/>
          <p:cNvSpPr/>
          <p:nvPr/>
        </p:nvSpPr>
        <p:spPr>
          <a:xfrm>
            <a:off x="7210030" y="6320807"/>
            <a:ext cx="1461042" cy="2197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Rectangle 29"/>
          <p:cNvSpPr/>
          <p:nvPr/>
        </p:nvSpPr>
        <p:spPr>
          <a:xfrm>
            <a:off x="4977272" y="5968787"/>
            <a:ext cx="2218730" cy="86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Rectangle 30"/>
          <p:cNvSpPr/>
          <p:nvPr/>
        </p:nvSpPr>
        <p:spPr>
          <a:xfrm rot="5400000">
            <a:off x="5189943" y="5102415"/>
            <a:ext cx="1615277" cy="1174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6617584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xit" presetSubtype="12" fill="hold" grpId="0" nodeType="clickEffect">
                                  <p:stCondLst>
                                    <p:cond delay="0"/>
                                  </p:stCondLst>
                                  <p:childTnLst>
                                    <p:animEffect transition="out" filter="strips(downLeft)">
                                      <p:cBhvr>
                                        <p:cTn id="6" dur="500"/>
                                        <p:tgtEl>
                                          <p:spTgt spid="12"/>
                                        </p:tgtEl>
                                      </p:cBhvr>
                                    </p:animEffect>
                                    <p:set>
                                      <p:cBhvr>
                                        <p:cTn id="7" dur="1" fill="hold">
                                          <p:stCondLst>
                                            <p:cond delay="499"/>
                                          </p:stCondLst>
                                        </p:cTn>
                                        <p:tgtEl>
                                          <p:spTgt spid="1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2"/>
                                        </p:tgtEl>
                                      </p:cBhvr>
                                    </p:animEffect>
                                    <p:set>
                                      <p:cBhvr>
                                        <p:cTn id="12" dur="1" fill="hold">
                                          <p:stCondLst>
                                            <p:cond delay="499"/>
                                          </p:stCondLst>
                                        </p:cTn>
                                        <p:tgtEl>
                                          <p:spTgt spid="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5"/>
                                        </p:tgtEl>
                                      </p:cBhvr>
                                    </p:animEffect>
                                    <p:set>
                                      <p:cBhvr>
                                        <p:cTn id="17" dur="1" fill="hold">
                                          <p:stCondLst>
                                            <p:cond delay="499"/>
                                          </p:stCondLst>
                                        </p:cTn>
                                        <p:tgtEl>
                                          <p:spTgt spid="5"/>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8" presetClass="exit" presetSubtype="12" fill="hold" grpId="0" nodeType="clickEffect">
                                  <p:stCondLst>
                                    <p:cond delay="0"/>
                                  </p:stCondLst>
                                  <p:childTnLst>
                                    <p:animEffect transition="out" filter="strips(downLeft)">
                                      <p:cBhvr>
                                        <p:cTn id="21" dur="500"/>
                                        <p:tgtEl>
                                          <p:spTgt spid="13"/>
                                        </p:tgtEl>
                                      </p:cBhvr>
                                    </p:animEffect>
                                    <p:set>
                                      <p:cBhvr>
                                        <p:cTn id="22" dur="1" fill="hold">
                                          <p:stCondLst>
                                            <p:cond delay="499"/>
                                          </p:stCondLst>
                                        </p:cTn>
                                        <p:tgtEl>
                                          <p:spTgt spid="13"/>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8" presetClass="exit" presetSubtype="12" fill="hold" grpId="0" nodeType="clickEffect">
                                  <p:stCondLst>
                                    <p:cond delay="0"/>
                                  </p:stCondLst>
                                  <p:childTnLst>
                                    <p:animEffect transition="out" filter="strips(downLeft)">
                                      <p:cBhvr>
                                        <p:cTn id="26" dur="500"/>
                                        <p:tgtEl>
                                          <p:spTgt spid="15"/>
                                        </p:tgtEl>
                                      </p:cBhvr>
                                    </p:animEffect>
                                    <p:set>
                                      <p:cBhvr>
                                        <p:cTn id="27" dur="1" fill="hold">
                                          <p:stCondLst>
                                            <p:cond delay="499"/>
                                          </p:stCondLst>
                                        </p:cTn>
                                        <p:tgtEl>
                                          <p:spTgt spid="15"/>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0" nodeType="clickEffect">
                                  <p:stCondLst>
                                    <p:cond delay="0"/>
                                  </p:stCondLst>
                                  <p:childTnLst>
                                    <p:animEffect transition="out" filter="fade">
                                      <p:cBhvr>
                                        <p:cTn id="31" dur="500"/>
                                        <p:tgtEl>
                                          <p:spTgt spid="14"/>
                                        </p:tgtEl>
                                      </p:cBhvr>
                                    </p:animEffect>
                                    <p:set>
                                      <p:cBhvr>
                                        <p:cTn id="32" dur="1" fill="hold">
                                          <p:stCondLst>
                                            <p:cond delay="499"/>
                                          </p:stCondLst>
                                        </p:cTn>
                                        <p:tgtEl>
                                          <p:spTgt spid="14"/>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8" presetClass="exit" presetSubtype="12" fill="hold" grpId="0" nodeType="clickEffect">
                                  <p:stCondLst>
                                    <p:cond delay="0"/>
                                  </p:stCondLst>
                                  <p:childTnLst>
                                    <p:animEffect transition="out" filter="strips(downLeft)">
                                      <p:cBhvr>
                                        <p:cTn id="36" dur="500"/>
                                        <p:tgtEl>
                                          <p:spTgt spid="16"/>
                                        </p:tgtEl>
                                      </p:cBhvr>
                                    </p:animEffect>
                                    <p:set>
                                      <p:cBhvr>
                                        <p:cTn id="37" dur="1" fill="hold">
                                          <p:stCondLst>
                                            <p:cond delay="499"/>
                                          </p:stCondLst>
                                        </p:cTn>
                                        <p:tgtEl>
                                          <p:spTgt spid="16"/>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8" presetClass="exit" presetSubtype="12" fill="hold" grpId="0" nodeType="clickEffect">
                                  <p:stCondLst>
                                    <p:cond delay="0"/>
                                  </p:stCondLst>
                                  <p:childTnLst>
                                    <p:animEffect transition="out" filter="strips(downLeft)">
                                      <p:cBhvr>
                                        <p:cTn id="41" dur="500"/>
                                        <p:tgtEl>
                                          <p:spTgt spid="17"/>
                                        </p:tgtEl>
                                      </p:cBhvr>
                                    </p:animEffect>
                                    <p:set>
                                      <p:cBhvr>
                                        <p:cTn id="42" dur="1" fill="hold">
                                          <p:stCondLst>
                                            <p:cond delay="499"/>
                                          </p:stCondLst>
                                        </p:cTn>
                                        <p:tgtEl>
                                          <p:spTgt spid="17"/>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0" nodeType="clickEffect">
                                  <p:stCondLst>
                                    <p:cond delay="0"/>
                                  </p:stCondLst>
                                  <p:childTnLst>
                                    <p:animEffect transition="out" filter="fade">
                                      <p:cBhvr>
                                        <p:cTn id="46" dur="500"/>
                                        <p:tgtEl>
                                          <p:spTgt spid="18"/>
                                        </p:tgtEl>
                                      </p:cBhvr>
                                    </p:animEffect>
                                    <p:set>
                                      <p:cBhvr>
                                        <p:cTn id="47" dur="1" fill="hold">
                                          <p:stCondLst>
                                            <p:cond delay="499"/>
                                          </p:stCondLst>
                                        </p:cTn>
                                        <p:tgtEl>
                                          <p:spTgt spid="18"/>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8" presetClass="exit" presetSubtype="12" fill="hold" grpId="0" nodeType="clickEffect">
                                  <p:stCondLst>
                                    <p:cond delay="0"/>
                                  </p:stCondLst>
                                  <p:childTnLst>
                                    <p:animEffect transition="out" filter="strips(downLeft)">
                                      <p:cBhvr>
                                        <p:cTn id="51" dur="500"/>
                                        <p:tgtEl>
                                          <p:spTgt spid="19"/>
                                        </p:tgtEl>
                                      </p:cBhvr>
                                    </p:animEffect>
                                    <p:set>
                                      <p:cBhvr>
                                        <p:cTn id="52" dur="1" fill="hold">
                                          <p:stCondLst>
                                            <p:cond delay="499"/>
                                          </p:stCondLst>
                                        </p:cTn>
                                        <p:tgtEl>
                                          <p:spTgt spid="19"/>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grpId="0" nodeType="clickEffect">
                                  <p:stCondLst>
                                    <p:cond delay="0"/>
                                  </p:stCondLst>
                                  <p:childTnLst>
                                    <p:animEffect transition="out" filter="fade">
                                      <p:cBhvr>
                                        <p:cTn id="56" dur="500"/>
                                        <p:tgtEl>
                                          <p:spTgt spid="23"/>
                                        </p:tgtEl>
                                      </p:cBhvr>
                                    </p:animEffect>
                                    <p:set>
                                      <p:cBhvr>
                                        <p:cTn id="57" dur="1" fill="hold">
                                          <p:stCondLst>
                                            <p:cond delay="499"/>
                                          </p:stCondLst>
                                        </p:cTn>
                                        <p:tgtEl>
                                          <p:spTgt spid="23"/>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8" presetClass="exit" presetSubtype="12" fill="hold" grpId="0" nodeType="clickEffect">
                                  <p:stCondLst>
                                    <p:cond delay="0"/>
                                  </p:stCondLst>
                                  <p:childTnLst>
                                    <p:animEffect transition="out" filter="strips(downLeft)">
                                      <p:cBhvr>
                                        <p:cTn id="61" dur="500"/>
                                        <p:tgtEl>
                                          <p:spTgt spid="24"/>
                                        </p:tgtEl>
                                      </p:cBhvr>
                                    </p:animEffect>
                                    <p:set>
                                      <p:cBhvr>
                                        <p:cTn id="62" dur="1" fill="hold">
                                          <p:stCondLst>
                                            <p:cond delay="499"/>
                                          </p:stCondLst>
                                        </p:cTn>
                                        <p:tgtEl>
                                          <p:spTgt spid="24"/>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8" presetClass="exit" presetSubtype="12" fill="hold" grpId="0" nodeType="clickEffect">
                                  <p:stCondLst>
                                    <p:cond delay="0"/>
                                  </p:stCondLst>
                                  <p:childTnLst>
                                    <p:animEffect transition="out" filter="strips(downLeft)">
                                      <p:cBhvr>
                                        <p:cTn id="66" dur="500"/>
                                        <p:tgtEl>
                                          <p:spTgt spid="25"/>
                                        </p:tgtEl>
                                      </p:cBhvr>
                                    </p:animEffect>
                                    <p:set>
                                      <p:cBhvr>
                                        <p:cTn id="67" dur="1" fill="hold">
                                          <p:stCondLst>
                                            <p:cond delay="499"/>
                                          </p:stCondLst>
                                        </p:cTn>
                                        <p:tgtEl>
                                          <p:spTgt spid="25"/>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10" presetClass="exit" presetSubtype="0" fill="hold" grpId="0" nodeType="clickEffect">
                                  <p:stCondLst>
                                    <p:cond delay="0"/>
                                  </p:stCondLst>
                                  <p:childTnLst>
                                    <p:animEffect transition="out" filter="fade">
                                      <p:cBhvr>
                                        <p:cTn id="71" dur="500"/>
                                        <p:tgtEl>
                                          <p:spTgt spid="26"/>
                                        </p:tgtEl>
                                      </p:cBhvr>
                                    </p:animEffect>
                                    <p:set>
                                      <p:cBhvr>
                                        <p:cTn id="72" dur="1" fill="hold">
                                          <p:stCondLst>
                                            <p:cond delay="499"/>
                                          </p:stCondLst>
                                        </p:cTn>
                                        <p:tgtEl>
                                          <p:spTgt spid="26"/>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8" presetClass="exit" presetSubtype="12" fill="hold" grpId="0" nodeType="clickEffect">
                                  <p:stCondLst>
                                    <p:cond delay="0"/>
                                  </p:stCondLst>
                                  <p:childTnLst>
                                    <p:animEffect transition="out" filter="strips(downLeft)">
                                      <p:cBhvr>
                                        <p:cTn id="76" dur="500"/>
                                        <p:tgtEl>
                                          <p:spTgt spid="27"/>
                                        </p:tgtEl>
                                      </p:cBhvr>
                                    </p:animEffect>
                                    <p:set>
                                      <p:cBhvr>
                                        <p:cTn id="77" dur="1" fill="hold">
                                          <p:stCondLst>
                                            <p:cond delay="499"/>
                                          </p:stCondLst>
                                        </p:cTn>
                                        <p:tgtEl>
                                          <p:spTgt spid="27"/>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10" presetClass="exit" presetSubtype="0" fill="hold" grpId="0" nodeType="clickEffect">
                                  <p:stCondLst>
                                    <p:cond delay="0"/>
                                  </p:stCondLst>
                                  <p:childTnLst>
                                    <p:animEffect transition="out" filter="fade">
                                      <p:cBhvr>
                                        <p:cTn id="81" dur="500"/>
                                        <p:tgtEl>
                                          <p:spTgt spid="28"/>
                                        </p:tgtEl>
                                      </p:cBhvr>
                                    </p:animEffect>
                                    <p:set>
                                      <p:cBhvr>
                                        <p:cTn id="82" dur="1" fill="hold">
                                          <p:stCondLst>
                                            <p:cond delay="499"/>
                                          </p:stCondLst>
                                        </p:cTn>
                                        <p:tgtEl>
                                          <p:spTgt spid="28"/>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8" presetClass="exit" presetSubtype="12" fill="hold" grpId="0" nodeType="clickEffect">
                                  <p:stCondLst>
                                    <p:cond delay="0"/>
                                  </p:stCondLst>
                                  <p:childTnLst>
                                    <p:animEffect transition="out" filter="strips(downLeft)">
                                      <p:cBhvr>
                                        <p:cTn id="86" dur="500"/>
                                        <p:tgtEl>
                                          <p:spTgt spid="29"/>
                                        </p:tgtEl>
                                      </p:cBhvr>
                                    </p:animEffect>
                                    <p:set>
                                      <p:cBhvr>
                                        <p:cTn id="87" dur="1" fill="hold">
                                          <p:stCondLst>
                                            <p:cond delay="499"/>
                                          </p:stCondLst>
                                        </p:cTn>
                                        <p:tgtEl>
                                          <p:spTgt spid="29"/>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10" presetClass="exit" presetSubtype="0" fill="hold" grpId="0" nodeType="clickEffect">
                                  <p:stCondLst>
                                    <p:cond delay="0"/>
                                  </p:stCondLst>
                                  <p:childTnLst>
                                    <p:animEffect transition="out" filter="fade">
                                      <p:cBhvr>
                                        <p:cTn id="91" dur="500"/>
                                        <p:tgtEl>
                                          <p:spTgt spid="30"/>
                                        </p:tgtEl>
                                      </p:cBhvr>
                                    </p:animEffect>
                                    <p:set>
                                      <p:cBhvr>
                                        <p:cTn id="92" dur="1" fill="hold">
                                          <p:stCondLst>
                                            <p:cond delay="499"/>
                                          </p:stCondLst>
                                        </p:cTn>
                                        <p:tgtEl>
                                          <p:spTgt spid="30"/>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8" presetClass="exit" presetSubtype="12" fill="hold" grpId="0" nodeType="clickEffect">
                                  <p:stCondLst>
                                    <p:cond delay="0"/>
                                  </p:stCondLst>
                                  <p:childTnLst>
                                    <p:animEffect transition="out" filter="strips(downLeft)">
                                      <p:cBhvr>
                                        <p:cTn id="96" dur="500"/>
                                        <p:tgtEl>
                                          <p:spTgt spid="31"/>
                                        </p:tgtEl>
                                      </p:cBhvr>
                                    </p:animEffect>
                                    <p:set>
                                      <p:cBhvr>
                                        <p:cTn id="97" dur="1" fill="hold">
                                          <p:stCondLst>
                                            <p:cond delay="499"/>
                                          </p:stCondLst>
                                        </p:cTn>
                                        <p:tgtEl>
                                          <p:spTgt spid="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12" grpId="0" animBg="1"/>
      <p:bldP spid="13" grpId="0" animBg="1"/>
      <p:bldP spid="14" grpId="0" animBg="1"/>
      <p:bldP spid="15" grpId="0" animBg="1"/>
      <p:bldP spid="16" grpId="0" animBg="1"/>
      <p:bldP spid="17" grpId="0" animBg="1"/>
      <p:bldP spid="18" grpId="0" animBg="1"/>
      <p:bldP spid="19" grpId="0" animBg="1"/>
      <p:bldP spid="23" grpId="0" animBg="1"/>
      <p:bldP spid="24" grpId="0" animBg="1"/>
      <p:bldP spid="25" grpId="0" animBg="1"/>
      <p:bldP spid="26" grpId="0" animBg="1"/>
      <p:bldP spid="27" grpId="0" animBg="1"/>
      <p:bldP spid="28" grpId="0" animBg="1"/>
      <p:bldP spid="29" grpId="0" animBg="1"/>
      <p:bldP spid="30" grpId="0" animBg="1"/>
      <p:bldP spid="3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F57BFB32-1148-46E9-ACBC-548F16E4630C}"/>
              </a:ext>
            </a:extLst>
          </p:cNvPr>
          <p:cNvSpPr/>
          <p:nvPr/>
        </p:nvSpPr>
        <p:spPr>
          <a:xfrm>
            <a:off x="-3152478" y="5934869"/>
            <a:ext cx="3832182" cy="605674"/>
          </a:xfrm>
          <a:prstGeom prst="roundRect">
            <a:avLst>
              <a:gd name="adj" fmla="val 50000"/>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Google Shape;86;p13">
            <a:extLst>
              <a:ext uri="{FF2B5EF4-FFF2-40B4-BE49-F238E27FC236}">
                <a16:creationId xmlns:a16="http://schemas.microsoft.com/office/drawing/2014/main" id="{0707D3B1-4DEA-4DEF-9D29-48E6BB3F5935}"/>
              </a:ext>
            </a:extLst>
          </p:cNvPr>
          <p:cNvSpPr txBox="1">
            <a:spLocks noGrp="1"/>
          </p:cNvSpPr>
          <p:nvPr>
            <p:ph type="sldNum" sz="quarter" idx="12"/>
          </p:nvPr>
        </p:nvSpPr>
        <p:spPr>
          <a:xfrm>
            <a:off x="11493100" y="6173667"/>
            <a:ext cx="698800" cy="684400"/>
          </a:xfrm>
          <a:prstGeom prst="rect">
            <a:avLst/>
          </a:prstGeom>
        </p:spPr>
        <p:txBody>
          <a:bodyPr spcFirstLastPara="1" vert="horz" wrap="square" lIns="0" tIns="0" rIns="0" bIns="0" rtlCol="0" anchor="ctr" anchorCtr="0">
            <a:noAutofit/>
          </a:bodyPr>
          <a:lstStyle/>
          <a:p>
            <a:pPr algn="ctr"/>
            <a:fld id="{00000000-1234-1234-1234-123412341234}" type="slidenum">
              <a:rPr lang="en"/>
              <a:pPr algn="ctr"/>
              <a:t>7</a:t>
            </a:fld>
            <a:endParaRPr dirty="0"/>
          </a:p>
        </p:txBody>
      </p:sp>
      <p:sp>
        <p:nvSpPr>
          <p:cNvPr id="63" name="Rectangle: Rounded Corners 62">
            <a:extLst>
              <a:ext uri="{FF2B5EF4-FFF2-40B4-BE49-F238E27FC236}">
                <a16:creationId xmlns:a16="http://schemas.microsoft.com/office/drawing/2014/main" id="{F1B64E62-9F70-4F61-96CA-208AF08DB55F}"/>
              </a:ext>
            </a:extLst>
          </p:cNvPr>
          <p:cNvSpPr/>
          <p:nvPr/>
        </p:nvSpPr>
        <p:spPr>
          <a:xfrm>
            <a:off x="-4319010" y="5211024"/>
            <a:ext cx="5000240" cy="605674"/>
          </a:xfrm>
          <a:prstGeom prst="roundRect">
            <a:avLst>
              <a:gd name="adj" fmla="val 50000"/>
            </a:avLst>
          </a:prstGeom>
          <a:solidFill>
            <a:srgbClr val="1D46F3">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Rectangle: Rounded Corners 89">
            <a:extLst>
              <a:ext uri="{FF2B5EF4-FFF2-40B4-BE49-F238E27FC236}">
                <a16:creationId xmlns:a16="http://schemas.microsoft.com/office/drawing/2014/main" id="{EBDD7F69-3CE8-4D2D-B61E-5B5D0B18D101}"/>
              </a:ext>
            </a:extLst>
          </p:cNvPr>
          <p:cNvSpPr/>
          <p:nvPr/>
        </p:nvSpPr>
        <p:spPr>
          <a:xfrm>
            <a:off x="-3154452" y="4487179"/>
            <a:ext cx="5230901" cy="605674"/>
          </a:xfrm>
          <a:prstGeom prst="roundRect">
            <a:avLst>
              <a:gd name="adj" fmla="val 50000"/>
            </a:avLst>
          </a:prstGeom>
          <a:solidFill>
            <a:srgbClr val="00A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Rectangle: Rounded Corners 90">
            <a:extLst>
              <a:ext uri="{FF2B5EF4-FFF2-40B4-BE49-F238E27FC236}">
                <a16:creationId xmlns:a16="http://schemas.microsoft.com/office/drawing/2014/main" id="{513DD33A-860D-4A06-9C70-2956EEA6C44C}"/>
              </a:ext>
            </a:extLst>
          </p:cNvPr>
          <p:cNvSpPr/>
          <p:nvPr/>
        </p:nvSpPr>
        <p:spPr>
          <a:xfrm>
            <a:off x="-4315214" y="3763334"/>
            <a:ext cx="5000240" cy="605674"/>
          </a:xfrm>
          <a:prstGeom prst="roundRect">
            <a:avLst>
              <a:gd name="adj" fmla="val 50000"/>
            </a:avLst>
          </a:prstGeom>
          <a:solidFill>
            <a:srgbClr val="6F11B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404F5431-4666-4098-BB33-07F7C7C94D2F}"/>
              </a:ext>
            </a:extLst>
          </p:cNvPr>
          <p:cNvSpPr txBox="1"/>
          <p:nvPr/>
        </p:nvSpPr>
        <p:spPr>
          <a:xfrm>
            <a:off x="0" y="4605350"/>
            <a:ext cx="2076449" cy="369332"/>
          </a:xfrm>
          <a:prstGeom prst="rect">
            <a:avLst/>
          </a:prstGeom>
          <a:noFill/>
        </p:spPr>
        <p:txBody>
          <a:bodyPr wrap="square" rtlCol="0">
            <a:spAutoFit/>
          </a:bodyPr>
          <a:lstStyle/>
          <a:p>
            <a:r>
              <a:rPr lang="en-US" dirty="0">
                <a:solidFill>
                  <a:schemeClr val="bg1"/>
                </a:solidFill>
              </a:rPr>
              <a:t>Implementation </a:t>
            </a:r>
          </a:p>
        </p:txBody>
      </p:sp>
      <p:sp>
        <p:nvSpPr>
          <p:cNvPr id="61" name="Freeform 8">
            <a:extLst>
              <a:ext uri="{FF2B5EF4-FFF2-40B4-BE49-F238E27FC236}">
                <a16:creationId xmlns:a16="http://schemas.microsoft.com/office/drawing/2014/main" id="{06844E7C-D24B-4D2F-BD52-F84DB426604C}"/>
              </a:ext>
            </a:extLst>
          </p:cNvPr>
          <p:cNvSpPr>
            <a:spLocks/>
          </p:cNvSpPr>
          <p:nvPr/>
        </p:nvSpPr>
        <p:spPr bwMode="auto">
          <a:xfrm>
            <a:off x="6453817" y="2810076"/>
            <a:ext cx="2576333" cy="1814140"/>
          </a:xfrm>
          <a:custGeom>
            <a:avLst/>
            <a:gdLst>
              <a:gd name="T0" fmla="*/ 376 w 752"/>
              <a:gd name="T1" fmla="*/ 529 h 529"/>
              <a:gd name="T2" fmla="*/ 0 w 752"/>
              <a:gd name="T3" fmla="*/ 376 h 529"/>
              <a:gd name="T4" fmla="*/ 376 w 752"/>
              <a:gd name="T5" fmla="*/ 0 h 529"/>
              <a:gd name="T6" fmla="*/ 752 w 752"/>
              <a:gd name="T7" fmla="*/ 376 h 529"/>
              <a:gd name="T8" fmla="*/ 376 w 752"/>
              <a:gd name="T9" fmla="*/ 529 h 529"/>
            </a:gdLst>
            <a:ahLst/>
            <a:cxnLst>
              <a:cxn ang="0">
                <a:pos x="T0" y="T1"/>
              </a:cxn>
              <a:cxn ang="0">
                <a:pos x="T2" y="T3"/>
              </a:cxn>
              <a:cxn ang="0">
                <a:pos x="T4" y="T5"/>
              </a:cxn>
              <a:cxn ang="0">
                <a:pos x="T6" y="T7"/>
              </a:cxn>
              <a:cxn ang="0">
                <a:pos x="T8" y="T9"/>
              </a:cxn>
            </a:cxnLst>
            <a:rect l="0" t="0" r="r" b="b"/>
            <a:pathLst>
              <a:path w="752" h="529">
                <a:moveTo>
                  <a:pt x="376" y="529"/>
                </a:moveTo>
                <a:cubicBezTo>
                  <a:pt x="234" y="529"/>
                  <a:pt x="101" y="475"/>
                  <a:pt x="0" y="376"/>
                </a:cubicBezTo>
                <a:cubicBezTo>
                  <a:pt x="376" y="0"/>
                  <a:pt x="376" y="0"/>
                  <a:pt x="376" y="0"/>
                </a:cubicBezTo>
                <a:cubicBezTo>
                  <a:pt x="752" y="376"/>
                  <a:pt x="752" y="376"/>
                  <a:pt x="752" y="376"/>
                </a:cubicBezTo>
                <a:cubicBezTo>
                  <a:pt x="651" y="475"/>
                  <a:pt x="518" y="529"/>
                  <a:pt x="376" y="529"/>
                </a:cubicBezTo>
                <a:close/>
              </a:path>
            </a:pathLst>
          </a:custGeom>
          <a:solidFill>
            <a:schemeClr val="accent3"/>
          </a:solidFill>
          <a:ln>
            <a:noFill/>
          </a:ln>
          <a:effectLst>
            <a:outerShdw blurRad="254000" dist="190500" dir="2400000" sx="94000" sy="94000" algn="ctr" rotWithShape="0">
              <a:schemeClr val="accent3">
                <a:alpha val="38000"/>
              </a:scheme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ru-RU"/>
          </a:p>
        </p:txBody>
      </p:sp>
      <p:sp>
        <p:nvSpPr>
          <p:cNvPr id="62" name="Freeform 9">
            <a:extLst>
              <a:ext uri="{FF2B5EF4-FFF2-40B4-BE49-F238E27FC236}">
                <a16:creationId xmlns:a16="http://schemas.microsoft.com/office/drawing/2014/main" id="{7DE97124-1702-4969-ABEB-AB3E1E0277DC}"/>
              </a:ext>
            </a:extLst>
          </p:cNvPr>
          <p:cNvSpPr>
            <a:spLocks/>
          </p:cNvSpPr>
          <p:nvPr/>
        </p:nvSpPr>
        <p:spPr bwMode="auto">
          <a:xfrm>
            <a:off x="5062169" y="2183478"/>
            <a:ext cx="2576333" cy="1814140"/>
          </a:xfrm>
          <a:custGeom>
            <a:avLst/>
            <a:gdLst>
              <a:gd name="T0" fmla="*/ 0 w 752"/>
              <a:gd name="T1" fmla="*/ 153 h 529"/>
              <a:gd name="T2" fmla="*/ 376 w 752"/>
              <a:gd name="T3" fmla="*/ 0 h 529"/>
              <a:gd name="T4" fmla="*/ 752 w 752"/>
              <a:gd name="T5" fmla="*/ 153 h 529"/>
              <a:gd name="T6" fmla="*/ 376 w 752"/>
              <a:gd name="T7" fmla="*/ 529 h 529"/>
              <a:gd name="T8" fmla="*/ 0 w 752"/>
              <a:gd name="T9" fmla="*/ 153 h 529"/>
            </a:gdLst>
            <a:ahLst/>
            <a:cxnLst>
              <a:cxn ang="0">
                <a:pos x="T0" y="T1"/>
              </a:cxn>
              <a:cxn ang="0">
                <a:pos x="T2" y="T3"/>
              </a:cxn>
              <a:cxn ang="0">
                <a:pos x="T4" y="T5"/>
              </a:cxn>
              <a:cxn ang="0">
                <a:pos x="T6" y="T7"/>
              </a:cxn>
              <a:cxn ang="0">
                <a:pos x="T8" y="T9"/>
              </a:cxn>
            </a:cxnLst>
            <a:rect l="0" t="0" r="r" b="b"/>
            <a:pathLst>
              <a:path w="752" h="529">
                <a:moveTo>
                  <a:pt x="0" y="153"/>
                </a:moveTo>
                <a:cubicBezTo>
                  <a:pt x="101" y="54"/>
                  <a:pt x="234" y="0"/>
                  <a:pt x="376" y="0"/>
                </a:cubicBezTo>
                <a:cubicBezTo>
                  <a:pt x="517" y="0"/>
                  <a:pt x="650" y="54"/>
                  <a:pt x="752" y="153"/>
                </a:cubicBezTo>
                <a:cubicBezTo>
                  <a:pt x="376" y="529"/>
                  <a:pt x="376" y="529"/>
                  <a:pt x="376" y="529"/>
                </a:cubicBezTo>
                <a:lnTo>
                  <a:pt x="0" y="153"/>
                </a:lnTo>
                <a:close/>
              </a:path>
            </a:pathLst>
          </a:custGeom>
          <a:solidFill>
            <a:schemeClr val="accent2"/>
          </a:solidFill>
          <a:ln>
            <a:noFill/>
          </a:ln>
          <a:effectLst>
            <a:outerShdw blurRad="254000" dist="190500" dir="2400000" sx="94000" sy="94000" algn="ctr" rotWithShape="0">
              <a:schemeClr val="accent2">
                <a:alpha val="38000"/>
              </a:scheme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ru-RU"/>
          </a:p>
        </p:txBody>
      </p:sp>
      <p:sp>
        <p:nvSpPr>
          <p:cNvPr id="64" name="Freeform 10">
            <a:extLst>
              <a:ext uri="{FF2B5EF4-FFF2-40B4-BE49-F238E27FC236}">
                <a16:creationId xmlns:a16="http://schemas.microsoft.com/office/drawing/2014/main" id="{B1B17729-5AA4-4C2A-9BEF-6C006BA9A4B2}"/>
              </a:ext>
            </a:extLst>
          </p:cNvPr>
          <p:cNvSpPr>
            <a:spLocks/>
          </p:cNvSpPr>
          <p:nvPr/>
        </p:nvSpPr>
        <p:spPr bwMode="auto">
          <a:xfrm>
            <a:off x="3667666" y="2810076"/>
            <a:ext cx="2576333" cy="1814140"/>
          </a:xfrm>
          <a:custGeom>
            <a:avLst/>
            <a:gdLst>
              <a:gd name="T0" fmla="*/ 376 w 752"/>
              <a:gd name="T1" fmla="*/ 529 h 529"/>
              <a:gd name="T2" fmla="*/ 0 w 752"/>
              <a:gd name="T3" fmla="*/ 376 h 529"/>
              <a:gd name="T4" fmla="*/ 376 w 752"/>
              <a:gd name="T5" fmla="*/ 0 h 529"/>
              <a:gd name="T6" fmla="*/ 752 w 752"/>
              <a:gd name="T7" fmla="*/ 376 h 529"/>
              <a:gd name="T8" fmla="*/ 376 w 752"/>
              <a:gd name="T9" fmla="*/ 529 h 529"/>
            </a:gdLst>
            <a:ahLst/>
            <a:cxnLst>
              <a:cxn ang="0">
                <a:pos x="T0" y="T1"/>
              </a:cxn>
              <a:cxn ang="0">
                <a:pos x="T2" y="T3"/>
              </a:cxn>
              <a:cxn ang="0">
                <a:pos x="T4" y="T5"/>
              </a:cxn>
              <a:cxn ang="0">
                <a:pos x="T6" y="T7"/>
              </a:cxn>
              <a:cxn ang="0">
                <a:pos x="T8" y="T9"/>
              </a:cxn>
            </a:cxnLst>
            <a:rect l="0" t="0" r="r" b="b"/>
            <a:pathLst>
              <a:path w="752" h="529">
                <a:moveTo>
                  <a:pt x="376" y="529"/>
                </a:moveTo>
                <a:cubicBezTo>
                  <a:pt x="234" y="529"/>
                  <a:pt x="101" y="475"/>
                  <a:pt x="0" y="376"/>
                </a:cubicBezTo>
                <a:cubicBezTo>
                  <a:pt x="376" y="0"/>
                  <a:pt x="376" y="0"/>
                  <a:pt x="376" y="0"/>
                </a:cubicBezTo>
                <a:cubicBezTo>
                  <a:pt x="752" y="376"/>
                  <a:pt x="752" y="376"/>
                  <a:pt x="752" y="376"/>
                </a:cubicBezTo>
                <a:cubicBezTo>
                  <a:pt x="651" y="475"/>
                  <a:pt x="518" y="529"/>
                  <a:pt x="376" y="529"/>
                </a:cubicBezTo>
                <a:close/>
              </a:path>
            </a:pathLst>
          </a:custGeom>
          <a:solidFill>
            <a:schemeClr val="accent1"/>
          </a:solidFill>
          <a:ln>
            <a:noFill/>
          </a:ln>
          <a:effectLst>
            <a:outerShdw blurRad="254000" dist="190500" dir="2400000" sx="94000" sy="94000" algn="ctr" rotWithShape="0">
              <a:schemeClr val="accent1">
                <a:alpha val="40000"/>
              </a:scheme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ru-RU"/>
          </a:p>
        </p:txBody>
      </p:sp>
      <p:sp>
        <p:nvSpPr>
          <p:cNvPr id="65" name="Text Placeholder 56">
            <a:extLst>
              <a:ext uri="{FF2B5EF4-FFF2-40B4-BE49-F238E27FC236}">
                <a16:creationId xmlns:a16="http://schemas.microsoft.com/office/drawing/2014/main" id="{1393D93A-9D9A-4B4F-8F00-E8F467C71427}"/>
              </a:ext>
            </a:extLst>
          </p:cNvPr>
          <p:cNvSpPr txBox="1">
            <a:spLocks/>
          </p:cNvSpPr>
          <p:nvPr/>
        </p:nvSpPr>
        <p:spPr>
          <a:xfrm>
            <a:off x="3164479" y="4760453"/>
            <a:ext cx="3425873" cy="3743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sz="1600" b="1" dirty="0">
                <a:solidFill>
                  <a:schemeClr val="accent1"/>
                </a:solidFill>
              </a:rPr>
              <a:t>Face Recognition</a:t>
            </a:r>
            <a:endParaRPr lang="ru-RU" sz="1600" b="1" dirty="0">
              <a:solidFill>
                <a:schemeClr val="accent1"/>
              </a:solidFill>
            </a:endParaRPr>
          </a:p>
        </p:txBody>
      </p:sp>
      <p:sp>
        <p:nvSpPr>
          <p:cNvPr id="66" name="Text Placeholder 56">
            <a:extLst>
              <a:ext uri="{FF2B5EF4-FFF2-40B4-BE49-F238E27FC236}">
                <a16:creationId xmlns:a16="http://schemas.microsoft.com/office/drawing/2014/main" id="{75F5C7C1-13C4-41B2-95E1-02DE6C592012}"/>
              </a:ext>
            </a:extLst>
          </p:cNvPr>
          <p:cNvSpPr txBox="1">
            <a:spLocks/>
          </p:cNvSpPr>
          <p:nvPr/>
        </p:nvSpPr>
        <p:spPr>
          <a:xfrm>
            <a:off x="4399206" y="1683014"/>
            <a:ext cx="3884342" cy="3743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600" b="1" dirty="0">
                <a:solidFill>
                  <a:schemeClr val="accent2"/>
                </a:solidFill>
              </a:rPr>
              <a:t>Database</a:t>
            </a:r>
            <a:endParaRPr lang="ru-RU" sz="1600" b="1" dirty="0">
              <a:solidFill>
                <a:schemeClr val="accent2"/>
              </a:solidFill>
            </a:endParaRPr>
          </a:p>
        </p:txBody>
      </p:sp>
      <p:sp>
        <p:nvSpPr>
          <p:cNvPr id="67" name="Text Placeholder 56">
            <a:extLst>
              <a:ext uri="{FF2B5EF4-FFF2-40B4-BE49-F238E27FC236}">
                <a16:creationId xmlns:a16="http://schemas.microsoft.com/office/drawing/2014/main" id="{A5B26D76-1948-45DF-8C6F-B70148B3B25F}"/>
              </a:ext>
            </a:extLst>
          </p:cNvPr>
          <p:cNvSpPr txBox="1">
            <a:spLocks/>
          </p:cNvSpPr>
          <p:nvPr/>
        </p:nvSpPr>
        <p:spPr>
          <a:xfrm>
            <a:off x="6243999" y="4779773"/>
            <a:ext cx="3160821" cy="3743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sz="1600" b="1" dirty="0">
                <a:solidFill>
                  <a:schemeClr val="accent3"/>
                </a:solidFill>
              </a:rPr>
              <a:t>Mobile/ Web applications</a:t>
            </a:r>
            <a:endParaRPr lang="ru-RU" sz="1600" b="1" dirty="0">
              <a:solidFill>
                <a:schemeClr val="accent3"/>
              </a:solidFill>
            </a:endParaRPr>
          </a:p>
        </p:txBody>
      </p:sp>
      <p:pic>
        <p:nvPicPr>
          <p:cNvPr id="71" name="Picture 7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49569" y="2540635"/>
            <a:ext cx="783616" cy="783616"/>
          </a:xfrm>
          <a:prstGeom prst="rect">
            <a:avLst/>
          </a:prstGeom>
        </p:spPr>
      </p:pic>
      <p:pic>
        <p:nvPicPr>
          <p:cNvPr id="72" name="Picture 7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03209" y="3324251"/>
            <a:ext cx="580877" cy="580877"/>
          </a:xfrm>
          <a:prstGeom prst="rect">
            <a:avLst/>
          </a:prstGeom>
        </p:spPr>
      </p:pic>
      <p:pic>
        <p:nvPicPr>
          <p:cNvPr id="6" name="Imag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47765" y="3409677"/>
            <a:ext cx="816133" cy="816133"/>
          </a:xfrm>
          <a:prstGeom prst="rect">
            <a:avLst/>
          </a:prstGeom>
        </p:spPr>
      </p:pic>
      <p:pic>
        <p:nvPicPr>
          <p:cNvPr id="7" name="Imag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74229" y="3737251"/>
            <a:ext cx="682051" cy="682051"/>
          </a:xfrm>
          <a:prstGeom prst="rect">
            <a:avLst/>
          </a:prstGeom>
        </p:spPr>
      </p:pic>
    </p:spTree>
    <p:extLst>
      <p:ext uri="{BB962C8B-B14F-4D97-AF65-F5344CB8AC3E}">
        <p14:creationId xmlns:p14="http://schemas.microsoft.com/office/powerpoint/2010/main" val="4318495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64"/>
                                        </p:tgtEl>
                                        <p:attrNameLst>
                                          <p:attrName>style.visibility</p:attrName>
                                        </p:attrNameLst>
                                      </p:cBhvr>
                                      <p:to>
                                        <p:strVal val="visible"/>
                                      </p:to>
                                    </p:set>
                                    <p:anim calcmode="lin" valueType="num">
                                      <p:cBhvr additive="base">
                                        <p:cTn id="7" dur="1000" fill="hold"/>
                                        <p:tgtEl>
                                          <p:spTgt spid="64"/>
                                        </p:tgtEl>
                                        <p:attrNameLst>
                                          <p:attrName>ppt_x</p:attrName>
                                        </p:attrNameLst>
                                      </p:cBhvr>
                                      <p:tavLst>
                                        <p:tav tm="0">
                                          <p:val>
                                            <p:strVal val="#ppt_x"/>
                                          </p:val>
                                        </p:tav>
                                        <p:tav tm="100000">
                                          <p:val>
                                            <p:strVal val="#ppt_x"/>
                                          </p:val>
                                        </p:tav>
                                      </p:tavLst>
                                    </p:anim>
                                    <p:anim calcmode="lin" valueType="num">
                                      <p:cBhvr additive="base">
                                        <p:cTn id="8" dur="1000" fill="hold"/>
                                        <p:tgtEl>
                                          <p:spTgt spid="64"/>
                                        </p:tgtEl>
                                        <p:attrNameLst>
                                          <p:attrName>ppt_y</p:attrName>
                                        </p:attrNameLst>
                                      </p:cBhvr>
                                      <p:tavLst>
                                        <p:tav tm="0">
                                          <p:val>
                                            <p:strVal val="1+#ppt_h/2"/>
                                          </p:val>
                                        </p:tav>
                                        <p:tav tm="100000">
                                          <p:val>
                                            <p:strVal val="#ppt_y"/>
                                          </p:val>
                                        </p:tav>
                                      </p:tavLst>
                                    </p:anim>
                                  </p:childTnLst>
                                </p:cTn>
                              </p:par>
                              <p:par>
                                <p:cTn id="9" presetID="2" presetClass="entr" presetSubtype="1" decel="100000" fill="hold" grpId="0" nodeType="withEffect">
                                  <p:stCondLst>
                                    <p:cond delay="250"/>
                                  </p:stCondLst>
                                  <p:childTnLst>
                                    <p:set>
                                      <p:cBhvr>
                                        <p:cTn id="10" dur="1" fill="hold">
                                          <p:stCondLst>
                                            <p:cond delay="0"/>
                                          </p:stCondLst>
                                        </p:cTn>
                                        <p:tgtEl>
                                          <p:spTgt spid="62"/>
                                        </p:tgtEl>
                                        <p:attrNameLst>
                                          <p:attrName>style.visibility</p:attrName>
                                        </p:attrNameLst>
                                      </p:cBhvr>
                                      <p:to>
                                        <p:strVal val="visible"/>
                                      </p:to>
                                    </p:set>
                                    <p:anim calcmode="lin" valueType="num">
                                      <p:cBhvr additive="base">
                                        <p:cTn id="11" dur="1000" fill="hold"/>
                                        <p:tgtEl>
                                          <p:spTgt spid="62"/>
                                        </p:tgtEl>
                                        <p:attrNameLst>
                                          <p:attrName>ppt_x</p:attrName>
                                        </p:attrNameLst>
                                      </p:cBhvr>
                                      <p:tavLst>
                                        <p:tav tm="0">
                                          <p:val>
                                            <p:strVal val="#ppt_x"/>
                                          </p:val>
                                        </p:tav>
                                        <p:tav tm="100000">
                                          <p:val>
                                            <p:strVal val="#ppt_x"/>
                                          </p:val>
                                        </p:tav>
                                      </p:tavLst>
                                    </p:anim>
                                    <p:anim calcmode="lin" valueType="num">
                                      <p:cBhvr additive="base">
                                        <p:cTn id="12" dur="1000" fill="hold"/>
                                        <p:tgtEl>
                                          <p:spTgt spid="62"/>
                                        </p:tgtEl>
                                        <p:attrNameLst>
                                          <p:attrName>ppt_y</p:attrName>
                                        </p:attrNameLst>
                                      </p:cBhvr>
                                      <p:tavLst>
                                        <p:tav tm="0">
                                          <p:val>
                                            <p:strVal val="0-#ppt_h/2"/>
                                          </p:val>
                                        </p:tav>
                                        <p:tav tm="100000">
                                          <p:val>
                                            <p:strVal val="#ppt_y"/>
                                          </p:val>
                                        </p:tav>
                                      </p:tavLst>
                                    </p:anim>
                                  </p:childTnLst>
                                </p:cTn>
                              </p:par>
                              <p:par>
                                <p:cTn id="13" presetID="2" presetClass="entr" presetSubtype="4" decel="100000" fill="hold" grpId="0" nodeType="withEffect">
                                  <p:stCondLst>
                                    <p:cond delay="500"/>
                                  </p:stCondLst>
                                  <p:childTnLst>
                                    <p:set>
                                      <p:cBhvr>
                                        <p:cTn id="14" dur="1" fill="hold">
                                          <p:stCondLst>
                                            <p:cond delay="0"/>
                                          </p:stCondLst>
                                        </p:cTn>
                                        <p:tgtEl>
                                          <p:spTgt spid="61"/>
                                        </p:tgtEl>
                                        <p:attrNameLst>
                                          <p:attrName>style.visibility</p:attrName>
                                        </p:attrNameLst>
                                      </p:cBhvr>
                                      <p:to>
                                        <p:strVal val="visible"/>
                                      </p:to>
                                    </p:set>
                                    <p:anim calcmode="lin" valueType="num">
                                      <p:cBhvr additive="base">
                                        <p:cTn id="15" dur="1000" fill="hold"/>
                                        <p:tgtEl>
                                          <p:spTgt spid="61"/>
                                        </p:tgtEl>
                                        <p:attrNameLst>
                                          <p:attrName>ppt_x</p:attrName>
                                        </p:attrNameLst>
                                      </p:cBhvr>
                                      <p:tavLst>
                                        <p:tav tm="0">
                                          <p:val>
                                            <p:strVal val="#ppt_x"/>
                                          </p:val>
                                        </p:tav>
                                        <p:tav tm="100000">
                                          <p:val>
                                            <p:strVal val="#ppt_x"/>
                                          </p:val>
                                        </p:tav>
                                      </p:tavLst>
                                    </p:anim>
                                    <p:anim calcmode="lin" valueType="num">
                                      <p:cBhvr additive="base">
                                        <p:cTn id="16" dur="1000" fill="hold"/>
                                        <p:tgtEl>
                                          <p:spTgt spid="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62" grpId="0" animBg="1"/>
      <p:bldP spid="6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F57BFB32-1148-46E9-ACBC-548F16E4630C}"/>
              </a:ext>
            </a:extLst>
          </p:cNvPr>
          <p:cNvSpPr/>
          <p:nvPr/>
        </p:nvSpPr>
        <p:spPr>
          <a:xfrm>
            <a:off x="-3152478" y="5934869"/>
            <a:ext cx="3832182" cy="605674"/>
          </a:xfrm>
          <a:prstGeom prst="roundRect">
            <a:avLst>
              <a:gd name="adj" fmla="val 50000"/>
            </a:avLst>
          </a:prstGeom>
          <a:solidFill>
            <a:srgbClr val="4811A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ontserrat"/>
              <a:ea typeface="+mn-ea"/>
              <a:cs typeface="+mn-cs"/>
            </a:endParaRPr>
          </a:p>
        </p:txBody>
      </p:sp>
      <p:sp>
        <p:nvSpPr>
          <p:cNvPr id="48" name="Google Shape;86;p13">
            <a:extLst>
              <a:ext uri="{FF2B5EF4-FFF2-40B4-BE49-F238E27FC236}">
                <a16:creationId xmlns:a16="http://schemas.microsoft.com/office/drawing/2014/main" id="{0707D3B1-4DEA-4DEF-9D29-48E6BB3F5935}"/>
              </a:ext>
            </a:extLst>
          </p:cNvPr>
          <p:cNvSpPr txBox="1">
            <a:spLocks noGrp="1"/>
          </p:cNvSpPr>
          <p:nvPr>
            <p:ph type="sldNum" sz="quarter" idx="12"/>
          </p:nvPr>
        </p:nvSpPr>
        <p:spPr>
          <a:xfrm>
            <a:off x="11493100" y="6173667"/>
            <a:ext cx="698800" cy="684400"/>
          </a:xfrm>
          <a:prstGeom prst="rect">
            <a:avLst/>
          </a:prstGeom>
        </p:spPr>
        <p:txBody>
          <a:bodyPr spcFirstLastPara="1" vert="horz" wrap="square" lIns="0" tIns="0" rIns="0" bIns="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 sz="1200" b="0" i="0" u="none" strike="noStrike" kern="1200" cap="none" spc="0" normalizeH="0" baseline="0" noProof="0">
                <a:ln>
                  <a:noFill/>
                </a:ln>
                <a:solidFill>
                  <a:srgbClr val="999999">
                    <a:tint val="75000"/>
                  </a:srgbClr>
                </a:solidFill>
                <a:effectLst/>
                <a:uLnTx/>
                <a:uFillTx/>
                <a:latin typeface="Montserrat"/>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8</a:t>
            </a:fld>
            <a:endParaRPr kumimoji="0" sz="1200" b="0" i="0" u="none" strike="noStrike" kern="1200" cap="none" spc="0" normalizeH="0" baseline="0" noProof="0" dirty="0">
              <a:ln>
                <a:noFill/>
              </a:ln>
              <a:solidFill>
                <a:srgbClr val="999999">
                  <a:tint val="75000"/>
                </a:srgbClr>
              </a:solidFill>
              <a:effectLst/>
              <a:uLnTx/>
              <a:uFillTx/>
              <a:latin typeface="Montserrat"/>
              <a:ea typeface="+mn-ea"/>
              <a:cs typeface="+mn-cs"/>
            </a:endParaRPr>
          </a:p>
        </p:txBody>
      </p:sp>
      <p:sp>
        <p:nvSpPr>
          <p:cNvPr id="63" name="Rectangle: Rounded Corners 62">
            <a:extLst>
              <a:ext uri="{FF2B5EF4-FFF2-40B4-BE49-F238E27FC236}">
                <a16:creationId xmlns:a16="http://schemas.microsoft.com/office/drawing/2014/main" id="{F1B64E62-9F70-4F61-96CA-208AF08DB55F}"/>
              </a:ext>
            </a:extLst>
          </p:cNvPr>
          <p:cNvSpPr/>
          <p:nvPr/>
        </p:nvSpPr>
        <p:spPr>
          <a:xfrm>
            <a:off x="-4319010" y="5211024"/>
            <a:ext cx="5000240" cy="605674"/>
          </a:xfrm>
          <a:prstGeom prst="roundRect">
            <a:avLst>
              <a:gd name="adj" fmla="val 50000"/>
            </a:avLst>
          </a:prstGeom>
          <a:solidFill>
            <a:srgbClr val="1D46F3">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ontserrat"/>
              <a:ea typeface="+mn-ea"/>
              <a:cs typeface="+mn-cs"/>
            </a:endParaRPr>
          </a:p>
        </p:txBody>
      </p:sp>
      <p:sp>
        <p:nvSpPr>
          <p:cNvPr id="91" name="Rectangle: Rounded Corners 90">
            <a:extLst>
              <a:ext uri="{FF2B5EF4-FFF2-40B4-BE49-F238E27FC236}">
                <a16:creationId xmlns:a16="http://schemas.microsoft.com/office/drawing/2014/main" id="{513DD33A-860D-4A06-9C70-2956EEA6C44C}"/>
              </a:ext>
            </a:extLst>
          </p:cNvPr>
          <p:cNvSpPr/>
          <p:nvPr/>
        </p:nvSpPr>
        <p:spPr>
          <a:xfrm>
            <a:off x="-4315214" y="3763334"/>
            <a:ext cx="5000240" cy="605674"/>
          </a:xfrm>
          <a:prstGeom prst="roundRect">
            <a:avLst>
              <a:gd name="adj" fmla="val 50000"/>
            </a:avLst>
          </a:prstGeom>
          <a:solidFill>
            <a:srgbClr val="6F11B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ontserrat"/>
              <a:ea typeface="+mn-ea"/>
              <a:cs typeface="+mn-cs"/>
            </a:endParaRPr>
          </a:p>
        </p:txBody>
      </p:sp>
      <p:sp>
        <p:nvSpPr>
          <p:cNvPr id="3" name="TextBox 2">
            <a:extLst>
              <a:ext uri="{FF2B5EF4-FFF2-40B4-BE49-F238E27FC236}">
                <a16:creationId xmlns:a16="http://schemas.microsoft.com/office/drawing/2014/main" id="{404F5431-4666-4098-BB33-07F7C7C94D2F}"/>
              </a:ext>
            </a:extLst>
          </p:cNvPr>
          <p:cNvSpPr txBox="1"/>
          <p:nvPr/>
        </p:nvSpPr>
        <p:spPr>
          <a:xfrm>
            <a:off x="398178" y="4602597"/>
            <a:ext cx="1219200"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Montserrat"/>
                <a:ea typeface="+mn-ea"/>
                <a:cs typeface="+mn-cs"/>
              </a:rPr>
              <a:t>Design</a:t>
            </a:r>
          </a:p>
        </p:txBody>
      </p:sp>
      <p:sp>
        <p:nvSpPr>
          <p:cNvPr id="15" name="Rectangle: Rounded Corners 89">
            <a:extLst>
              <a:ext uri="{FF2B5EF4-FFF2-40B4-BE49-F238E27FC236}">
                <a16:creationId xmlns:a16="http://schemas.microsoft.com/office/drawing/2014/main" id="{EBDD7F69-3CE8-4D2D-B61E-5B5D0B18D101}"/>
              </a:ext>
            </a:extLst>
          </p:cNvPr>
          <p:cNvSpPr/>
          <p:nvPr/>
        </p:nvSpPr>
        <p:spPr>
          <a:xfrm>
            <a:off x="-3154452" y="4487179"/>
            <a:ext cx="5230901" cy="605674"/>
          </a:xfrm>
          <a:prstGeom prst="roundRect">
            <a:avLst>
              <a:gd name="adj" fmla="val 50000"/>
            </a:avLst>
          </a:prstGeom>
          <a:solidFill>
            <a:srgbClr val="00A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ontserrat"/>
              <a:ea typeface="+mn-ea"/>
              <a:cs typeface="+mn-cs"/>
            </a:endParaRPr>
          </a:p>
        </p:txBody>
      </p:sp>
      <p:sp>
        <p:nvSpPr>
          <p:cNvPr id="16" name="TextBox 2">
            <a:extLst>
              <a:ext uri="{FF2B5EF4-FFF2-40B4-BE49-F238E27FC236}">
                <a16:creationId xmlns:a16="http://schemas.microsoft.com/office/drawing/2014/main" id="{404F5431-4666-4098-BB33-07F7C7C94D2F}"/>
              </a:ext>
            </a:extLst>
          </p:cNvPr>
          <p:cNvSpPr txBox="1"/>
          <p:nvPr/>
        </p:nvSpPr>
        <p:spPr>
          <a:xfrm>
            <a:off x="0" y="4605350"/>
            <a:ext cx="207644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Montserrat"/>
                <a:ea typeface="+mn-ea"/>
                <a:cs typeface="+mn-cs"/>
              </a:rPr>
              <a:t>Implementation </a:t>
            </a:r>
          </a:p>
        </p:txBody>
      </p:sp>
      <p:sp>
        <p:nvSpPr>
          <p:cNvPr id="17" name="Text Placeholder 56">
            <a:extLst>
              <a:ext uri="{FF2B5EF4-FFF2-40B4-BE49-F238E27FC236}">
                <a16:creationId xmlns:a16="http://schemas.microsoft.com/office/drawing/2014/main" id="{1393D93A-9D9A-4B4F-8F00-E8F467C71427}"/>
              </a:ext>
            </a:extLst>
          </p:cNvPr>
          <p:cNvSpPr txBox="1">
            <a:spLocks/>
          </p:cNvSpPr>
          <p:nvPr/>
        </p:nvSpPr>
        <p:spPr>
          <a:xfrm>
            <a:off x="1966721" y="408398"/>
            <a:ext cx="3425873" cy="3743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fr-FR" sz="2400" b="1" dirty="0">
                <a:solidFill>
                  <a:srgbClr val="999999">
                    <a:lumMod val="50000"/>
                  </a:srgbClr>
                </a:solidFill>
                <a:latin typeface="Montserrat"/>
              </a:rPr>
              <a:t>Data Base</a:t>
            </a:r>
            <a:endParaRPr kumimoji="0" lang="ru-RU" sz="2400" b="1" i="0" u="none" strike="noStrike" kern="1200" cap="none" spc="0" normalizeH="0" baseline="0" noProof="0" dirty="0">
              <a:ln>
                <a:noFill/>
              </a:ln>
              <a:solidFill>
                <a:srgbClr val="999999">
                  <a:lumMod val="50000"/>
                </a:srgbClr>
              </a:solidFill>
              <a:effectLst/>
              <a:uLnTx/>
              <a:uFillTx/>
              <a:latin typeface="Montserrat"/>
              <a:ea typeface="+mn-ea"/>
              <a:cs typeface="+mn-cs"/>
            </a:endParaRPr>
          </a:p>
        </p:txBody>
      </p:sp>
      <p:sp>
        <p:nvSpPr>
          <p:cNvPr id="12" name="Freeform 9">
            <a:extLst>
              <a:ext uri="{FF2B5EF4-FFF2-40B4-BE49-F238E27FC236}">
                <a16:creationId xmlns:a16="http://schemas.microsoft.com/office/drawing/2014/main" id="{212617F3-1E87-4C90-B8E7-1C3642C30C14}"/>
              </a:ext>
            </a:extLst>
          </p:cNvPr>
          <p:cNvSpPr>
            <a:spLocks/>
          </p:cNvSpPr>
          <p:nvPr/>
        </p:nvSpPr>
        <p:spPr bwMode="auto">
          <a:xfrm rot="10800000">
            <a:off x="398178" y="261479"/>
            <a:ext cx="2576333" cy="1814140"/>
          </a:xfrm>
          <a:custGeom>
            <a:avLst/>
            <a:gdLst>
              <a:gd name="T0" fmla="*/ 0 w 752"/>
              <a:gd name="T1" fmla="*/ 153 h 529"/>
              <a:gd name="T2" fmla="*/ 376 w 752"/>
              <a:gd name="T3" fmla="*/ 0 h 529"/>
              <a:gd name="T4" fmla="*/ 752 w 752"/>
              <a:gd name="T5" fmla="*/ 153 h 529"/>
              <a:gd name="T6" fmla="*/ 376 w 752"/>
              <a:gd name="T7" fmla="*/ 529 h 529"/>
              <a:gd name="T8" fmla="*/ 0 w 752"/>
              <a:gd name="T9" fmla="*/ 153 h 529"/>
            </a:gdLst>
            <a:ahLst/>
            <a:cxnLst>
              <a:cxn ang="0">
                <a:pos x="T0" y="T1"/>
              </a:cxn>
              <a:cxn ang="0">
                <a:pos x="T2" y="T3"/>
              </a:cxn>
              <a:cxn ang="0">
                <a:pos x="T4" y="T5"/>
              </a:cxn>
              <a:cxn ang="0">
                <a:pos x="T6" y="T7"/>
              </a:cxn>
              <a:cxn ang="0">
                <a:pos x="T8" y="T9"/>
              </a:cxn>
            </a:cxnLst>
            <a:rect l="0" t="0" r="r" b="b"/>
            <a:pathLst>
              <a:path w="752" h="529">
                <a:moveTo>
                  <a:pt x="0" y="153"/>
                </a:moveTo>
                <a:cubicBezTo>
                  <a:pt x="101" y="54"/>
                  <a:pt x="234" y="0"/>
                  <a:pt x="376" y="0"/>
                </a:cubicBezTo>
                <a:cubicBezTo>
                  <a:pt x="517" y="0"/>
                  <a:pt x="650" y="54"/>
                  <a:pt x="752" y="153"/>
                </a:cubicBezTo>
                <a:cubicBezTo>
                  <a:pt x="376" y="529"/>
                  <a:pt x="376" y="529"/>
                  <a:pt x="376" y="529"/>
                </a:cubicBezTo>
                <a:lnTo>
                  <a:pt x="0" y="153"/>
                </a:lnTo>
                <a:close/>
              </a:path>
            </a:pathLst>
          </a:custGeom>
          <a:solidFill>
            <a:schemeClr val="accent2"/>
          </a:solidFill>
          <a:ln>
            <a:noFill/>
          </a:ln>
          <a:effectLst>
            <a:outerShdw blurRad="254000" dist="190500" dir="2400000" sx="94000" sy="94000" algn="ctr" rotWithShape="0">
              <a:schemeClr val="accent2">
                <a:alpha val="38000"/>
              </a:scheme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ru-RU"/>
          </a:p>
        </p:txBody>
      </p:sp>
      <p:pic>
        <p:nvPicPr>
          <p:cNvPr id="14" name="Picture 13">
            <a:extLst>
              <a:ext uri="{FF2B5EF4-FFF2-40B4-BE49-F238E27FC236}">
                <a16:creationId xmlns:a16="http://schemas.microsoft.com/office/drawing/2014/main" id="{5901E9ED-EAF4-4640-AB8E-0CBB6A18652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80160" y="857673"/>
            <a:ext cx="893825" cy="893825"/>
          </a:xfrm>
          <a:prstGeom prst="rect">
            <a:avLst/>
          </a:prstGeom>
        </p:spPr>
      </p:pic>
      <p:sp>
        <p:nvSpPr>
          <p:cNvPr id="20" name="Oval 31">
            <a:extLst>
              <a:ext uri="{FF2B5EF4-FFF2-40B4-BE49-F238E27FC236}">
                <a16:creationId xmlns:a16="http://schemas.microsoft.com/office/drawing/2014/main" id="{CECEB824-4409-4E32-83B1-FAE5DBF9F2A7}"/>
              </a:ext>
            </a:extLst>
          </p:cNvPr>
          <p:cNvSpPr>
            <a:spLocks noChangeArrowheads="1"/>
          </p:cNvSpPr>
          <p:nvPr/>
        </p:nvSpPr>
        <p:spPr bwMode="auto">
          <a:xfrm>
            <a:off x="4012645" y="2331054"/>
            <a:ext cx="833437" cy="838200"/>
          </a:xfrm>
          <a:prstGeom prst="ellipse">
            <a:avLst/>
          </a:prstGeom>
          <a:solidFill>
            <a:schemeClr val="bg1"/>
          </a:solidFill>
          <a:ln>
            <a:noFill/>
          </a:ln>
          <a:effectLst>
            <a:outerShdw blurRad="177800" dist="101600" dir="2400000" sx="94000" sy="94000" algn="ctr" rotWithShape="0">
              <a:schemeClr val="accent3">
                <a:lumMod val="50000"/>
                <a:alpha val="38000"/>
              </a:schemeClr>
            </a:outerShdw>
          </a:effec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black"/>
              </a:solidFill>
              <a:effectLst/>
              <a:uLnTx/>
              <a:uFillTx/>
              <a:latin typeface="Montserrat"/>
              <a:ea typeface="+mn-ea"/>
              <a:cs typeface="+mn-cs"/>
            </a:endParaRPr>
          </a:p>
        </p:txBody>
      </p:sp>
      <p:sp>
        <p:nvSpPr>
          <p:cNvPr id="22" name="Rounded Rectangle 27">
            <a:extLst>
              <a:ext uri="{FF2B5EF4-FFF2-40B4-BE49-F238E27FC236}">
                <a16:creationId xmlns:a16="http://schemas.microsoft.com/office/drawing/2014/main" id="{B2C5B6B7-37C9-4961-850A-F2AFA2B61679}"/>
              </a:ext>
            </a:extLst>
          </p:cNvPr>
          <p:cNvSpPr/>
          <p:nvPr/>
        </p:nvSpPr>
        <p:spPr>
          <a:xfrm>
            <a:off x="3520084" y="3530079"/>
            <a:ext cx="1828800" cy="53128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prstClr val="white"/>
                </a:solidFill>
                <a:latin typeface="Montserrat"/>
              </a:rPr>
              <a:t>Face processing</a:t>
            </a:r>
            <a:endParaRPr kumimoji="0" lang="en-US" sz="1800" b="0" i="0" u="none" strike="noStrike" kern="1200" cap="none" spc="0" normalizeH="0" baseline="0" noProof="0" dirty="0">
              <a:ln>
                <a:noFill/>
              </a:ln>
              <a:solidFill>
                <a:prstClr val="white"/>
              </a:solidFill>
              <a:effectLst/>
              <a:uLnTx/>
              <a:uFillTx/>
              <a:latin typeface="Montserrat"/>
              <a:ea typeface="+mn-ea"/>
              <a:cs typeface="+mn-cs"/>
            </a:endParaRPr>
          </a:p>
        </p:txBody>
      </p:sp>
      <p:cxnSp>
        <p:nvCxnSpPr>
          <p:cNvPr id="23" name="Straight Arrow Connector 22">
            <a:extLst>
              <a:ext uri="{FF2B5EF4-FFF2-40B4-BE49-F238E27FC236}">
                <a16:creationId xmlns:a16="http://schemas.microsoft.com/office/drawing/2014/main" id="{5D269FB5-9DB9-4A9B-971B-6FADC91779DB}"/>
              </a:ext>
            </a:extLst>
          </p:cNvPr>
          <p:cNvCxnSpPr>
            <a:stCxn id="20" idx="4"/>
            <a:endCxn id="22" idx="0"/>
          </p:cNvCxnSpPr>
          <p:nvPr/>
        </p:nvCxnSpPr>
        <p:spPr>
          <a:xfrm>
            <a:off x="4429364" y="3169254"/>
            <a:ext cx="5120" cy="3608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FFE3904-F5CE-4C3A-8AC5-4A0D234FCC71}"/>
              </a:ext>
            </a:extLst>
          </p:cNvPr>
          <p:cNvCxnSpPr>
            <a:cxnSpLocks/>
            <a:stCxn id="22" idx="2"/>
            <a:endCxn id="26" idx="0"/>
          </p:cNvCxnSpPr>
          <p:nvPr/>
        </p:nvCxnSpPr>
        <p:spPr>
          <a:xfrm flipH="1">
            <a:off x="4429364" y="4061365"/>
            <a:ext cx="5120" cy="3273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35DCE6EB-A344-4118-AD0A-3052DBA61BA8}"/>
              </a:ext>
            </a:extLst>
          </p:cNvPr>
          <p:cNvSpPr>
            <a:spLocks noChangeArrowheads="1"/>
          </p:cNvSpPr>
          <p:nvPr/>
        </p:nvSpPr>
        <p:spPr bwMode="auto">
          <a:xfrm>
            <a:off x="4012645" y="4388716"/>
            <a:ext cx="833437" cy="838200"/>
          </a:xfrm>
          <a:prstGeom prst="ellipse">
            <a:avLst/>
          </a:prstGeom>
          <a:solidFill>
            <a:schemeClr val="accent2"/>
          </a:solidFill>
          <a:ln>
            <a:noFill/>
          </a:ln>
          <a:effectLst>
            <a:outerShdw blurRad="177800" dist="101600" dir="2400000" sx="94000" sy="94000" algn="ctr" rotWithShape="0">
              <a:schemeClr val="accent2">
                <a:lumMod val="50000"/>
                <a:alpha val="38000"/>
              </a:scheme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black"/>
              </a:solidFill>
              <a:effectLst/>
              <a:uLnTx/>
              <a:uFillTx/>
              <a:latin typeface="Montserrat"/>
              <a:ea typeface="+mn-ea"/>
              <a:cs typeface="+mn-cs"/>
            </a:endParaRPr>
          </a:p>
        </p:txBody>
      </p:sp>
      <p:cxnSp>
        <p:nvCxnSpPr>
          <p:cNvPr id="28" name="Straight Connector 27">
            <a:extLst>
              <a:ext uri="{FF2B5EF4-FFF2-40B4-BE49-F238E27FC236}">
                <a16:creationId xmlns:a16="http://schemas.microsoft.com/office/drawing/2014/main" id="{455BB685-7F76-4FA9-9672-DF752173AD80}"/>
              </a:ext>
            </a:extLst>
          </p:cNvPr>
          <p:cNvCxnSpPr/>
          <p:nvPr/>
        </p:nvCxnSpPr>
        <p:spPr>
          <a:xfrm flipV="1">
            <a:off x="5320793" y="1468458"/>
            <a:ext cx="1898374" cy="2047461"/>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661F34A-6C86-466F-A3CB-F7C439B03E29}"/>
              </a:ext>
            </a:extLst>
          </p:cNvPr>
          <p:cNvCxnSpPr/>
          <p:nvPr/>
        </p:nvCxnSpPr>
        <p:spPr>
          <a:xfrm rot="16200000" flipV="1">
            <a:off x="5379697" y="3877584"/>
            <a:ext cx="1898374" cy="2047461"/>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0892273E-D6C7-47FF-B45F-D2DFAABD352B}"/>
              </a:ext>
            </a:extLst>
          </p:cNvPr>
          <p:cNvSpPr txBox="1"/>
          <p:nvPr/>
        </p:nvSpPr>
        <p:spPr>
          <a:xfrm>
            <a:off x="7352614" y="5527336"/>
            <a:ext cx="2286269"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Montserrat"/>
              </a:rPr>
              <a:t>Convert the color format </a:t>
            </a:r>
            <a:endParaRPr kumimoji="0" lang="en-US" sz="1800" b="0" i="0" u="none" strike="noStrike" kern="1200" cap="none" spc="0" normalizeH="0" baseline="0" noProof="0" dirty="0">
              <a:ln>
                <a:noFill/>
              </a:ln>
              <a:solidFill>
                <a:prstClr val="black"/>
              </a:solidFill>
              <a:effectLst/>
              <a:uLnTx/>
              <a:uFillTx/>
              <a:latin typeface="Montserrat"/>
              <a:ea typeface="+mn-ea"/>
              <a:cs typeface="+mn-cs"/>
            </a:endParaRPr>
          </a:p>
        </p:txBody>
      </p:sp>
      <p:sp>
        <p:nvSpPr>
          <p:cNvPr id="40" name="TextBox 39">
            <a:extLst>
              <a:ext uri="{FF2B5EF4-FFF2-40B4-BE49-F238E27FC236}">
                <a16:creationId xmlns:a16="http://schemas.microsoft.com/office/drawing/2014/main" id="{27CC9E96-5D4F-4610-BB17-6867E2130056}"/>
              </a:ext>
            </a:extLst>
          </p:cNvPr>
          <p:cNvSpPr txBox="1"/>
          <p:nvPr/>
        </p:nvSpPr>
        <p:spPr>
          <a:xfrm>
            <a:off x="7352615" y="1213208"/>
            <a:ext cx="2286269"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ontserrat"/>
                <a:ea typeface="+mn-ea"/>
                <a:cs typeface="+mn-cs"/>
              </a:rPr>
              <a:t>Resizing the face size</a:t>
            </a:r>
          </a:p>
        </p:txBody>
      </p:sp>
      <p:pic>
        <p:nvPicPr>
          <p:cNvPr id="5" name="Picture 4">
            <a:extLst>
              <a:ext uri="{FF2B5EF4-FFF2-40B4-BE49-F238E27FC236}">
                <a16:creationId xmlns:a16="http://schemas.microsoft.com/office/drawing/2014/main" id="{9D6ECA19-23C5-4F7E-9C4C-7AB494561B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04321" y="2436413"/>
            <a:ext cx="658653" cy="658653"/>
          </a:xfrm>
          <a:prstGeom prst="rect">
            <a:avLst/>
          </a:prstGeom>
        </p:spPr>
      </p:pic>
      <p:pic>
        <p:nvPicPr>
          <p:cNvPr id="7" name="Picture 6">
            <a:extLst>
              <a:ext uri="{FF2B5EF4-FFF2-40B4-BE49-F238E27FC236}">
                <a16:creationId xmlns:a16="http://schemas.microsoft.com/office/drawing/2014/main" id="{02B90C20-F78D-495E-A741-AC11BF53BA0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30455" y="4557949"/>
            <a:ext cx="532519" cy="532519"/>
          </a:xfrm>
          <a:prstGeom prst="rect">
            <a:avLst/>
          </a:prstGeom>
        </p:spPr>
      </p:pic>
    </p:spTree>
    <p:extLst>
      <p:ext uri="{BB962C8B-B14F-4D97-AF65-F5344CB8AC3E}">
        <p14:creationId xmlns:p14="http://schemas.microsoft.com/office/powerpoint/2010/main" val="3346771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25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1000" fill="hold"/>
                                        <p:tgtEl>
                                          <p:spTgt spid="12"/>
                                        </p:tgtEl>
                                        <p:attrNameLst>
                                          <p:attrName>ppt_x</p:attrName>
                                        </p:attrNameLst>
                                      </p:cBhvr>
                                      <p:tavLst>
                                        <p:tav tm="0">
                                          <p:val>
                                            <p:strVal val="#ppt_x"/>
                                          </p:val>
                                        </p:tav>
                                        <p:tav tm="100000">
                                          <p:val>
                                            <p:strVal val="#ppt_x"/>
                                          </p:val>
                                        </p:tav>
                                      </p:tavLst>
                                    </p:anim>
                                    <p:anim calcmode="lin" valueType="num">
                                      <p:cBhvr additive="base">
                                        <p:cTn id="8" dur="1000" fill="hold"/>
                                        <p:tgtEl>
                                          <p:spTgt spid="12"/>
                                        </p:tgtEl>
                                        <p:attrNameLst>
                                          <p:attrName>ppt_y</p:attrName>
                                        </p:attrNameLst>
                                      </p:cBhvr>
                                      <p:tavLst>
                                        <p:tav tm="0">
                                          <p:val>
                                            <p:strVal val="0-#ppt_h/2"/>
                                          </p:val>
                                        </p:tav>
                                        <p:tav tm="100000">
                                          <p:val>
                                            <p:strVal val="#ppt_y"/>
                                          </p:val>
                                        </p:tav>
                                      </p:tavLst>
                                    </p:anim>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barn(inVertical)">
                                      <p:cBhvr>
                                        <p:cTn id="23" dur="500"/>
                                        <p:tgtEl>
                                          <p:spTgt spid="28"/>
                                        </p:tgtEl>
                                      </p:cBhvr>
                                    </p:animEffect>
                                  </p:childTnLst>
                                </p:cTn>
                              </p:par>
                              <p:par>
                                <p:cTn id="24" presetID="16" presetClass="entr" presetSubtype="21" fill="hold" nodeType="with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barn(inVertical)">
                                      <p:cBhvr>
                                        <p:cTn id="26" dur="500"/>
                                        <p:tgtEl>
                                          <p:spTgt spid="2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fade">
                                      <p:cBhvr>
                                        <p:cTn id="31" dur="500"/>
                                        <p:tgtEl>
                                          <p:spTgt spid="4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fade">
                                      <p:cBhvr>
                                        <p:cTn id="36"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2" grpId="0" animBg="1"/>
      <p:bldP spid="39" grpId="0"/>
      <p:bldP spid="4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F57BFB32-1148-46E9-ACBC-548F16E4630C}"/>
              </a:ext>
            </a:extLst>
          </p:cNvPr>
          <p:cNvSpPr/>
          <p:nvPr/>
        </p:nvSpPr>
        <p:spPr>
          <a:xfrm>
            <a:off x="-3152478" y="5934869"/>
            <a:ext cx="3832182" cy="605674"/>
          </a:xfrm>
          <a:prstGeom prst="roundRect">
            <a:avLst>
              <a:gd name="adj" fmla="val 50000"/>
            </a:avLst>
          </a:prstGeom>
          <a:solidFill>
            <a:srgbClr val="4811A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Google Shape;86;p13">
            <a:extLst>
              <a:ext uri="{FF2B5EF4-FFF2-40B4-BE49-F238E27FC236}">
                <a16:creationId xmlns:a16="http://schemas.microsoft.com/office/drawing/2014/main" id="{0707D3B1-4DEA-4DEF-9D29-48E6BB3F5935}"/>
              </a:ext>
            </a:extLst>
          </p:cNvPr>
          <p:cNvSpPr txBox="1">
            <a:spLocks noGrp="1"/>
          </p:cNvSpPr>
          <p:nvPr>
            <p:ph type="sldNum" sz="quarter" idx="12"/>
          </p:nvPr>
        </p:nvSpPr>
        <p:spPr>
          <a:xfrm>
            <a:off x="11493100" y="6173667"/>
            <a:ext cx="698800" cy="684400"/>
          </a:xfrm>
          <a:prstGeom prst="rect">
            <a:avLst/>
          </a:prstGeom>
        </p:spPr>
        <p:txBody>
          <a:bodyPr spcFirstLastPara="1" vert="horz" wrap="square" lIns="0" tIns="0" rIns="0" bIns="0" rtlCol="0" anchor="ctr" anchorCtr="0">
            <a:noAutofit/>
          </a:bodyPr>
          <a:lstStyle/>
          <a:p>
            <a:pPr algn="ctr"/>
            <a:fld id="{00000000-1234-1234-1234-123412341234}" type="slidenum">
              <a:rPr lang="en"/>
              <a:pPr algn="ctr"/>
              <a:t>9</a:t>
            </a:fld>
            <a:endParaRPr dirty="0"/>
          </a:p>
        </p:txBody>
      </p:sp>
      <p:sp>
        <p:nvSpPr>
          <p:cNvPr id="63" name="Rectangle: Rounded Corners 62">
            <a:extLst>
              <a:ext uri="{FF2B5EF4-FFF2-40B4-BE49-F238E27FC236}">
                <a16:creationId xmlns:a16="http://schemas.microsoft.com/office/drawing/2014/main" id="{F1B64E62-9F70-4F61-96CA-208AF08DB55F}"/>
              </a:ext>
            </a:extLst>
          </p:cNvPr>
          <p:cNvSpPr/>
          <p:nvPr/>
        </p:nvSpPr>
        <p:spPr>
          <a:xfrm>
            <a:off x="-4319010" y="5211024"/>
            <a:ext cx="5000240" cy="605674"/>
          </a:xfrm>
          <a:prstGeom prst="roundRect">
            <a:avLst>
              <a:gd name="adj" fmla="val 50000"/>
            </a:avLst>
          </a:prstGeom>
          <a:solidFill>
            <a:srgbClr val="1D46F3">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Rectangle: Rounded Corners 90">
            <a:extLst>
              <a:ext uri="{FF2B5EF4-FFF2-40B4-BE49-F238E27FC236}">
                <a16:creationId xmlns:a16="http://schemas.microsoft.com/office/drawing/2014/main" id="{513DD33A-860D-4A06-9C70-2956EEA6C44C}"/>
              </a:ext>
            </a:extLst>
          </p:cNvPr>
          <p:cNvSpPr/>
          <p:nvPr/>
        </p:nvSpPr>
        <p:spPr>
          <a:xfrm>
            <a:off x="-4315214" y="3763334"/>
            <a:ext cx="5000240" cy="605674"/>
          </a:xfrm>
          <a:prstGeom prst="roundRect">
            <a:avLst>
              <a:gd name="adj" fmla="val 50000"/>
            </a:avLst>
          </a:prstGeom>
          <a:solidFill>
            <a:srgbClr val="6F11B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404F5431-4666-4098-BB33-07F7C7C94D2F}"/>
              </a:ext>
            </a:extLst>
          </p:cNvPr>
          <p:cNvSpPr txBox="1"/>
          <p:nvPr/>
        </p:nvSpPr>
        <p:spPr>
          <a:xfrm>
            <a:off x="398178" y="4602597"/>
            <a:ext cx="1219200" cy="368300"/>
          </a:xfrm>
          <a:prstGeom prst="rect">
            <a:avLst/>
          </a:prstGeom>
          <a:noFill/>
        </p:spPr>
        <p:txBody>
          <a:bodyPr wrap="square" rtlCol="0">
            <a:spAutoFit/>
          </a:bodyPr>
          <a:lstStyle/>
          <a:p>
            <a:r>
              <a:rPr lang="en-US" dirty="0">
                <a:solidFill>
                  <a:schemeClr val="bg1"/>
                </a:solidFill>
              </a:rPr>
              <a:t>Design</a:t>
            </a:r>
          </a:p>
        </p:txBody>
      </p:sp>
      <p:sp>
        <p:nvSpPr>
          <p:cNvPr id="14" name="Freeform 10">
            <a:extLst>
              <a:ext uri="{FF2B5EF4-FFF2-40B4-BE49-F238E27FC236}">
                <a16:creationId xmlns:a16="http://schemas.microsoft.com/office/drawing/2014/main" id="{B1B17729-5AA4-4C2A-9BEF-6C006BA9A4B2}"/>
              </a:ext>
            </a:extLst>
          </p:cNvPr>
          <p:cNvSpPr>
            <a:spLocks/>
          </p:cNvSpPr>
          <p:nvPr/>
        </p:nvSpPr>
        <p:spPr bwMode="auto">
          <a:xfrm>
            <a:off x="329211" y="347761"/>
            <a:ext cx="2576333" cy="1814140"/>
          </a:xfrm>
          <a:custGeom>
            <a:avLst/>
            <a:gdLst>
              <a:gd name="T0" fmla="*/ 376 w 752"/>
              <a:gd name="T1" fmla="*/ 529 h 529"/>
              <a:gd name="T2" fmla="*/ 0 w 752"/>
              <a:gd name="T3" fmla="*/ 376 h 529"/>
              <a:gd name="T4" fmla="*/ 376 w 752"/>
              <a:gd name="T5" fmla="*/ 0 h 529"/>
              <a:gd name="T6" fmla="*/ 752 w 752"/>
              <a:gd name="T7" fmla="*/ 376 h 529"/>
              <a:gd name="T8" fmla="*/ 376 w 752"/>
              <a:gd name="T9" fmla="*/ 529 h 529"/>
            </a:gdLst>
            <a:ahLst/>
            <a:cxnLst>
              <a:cxn ang="0">
                <a:pos x="T0" y="T1"/>
              </a:cxn>
              <a:cxn ang="0">
                <a:pos x="T2" y="T3"/>
              </a:cxn>
              <a:cxn ang="0">
                <a:pos x="T4" y="T5"/>
              </a:cxn>
              <a:cxn ang="0">
                <a:pos x="T6" y="T7"/>
              </a:cxn>
              <a:cxn ang="0">
                <a:pos x="T8" y="T9"/>
              </a:cxn>
            </a:cxnLst>
            <a:rect l="0" t="0" r="r" b="b"/>
            <a:pathLst>
              <a:path w="752" h="529">
                <a:moveTo>
                  <a:pt x="376" y="529"/>
                </a:moveTo>
                <a:cubicBezTo>
                  <a:pt x="234" y="529"/>
                  <a:pt x="101" y="475"/>
                  <a:pt x="0" y="376"/>
                </a:cubicBezTo>
                <a:cubicBezTo>
                  <a:pt x="376" y="0"/>
                  <a:pt x="376" y="0"/>
                  <a:pt x="376" y="0"/>
                </a:cubicBezTo>
                <a:cubicBezTo>
                  <a:pt x="752" y="376"/>
                  <a:pt x="752" y="376"/>
                  <a:pt x="752" y="376"/>
                </a:cubicBezTo>
                <a:cubicBezTo>
                  <a:pt x="651" y="475"/>
                  <a:pt x="518" y="529"/>
                  <a:pt x="376" y="529"/>
                </a:cubicBezTo>
                <a:close/>
              </a:path>
            </a:pathLst>
          </a:custGeom>
          <a:solidFill>
            <a:schemeClr val="accent1"/>
          </a:solidFill>
          <a:ln>
            <a:noFill/>
          </a:ln>
          <a:effectLst>
            <a:outerShdw blurRad="254000" dist="190500" dir="2400000" sx="94000" sy="94000" algn="ctr" rotWithShape="0">
              <a:schemeClr val="accent1">
                <a:alpha val="40000"/>
              </a:scheme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ru-RU"/>
          </a:p>
        </p:txBody>
      </p:sp>
      <p:sp>
        <p:nvSpPr>
          <p:cNvPr id="15" name="Rectangle: Rounded Corners 89">
            <a:extLst>
              <a:ext uri="{FF2B5EF4-FFF2-40B4-BE49-F238E27FC236}">
                <a16:creationId xmlns:a16="http://schemas.microsoft.com/office/drawing/2014/main" id="{EBDD7F69-3CE8-4D2D-B61E-5B5D0B18D101}"/>
              </a:ext>
            </a:extLst>
          </p:cNvPr>
          <p:cNvSpPr/>
          <p:nvPr/>
        </p:nvSpPr>
        <p:spPr>
          <a:xfrm>
            <a:off x="-3154452" y="4487179"/>
            <a:ext cx="5230901" cy="605674"/>
          </a:xfrm>
          <a:prstGeom prst="roundRect">
            <a:avLst>
              <a:gd name="adj" fmla="val 50000"/>
            </a:avLst>
          </a:prstGeom>
          <a:solidFill>
            <a:srgbClr val="00A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2">
            <a:extLst>
              <a:ext uri="{FF2B5EF4-FFF2-40B4-BE49-F238E27FC236}">
                <a16:creationId xmlns:a16="http://schemas.microsoft.com/office/drawing/2014/main" id="{404F5431-4666-4098-BB33-07F7C7C94D2F}"/>
              </a:ext>
            </a:extLst>
          </p:cNvPr>
          <p:cNvSpPr txBox="1"/>
          <p:nvPr/>
        </p:nvSpPr>
        <p:spPr>
          <a:xfrm>
            <a:off x="0" y="4605350"/>
            <a:ext cx="2076449" cy="369332"/>
          </a:xfrm>
          <a:prstGeom prst="rect">
            <a:avLst/>
          </a:prstGeom>
          <a:noFill/>
        </p:spPr>
        <p:txBody>
          <a:bodyPr wrap="square" rtlCol="0">
            <a:spAutoFit/>
          </a:bodyPr>
          <a:lstStyle/>
          <a:p>
            <a:r>
              <a:rPr lang="en-US" dirty="0">
                <a:solidFill>
                  <a:schemeClr val="bg1"/>
                </a:solidFill>
              </a:rPr>
              <a:t>Implementation </a:t>
            </a:r>
          </a:p>
        </p:txBody>
      </p:sp>
      <p:sp>
        <p:nvSpPr>
          <p:cNvPr id="17" name="Text Placeholder 56">
            <a:extLst>
              <a:ext uri="{FF2B5EF4-FFF2-40B4-BE49-F238E27FC236}">
                <a16:creationId xmlns:a16="http://schemas.microsoft.com/office/drawing/2014/main" id="{1393D93A-9D9A-4B4F-8F00-E8F467C71427}"/>
              </a:ext>
            </a:extLst>
          </p:cNvPr>
          <p:cNvSpPr txBox="1">
            <a:spLocks/>
          </p:cNvSpPr>
          <p:nvPr/>
        </p:nvSpPr>
        <p:spPr>
          <a:xfrm>
            <a:off x="2140600" y="565263"/>
            <a:ext cx="3425873" cy="3743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fr-FR" sz="2400" b="1" dirty="0">
                <a:solidFill>
                  <a:schemeClr val="tx2">
                    <a:lumMod val="50000"/>
                  </a:schemeClr>
                </a:solidFill>
              </a:rPr>
              <a:t>Face Recognition</a:t>
            </a:r>
            <a:endParaRPr lang="ru-RU" sz="2400" b="1" dirty="0">
              <a:solidFill>
                <a:schemeClr val="tx2">
                  <a:lumMod val="50000"/>
                </a:schemeClr>
              </a:solidFill>
            </a:endParaRPr>
          </a:p>
        </p:txBody>
      </p:sp>
      <p:pic>
        <p:nvPicPr>
          <p:cNvPr id="18" name="Imag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9310" y="939594"/>
            <a:ext cx="816133" cy="816133"/>
          </a:xfrm>
          <a:prstGeom prst="rect">
            <a:avLst/>
          </a:prstGeom>
        </p:spPr>
      </p:pic>
      <p:sp>
        <p:nvSpPr>
          <p:cNvPr id="22" name="Oval 31">
            <a:extLst>
              <a:ext uri="{FF2B5EF4-FFF2-40B4-BE49-F238E27FC236}">
                <a16:creationId xmlns:a16="http://schemas.microsoft.com/office/drawing/2014/main" id="{D89A8232-A8AE-4F61-80D3-C9ABB32FCEA1}"/>
              </a:ext>
            </a:extLst>
          </p:cNvPr>
          <p:cNvSpPr>
            <a:spLocks noChangeArrowheads="1"/>
          </p:cNvSpPr>
          <p:nvPr/>
        </p:nvSpPr>
        <p:spPr bwMode="auto">
          <a:xfrm>
            <a:off x="6219680" y="2483721"/>
            <a:ext cx="833437" cy="838200"/>
          </a:xfrm>
          <a:prstGeom prst="ellipse">
            <a:avLst/>
          </a:prstGeom>
          <a:solidFill>
            <a:schemeClr val="accent4"/>
          </a:solidFill>
          <a:ln>
            <a:noFill/>
          </a:ln>
          <a:effectLst>
            <a:outerShdw blurRad="177800" dist="101600" dir="2400000" sx="94000" sy="94000" algn="ctr" rotWithShape="0">
              <a:schemeClr val="accent3">
                <a:lumMod val="50000"/>
                <a:alpha val="38000"/>
              </a:scheme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black"/>
              </a:solidFill>
              <a:effectLst/>
              <a:uLnTx/>
              <a:uFillTx/>
              <a:latin typeface="Montserrat"/>
              <a:ea typeface="+mn-ea"/>
              <a:cs typeface="+mn-cs"/>
            </a:endParaRPr>
          </a:p>
        </p:txBody>
      </p:sp>
      <p:sp>
        <p:nvSpPr>
          <p:cNvPr id="27" name="Rounded Rectangle 20">
            <a:extLst>
              <a:ext uri="{FF2B5EF4-FFF2-40B4-BE49-F238E27FC236}">
                <a16:creationId xmlns:a16="http://schemas.microsoft.com/office/drawing/2014/main" id="{DBC99314-53E1-4DF2-9F72-3B73B3EF63F9}"/>
              </a:ext>
            </a:extLst>
          </p:cNvPr>
          <p:cNvSpPr/>
          <p:nvPr/>
        </p:nvSpPr>
        <p:spPr>
          <a:xfrm>
            <a:off x="5746607" y="5046569"/>
            <a:ext cx="2194560" cy="530352"/>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prstClr val="white"/>
                </a:solidFill>
                <a:latin typeface="Montserrat"/>
              </a:rPr>
              <a:t>Face Matching</a:t>
            </a:r>
            <a:endParaRPr kumimoji="0" lang="en-US" sz="1800" b="0" i="0" u="none" strike="noStrike" kern="1200" cap="none" spc="0" normalizeH="0" baseline="0" noProof="0" dirty="0">
              <a:ln>
                <a:noFill/>
              </a:ln>
              <a:solidFill>
                <a:prstClr val="white"/>
              </a:solidFill>
              <a:effectLst/>
              <a:uLnTx/>
              <a:uFillTx/>
              <a:latin typeface="Montserrat"/>
              <a:ea typeface="+mn-ea"/>
              <a:cs typeface="+mn-cs"/>
            </a:endParaRPr>
          </a:p>
        </p:txBody>
      </p:sp>
      <p:sp>
        <p:nvSpPr>
          <p:cNvPr id="29" name="Oval 6">
            <a:extLst>
              <a:ext uri="{FF2B5EF4-FFF2-40B4-BE49-F238E27FC236}">
                <a16:creationId xmlns:a16="http://schemas.microsoft.com/office/drawing/2014/main" id="{49CBFB24-12B5-45E4-B82A-0BEBD00622F4}"/>
              </a:ext>
            </a:extLst>
          </p:cNvPr>
          <p:cNvSpPr>
            <a:spLocks noChangeArrowheads="1"/>
          </p:cNvSpPr>
          <p:nvPr/>
        </p:nvSpPr>
        <p:spPr bwMode="auto">
          <a:xfrm>
            <a:off x="6236436" y="848225"/>
            <a:ext cx="819536" cy="803979"/>
          </a:xfrm>
          <a:prstGeom prst="ellipse">
            <a:avLst/>
          </a:prstGeom>
          <a:solidFill>
            <a:schemeClr val="accent6"/>
          </a:solidFill>
          <a:ln>
            <a:noFill/>
          </a:ln>
          <a:effectLst>
            <a:outerShdw blurRad="254000" dist="190500" dir="2400000" sx="94000" sy="94000" algn="ctr" rotWithShape="0">
              <a:schemeClr val="accent6">
                <a:alpha val="38000"/>
              </a:schemeClr>
            </a:outerShdw>
          </a:effectLst>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black"/>
              </a:solidFill>
              <a:effectLst/>
              <a:uLnTx/>
              <a:uFillTx/>
              <a:latin typeface="Montserrat"/>
              <a:ea typeface="+mn-ea"/>
              <a:cs typeface="+mn-cs"/>
            </a:endParaRPr>
          </a:p>
        </p:txBody>
      </p:sp>
      <p:sp>
        <p:nvSpPr>
          <p:cNvPr id="31" name="TextBox 30">
            <a:extLst>
              <a:ext uri="{FF2B5EF4-FFF2-40B4-BE49-F238E27FC236}">
                <a16:creationId xmlns:a16="http://schemas.microsoft.com/office/drawing/2014/main" id="{1AC7AF30-35A5-416C-8BF5-E7368C7EA026}"/>
              </a:ext>
            </a:extLst>
          </p:cNvPr>
          <p:cNvSpPr txBox="1"/>
          <p:nvPr/>
        </p:nvSpPr>
        <p:spPr>
          <a:xfrm>
            <a:off x="6991533" y="902036"/>
            <a:ext cx="1561404"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ontserrat"/>
                <a:ea typeface="+mn-ea"/>
                <a:cs typeface="+mn-cs"/>
              </a:rPr>
              <a:t>Face Detection</a:t>
            </a:r>
          </a:p>
        </p:txBody>
      </p:sp>
      <p:sp>
        <p:nvSpPr>
          <p:cNvPr id="32" name="Rounded Rectangle 27">
            <a:extLst>
              <a:ext uri="{FF2B5EF4-FFF2-40B4-BE49-F238E27FC236}">
                <a16:creationId xmlns:a16="http://schemas.microsoft.com/office/drawing/2014/main" id="{A06835A1-8E10-4FDE-B7E3-35C873A2C148}"/>
              </a:ext>
            </a:extLst>
          </p:cNvPr>
          <p:cNvSpPr/>
          <p:nvPr/>
        </p:nvSpPr>
        <p:spPr>
          <a:xfrm>
            <a:off x="5731804" y="3955179"/>
            <a:ext cx="1828800" cy="53128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prstClr val="white"/>
                </a:solidFill>
                <a:latin typeface="Montserrat"/>
              </a:rPr>
              <a:t>Face</a:t>
            </a:r>
            <a:r>
              <a:rPr kumimoji="0" lang="en-US" sz="1800" b="0" i="0" u="none" strike="noStrike" kern="1200" cap="none" spc="0" normalizeH="0" baseline="0" noProof="0" dirty="0">
                <a:ln>
                  <a:noFill/>
                </a:ln>
                <a:solidFill>
                  <a:prstClr val="white"/>
                </a:solidFill>
                <a:effectLst/>
                <a:uLnTx/>
                <a:uFillTx/>
                <a:latin typeface="Montserrat"/>
                <a:ea typeface="+mn-ea"/>
                <a:cs typeface="+mn-cs"/>
              </a:rPr>
              <a:t> </a:t>
            </a:r>
            <a:r>
              <a:rPr lang="en-US" dirty="0">
                <a:solidFill>
                  <a:prstClr val="white"/>
                </a:solidFill>
                <a:latin typeface="Montserrat"/>
              </a:rPr>
              <a:t>Processing</a:t>
            </a:r>
            <a:endParaRPr kumimoji="0" lang="en-US" sz="1800" b="0" i="0" u="none" strike="noStrike" kern="1200" cap="none" spc="0" normalizeH="0" baseline="0" noProof="0" dirty="0">
              <a:ln>
                <a:noFill/>
              </a:ln>
              <a:solidFill>
                <a:prstClr val="white"/>
              </a:solidFill>
              <a:effectLst/>
              <a:uLnTx/>
              <a:uFillTx/>
              <a:latin typeface="Montserrat"/>
              <a:ea typeface="+mn-ea"/>
              <a:cs typeface="+mn-cs"/>
            </a:endParaRPr>
          </a:p>
        </p:txBody>
      </p:sp>
      <p:cxnSp>
        <p:nvCxnSpPr>
          <p:cNvPr id="33" name="Straight Arrow Connector 32">
            <a:extLst>
              <a:ext uri="{FF2B5EF4-FFF2-40B4-BE49-F238E27FC236}">
                <a16:creationId xmlns:a16="http://schemas.microsoft.com/office/drawing/2014/main" id="{A11E1EB4-5AA2-4928-9036-356DF11D6290}"/>
              </a:ext>
            </a:extLst>
          </p:cNvPr>
          <p:cNvCxnSpPr>
            <a:stCxn id="22" idx="4"/>
            <a:endCxn id="32" idx="0"/>
          </p:cNvCxnSpPr>
          <p:nvPr/>
        </p:nvCxnSpPr>
        <p:spPr>
          <a:xfrm>
            <a:off x="6636399" y="3321921"/>
            <a:ext cx="9805" cy="6332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ounded Rectangle 29">
            <a:extLst>
              <a:ext uri="{FF2B5EF4-FFF2-40B4-BE49-F238E27FC236}">
                <a16:creationId xmlns:a16="http://schemas.microsoft.com/office/drawing/2014/main" id="{6F751D6A-FF1A-4B47-847E-B17AF7F57F6E}"/>
              </a:ext>
            </a:extLst>
          </p:cNvPr>
          <p:cNvSpPr/>
          <p:nvPr/>
        </p:nvSpPr>
        <p:spPr>
          <a:xfrm>
            <a:off x="7941167" y="3936858"/>
            <a:ext cx="1828800" cy="53128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prstClr val="white"/>
                </a:solidFill>
                <a:latin typeface="Montserrat"/>
              </a:rPr>
              <a:t>Feature Extraction</a:t>
            </a:r>
            <a:endParaRPr kumimoji="0" lang="en-US" sz="1800" b="0" i="0" u="none" strike="noStrike" kern="1200" cap="none" spc="0" normalizeH="0" baseline="0" noProof="0" dirty="0">
              <a:ln>
                <a:noFill/>
              </a:ln>
              <a:solidFill>
                <a:prstClr val="white"/>
              </a:solidFill>
              <a:effectLst/>
              <a:uLnTx/>
              <a:uFillTx/>
              <a:latin typeface="Montserrat"/>
              <a:ea typeface="+mn-ea"/>
              <a:cs typeface="+mn-cs"/>
            </a:endParaRPr>
          </a:p>
        </p:txBody>
      </p:sp>
      <p:cxnSp>
        <p:nvCxnSpPr>
          <p:cNvPr id="37" name="Straight Arrow Connector 36">
            <a:extLst>
              <a:ext uri="{FF2B5EF4-FFF2-40B4-BE49-F238E27FC236}">
                <a16:creationId xmlns:a16="http://schemas.microsoft.com/office/drawing/2014/main" id="{0BE5906F-E727-425C-AA66-AE668D40200F}"/>
              </a:ext>
            </a:extLst>
          </p:cNvPr>
          <p:cNvCxnSpPr>
            <a:cxnSpLocks/>
            <a:stCxn id="34" idx="2"/>
            <a:endCxn id="47" idx="0"/>
          </p:cNvCxnSpPr>
          <p:nvPr/>
        </p:nvCxnSpPr>
        <p:spPr>
          <a:xfrm>
            <a:off x="8855567" y="4468144"/>
            <a:ext cx="2383" cy="4303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Elbow Connector 36">
            <a:extLst>
              <a:ext uri="{FF2B5EF4-FFF2-40B4-BE49-F238E27FC236}">
                <a16:creationId xmlns:a16="http://schemas.microsoft.com/office/drawing/2014/main" id="{DB9EBF55-C396-4818-91F3-AA2819D92F25}"/>
              </a:ext>
            </a:extLst>
          </p:cNvPr>
          <p:cNvCxnSpPr>
            <a:cxnSpLocks/>
            <a:stCxn id="47" idx="4"/>
          </p:cNvCxnSpPr>
          <p:nvPr/>
        </p:nvCxnSpPr>
        <p:spPr>
          <a:xfrm rot="5400000" flipH="1">
            <a:off x="8204473" y="5083236"/>
            <a:ext cx="390171" cy="916783"/>
          </a:xfrm>
          <a:prstGeom prst="bentConnector4">
            <a:avLst>
              <a:gd name="adj1" fmla="val 100774"/>
              <a:gd name="adj2" fmla="val 7272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4">
            <a:extLst>
              <a:ext uri="{FF2B5EF4-FFF2-40B4-BE49-F238E27FC236}">
                <a16:creationId xmlns:a16="http://schemas.microsoft.com/office/drawing/2014/main" id="{3C961AF1-4AEE-4F14-A6A9-BFA6FE5AC927}"/>
              </a:ext>
            </a:extLst>
          </p:cNvPr>
          <p:cNvCxnSpPr>
            <a:cxnSpLocks/>
            <a:stCxn id="29" idx="4"/>
          </p:cNvCxnSpPr>
          <p:nvPr/>
        </p:nvCxnSpPr>
        <p:spPr>
          <a:xfrm rot="5400000" flipH="1" flipV="1">
            <a:off x="6643053" y="1644959"/>
            <a:ext cx="10396" cy="4094"/>
          </a:xfrm>
          <a:prstGeom prst="bentConnector3">
            <a:avLst>
              <a:gd name="adj1" fmla="val -2198923"/>
            </a:avLst>
          </a:prstGeom>
          <a:ln>
            <a:prstDash val="dash"/>
          </a:ln>
        </p:spPr>
        <p:style>
          <a:lnRef idx="1">
            <a:schemeClr val="accent1"/>
          </a:lnRef>
          <a:fillRef idx="0">
            <a:schemeClr val="accent1"/>
          </a:fillRef>
          <a:effectRef idx="0">
            <a:schemeClr val="accent1"/>
          </a:effectRef>
          <a:fontRef idx="minor">
            <a:schemeClr val="tx1"/>
          </a:fontRef>
        </p:style>
      </p:cxnSp>
      <p:cxnSp>
        <p:nvCxnSpPr>
          <p:cNvPr id="42" name="Elbow Connector 4">
            <a:extLst>
              <a:ext uri="{FF2B5EF4-FFF2-40B4-BE49-F238E27FC236}">
                <a16:creationId xmlns:a16="http://schemas.microsoft.com/office/drawing/2014/main" id="{A4840843-6AA5-40D1-BB45-3700E947D500}"/>
              </a:ext>
            </a:extLst>
          </p:cNvPr>
          <p:cNvCxnSpPr>
            <a:cxnSpLocks/>
            <a:stCxn id="29" idx="4"/>
            <a:endCxn id="22" idx="0"/>
          </p:cNvCxnSpPr>
          <p:nvPr/>
        </p:nvCxnSpPr>
        <p:spPr>
          <a:xfrm rot="5400000">
            <a:off x="6225544" y="2063060"/>
            <a:ext cx="831517" cy="9805"/>
          </a:xfrm>
          <a:prstGeom prst="bentConnector3">
            <a:avLst>
              <a:gd name="adj1" fmla="val 50000"/>
            </a:avLst>
          </a:prstGeom>
          <a:ln>
            <a:prstDash val="dash"/>
          </a:ln>
        </p:spPr>
        <p:style>
          <a:lnRef idx="1">
            <a:schemeClr val="accent1"/>
          </a:lnRef>
          <a:fillRef idx="0">
            <a:schemeClr val="accent1"/>
          </a:fillRef>
          <a:effectRef idx="0">
            <a:schemeClr val="accent1"/>
          </a:effectRef>
          <a:fontRef idx="minor">
            <a:schemeClr val="tx1"/>
          </a:fontRef>
        </p:style>
      </p:cxnSp>
      <p:grpSp>
        <p:nvGrpSpPr>
          <p:cNvPr id="46" name="Group 45">
            <a:extLst>
              <a:ext uri="{FF2B5EF4-FFF2-40B4-BE49-F238E27FC236}">
                <a16:creationId xmlns:a16="http://schemas.microsoft.com/office/drawing/2014/main" id="{37520687-60B7-42FA-B5E0-FC944903AD2F}"/>
              </a:ext>
            </a:extLst>
          </p:cNvPr>
          <p:cNvGrpSpPr/>
          <p:nvPr/>
        </p:nvGrpSpPr>
        <p:grpSpPr>
          <a:xfrm>
            <a:off x="8441231" y="4898512"/>
            <a:ext cx="833437" cy="838200"/>
            <a:chOff x="3796323" y="2238780"/>
            <a:chExt cx="833437" cy="838200"/>
          </a:xfrm>
        </p:grpSpPr>
        <p:sp>
          <p:nvSpPr>
            <p:cNvPr id="47" name="Oval 25">
              <a:extLst>
                <a:ext uri="{FF2B5EF4-FFF2-40B4-BE49-F238E27FC236}">
                  <a16:creationId xmlns:a16="http://schemas.microsoft.com/office/drawing/2014/main" id="{525883E7-8527-48B0-97E3-B769C4B37110}"/>
                </a:ext>
              </a:extLst>
            </p:cNvPr>
            <p:cNvSpPr>
              <a:spLocks noChangeArrowheads="1"/>
            </p:cNvSpPr>
            <p:nvPr/>
          </p:nvSpPr>
          <p:spPr bwMode="auto">
            <a:xfrm>
              <a:off x="3796323" y="2238780"/>
              <a:ext cx="833437" cy="838200"/>
            </a:xfrm>
            <a:prstGeom prst="ellipse">
              <a:avLst/>
            </a:prstGeom>
            <a:solidFill>
              <a:schemeClr val="accent2"/>
            </a:solidFill>
            <a:ln>
              <a:noFill/>
            </a:ln>
            <a:effectLst>
              <a:outerShdw blurRad="177800" dist="101600" dir="2400000" sx="94000" sy="94000" algn="ctr" rotWithShape="0">
                <a:schemeClr val="accent2">
                  <a:lumMod val="50000"/>
                  <a:alpha val="38000"/>
                </a:scheme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black"/>
                </a:solidFill>
                <a:effectLst/>
                <a:uLnTx/>
                <a:uFillTx/>
                <a:latin typeface="Montserrat"/>
                <a:ea typeface="+mn-ea"/>
                <a:cs typeface="+mn-cs"/>
              </a:endParaRPr>
            </a:p>
          </p:txBody>
        </p:sp>
        <p:pic>
          <p:nvPicPr>
            <p:cNvPr id="49" name="Picture 48">
              <a:extLst>
                <a:ext uri="{FF2B5EF4-FFF2-40B4-BE49-F238E27FC236}">
                  <a16:creationId xmlns:a16="http://schemas.microsoft.com/office/drawing/2014/main" id="{E88D384C-E083-432E-957A-F4FB2ABD617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3926222" y="2353057"/>
              <a:ext cx="594978" cy="594978"/>
            </a:xfrm>
            <a:prstGeom prst="rect">
              <a:avLst/>
            </a:prstGeom>
          </p:spPr>
        </p:pic>
      </p:grpSp>
      <p:sp>
        <p:nvSpPr>
          <p:cNvPr id="50" name="Oval 6">
            <a:extLst>
              <a:ext uri="{FF2B5EF4-FFF2-40B4-BE49-F238E27FC236}">
                <a16:creationId xmlns:a16="http://schemas.microsoft.com/office/drawing/2014/main" id="{F11C9EDD-CBD7-4AF2-8345-7B7820E982C7}"/>
              </a:ext>
            </a:extLst>
          </p:cNvPr>
          <p:cNvSpPr>
            <a:spLocks noChangeArrowheads="1"/>
          </p:cNvSpPr>
          <p:nvPr/>
        </p:nvSpPr>
        <p:spPr bwMode="auto">
          <a:xfrm>
            <a:off x="6388803" y="5923358"/>
            <a:ext cx="819536" cy="803979"/>
          </a:xfrm>
          <a:prstGeom prst="ellipse">
            <a:avLst/>
          </a:prstGeom>
          <a:solidFill>
            <a:schemeClr val="accent6"/>
          </a:solidFill>
          <a:ln>
            <a:noFill/>
          </a:ln>
          <a:effectLst>
            <a:outerShdw blurRad="254000" dist="190500" dir="2400000" sx="94000" sy="94000" algn="ctr" rotWithShape="0">
              <a:schemeClr val="accent6">
                <a:alpha val="38000"/>
              </a:schemeClr>
            </a:outerShdw>
          </a:effectLst>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a:ln>
                <a:noFill/>
              </a:ln>
              <a:solidFill>
                <a:prstClr val="black"/>
              </a:solidFill>
              <a:effectLst/>
              <a:uLnTx/>
              <a:uFillTx/>
              <a:latin typeface="Montserrat"/>
              <a:ea typeface="+mn-ea"/>
              <a:cs typeface="+mn-cs"/>
            </a:endParaRPr>
          </a:p>
        </p:txBody>
      </p:sp>
      <p:pic>
        <p:nvPicPr>
          <p:cNvPr id="51" name="Picture 50">
            <a:extLst>
              <a:ext uri="{FF2B5EF4-FFF2-40B4-BE49-F238E27FC236}">
                <a16:creationId xmlns:a16="http://schemas.microsoft.com/office/drawing/2014/main" id="{3E706EE0-D08D-482A-828F-1C1583A6AD9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03960" y="6006927"/>
            <a:ext cx="597412" cy="597412"/>
          </a:xfrm>
          <a:prstGeom prst="rect">
            <a:avLst/>
          </a:prstGeom>
        </p:spPr>
      </p:pic>
      <p:cxnSp>
        <p:nvCxnSpPr>
          <p:cNvPr id="52" name="Elbow Connector 35">
            <a:extLst>
              <a:ext uri="{FF2B5EF4-FFF2-40B4-BE49-F238E27FC236}">
                <a16:creationId xmlns:a16="http://schemas.microsoft.com/office/drawing/2014/main" id="{08B7AE57-DBA1-40A2-8209-C84CD427995C}"/>
              </a:ext>
            </a:extLst>
          </p:cNvPr>
          <p:cNvCxnSpPr>
            <a:cxnSpLocks/>
          </p:cNvCxnSpPr>
          <p:nvPr/>
        </p:nvCxnSpPr>
        <p:spPr>
          <a:xfrm rot="16200000" flipH="1">
            <a:off x="6630392" y="5755179"/>
            <a:ext cx="333983" cy="237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0D609643-BDBC-4E8A-9B62-309AF2A4256D}"/>
              </a:ext>
            </a:extLst>
          </p:cNvPr>
          <p:cNvSpPr txBox="1"/>
          <p:nvPr/>
        </p:nvSpPr>
        <p:spPr>
          <a:xfrm>
            <a:off x="7090357" y="6173667"/>
            <a:ext cx="1561404"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ontserrat"/>
                <a:ea typeface="+mn-ea"/>
                <a:cs typeface="+mn-cs"/>
              </a:rPr>
              <a:t>Database</a:t>
            </a:r>
          </a:p>
        </p:txBody>
      </p:sp>
      <p:cxnSp>
        <p:nvCxnSpPr>
          <p:cNvPr id="54" name="Straight Arrow Connector 53">
            <a:extLst>
              <a:ext uri="{FF2B5EF4-FFF2-40B4-BE49-F238E27FC236}">
                <a16:creationId xmlns:a16="http://schemas.microsoft.com/office/drawing/2014/main" id="{A8069883-A424-4C6D-A668-3073F066DEFF}"/>
              </a:ext>
            </a:extLst>
          </p:cNvPr>
          <p:cNvCxnSpPr>
            <a:cxnSpLocks/>
          </p:cNvCxnSpPr>
          <p:nvPr/>
        </p:nvCxnSpPr>
        <p:spPr>
          <a:xfrm>
            <a:off x="7592207" y="4198948"/>
            <a:ext cx="25782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8" name="Image 5">
            <a:extLst>
              <a:ext uri="{FF2B5EF4-FFF2-40B4-BE49-F238E27FC236}">
                <a16:creationId xmlns:a16="http://schemas.microsoft.com/office/drawing/2014/main" id="{ED0D5C77-A3A8-4492-B808-7021FA3116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9364" y="2621434"/>
            <a:ext cx="562773" cy="562773"/>
          </a:xfrm>
          <a:prstGeom prst="rect">
            <a:avLst/>
          </a:prstGeom>
        </p:spPr>
      </p:pic>
      <p:sp>
        <p:nvSpPr>
          <p:cNvPr id="72" name="Left Brace 71">
            <a:extLst>
              <a:ext uri="{FF2B5EF4-FFF2-40B4-BE49-F238E27FC236}">
                <a16:creationId xmlns:a16="http://schemas.microsoft.com/office/drawing/2014/main" id="{7BA080F2-F9B5-4094-9D32-5DFA2A64F015}"/>
              </a:ext>
            </a:extLst>
          </p:cNvPr>
          <p:cNvSpPr/>
          <p:nvPr/>
        </p:nvSpPr>
        <p:spPr>
          <a:xfrm rot="10800000">
            <a:off x="8572320" y="909007"/>
            <a:ext cx="193728" cy="553691"/>
          </a:xfrm>
          <a:prstGeom prst="leftBrace">
            <a:avLst>
              <a:gd name="adj1" fmla="val 44697"/>
              <a:gd name="adj2" fmla="val 50000"/>
            </a:avLst>
          </a:prstGeom>
          <a:ln w="9525" cap="flat" cmpd="sng" algn="ctr">
            <a:solidFill>
              <a:srgbClr val="080808"/>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ln>
                <a:solidFill>
                  <a:srgbClr val="080808"/>
                </a:solidFill>
              </a:ln>
            </a:endParaRPr>
          </a:p>
        </p:txBody>
      </p:sp>
      <p:sp>
        <p:nvSpPr>
          <p:cNvPr id="73" name="TextBox 72">
            <a:extLst>
              <a:ext uri="{FF2B5EF4-FFF2-40B4-BE49-F238E27FC236}">
                <a16:creationId xmlns:a16="http://schemas.microsoft.com/office/drawing/2014/main" id="{AFDDA6A2-B704-438A-82A3-20599098F49E}"/>
              </a:ext>
            </a:extLst>
          </p:cNvPr>
          <p:cNvSpPr txBox="1"/>
          <p:nvPr/>
        </p:nvSpPr>
        <p:spPr>
          <a:xfrm>
            <a:off x="8993362" y="902036"/>
            <a:ext cx="2286269"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ontserrat"/>
                <a:ea typeface="+mn-ea"/>
                <a:cs typeface="+mn-cs"/>
              </a:rPr>
              <a:t>DNN pre-trained model</a:t>
            </a:r>
          </a:p>
        </p:txBody>
      </p:sp>
      <p:sp>
        <p:nvSpPr>
          <p:cNvPr id="74" name="Left Brace 73">
            <a:extLst>
              <a:ext uri="{FF2B5EF4-FFF2-40B4-BE49-F238E27FC236}">
                <a16:creationId xmlns:a16="http://schemas.microsoft.com/office/drawing/2014/main" id="{8B3331E1-BA77-4391-B808-4341A6600CF7}"/>
              </a:ext>
            </a:extLst>
          </p:cNvPr>
          <p:cNvSpPr/>
          <p:nvPr/>
        </p:nvSpPr>
        <p:spPr>
          <a:xfrm rot="10800000">
            <a:off x="9852077" y="3914077"/>
            <a:ext cx="193728" cy="553691"/>
          </a:xfrm>
          <a:prstGeom prst="leftBrace">
            <a:avLst>
              <a:gd name="adj1" fmla="val 44697"/>
              <a:gd name="adj2" fmla="val 50000"/>
            </a:avLst>
          </a:prstGeom>
          <a:ln w="9525" cap="flat" cmpd="sng" algn="ctr">
            <a:solidFill>
              <a:srgbClr val="080808"/>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ln>
                <a:solidFill>
                  <a:srgbClr val="080808"/>
                </a:solidFill>
              </a:ln>
            </a:endParaRPr>
          </a:p>
        </p:txBody>
      </p:sp>
      <p:sp>
        <p:nvSpPr>
          <p:cNvPr id="75" name="TextBox 74">
            <a:extLst>
              <a:ext uri="{FF2B5EF4-FFF2-40B4-BE49-F238E27FC236}">
                <a16:creationId xmlns:a16="http://schemas.microsoft.com/office/drawing/2014/main" id="{5F9EEF87-37BD-4FFD-B04B-4D33C189B891}"/>
              </a:ext>
            </a:extLst>
          </p:cNvPr>
          <p:cNvSpPr txBox="1"/>
          <p:nvPr/>
        </p:nvSpPr>
        <p:spPr>
          <a:xfrm>
            <a:off x="9174856" y="5202963"/>
            <a:ext cx="2428503"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Montserrat"/>
                <a:ea typeface="+mn-ea"/>
                <a:cs typeface="+mn-cs"/>
              </a:rPr>
              <a:t> Feature Vectors</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Montserrat"/>
              <a:ea typeface="+mn-ea"/>
              <a:cs typeface="+mn-cs"/>
            </a:endParaRPr>
          </a:p>
        </p:txBody>
      </p:sp>
      <p:sp>
        <p:nvSpPr>
          <p:cNvPr id="76" name="Left Brace 75">
            <a:extLst>
              <a:ext uri="{FF2B5EF4-FFF2-40B4-BE49-F238E27FC236}">
                <a16:creationId xmlns:a16="http://schemas.microsoft.com/office/drawing/2014/main" id="{3D380F80-14C6-4DD2-8BE7-CEC4E12ECAD0}"/>
              </a:ext>
            </a:extLst>
          </p:cNvPr>
          <p:cNvSpPr/>
          <p:nvPr/>
        </p:nvSpPr>
        <p:spPr>
          <a:xfrm>
            <a:off x="5231311" y="4987936"/>
            <a:ext cx="193728" cy="553691"/>
          </a:xfrm>
          <a:prstGeom prst="leftBrace">
            <a:avLst>
              <a:gd name="adj1" fmla="val 44697"/>
              <a:gd name="adj2" fmla="val 50000"/>
            </a:avLst>
          </a:prstGeom>
          <a:ln w="9525" cap="flat" cmpd="sng" algn="ctr">
            <a:solidFill>
              <a:srgbClr val="080808"/>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ln>
                <a:solidFill>
                  <a:srgbClr val="080808"/>
                </a:solidFill>
              </a:ln>
            </a:endParaRPr>
          </a:p>
        </p:txBody>
      </p:sp>
      <p:sp>
        <p:nvSpPr>
          <p:cNvPr id="77" name="TextBox 76">
            <a:extLst>
              <a:ext uri="{FF2B5EF4-FFF2-40B4-BE49-F238E27FC236}">
                <a16:creationId xmlns:a16="http://schemas.microsoft.com/office/drawing/2014/main" id="{C540910E-8006-42BD-BEFF-E6DB59066256}"/>
              </a:ext>
            </a:extLst>
          </p:cNvPr>
          <p:cNvSpPr txBox="1"/>
          <p:nvPr/>
        </p:nvSpPr>
        <p:spPr>
          <a:xfrm>
            <a:off x="2140600" y="5046569"/>
            <a:ext cx="270302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Montserrat"/>
              </a:rPr>
              <a:t>Euclidean Similarity</a:t>
            </a:r>
            <a:endParaRPr kumimoji="0" lang="en-US" sz="1800" b="0" i="0" u="none" strike="noStrike" kern="1200" cap="none" spc="0" normalizeH="0" baseline="0" noProof="0" dirty="0">
              <a:ln>
                <a:noFill/>
              </a:ln>
              <a:solidFill>
                <a:prstClr val="black"/>
              </a:solidFill>
              <a:effectLst/>
              <a:uLnTx/>
              <a:uFillTx/>
              <a:latin typeface="Montserrat"/>
              <a:ea typeface="+mn-ea"/>
              <a:cs typeface="+mn-cs"/>
            </a:endParaRPr>
          </a:p>
        </p:txBody>
      </p:sp>
      <p:sp>
        <p:nvSpPr>
          <p:cNvPr id="78" name="TextBox 77">
            <a:extLst>
              <a:ext uri="{FF2B5EF4-FFF2-40B4-BE49-F238E27FC236}">
                <a16:creationId xmlns:a16="http://schemas.microsoft.com/office/drawing/2014/main" id="{A627DD5A-9DF1-4D92-8474-B1BBADA0A80E}"/>
              </a:ext>
            </a:extLst>
          </p:cNvPr>
          <p:cNvSpPr txBox="1"/>
          <p:nvPr/>
        </p:nvSpPr>
        <p:spPr>
          <a:xfrm>
            <a:off x="10136497" y="3992534"/>
            <a:ext cx="1997186"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err="1">
                <a:solidFill>
                  <a:prstClr val="black"/>
                </a:solidFill>
                <a:latin typeface="Montserrat"/>
              </a:rPr>
              <a:t>FaceNet</a:t>
            </a:r>
            <a:r>
              <a:rPr kumimoji="0" lang="en-US" sz="1800" b="0" i="0" u="none" strike="noStrike" kern="1200" cap="none" spc="0" normalizeH="0" baseline="0" noProof="0" dirty="0">
                <a:ln>
                  <a:noFill/>
                </a:ln>
                <a:solidFill>
                  <a:prstClr val="black"/>
                </a:solidFill>
                <a:effectLst/>
                <a:uLnTx/>
                <a:uFillTx/>
                <a:latin typeface="Montserrat"/>
                <a:ea typeface="+mn-ea"/>
                <a:cs typeface="+mn-cs"/>
              </a:rPr>
              <a:t> pre-trained model</a:t>
            </a:r>
          </a:p>
        </p:txBody>
      </p:sp>
      <p:cxnSp>
        <p:nvCxnSpPr>
          <p:cNvPr id="85" name="Straight Arrow Connector 84">
            <a:extLst>
              <a:ext uri="{FF2B5EF4-FFF2-40B4-BE49-F238E27FC236}">
                <a16:creationId xmlns:a16="http://schemas.microsoft.com/office/drawing/2014/main" id="{11374A19-3337-4AF6-8C12-744B6B040AAD}"/>
              </a:ext>
            </a:extLst>
          </p:cNvPr>
          <p:cNvCxnSpPr>
            <a:cxnSpLocks/>
          </p:cNvCxnSpPr>
          <p:nvPr/>
        </p:nvCxnSpPr>
        <p:spPr>
          <a:xfrm flipH="1" flipV="1">
            <a:off x="6806561" y="5545034"/>
            <a:ext cx="1" cy="3991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075AD501-F209-4965-A4D5-A89FBDA77A3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40600" y="980365"/>
            <a:ext cx="529304" cy="529304"/>
          </a:xfrm>
          <a:prstGeom prst="rect">
            <a:avLst/>
          </a:prstGeom>
        </p:spPr>
      </p:pic>
    </p:spTree>
    <p:extLst>
      <p:ext uri="{BB962C8B-B14F-4D97-AF65-F5344CB8AC3E}">
        <p14:creationId xmlns:p14="http://schemas.microsoft.com/office/powerpoint/2010/main" val="4174570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1000" fill="hold"/>
                                        <p:tgtEl>
                                          <p:spTgt spid="14"/>
                                        </p:tgtEl>
                                        <p:attrNameLst>
                                          <p:attrName>ppt_x</p:attrName>
                                        </p:attrNameLst>
                                      </p:cBhvr>
                                      <p:tavLst>
                                        <p:tav tm="0">
                                          <p:val>
                                            <p:strVal val="#ppt_x"/>
                                          </p:val>
                                        </p:tav>
                                        <p:tav tm="100000">
                                          <p:val>
                                            <p:strVal val="#ppt_x"/>
                                          </p:val>
                                        </p:tav>
                                      </p:tavLst>
                                    </p:anim>
                                    <p:anim calcmode="lin" valueType="num">
                                      <p:cBhvr additive="base">
                                        <p:cTn id="8" dur="10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2"/>
                                        </p:tgtEl>
                                        <p:attrNameLst>
                                          <p:attrName>style.visibility</p:attrName>
                                        </p:attrNameLst>
                                      </p:cBhvr>
                                      <p:to>
                                        <p:strVal val="visible"/>
                                      </p:to>
                                    </p:set>
                                    <p:anim calcmode="lin" valueType="num">
                                      <p:cBhvr additive="base">
                                        <p:cTn id="11" dur="500" fill="hold"/>
                                        <p:tgtEl>
                                          <p:spTgt spid="72"/>
                                        </p:tgtEl>
                                        <p:attrNameLst>
                                          <p:attrName>ppt_x</p:attrName>
                                        </p:attrNameLst>
                                      </p:cBhvr>
                                      <p:tavLst>
                                        <p:tav tm="0">
                                          <p:val>
                                            <p:strVal val="#ppt_x"/>
                                          </p:val>
                                        </p:tav>
                                        <p:tav tm="100000">
                                          <p:val>
                                            <p:strVal val="#ppt_x"/>
                                          </p:val>
                                        </p:tav>
                                      </p:tavLst>
                                    </p:anim>
                                    <p:anim calcmode="lin" valueType="num">
                                      <p:cBhvr additive="base">
                                        <p:cTn id="12" dur="500" fill="hold"/>
                                        <p:tgtEl>
                                          <p:spTgt spid="7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4"/>
                                        </p:tgtEl>
                                        <p:attrNameLst>
                                          <p:attrName>style.visibility</p:attrName>
                                        </p:attrNameLst>
                                      </p:cBhvr>
                                      <p:to>
                                        <p:strVal val="visible"/>
                                      </p:to>
                                    </p:set>
                                    <p:anim calcmode="lin" valueType="num">
                                      <p:cBhvr additive="base">
                                        <p:cTn id="15" dur="500" fill="hold"/>
                                        <p:tgtEl>
                                          <p:spTgt spid="74"/>
                                        </p:tgtEl>
                                        <p:attrNameLst>
                                          <p:attrName>ppt_x</p:attrName>
                                        </p:attrNameLst>
                                      </p:cBhvr>
                                      <p:tavLst>
                                        <p:tav tm="0">
                                          <p:val>
                                            <p:strVal val="#ppt_x"/>
                                          </p:val>
                                        </p:tav>
                                        <p:tav tm="100000">
                                          <p:val>
                                            <p:strVal val="#ppt_x"/>
                                          </p:val>
                                        </p:tav>
                                      </p:tavLst>
                                    </p:anim>
                                    <p:anim calcmode="lin" valueType="num">
                                      <p:cBhvr additive="base">
                                        <p:cTn id="16" dur="500" fill="hold"/>
                                        <p:tgtEl>
                                          <p:spTgt spid="7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6"/>
                                        </p:tgtEl>
                                        <p:attrNameLst>
                                          <p:attrName>style.visibility</p:attrName>
                                        </p:attrNameLst>
                                      </p:cBhvr>
                                      <p:to>
                                        <p:strVal val="visible"/>
                                      </p:to>
                                    </p:set>
                                    <p:anim calcmode="lin" valueType="num">
                                      <p:cBhvr additive="base">
                                        <p:cTn id="19" dur="500" fill="hold"/>
                                        <p:tgtEl>
                                          <p:spTgt spid="76"/>
                                        </p:tgtEl>
                                        <p:attrNameLst>
                                          <p:attrName>ppt_x</p:attrName>
                                        </p:attrNameLst>
                                      </p:cBhvr>
                                      <p:tavLst>
                                        <p:tav tm="0">
                                          <p:val>
                                            <p:strVal val="#ppt_x"/>
                                          </p:val>
                                        </p:tav>
                                        <p:tav tm="100000">
                                          <p:val>
                                            <p:strVal val="#ppt_x"/>
                                          </p:val>
                                        </p:tav>
                                      </p:tavLst>
                                    </p:anim>
                                    <p:anim calcmode="lin" valueType="num">
                                      <p:cBhvr additive="base">
                                        <p:cTn id="20" dur="500" fill="hold"/>
                                        <p:tgtEl>
                                          <p:spTgt spid="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72" grpId="0" animBg="1"/>
      <p:bldP spid="74" grpId="0" animBg="1"/>
      <p:bldP spid="76" grpId="0" animBg="1"/>
    </p:bldLst>
  </p:timing>
</p:sld>
</file>

<file path=ppt/theme/theme1.xml><?xml version="1.0" encoding="utf-8"?>
<a:theme xmlns:a="http://schemas.openxmlformats.org/drawingml/2006/main" name="Office Theme">
  <a:themeElements>
    <a:clrScheme name="00 Main Blue">
      <a:dk1>
        <a:srgbClr val="999999"/>
      </a:dk1>
      <a:lt1>
        <a:sysClr val="window" lastClr="FFFFFF"/>
      </a:lt1>
      <a:dk2>
        <a:srgbClr val="999999"/>
      </a:dk2>
      <a:lt2>
        <a:srgbClr val="FFFFFF"/>
      </a:lt2>
      <a:accent1>
        <a:srgbClr val="00A2FF"/>
      </a:accent1>
      <a:accent2>
        <a:srgbClr val="5369FF"/>
      </a:accent2>
      <a:accent3>
        <a:srgbClr val="1D46F3"/>
      </a:accent3>
      <a:accent4>
        <a:srgbClr val="4339C8"/>
      </a:accent4>
      <a:accent5>
        <a:srgbClr val="4811A7"/>
      </a:accent5>
      <a:accent6>
        <a:srgbClr val="6F11B7"/>
      </a:accent6>
      <a:hlink>
        <a:srgbClr val="F33B48"/>
      </a:hlink>
      <a:folHlink>
        <a:srgbClr val="FFC000"/>
      </a:folHlink>
    </a:clrScheme>
    <a:fontScheme name="Custom 4">
      <a:majorFont>
        <a:latin typeface="Montserrat"/>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6346</TotalTime>
  <Words>948</Words>
  <Application>Microsoft Office PowerPoint</Application>
  <PresentationFormat>Widescreen</PresentationFormat>
  <Paragraphs>131</Paragraphs>
  <Slides>17</Slides>
  <Notes>15</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17</vt:i4>
      </vt:variant>
    </vt:vector>
  </HeadingPairs>
  <TitlesOfParts>
    <vt:vector size="31" baseType="lpstr">
      <vt:lpstr>Abel</vt:lpstr>
      <vt:lpstr>Arial</vt:lpstr>
      <vt:lpstr>Calibri</vt:lpstr>
      <vt:lpstr>Calibri Light</vt:lpstr>
      <vt:lpstr>Montserrat</vt:lpstr>
      <vt:lpstr>Montserrat Light</vt:lpstr>
      <vt:lpstr>Open Sans</vt:lpstr>
      <vt:lpstr>Open Sans Bold</vt:lpstr>
      <vt:lpstr>Open Sans Extrabold</vt:lpstr>
      <vt:lpstr>Open Sans Semibold</vt:lpstr>
      <vt:lpstr>Red Hat Text</vt:lpstr>
      <vt:lpstr>Rubik</vt:lpstr>
      <vt:lpstr>Source Sans Pro Light</vt:lpstr>
      <vt:lpstr>Office Theme</vt:lpstr>
      <vt:lpstr>Face recognition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rebhi montaha</cp:lastModifiedBy>
  <cp:revision>761</cp:revision>
  <dcterms:created xsi:type="dcterms:W3CDTF">2019-02-25T18:40:29Z</dcterms:created>
  <dcterms:modified xsi:type="dcterms:W3CDTF">2023-06-17T16:20:33Z</dcterms:modified>
</cp:coreProperties>
</file>