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27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20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2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70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27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31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013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4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80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123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94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353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10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56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69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67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53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69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3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83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48D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9879" y="6237732"/>
            <a:ext cx="694627" cy="480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28431" y="6164579"/>
            <a:ext cx="719327" cy="507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0197" y="225550"/>
            <a:ext cx="6783605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209" y="1052221"/>
            <a:ext cx="7685581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48D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3804" y="2130040"/>
            <a:ext cx="375157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STM8</a:t>
            </a:r>
            <a:r>
              <a:rPr sz="4000" spc="-10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4000" spc="-25" dirty="0">
                <a:solidFill>
                  <a:srgbClr val="16375E"/>
                </a:solidFill>
                <a:latin typeface="Calibri"/>
                <a:cs typeface="Calibri"/>
              </a:rPr>
              <a:t>DIS</a:t>
            </a:r>
            <a:r>
              <a:rPr sz="4000" spc="-45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4000" spc="-85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V</a:t>
            </a:r>
            <a:r>
              <a:rPr sz="4000" spc="-1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867" y="2691634"/>
            <a:ext cx="4247515" cy="199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5"/>
              </a:lnSpc>
            </a:pPr>
            <a:r>
              <a:rPr sz="2000" spc="-5" dirty="0">
                <a:solidFill>
                  <a:srgbClr val="16375E"/>
                </a:solidFill>
                <a:latin typeface="Calibri"/>
                <a:cs typeface="Calibri"/>
              </a:rPr>
              <a:t>ou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ts val="4735"/>
              </a:lnSpc>
            </a:pP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STM8</a:t>
            </a:r>
            <a:r>
              <a:rPr sz="4000" spc="-4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4000" spc="-5" dirty="0">
                <a:solidFill>
                  <a:srgbClr val="16375E"/>
                </a:solidFill>
                <a:latin typeface="Calibri"/>
                <a:cs typeface="Calibri"/>
              </a:rPr>
              <a:t>VLDIS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4000" spc="-90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VE</a:t>
            </a:r>
            <a:r>
              <a:rPr sz="4000" spc="-8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3200" spc="-7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3200" spc="-5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32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32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3200" spc="-5" dirty="0">
                <a:solidFill>
                  <a:srgbClr val="548DD5"/>
                </a:solidFill>
                <a:latin typeface="Calibri"/>
                <a:cs typeface="Calibri"/>
              </a:rPr>
              <a:t>lone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947" y="1203960"/>
            <a:ext cx="1799844" cy="442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9835" y="1176527"/>
            <a:ext cx="1799844" cy="445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M8</a:t>
            </a:r>
            <a:r>
              <a:rPr spc="-30" dirty="0"/>
              <a:t>S</a:t>
            </a:r>
            <a:r>
              <a:rPr spc="-5" dirty="0"/>
              <a:t>VLD</a:t>
            </a:r>
            <a:r>
              <a:rPr spc="-15" dirty="0"/>
              <a:t>I</a:t>
            </a:r>
            <a:r>
              <a:rPr spc="-5" dirty="0"/>
              <a:t>S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5" dirty="0"/>
              <a:t>VE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138034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ut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VLDIS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S0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3K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3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essári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iz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cur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cui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0527" y="2205227"/>
            <a:ext cx="3832860" cy="3649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5012435"/>
            <a:ext cx="585470" cy="417830"/>
          </a:xfrm>
          <a:custGeom>
            <a:avLst/>
            <a:gdLst/>
            <a:ahLst/>
            <a:cxnLst/>
            <a:rect l="l" t="t" r="r" b="b"/>
            <a:pathLst>
              <a:path w="585470" h="417829">
                <a:moveTo>
                  <a:pt x="0" y="417575"/>
                </a:moveTo>
                <a:lnTo>
                  <a:pt x="585215" y="417575"/>
                </a:lnTo>
                <a:lnTo>
                  <a:pt x="58521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74319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chip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M3,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samo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rm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que</a:t>
            </a:r>
            <a:r>
              <a:rPr sz="24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ém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8,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su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imos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6083" y="2348483"/>
            <a:ext cx="4972812" cy="3456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45363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Jump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hab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ili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416" y="1917192"/>
            <a:ext cx="3240024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9615" y="1900427"/>
            <a:ext cx="3240024" cy="395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6041" y="2494026"/>
            <a:ext cx="919480" cy="360045"/>
          </a:xfrm>
          <a:custGeom>
            <a:avLst/>
            <a:gdLst/>
            <a:ahLst/>
            <a:cxnLst/>
            <a:rect l="l" t="t" r="r" b="b"/>
            <a:pathLst>
              <a:path w="919479" h="360044">
                <a:moveTo>
                  <a:pt x="739139" y="0"/>
                </a:moveTo>
                <a:lnTo>
                  <a:pt x="739139" y="89915"/>
                </a:lnTo>
                <a:lnTo>
                  <a:pt x="0" y="89915"/>
                </a:lnTo>
                <a:lnTo>
                  <a:pt x="0" y="269747"/>
                </a:lnTo>
                <a:lnTo>
                  <a:pt x="739139" y="269747"/>
                </a:lnTo>
                <a:lnTo>
                  <a:pt x="739139" y="359663"/>
                </a:lnTo>
                <a:lnTo>
                  <a:pt x="918971" y="179831"/>
                </a:lnTo>
                <a:lnTo>
                  <a:pt x="73913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6041" y="2494026"/>
            <a:ext cx="919480" cy="360045"/>
          </a:xfrm>
          <a:custGeom>
            <a:avLst/>
            <a:gdLst/>
            <a:ahLst/>
            <a:cxnLst/>
            <a:rect l="l" t="t" r="r" b="b"/>
            <a:pathLst>
              <a:path w="919479" h="360044">
                <a:moveTo>
                  <a:pt x="0" y="89915"/>
                </a:moveTo>
                <a:lnTo>
                  <a:pt x="739139" y="89915"/>
                </a:lnTo>
                <a:lnTo>
                  <a:pt x="739139" y="0"/>
                </a:lnTo>
                <a:lnTo>
                  <a:pt x="918971" y="179831"/>
                </a:lnTo>
                <a:lnTo>
                  <a:pt x="739139" y="359663"/>
                </a:lnTo>
                <a:lnTo>
                  <a:pt x="739139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5231" y="1917192"/>
            <a:ext cx="433070" cy="792480"/>
          </a:xfrm>
          <a:custGeom>
            <a:avLst/>
            <a:gdLst/>
            <a:ahLst/>
            <a:cxnLst/>
            <a:rect l="l" t="t" r="r" b="b"/>
            <a:pathLst>
              <a:path w="433069" h="792480">
                <a:moveTo>
                  <a:pt x="0" y="792479"/>
                </a:moveTo>
                <a:lnTo>
                  <a:pt x="432815" y="792479"/>
                </a:lnTo>
                <a:lnTo>
                  <a:pt x="432815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2763" y="1845564"/>
            <a:ext cx="547370" cy="791210"/>
          </a:xfrm>
          <a:custGeom>
            <a:avLst/>
            <a:gdLst/>
            <a:ahLst/>
            <a:cxnLst/>
            <a:rect l="l" t="t" r="r" b="b"/>
            <a:pathLst>
              <a:path w="547370" h="791210">
                <a:moveTo>
                  <a:pt x="0" y="790955"/>
                </a:moveTo>
                <a:lnTo>
                  <a:pt x="547115" y="790955"/>
                </a:lnTo>
                <a:lnTo>
                  <a:pt x="547115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2976" y="2278380"/>
            <a:ext cx="378460" cy="934719"/>
          </a:xfrm>
          <a:custGeom>
            <a:avLst/>
            <a:gdLst/>
            <a:ahLst/>
            <a:cxnLst/>
            <a:rect l="l" t="t" r="r" b="b"/>
            <a:pathLst>
              <a:path w="378460" h="934719">
                <a:moveTo>
                  <a:pt x="0" y="934211"/>
                </a:moveTo>
                <a:lnTo>
                  <a:pt x="377951" y="934211"/>
                </a:lnTo>
                <a:lnTo>
                  <a:pt x="377951" y="0"/>
                </a:lnTo>
                <a:lnTo>
                  <a:pt x="0" y="0"/>
                </a:lnTo>
                <a:lnTo>
                  <a:pt x="0" y="934211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7905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2276855"/>
            <a:ext cx="7921752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2924556"/>
            <a:ext cx="504825" cy="935990"/>
          </a:xfrm>
          <a:custGeom>
            <a:avLst/>
            <a:gdLst/>
            <a:ahLst/>
            <a:cxnLst/>
            <a:rect l="l" t="t" r="r" b="b"/>
            <a:pathLst>
              <a:path w="504825" h="935989">
                <a:moveTo>
                  <a:pt x="0" y="935735"/>
                </a:moveTo>
                <a:lnTo>
                  <a:pt x="504443" y="935735"/>
                </a:lnTo>
                <a:lnTo>
                  <a:pt x="504443" y="0"/>
                </a:lnTo>
                <a:lnTo>
                  <a:pt x="0" y="0"/>
                </a:lnTo>
                <a:lnTo>
                  <a:pt x="0" y="93573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2607" y="2770632"/>
            <a:ext cx="469900" cy="1377950"/>
          </a:xfrm>
          <a:custGeom>
            <a:avLst/>
            <a:gdLst/>
            <a:ahLst/>
            <a:cxnLst/>
            <a:rect l="l" t="t" r="r" b="b"/>
            <a:pathLst>
              <a:path w="469900" h="1377950">
                <a:moveTo>
                  <a:pt x="0" y="1377695"/>
                </a:moveTo>
                <a:lnTo>
                  <a:pt x="469391" y="1377695"/>
                </a:lnTo>
                <a:lnTo>
                  <a:pt x="469391" y="0"/>
                </a:lnTo>
                <a:lnTo>
                  <a:pt x="0" y="0"/>
                </a:lnTo>
                <a:lnTo>
                  <a:pt x="0" y="1377695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98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gu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ind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esque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má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ti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as,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part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1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6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CN4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ó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pág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59" y="2348483"/>
            <a:ext cx="3656076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3291" y="2054351"/>
            <a:ext cx="3534156" cy="3313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7905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2072" y="2133600"/>
            <a:ext cx="3529583" cy="3220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1951" y="2183892"/>
            <a:ext cx="385571" cy="2339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4638" y="2267962"/>
            <a:ext cx="141605" cy="220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4408" y="2481072"/>
            <a:ext cx="748283" cy="1574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5822" y="2565396"/>
            <a:ext cx="50545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960"/>
              </a:spcBef>
              <a:tabLst>
                <a:tab pos="35941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  <a:tabLst>
                <a:tab pos="3632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8464" y="225550"/>
            <a:ext cx="357695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16375E"/>
                </a:solidFill>
                <a:latin typeface="Calibri"/>
                <a:cs typeface="Calibri"/>
              </a:rPr>
              <a:t>Conec</a:t>
            </a:r>
            <a:r>
              <a:rPr sz="3200" spc="-4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ando</a:t>
            </a:r>
            <a:r>
              <a:rPr sz="3200" spc="-6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as</a:t>
            </a:r>
            <a:r>
              <a:rPr sz="3200" spc="-8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la</a:t>
            </a:r>
            <a:r>
              <a:rPr sz="3200" spc="-3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50315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ali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via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8048" y="1629155"/>
            <a:ext cx="5399532" cy="417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719059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de </a:t>
            </a:r>
            <a:r>
              <a:rPr lang="pt-BR" sz="2400" spc="-210" dirty="0" smtClean="0">
                <a:solidFill>
                  <a:srgbClr val="548DD5"/>
                </a:solidFill>
                <a:latin typeface="Calibri"/>
                <a:cs typeface="Calibri"/>
              </a:rPr>
              <a:t>do StandAlone.zip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pt-BR" sz="2400" spc="-15" dirty="0" smtClean="0">
                <a:solidFill>
                  <a:srgbClr val="548DD5"/>
                </a:solidFill>
                <a:latin typeface="Calibri"/>
                <a:cs typeface="Calibri"/>
              </a:rPr>
              <a:t>tem a seguinte </a:t>
            </a:r>
            <a:r>
              <a:rPr sz="2400" spc="-15" dirty="0" err="1" smtClean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35" dirty="0" err="1" smtClean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trutu</a:t>
            </a:r>
            <a:r>
              <a:rPr sz="2400" spc="-55" dirty="0" err="1" smtClean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812800" marR="99060" lvl="1" indent="-342900" algn="just">
              <a:lnSpc>
                <a:spcPct val="100000"/>
              </a:lnSpc>
              <a:spcBef>
                <a:spcPts val="505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Co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 </a:t>
            </a:r>
            <a:r>
              <a:rPr lang="pt-BR" sz="2000" spc="-180" dirty="0" smtClean="0">
                <a:solidFill>
                  <a:srgbClr val="548DD5"/>
                </a:solidFill>
                <a:latin typeface="Calibri"/>
                <a:cs typeface="Calibri"/>
              </a:rPr>
              <a:t>Os </a:t>
            </a:r>
            <a:r>
              <a:rPr sz="2000" spc="-5" dirty="0" err="1" smtClean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000" spc="-40" dirty="0" err="1" smtClean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45" dirty="0" err="1" smtClean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adeci</a:t>
            </a:r>
            <a:r>
              <a:rPr sz="20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" dirty="0" err="1" smtClean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30" dirty="0" smtClean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0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ados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chip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endParaRPr sz="2000" dirty="0">
              <a:latin typeface="Calibri"/>
              <a:cs typeface="Calibri"/>
            </a:endParaRPr>
          </a:p>
          <a:p>
            <a:pPr marL="812800" marR="105156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Docu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ã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esquem</a:t>
            </a:r>
            <a:r>
              <a:rPr sz="2000" spc="-3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ti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la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ashe</a:t>
            </a:r>
            <a:r>
              <a:rPr sz="2000" spc="-2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do</a:t>
            </a:r>
            <a:r>
              <a:rPr sz="20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lador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endParaRPr sz="20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000" b="1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ies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ude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000" dirty="0">
              <a:latin typeface="Calibri"/>
              <a:cs typeface="Calibri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ec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IAR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orpo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nár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desejado</a:t>
            </a:r>
            <a:r>
              <a:rPr sz="20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ao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lo</a:t>
            </a:r>
            <a:r>
              <a:rPr sz="20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WIM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5" name="object 5"/>
          <p:cNvSpPr/>
          <p:nvPr/>
        </p:nvSpPr>
        <p:spPr>
          <a:xfrm>
            <a:off x="3779520" y="4652771"/>
            <a:ext cx="1656588" cy="1182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9209" y="1052221"/>
            <a:ext cx="768558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pc="35" dirty="0" smtClean="0"/>
              <a:t>Entre na pasta “conversor” e cole seu arquivo “s19” ou srec</a:t>
            </a:r>
          </a:p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pc="35" dirty="0" smtClean="0"/>
              <a:t>Rode o converter.exe e digite o nome do arquivo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5" name="object 5"/>
          <p:cNvSpPr/>
          <p:nvPr/>
        </p:nvSpPr>
        <p:spPr>
          <a:xfrm>
            <a:off x="1548383" y="2636520"/>
            <a:ext cx="6335268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80478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195" dirty="0" smtClean="0">
                <a:solidFill>
                  <a:srgbClr val="548DD5"/>
                </a:solidFill>
                <a:latin typeface="Calibri"/>
                <a:cs typeface="Calibri"/>
              </a:rPr>
              <a:t>Abra o IAR para ARM com o projeto da pasta Project e, no arquivo main.h, faça as configurações necessárias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309" y="2133609"/>
            <a:ext cx="73952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Ç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ÕE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98" y="2499369"/>
            <a:ext cx="6284595" cy="310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sc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1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v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ni</a:t>
            </a:r>
            <a:r>
              <a:rPr sz="1200" spc="1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[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P_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IZ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]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OM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38350" algn="l"/>
              </a:tabLst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</a:t>
            </a:r>
            <a:r>
              <a:rPr sz="1200" spc="10" dirty="0">
                <a:latin typeface="Courier New"/>
                <a:cs typeface="Courier New"/>
              </a:rPr>
              <a:t>_</a:t>
            </a:r>
            <a:r>
              <a:rPr sz="1200" spc="-5" dirty="0">
                <a:latin typeface="Courier New"/>
                <a:cs typeface="Courier New"/>
              </a:rPr>
              <a:t>EE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dirty="0">
                <a:latin typeface="Courier New"/>
                <a:cs typeface="Courier New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ç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77923B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1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mó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on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ura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38350" algn="l"/>
              </a:tabLst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IV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_R</a:t>
            </a:r>
            <a:r>
              <a:rPr sz="1200" spc="-5" dirty="0">
                <a:latin typeface="Courier New"/>
                <a:cs typeface="Courier New"/>
              </a:rPr>
              <a:t>OP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í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ad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iz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q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é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í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ad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M8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0</a:t>
            </a:r>
            <a:r>
              <a:rPr sz="1200" spc="10" dirty="0">
                <a:latin typeface="Courier New"/>
                <a:cs typeface="Courier New"/>
              </a:rPr>
              <a:t>03</a:t>
            </a:r>
            <a:r>
              <a:rPr sz="1200" spc="-5" dirty="0">
                <a:latin typeface="Courier New"/>
                <a:cs typeface="Courier New"/>
              </a:rPr>
              <a:t>_S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M8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1</a:t>
            </a:r>
            <a:r>
              <a:rPr sz="1200" spc="10" dirty="0">
                <a:latin typeface="Courier New"/>
                <a:cs typeface="Courier New"/>
              </a:rPr>
              <a:t>0</a:t>
            </a:r>
            <a:r>
              <a:rPr sz="1200" spc="-5" dirty="0">
                <a:latin typeface="Courier New"/>
                <a:cs typeface="Courier New"/>
              </a:rPr>
              <a:t>3</a:t>
            </a:r>
            <a:r>
              <a:rPr sz="1200" spc="10" dirty="0">
                <a:latin typeface="Courier New"/>
                <a:cs typeface="Courier New"/>
              </a:rPr>
              <a:t>_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M</a:t>
            </a:r>
            <a:r>
              <a:rPr sz="1200" spc="-5" dirty="0">
                <a:latin typeface="Courier New"/>
                <a:cs typeface="Courier New"/>
              </a:rPr>
              <a:t>8</a:t>
            </a:r>
            <a:r>
              <a:rPr sz="1200" spc="10" dirty="0">
                <a:latin typeface="Courier New"/>
                <a:cs typeface="Courier New"/>
              </a:rPr>
              <a:t>S9</a:t>
            </a:r>
            <a:r>
              <a:rPr sz="1200" spc="-5" dirty="0">
                <a:latin typeface="Courier New"/>
                <a:cs typeface="Courier New"/>
              </a:rPr>
              <a:t>03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#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de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4F6128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05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_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1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5_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M8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S2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7_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208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0108" y="4877319"/>
            <a:ext cx="6699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v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309" y="5792073"/>
            <a:ext cx="73952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7441" y="225550"/>
            <a:ext cx="31984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spc="-4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epa</a:t>
            </a:r>
            <a:r>
              <a:rPr sz="3200" spc="-7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ando</a:t>
            </a:r>
            <a:r>
              <a:rPr sz="3200" spc="-10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r>
              <a:rPr sz="3200" spc="-8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la</a:t>
            </a:r>
            <a:r>
              <a:rPr sz="3200" spc="-2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1668779"/>
            <a:ext cx="1799843" cy="442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3871" y="1554479"/>
            <a:ext cx="1799844" cy="453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5145" y="3335273"/>
            <a:ext cx="1584960" cy="360045"/>
          </a:xfrm>
          <a:custGeom>
            <a:avLst/>
            <a:gdLst/>
            <a:ahLst/>
            <a:cxnLst/>
            <a:rect l="l" t="t" r="r" b="b"/>
            <a:pathLst>
              <a:path w="1584960" h="360045">
                <a:moveTo>
                  <a:pt x="1405127" y="0"/>
                </a:moveTo>
                <a:lnTo>
                  <a:pt x="1405127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405127" y="269747"/>
                </a:lnTo>
                <a:lnTo>
                  <a:pt x="1405127" y="359663"/>
                </a:lnTo>
                <a:lnTo>
                  <a:pt x="1584959" y="179831"/>
                </a:lnTo>
                <a:lnTo>
                  <a:pt x="1405127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5145" y="3335273"/>
            <a:ext cx="1584960" cy="360045"/>
          </a:xfrm>
          <a:custGeom>
            <a:avLst/>
            <a:gdLst/>
            <a:ahLst/>
            <a:cxnLst/>
            <a:rect l="l" t="t" r="r" b="b"/>
            <a:pathLst>
              <a:path w="1584960" h="360045">
                <a:moveTo>
                  <a:pt x="0" y="89915"/>
                </a:moveTo>
                <a:lnTo>
                  <a:pt x="1405127" y="89915"/>
                </a:lnTo>
                <a:lnTo>
                  <a:pt x="1405127" y="0"/>
                </a:lnTo>
                <a:lnTo>
                  <a:pt x="1584959" y="179831"/>
                </a:lnTo>
                <a:lnTo>
                  <a:pt x="1405127" y="359663"/>
                </a:lnTo>
                <a:lnTo>
                  <a:pt x="1405127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09" y="1052221"/>
            <a:ext cx="54152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800975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15315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Comp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du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400" spc="-7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assi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í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endParaRPr sz="2400">
              <a:latin typeface="Calibri"/>
              <a:cs typeface="Calibri"/>
            </a:endParaRPr>
          </a:p>
          <a:p>
            <a:pPr marL="355600" marR="154940" indent="-342900">
              <a:lnSpc>
                <a:spcPct val="100000"/>
              </a:lnSpc>
              <a:spcBef>
                <a:spcPts val="575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eset</a:t>
            </a:r>
            <a:r>
              <a:rPr sz="2400" spc="-9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ici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uma</a:t>
            </a:r>
            <a:r>
              <a:rPr sz="24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out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35" dirty="0"/>
              <a:t>S</a:t>
            </a:r>
            <a:r>
              <a:rPr spc="-5" dirty="0"/>
              <a:t>TM8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58317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usa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emos.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esses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sã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060448"/>
            <a:ext cx="3425952" cy="3456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044" y="4724400"/>
            <a:ext cx="969644" cy="403860"/>
          </a:xfrm>
          <a:custGeom>
            <a:avLst/>
            <a:gdLst/>
            <a:ahLst/>
            <a:cxnLst/>
            <a:rect l="l" t="t" r="r" b="b"/>
            <a:pathLst>
              <a:path w="969644" h="403860">
                <a:moveTo>
                  <a:pt x="0" y="403859"/>
                </a:moveTo>
                <a:lnTo>
                  <a:pt x="969263" y="403859"/>
                </a:lnTo>
                <a:lnTo>
                  <a:pt x="969263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631" y="4005072"/>
            <a:ext cx="911860" cy="890269"/>
          </a:xfrm>
          <a:custGeom>
            <a:avLst/>
            <a:gdLst/>
            <a:ahLst/>
            <a:cxnLst/>
            <a:rect l="l" t="t" r="r" b="b"/>
            <a:pathLst>
              <a:path w="911860" h="890270">
                <a:moveTo>
                  <a:pt x="0" y="890015"/>
                </a:moveTo>
                <a:lnTo>
                  <a:pt x="911351" y="890015"/>
                </a:lnTo>
                <a:lnTo>
                  <a:pt x="911351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761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8332" y="2801112"/>
            <a:ext cx="512445" cy="916305"/>
          </a:xfrm>
          <a:custGeom>
            <a:avLst/>
            <a:gdLst/>
            <a:ahLst/>
            <a:cxnLst/>
            <a:rect l="l" t="t" r="r" b="b"/>
            <a:pathLst>
              <a:path w="512445" h="916304">
                <a:moveTo>
                  <a:pt x="0" y="915923"/>
                </a:moveTo>
                <a:lnTo>
                  <a:pt x="512063" y="915923"/>
                </a:lnTo>
                <a:lnTo>
                  <a:pt x="51206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5605" y="2875911"/>
            <a:ext cx="410337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ARM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M3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55600" marR="370205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20" dirty="0">
                <a:solidFill>
                  <a:srgbClr val="375F91"/>
                </a:solidFill>
                <a:latin typeface="Calibri"/>
                <a:cs typeface="Calibri"/>
              </a:rPr>
              <a:t>ARM</a:t>
            </a:r>
            <a:r>
              <a:rPr sz="2400" spc="-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75F91"/>
                </a:solidFill>
                <a:latin typeface="Calibri"/>
                <a:cs typeface="Calibri"/>
              </a:rPr>
              <a:t>M3</a:t>
            </a:r>
            <a:r>
              <a:rPr sz="2400" spc="-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spc="-7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ip</a:t>
            </a:r>
            <a:r>
              <a:rPr sz="240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375F91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375F9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a)</a:t>
            </a:r>
            <a:endParaRPr sz="2400">
              <a:latin typeface="Calibri"/>
              <a:cs typeface="Calibri"/>
            </a:endParaRPr>
          </a:p>
          <a:p>
            <a:pPr marL="355600" marR="685165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TM8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8159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epa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espe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ial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276855"/>
            <a:ext cx="3000755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2781300"/>
            <a:ext cx="504825" cy="1007744"/>
          </a:xfrm>
          <a:custGeom>
            <a:avLst/>
            <a:gdLst/>
            <a:ahLst/>
            <a:cxnLst/>
            <a:rect l="l" t="t" r="r" b="b"/>
            <a:pathLst>
              <a:path w="504825" h="1007745">
                <a:moveTo>
                  <a:pt x="0" y="1007363"/>
                </a:moveTo>
                <a:lnTo>
                  <a:pt x="504443" y="1007363"/>
                </a:lnTo>
                <a:lnTo>
                  <a:pt x="504443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758439"/>
            <a:ext cx="3380231" cy="2273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41590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emos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7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s,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samo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out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(N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nã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ped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a,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781300"/>
            <a:ext cx="3000755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3285744"/>
            <a:ext cx="504825" cy="1007744"/>
          </a:xfrm>
          <a:custGeom>
            <a:avLst/>
            <a:gdLst/>
            <a:ahLst/>
            <a:cxnLst/>
            <a:rect l="l" t="t" r="r" b="b"/>
            <a:pathLst>
              <a:path w="504825" h="1007745">
                <a:moveTo>
                  <a:pt x="0" y="1007363"/>
                </a:moveTo>
                <a:lnTo>
                  <a:pt x="504443" y="1007363"/>
                </a:lnTo>
                <a:lnTo>
                  <a:pt x="504443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5591" y="3240023"/>
            <a:ext cx="4032504" cy="2255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83082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epa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CN5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abi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R16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apa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C11</a:t>
            </a:r>
            <a:r>
              <a:rPr sz="2400" spc="-1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mos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eset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(N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2205227"/>
            <a:ext cx="3023615" cy="390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7891" y="3500628"/>
            <a:ext cx="4794504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833" y="3646170"/>
            <a:ext cx="2952115" cy="224154"/>
          </a:xfrm>
          <a:custGeom>
            <a:avLst/>
            <a:gdLst/>
            <a:ahLst/>
            <a:cxnLst/>
            <a:rect l="l" t="t" r="r" b="b"/>
            <a:pathLst>
              <a:path w="2952115" h="224154">
                <a:moveTo>
                  <a:pt x="0" y="224027"/>
                </a:moveTo>
                <a:lnTo>
                  <a:pt x="2951987" y="224027"/>
                </a:lnTo>
                <a:lnTo>
                  <a:pt x="295198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8810" y="47251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361187"/>
                </a:moveTo>
                <a:lnTo>
                  <a:pt x="359663" y="361187"/>
                </a:lnTo>
                <a:lnTo>
                  <a:pt x="359663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591820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emos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476" y="1917191"/>
            <a:ext cx="3922776" cy="405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701915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z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ú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lti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mod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ê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enha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SDIS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S1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5C6)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VLD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S0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3K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2636520"/>
            <a:ext cx="1316736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2636520"/>
            <a:ext cx="1309115" cy="324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8055" y="3810000"/>
            <a:ext cx="909827" cy="893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M8SDIS</a:t>
            </a:r>
            <a:r>
              <a:rPr spc="-30" dirty="0"/>
              <a:t>C</a:t>
            </a:r>
            <a:r>
              <a:rPr spc="-35" dirty="0"/>
              <a:t>O</a:t>
            </a:r>
            <a:r>
              <a:rPr spc="-5" dirty="0"/>
              <a:t>VE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206615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ut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SDIS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S1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05C6),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essári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iz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cur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cui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1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783" y="2205227"/>
            <a:ext cx="3744468" cy="3555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4479" y="5373623"/>
            <a:ext cx="584200" cy="417830"/>
          </a:xfrm>
          <a:custGeom>
            <a:avLst/>
            <a:gdLst/>
            <a:ahLst/>
            <a:cxnLst/>
            <a:rect l="l" t="t" r="r" b="b"/>
            <a:pathLst>
              <a:path w="584200" h="417829">
                <a:moveTo>
                  <a:pt x="0" y="417575"/>
                </a:moveTo>
                <a:lnTo>
                  <a:pt x="583691" y="417575"/>
                </a:lnTo>
                <a:lnTo>
                  <a:pt x="58369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37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661</Words>
  <Application>Microsoft Office PowerPoint</Application>
  <PresentationFormat>On-screen Show (4:3)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Preparando a placa</vt:lpstr>
      <vt:lpstr>Preparando a placa</vt:lpstr>
      <vt:lpstr>Preparando a placa</vt:lpstr>
      <vt:lpstr>Preparando a placa</vt:lpstr>
      <vt:lpstr>Preparando a placa</vt:lpstr>
      <vt:lpstr>Preparando a placa</vt:lpstr>
      <vt:lpstr>Preparando a placa STM8SDISCOVERY</vt:lpstr>
      <vt:lpstr>Preparando a placa STM8SVLDISCOVERY</vt:lpstr>
      <vt:lpstr>Conectando as placas</vt:lpstr>
      <vt:lpstr>Conectando as placas</vt:lpstr>
      <vt:lpstr>Conectando as placas</vt:lpstr>
      <vt:lpstr>Conectando as placas</vt:lpstr>
      <vt:lpstr>Conectando as placas</vt:lpstr>
      <vt:lpstr>PowerPoint Presentation</vt:lpstr>
      <vt:lpstr>Gravando o chip do gravador</vt:lpstr>
      <vt:lpstr>Gravando o chip do gravador</vt:lpstr>
      <vt:lpstr>Gravando o chip do gravador</vt:lpstr>
      <vt:lpstr>Gravando os STM8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Bruno Fontes MONTANARI</cp:lastModifiedBy>
  <cp:revision>2</cp:revision>
  <dcterms:created xsi:type="dcterms:W3CDTF">2016-11-28T20:37:35Z</dcterms:created>
  <dcterms:modified xsi:type="dcterms:W3CDTF">2016-11-28T19:44:10Z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2016-11-28T00:00:00Z</vt:filetime>
  </property>
  <property fmtid="{D5CDD505-2E9C-101B-9397-08002B2CF9AE}" pid="3" name="LastSaved">
    <vt:filetime>2016-11-28T00:00:00Z</vt:filetime>
  </property>
</Properties>
</file>