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702" autoAdjust="0"/>
  </p:normalViewPr>
  <p:slideViewPr>
    <p:cSldViewPr showGuides="1">
      <p:cViewPr varScale="1">
        <p:scale>
          <a:sx n="84" d="100"/>
          <a:sy n="84" d="100"/>
        </p:scale>
        <p:origin x="1374" y="96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8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7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6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5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6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31/10/2016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31/10/2016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MSP Host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369880"/>
          </a:xfrm>
        </p:spPr>
        <p:txBody>
          <a:bodyPr/>
          <a:lstStyle/>
          <a:p>
            <a:r>
              <a:rPr lang="en-US" sz="1800" dirty="0" smtClean="0"/>
              <a:t>From the past we know that some flash sticks can have problems with out library(STD)</a:t>
            </a:r>
          </a:p>
          <a:p>
            <a:r>
              <a:rPr lang="en-US" sz="1800" dirty="0" smtClean="0"/>
              <a:t>The USB MSP library is now only interface between flash drive and file system</a:t>
            </a:r>
          </a:p>
          <a:p>
            <a:r>
              <a:rPr lang="en-US" sz="1800" dirty="0" smtClean="0"/>
              <a:t>The basic operation which are done with MSP USB part is calling two BULK transfer one for READ BLOCK and second WRITE BLOCK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9019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555367"/>
          </a:xfrm>
        </p:spPr>
        <p:txBody>
          <a:bodyPr/>
          <a:lstStyle/>
          <a:p>
            <a:r>
              <a:rPr lang="en-GB" sz="1800" dirty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STM32F439ZITx</a:t>
            </a:r>
            <a:endParaRPr lang="en-GB" sz="1800" dirty="0"/>
          </a:p>
          <a:p>
            <a:r>
              <a:rPr lang="en-US" sz="1800" dirty="0" smtClean="0"/>
              <a:t>Select USB HS OTG internal PHY(FS)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Select HSE clock </a:t>
            </a:r>
          </a:p>
          <a:p>
            <a:pPr lvl="1"/>
            <a:r>
              <a:rPr lang="en-US" sz="1400" dirty="0" smtClean="0"/>
              <a:t>(HSI cannot be used and STM32F4 have</a:t>
            </a:r>
            <a:br>
              <a:rPr lang="en-US" sz="1400" dirty="0" smtClean="0"/>
            </a:br>
            <a:r>
              <a:rPr lang="en-US" sz="1400" dirty="0" smtClean="0"/>
              <a:t> no clock synchronization)</a:t>
            </a:r>
            <a:endParaRPr lang="en-US" dirty="0"/>
          </a:p>
          <a:p>
            <a:pPr lvl="1"/>
            <a:endParaRPr lang="en-US" sz="2400" dirty="0" smtClean="0"/>
          </a:p>
          <a:p>
            <a:pPr marL="355600" lvl="1" indent="0">
              <a:buNone/>
            </a:pPr>
            <a:endParaRPr lang="en-US" sz="2400" dirty="0" smtClean="0"/>
          </a:p>
          <a:p>
            <a:r>
              <a:rPr lang="en-US" sz="1800" dirty="0" smtClean="0"/>
              <a:t>Select MSP class in </a:t>
            </a:r>
            <a:r>
              <a:rPr lang="en-US" sz="1800" dirty="0" err="1" smtClean="0"/>
              <a:t>MiddleWares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FATFS USB Disk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22" y="2768597"/>
            <a:ext cx="3210373" cy="1219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21" y="4941168"/>
            <a:ext cx="2847176" cy="11771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754873"/>
            <a:ext cx="282932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4107898"/>
            <a:ext cx="3124636" cy="2705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6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8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</p:spPr>
        <p:txBody>
          <a:bodyPr/>
          <a:lstStyle/>
          <a:p>
            <a:r>
              <a:rPr lang="en-GB" sz="1800" dirty="0" smtClean="0"/>
              <a:t>Because HOST must also power the device we need to enable voltage regulator connected to VBUS line</a:t>
            </a:r>
          </a:p>
          <a:p>
            <a:r>
              <a:rPr lang="en-US" sz="1800" dirty="0" smtClean="0"/>
              <a:t>Regulator enable pin is on PC4(only select as output is enough because default state then will be LOW)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07" y="2708920"/>
            <a:ext cx="1019317" cy="21053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59" y="5301368"/>
            <a:ext cx="254353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103226"/>
            <a:ext cx="4171414" cy="29180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ular Callout 11"/>
          <p:cNvSpPr/>
          <p:nvPr/>
        </p:nvSpPr>
        <p:spPr>
          <a:xfrm>
            <a:off x="35259" y="2701129"/>
            <a:ext cx="3096344" cy="772196"/>
          </a:xfrm>
          <a:prstGeom prst="wedgeRoundRectCallout">
            <a:avLst>
              <a:gd name="adj1" fmla="val -18742"/>
              <a:gd name="adj2" fmla="val 855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to PC4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6387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</p:spPr>
        <p:txBody>
          <a:bodyPr/>
          <a:lstStyle/>
          <a:p>
            <a:r>
              <a:rPr lang="en-US" sz="1800" dirty="0" smtClean="0"/>
              <a:t>We also enable PA0 where is button only for demo purpose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USB clock set to 48MHz and core clock at maximum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58672"/>
            <a:ext cx="2543530" cy="962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7853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06" y="2182832"/>
            <a:ext cx="6931590" cy="4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</p:spPr>
        <p:txBody>
          <a:bodyPr/>
          <a:lstStyle/>
          <a:p>
            <a:r>
              <a:rPr lang="en-US" sz="1800" dirty="0" smtClean="0"/>
              <a:t>In Configuration tab select USB_HS in Connectivity</a:t>
            </a:r>
          </a:p>
          <a:p>
            <a:r>
              <a:rPr lang="en-US" sz="1800" dirty="0" smtClean="0"/>
              <a:t>Disable option use internal DMA</a:t>
            </a:r>
          </a:p>
          <a:p>
            <a:r>
              <a:rPr lang="en-US" sz="1800" dirty="0" smtClean="0"/>
              <a:t>Button OK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2483768" y="4077072"/>
            <a:ext cx="388843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661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94577"/>
            <a:ext cx="5197212" cy="5197212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247317"/>
          </a:xfrm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r>
              <a:rPr lang="en-US" sz="1800" dirty="0" smtClean="0"/>
              <a:t>If you have KEIL change </a:t>
            </a:r>
            <a:br>
              <a:rPr lang="en-US" sz="1800" dirty="0" smtClean="0"/>
            </a:br>
            <a:r>
              <a:rPr lang="en-US" sz="1800" dirty="0" smtClean="0"/>
              <a:t>HEAP size in startup file</a:t>
            </a:r>
            <a:endParaRPr lang="en-GB" sz="1800" dirty="0" smtClean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1960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016758"/>
          </a:xfrm>
        </p:spPr>
        <p:txBody>
          <a:bodyPr/>
          <a:lstStyle/>
          <a:p>
            <a:r>
              <a:rPr lang="en-US" sz="1800" dirty="0" smtClean="0"/>
              <a:t>If the Device is connected and enumerated into </a:t>
            </a:r>
            <a:r>
              <a:rPr lang="en-US" sz="1800" dirty="0" err="1" smtClean="0"/>
              <a:t>appli_state</a:t>
            </a:r>
            <a:r>
              <a:rPr lang="en-US" sz="1800" dirty="0" smtClean="0"/>
              <a:t> is stored </a:t>
            </a:r>
            <a:r>
              <a:rPr lang="en-GB" sz="1800" dirty="0"/>
              <a:t>APPLICATION_READY and we can </a:t>
            </a:r>
            <a:r>
              <a:rPr lang="en-GB" sz="1800" dirty="0" smtClean="0"/>
              <a:t>commutate </a:t>
            </a:r>
            <a:r>
              <a:rPr lang="en-GB" sz="1800" dirty="0"/>
              <a:t>with </a:t>
            </a:r>
            <a:r>
              <a:rPr lang="en-GB" sz="1800" dirty="0" smtClean="0"/>
              <a:t>device</a:t>
            </a:r>
          </a:p>
          <a:p>
            <a:r>
              <a:rPr lang="en-US" sz="1800" dirty="0" smtClean="0"/>
              <a:t>For this reason we import into </a:t>
            </a:r>
            <a:r>
              <a:rPr lang="en-US" sz="1800" dirty="0" err="1" smtClean="0"/>
              <a:t>main.c</a:t>
            </a:r>
            <a:r>
              <a:rPr lang="en-US" sz="1800" dirty="0" smtClean="0"/>
              <a:t> </a:t>
            </a:r>
            <a:r>
              <a:rPr lang="en-US" sz="1800" dirty="0" err="1"/>
              <a:t>appli_state</a:t>
            </a:r>
            <a:r>
              <a:rPr lang="en-US" sz="1800" dirty="0"/>
              <a:t> </a:t>
            </a:r>
            <a:r>
              <a:rPr lang="en-US" sz="1800" dirty="0" smtClean="0"/>
              <a:t> variable</a:t>
            </a:r>
          </a:p>
          <a:p>
            <a:endParaRPr lang="en-US" sz="1800" dirty="0"/>
          </a:p>
          <a:p>
            <a:r>
              <a:rPr lang="en-US" sz="1800" dirty="0" smtClean="0"/>
              <a:t>We also need FATFS variable and FIL for file operations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Other variable are for lab purposes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2492896"/>
            <a:ext cx="815498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463550" y="3629923"/>
            <a:ext cx="8154988" cy="20313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PV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//file handle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//structure with file system information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text[]=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//text which will be written into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name[]=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"test.txt"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//name of the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text2[100];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//buffer for data read from file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uint32_t ret;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variable 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PV */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92971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985433"/>
          </a:xfrm>
        </p:spPr>
        <p:txBody>
          <a:bodyPr/>
          <a:lstStyle/>
          <a:p>
            <a:r>
              <a:rPr lang="en-US" sz="1800" dirty="0" smtClean="0"/>
              <a:t>First we need mount the USB flash disk.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Please note that FLASH disk must be formatted in FAT32 file system otherwise is not possible to mount it 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628800"/>
            <a:ext cx="8154988" cy="16004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Initialises the File System*/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f_mount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&amp;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fatfs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,0)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FR_OK 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fs initialisation fails*/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38220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MSP Host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</p:spPr>
        <p:txBody>
          <a:bodyPr/>
          <a:lstStyle/>
          <a:p>
            <a:r>
              <a:rPr lang="en-US" sz="1800" dirty="0" smtClean="0"/>
              <a:t>Basic operation with file system, reading and writing data from file “text.txt”</a:t>
            </a:r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700808"/>
            <a:ext cx="8154988" cy="44935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MX_USB_HOST_Process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Appli_state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==APPLICATION_READY){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/*open or create file for writing*/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f_open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fp,name,FA_CREATE_ALWAYS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FA_WRITE)!=FR_OK){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/*write data into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flashdisk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f_write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fp,text,strlen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(text),&amp;ret)!=FR_OK){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f_close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/*open file for reading*/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f_open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fp,name,FA_READ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/*red data from flash*/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f_read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(&amp;fp,text2,100,&amp;ret)!=FR_OK){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f_close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739977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Template [4-3]_updates_1304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44475e6690fe5bfb4f506dd1a7cbc13f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eff6d968bb9f627c870a0e9edb8cc9e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readOnly="false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readOnly="false" ma:default="2;#EMEA|21f3b7e6-ebba-436e-bb72-8c95f7eea1ec;#18;#Learning|3f8b1593-8ab1-48a1-a086-5fab5b6583f8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d4f7438eb64b4fb2740c42c2d09f06 xmlns="964ac87d-ee9f-445a-856c-d1bb75df95c2">
      <Terms xmlns="http://schemas.microsoft.com/office/infopath/2007/PartnerControls"/>
    </hfd4f7438eb64b4fb2740c42c2d09f06>
    <Training xmlns="a72e9287-aef4-478b-a7a9-34626fd7a59f" xsi:nil="true"/>
    <af5a1a12219a498697818fb2e9058738 xmlns="964ac87d-ee9f-445a-856c-d1bb75df95c2">
      <Terms xmlns="http://schemas.microsoft.com/office/infopath/2007/PartnerControls"/>
    </af5a1a12219a498697818fb2e9058738>
    <TaxKeywordTaxHTField xmlns="964ac87d-ee9f-445a-856c-d1bb75df95c2">
      <Terms xmlns="http://schemas.microsoft.com/office/infopath/2007/PartnerControls"/>
    </TaxKeywordTaxHTField>
    <TaxCatchAll xmlns="964ac87d-ee9f-445a-856c-d1bb75df95c2">
      <Value>18</Value>
      <Value>2</Value>
      <Value>1</Value>
    </TaxCatchAll>
    <p014d9fa8d32456cb43b4fdc444d4cb2 xmlns="964ac87d-ee9f-445a-856c-d1bb75df95c2">
      <Terms xmlns="http://schemas.microsoft.com/office/infopath/2007/PartnerControls"/>
    </p014d9fa8d32456cb43b4fdc444d4cb2>
    <DSDocumentDate xmlns="964ac87d-ee9f-445a-856c-d1bb75df95c2">2016-06-27T15:14:15+00:00</DSDocumentDate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 and Sales</TermName>
          <TermId xmlns="http://schemas.microsoft.com/office/infopath/2007/PartnerControls">693342bb-00da-419d-b0b9-da33f8e52875</TermId>
        </TermInfo>
      </Terms>
    </ke53ebef3a3444908a5707348e6a7069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EMEA</TermName>
          <TermId xmlns="http://schemas.microsoft.com/office/infopath/2007/PartnerControls">21f3b7e6-ebba-436e-bb72-8c95f7eea1ec</TermId>
        </TermInfo>
        <TermInfo xmlns="http://schemas.microsoft.com/office/infopath/2007/PartnerControls">
          <TermName xmlns="http://schemas.microsoft.com/office/infopath/2007/PartnerControls">Learning</TermName>
          <TermId xmlns="http://schemas.microsoft.com/office/infopath/2007/PartnerControls">3f8b1593-8ab1-48a1-a086-5fab5b6583f8</TermId>
        </TermInfo>
      </Terms>
    </n9a789a8a6d1412c8a7364c6c150e409>
    <Seminar xmlns="a72e9287-aef4-478b-a7a9-34626fd7a59f" xsi:nil="true"/>
    <_dlc_DocId xmlns="964ac87d-ee9f-445a-856c-d1bb75df95c2">FUDPCNSJKDNQ-7-393</_dlc_DocId>
    <_dlc_DocIdUrl xmlns="964ac87d-ee9f-445a-856c-d1bb75df95c2">
      <Url>http://best.st.com/docshare/EMEA-Reporting/_layouts/DocIdRedir.aspx?ID=FUDPCNSJKDNQ-7-393</Url>
      <Description>FUDPCNSJKDNQ-7-393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079F1A-B617-493D-8005-4F5E7328B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4ac87d-ee9f-445a-856c-d1bb75df95c2"/>
    <ds:schemaRef ds:uri="a72e9287-aef4-478b-a7a9-34626fd7a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88581-410E-4945-B421-EFB83018C18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462EEAC-5282-4C3D-A1DE-F79AD64380EA}">
  <ds:schemaRefs>
    <ds:schemaRef ds:uri="964ac87d-ee9f-445a-856c-d1bb75df95c2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a72e9287-aef4-478b-a7a9-34626fd7a59f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9F0C1E77-C83A-4C3C-BC57-D5BA4B4D472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2109</TotalTime>
  <Words>575</Words>
  <Application>Microsoft Office PowerPoint</Application>
  <PresentationFormat>On-screen Show (4:3)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ST Template [4-3]_updates_13042012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  <vt:lpstr>USB MSP Host lab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Guidelines</dc:title>
  <dc:creator>Radek RIPA</dc:creator>
  <cp:lastModifiedBy>Bruno Fontes MONTANARI</cp:lastModifiedBy>
  <cp:revision>95</cp:revision>
  <dcterms:created xsi:type="dcterms:W3CDTF">2015-01-27T15:26:21Z</dcterms:created>
  <dcterms:modified xsi:type="dcterms:W3CDTF">2016-10-31T17:06:47Z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0x0101002CD26512E226DC44BE8078132D0509C500CA1FFC1A8B77EF4D8E6043CA951DE7AE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_dlc_DocIdItemGuid">
    <vt:lpwstr>0befb7a1-a17d-47b0-a2e3-6e8be37ae206</vt:lpwstr>
  </property>
  <property fmtid="{D5CDD505-2E9C-101B-9397-08002B2CF9AE}" pid="7" name="DSTopicTree">
    <vt:lpwstr>2;#EMEA|21f3b7e6-ebba-436e-bb72-8c95f7eea1ec;#18;#Learning|3f8b1593-8ab1-48a1-a086-5fab5b6583f8</vt:lpwstr>
  </property>
  <property fmtid="{D5CDD505-2E9C-101B-9397-08002B2CF9AE}" pid="8" name="DSTopic">
    <vt:lpwstr>1;#Market and Sales|693342bb-00da-419d-b0b9-da33f8e52875</vt:lpwstr>
  </property>
  <property fmtid="{D5CDD505-2E9C-101B-9397-08002B2CF9AE}" pid="9" name="ST Location">
    <vt:lpwstr/>
  </property>
  <property fmtid="{D5CDD505-2E9C-101B-9397-08002B2CF9AE}" pid="10" name="DSOrganization">
    <vt:lpwstr/>
  </property>
  <property fmtid="{D5CDD505-2E9C-101B-9397-08002B2CF9AE}" pid="11" name="DSDocumentType">
    <vt:lpwstr/>
  </property>
</Properties>
</file>