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C6744-D06F-470E-9DDE-9A2A66463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966B27-CB5D-46E6-8AB9-F19B86E79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23F7B-C8E8-4BEE-AE5A-F214D7E7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055DA-843A-443D-B1D6-AF0B8373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BB7DB-93F4-4CBB-9991-0F4FD545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35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2D410-8E6F-415E-8D30-629D35CF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F3B2C1-1961-4560-8E3B-69783AB16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D0B2C-C831-47DF-8499-A22D2880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989845-2355-4E25-837E-44FD5D0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A3982F-3330-425B-9BB5-A53C682E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4916ED-F011-47FC-BCB8-B74933E00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3500D4-6070-4D10-8931-6B95A5215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83DA62-CC29-4341-B129-496C0426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937C61-43F0-469B-89CE-1DF0B067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6AA9B3-0A1F-4062-A787-EA7A817D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3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3F14C-9A26-41B2-AA0F-8F5D24DF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E1FBD-F989-4986-99E6-7EF6F941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C2DAC3-97B6-44C8-8A7D-20D305BA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67633-9FA0-4888-917C-86B9225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53A27-E0CF-438E-80E7-C1FCEA11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00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F171E-6FA6-4BF4-9B92-084629D2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FF588-4D43-4C56-8A0E-BA90025F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ACF46E-B5C8-460F-B8B7-8179CF94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8431-F99C-4159-91D7-C165FF7D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498C7-0513-48B5-8997-A82FDA63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7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FEB12-D1DE-4E12-BA14-526A43DB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E183A-E227-4CCC-97E8-08BE74035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619A11-71D4-4135-BB8C-4B16D1FB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F486CD-36C8-42CE-8801-188AA2A2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DB0355-A4C1-4FA7-AEA4-69438B0A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F5B573-AE61-4F3B-A7F9-D74BAB26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4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EF5F6-B2DD-4FD2-81CC-818F8DA4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503E27-CBC2-4C22-A87D-8FD31CA4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557531-FD6F-454A-B5CB-F88DA6ED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6D499B-9A87-4528-A305-6822F8EB0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3133A8-2BFB-45DF-B909-A0DECB009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D5FE0D-A92E-4B96-936C-C360571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99B6C9-0F9C-4EF8-AF21-3305F106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25B9C2-B630-47DC-B50A-06614B01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3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11101-A510-4744-B43E-C0D1DE66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E39F34-3AF8-4CC4-A096-BED309A1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37E80-A644-4DFC-B204-C8BD317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C4B96-5493-4DCF-B447-229368BB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06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D6A234-2269-4A92-B565-569F768F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C3DE20-FC5D-4AE0-8E90-9471159E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2753B8-7772-49F3-9282-5E0DA4E0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27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2DDBC-5045-43DD-AC95-FD04B00D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C6F46-D4C7-49D5-A6D6-96FB3A07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24221-E207-48A0-8B7E-C9FC8F850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3BA54-CA63-4A05-B631-2C8721C5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8AC843-9E33-498A-94BF-90B41243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9583B2-BC6D-422C-8750-739A1709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94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ADEAF-3E4E-4CC1-A04F-8C1B4465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F2A007-4B17-4D2D-B4AF-4F40B93B2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3CE8AB-2566-44C0-BBA1-B35D13626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D9F7F2-7222-4A04-AD02-755B97DE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01E59D-B8C0-4C84-BF98-3DCA84EA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8A553E-3862-4D60-9879-9251E028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AF9479-D08D-4C4A-AE27-0BCB38CD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A81269-F6B8-46DE-8082-21FFB6D2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00BC1-35B1-4502-B32C-97AEA429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13D-B260-4D73-B66F-AD027B79D9F2}" type="datetimeFigureOut">
              <a:rPr lang="fr-FR" smtClean="0"/>
              <a:t>21/02/2023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3555C-AA76-4B3E-99DF-7F8B760E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9DA2C-9A22-41E3-9202-F1B7D113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B3F0-8A1C-4BDA-85B2-EEF33BC9B7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6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159D7-1211-420B-9B68-EF261ACDF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5214"/>
          </a:xfrm>
        </p:spPr>
        <p:txBody>
          <a:bodyPr>
            <a:normAutofit/>
          </a:bodyPr>
          <a:lstStyle/>
          <a:p>
            <a:r>
              <a:rPr lang="fr-FR" sz="4000" dirty="0"/>
              <a:t>Introduction to SQL/MongoDB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471C3D-F8E1-49C8-848D-B11975A9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0641"/>
            <a:ext cx="9144000" cy="312715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858A4D-A1E4-42AD-901E-8C26FA10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309686"/>
            <a:ext cx="4308629" cy="31611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A13D8B-759B-4F1C-A336-367A9179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17" y="2314880"/>
            <a:ext cx="4900541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9C7F6-6664-4C4E-B6B5-86BC1D46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856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HISTORY</a:t>
            </a:r>
            <a:br>
              <a:rPr lang="fr-FR" sz="2400" dirty="0"/>
            </a:br>
            <a:r>
              <a:rPr lang="fr-FR" sz="2400" dirty="0"/>
              <a:t>SQL/MongoDB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C2175D-95D1-43C0-B25D-7F0EC667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20" y="2068712"/>
            <a:ext cx="6049912" cy="272057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AB3B50-1C49-45FD-BF82-54736050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70417"/>
            <a:ext cx="5972161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1315B-AE75-45A2-8BB9-751B21F9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Features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SQL/</a:t>
            </a:r>
            <a:r>
              <a:rPr lang="fr-FR" dirty="0" err="1"/>
              <a:t>MongDB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6368485-DCD9-4C28-8D11-66EE39DF6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78" y="2101432"/>
            <a:ext cx="5184522" cy="299435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AC2FCB-C050-49A9-9C39-2D4A038B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93" y="2270108"/>
            <a:ext cx="5913055" cy="31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1EEAF0-87A4-41B9-AED5-9F3DB90F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4" y="656948"/>
            <a:ext cx="9996255" cy="5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0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967BD5-6F55-48A0-9884-9813DC73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2" y="1687679"/>
            <a:ext cx="7094835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91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15</Words>
  <Application>Microsoft Office PowerPoint</Application>
  <PresentationFormat>Grand écran</PresentationFormat>
  <Paragraphs>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Introduction to SQL/MongoDB</vt:lpstr>
      <vt:lpstr>HISTORY SQL/MongoDB</vt:lpstr>
      <vt:lpstr>Features  SQL/MongDB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SQL/MongoDB</dc:title>
  <dc:creator>USER</dc:creator>
  <cp:lastModifiedBy>USER</cp:lastModifiedBy>
  <cp:revision>7</cp:revision>
  <dcterms:created xsi:type="dcterms:W3CDTF">2023-02-21T09:03:25Z</dcterms:created>
  <dcterms:modified xsi:type="dcterms:W3CDTF">2023-02-21T16:36:55Z</dcterms:modified>
</cp:coreProperties>
</file>