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59928-A7F2-449D-9A6D-912435CD7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A597B44-FB72-4589-B6AA-C6CD59AD0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B53783-4FD1-4D05-9446-7A5A58FA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21EB-A06D-47B2-BA12-55A3B4A42196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99114F-86A7-4722-8FD0-F69DA2D08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4DA02A-13CD-4F3E-A88E-C4C62E00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532D-5975-47C1-9643-1FCDE8B795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40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286C7B-6113-4DF7-AADA-445D1D658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DB022E-AC73-4D0B-99FA-D84AAE4C7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017D9F-3551-48BC-9AD6-7CA32F91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21EB-A06D-47B2-BA12-55A3B4A42196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589EAE-5F7A-46A4-875B-87086AE09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C151A5-397E-4D21-8A00-A15562BE4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532D-5975-47C1-9643-1FCDE8B795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68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8C91E3F-DF4B-4A3C-802B-5DCED3BD6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FA1BCFE-D659-4BB0-B793-8AAA34D74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D2DCCA-4703-4569-B0B5-9AC72DA9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21EB-A06D-47B2-BA12-55A3B4A42196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55BE0F-45AF-4B32-8B74-8A84A891A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AD57B6-E747-43CD-AFB1-C41D85FA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532D-5975-47C1-9643-1FCDE8B795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59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7D31D4-1DB7-4E7C-87E1-5B2D9449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2E0418-6517-40AB-A11E-DA885A245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3F9B07-0347-4453-97FF-62C73589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21EB-A06D-47B2-BA12-55A3B4A42196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A6B09C-0C00-4922-A4B1-323555487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A697D1-2F37-41BA-8DA4-55E5F464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532D-5975-47C1-9643-1FCDE8B795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47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F86A4-57C9-44CB-BF05-84FBE860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F44C9F-8662-470B-A400-C439FFEA0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C0E1B0-B2DE-4B47-81DF-676F97918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21EB-A06D-47B2-BA12-55A3B4A42196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179788-1FA6-458E-BF8A-B55F24611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B2163A-0011-4727-A3B6-7F7E4798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532D-5975-47C1-9643-1FCDE8B795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95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65D3C-8AD7-434A-8971-4843C23F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59B666-8501-403F-9F2F-75E6FB344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7467AB-7C6B-4255-85E2-2BAC77DB4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D36C2F-51DE-47D1-85F7-63714004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21EB-A06D-47B2-BA12-55A3B4A42196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C836D7-D5C6-4809-AF01-227140CF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60EE67-84B5-4F53-A351-3424B262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532D-5975-47C1-9643-1FCDE8B795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16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211B0-3C98-4BD3-83C7-613FA7F9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C9DE1-1360-4F7C-B99A-D0125D44D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808B8A-985C-4BAF-A19A-60EBC06B5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3F97D9-8543-4079-8CD7-317DC051E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019B563-D3FE-4FDA-9F7F-A6E2733FA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0865B04-987D-4716-A298-3E4D1E93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21EB-A06D-47B2-BA12-55A3B4A42196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1F5E081-A232-446D-8310-FC6BDA34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FF40212-7229-45BD-B4C9-61A190A5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532D-5975-47C1-9643-1FCDE8B795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2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9DD02-8F8B-4E7E-A47C-7FD8B10D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34417F-0819-44AF-B884-CFBEDA38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21EB-A06D-47B2-BA12-55A3B4A42196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A6D169-8F53-4C2A-A09D-500F083E8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D7DB22-BAF6-41DC-9CB1-3C994A5A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532D-5975-47C1-9643-1FCDE8B795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53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A3F8E5-0083-41CB-BA21-E548C2CC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21EB-A06D-47B2-BA12-55A3B4A42196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69EC04-F768-4B19-A28B-5D56FBC9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807BE3-C7E9-428E-8CC5-702C7592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532D-5975-47C1-9643-1FCDE8B795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41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C55A7-85BD-4FC7-B685-92BBA58FE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CF4F09-9F8E-4B99-95A6-481E32A27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B57918-4AC8-4199-B2D9-C5DFE00F6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AC2A81-138B-4C12-8E5A-DA0FDC7B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21EB-A06D-47B2-BA12-55A3B4A42196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3A7937-EBB1-4429-A74D-D2FFD3BA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ED1B9C-9B0E-477B-AFB5-4904792F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532D-5975-47C1-9643-1FCDE8B795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46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4918EE-72D7-4395-9B31-348891CD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6EC26B5-BCEF-433C-BF65-FEADB0AF1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721928-D210-4D23-92D6-B3E06C669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463D28-952E-4B69-9BFA-3B6C1CF2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21EB-A06D-47B2-BA12-55A3B4A42196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034AEE-FAF5-43A1-8F84-C79D98A2D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C18369-E5EA-47D3-A722-3E84CA509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532D-5975-47C1-9643-1FCDE8B795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34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19C867-C79D-48B6-AB2D-A994A590E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E4D47E-4497-4640-8518-25CCF368B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B77625-D53B-457B-9B11-7EB8BC8E2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921EB-A06D-47B2-BA12-55A3B4A42196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820F1F-28B2-48AA-8786-E886F76A0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F297AC-B9A1-45C5-AA27-1638AE441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5532D-5975-47C1-9643-1FCDE8B795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99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33F2F-C56F-41A5-81AA-DA606E06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958841"/>
          </a:xfrm>
        </p:spPr>
        <p:txBody>
          <a:bodyPr>
            <a:normAutofit fontScale="90000"/>
          </a:bodyPr>
          <a:lstStyle/>
          <a:p>
            <a:r>
              <a:rPr lang="fr-FR" dirty="0"/>
              <a:t>Bonjour</a:t>
            </a:r>
            <a:br>
              <a:rPr lang="fr-FR" dirty="0"/>
            </a:br>
            <a:r>
              <a:rPr lang="fr-FR" dirty="0"/>
              <a:t>je suis </a:t>
            </a:r>
            <a:r>
              <a:rPr lang="fr-FR" dirty="0" err="1"/>
              <a:t>montassar</a:t>
            </a:r>
            <a:br>
              <a:rPr lang="fr-FR" dirty="0"/>
            </a:br>
            <a:r>
              <a:rPr lang="fr-FR" dirty="0"/>
              <a:t>et je vais faire une petite démonstration sur les fondamentaux du web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408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B5954-D02A-416E-83D3-43BB18E1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le web fonctionne?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63D3C2-C341-434E-B7D6-A0C510E1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Un humain (user) dispose d’un appareil de connexion (client) ouvre son logiciel web ( front end ) demande une information, le frontend l’envoie au serveur (backend) il traite l’information recherché à partir de son (data base) relatif à ce (file system) puis renvoie la réponse à ce client sous forme d’un (frontend) aussi pour que  le (user) trouve sa réponse.</a:t>
            </a:r>
          </a:p>
        </p:txBody>
      </p:sp>
    </p:spTree>
    <p:extLst>
      <p:ext uri="{BB962C8B-B14F-4D97-AF65-F5344CB8AC3E}">
        <p14:creationId xmlns:p14="http://schemas.microsoft.com/office/powerpoint/2010/main" val="274275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C027AF-CAB8-4285-97AC-EE3161BC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devenir web </a:t>
            </a:r>
            <a:r>
              <a:rPr lang="fr-FR" dirty="0" err="1"/>
              <a:t>developer</a:t>
            </a:r>
            <a:r>
              <a:rPr lang="fr-FR" dirty="0"/>
              <a:t>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8EACF7-7B59-4996-8221-8DD2236F0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Maîtriser les logiciels relatifs à (frontend) on parle du HTML, CSS, Javascript, </a:t>
            </a:r>
          </a:p>
          <a:p>
            <a:r>
              <a:rPr lang="fr-FR" dirty="0"/>
              <a:t>Avoir un </a:t>
            </a:r>
            <a:r>
              <a:rPr lang="fr-FR" dirty="0" err="1"/>
              <a:t>aspet</a:t>
            </a:r>
            <a:r>
              <a:rPr lang="fr-FR" dirty="0"/>
              <a:t> pour la programmation (</a:t>
            </a:r>
            <a:r>
              <a:rPr lang="fr-FR" dirty="0" err="1"/>
              <a:t>coding</a:t>
            </a:r>
            <a:r>
              <a:rPr lang="fr-FR" dirty="0"/>
              <a:t>)</a:t>
            </a:r>
          </a:p>
          <a:p>
            <a:r>
              <a:rPr lang="fr-FR" dirty="0"/>
              <a:t>Maitriser d’autre </a:t>
            </a:r>
            <a:r>
              <a:rPr lang="fr-FR" dirty="0" err="1"/>
              <a:t>language</a:t>
            </a:r>
            <a:r>
              <a:rPr lang="fr-FR" dirty="0"/>
              <a:t> programme comme le MongoDB, </a:t>
            </a:r>
            <a:r>
              <a:rPr lang="fr-FR" dirty="0" err="1"/>
              <a:t>expressJS</a:t>
            </a:r>
            <a:r>
              <a:rPr lang="fr-FR" dirty="0"/>
              <a:t>, </a:t>
            </a:r>
            <a:r>
              <a:rPr lang="fr-FR" dirty="0" err="1"/>
              <a:t>Nodejs</a:t>
            </a:r>
            <a:r>
              <a:rPr lang="fr-FR" dirty="0"/>
              <a:t>, </a:t>
            </a:r>
            <a:r>
              <a:rPr lang="fr-FR" dirty="0" err="1"/>
              <a:t>Reactjs</a:t>
            </a:r>
            <a:r>
              <a:rPr lang="fr-FR" dirty="0"/>
              <a:t> ( more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, more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656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24719-E1FB-49EA-923E-B9756DF6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devenir web </a:t>
            </a:r>
            <a:r>
              <a:rPr lang="fr-FR" dirty="0" err="1"/>
              <a:t>developer</a:t>
            </a:r>
            <a:r>
              <a:rPr lang="fr-FR" dirty="0"/>
              <a:t>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CDACFD-3CA9-4EA9-8108-D7759C5EC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Web </a:t>
            </a:r>
            <a:r>
              <a:rPr lang="fr-FR" dirty="0" err="1"/>
              <a:t>developing</a:t>
            </a:r>
            <a:r>
              <a:rPr lang="fr-FR" dirty="0"/>
              <a:t> est un (fast </a:t>
            </a:r>
            <a:r>
              <a:rPr lang="fr-FR" dirty="0" err="1"/>
              <a:t>growing</a:t>
            </a:r>
            <a:r>
              <a:rPr lang="fr-FR" dirty="0"/>
              <a:t> </a:t>
            </a:r>
            <a:r>
              <a:rPr lang="fr-FR" dirty="0" err="1"/>
              <a:t>industry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Généralement les métiers TECH sont plus demandé au marché et  touche plusieurs coté de l’entreprise,</a:t>
            </a:r>
          </a:p>
          <a:p>
            <a:endParaRPr lang="fr-FR" dirty="0"/>
          </a:p>
          <a:p>
            <a:r>
              <a:rPr lang="fr-FR" dirty="0"/>
              <a:t>Avoir une certification en web </a:t>
            </a:r>
            <a:r>
              <a:rPr lang="fr-FR" dirty="0" err="1"/>
              <a:t>developer</a:t>
            </a:r>
            <a:r>
              <a:rPr lang="fr-FR" dirty="0"/>
              <a:t> te facilite le travail dans des milieux que tu sent à l’aise.</a:t>
            </a:r>
          </a:p>
        </p:txBody>
      </p:sp>
    </p:spTree>
    <p:extLst>
      <p:ext uri="{BB962C8B-B14F-4D97-AF65-F5344CB8AC3E}">
        <p14:creationId xmlns:p14="http://schemas.microsoft.com/office/powerpoint/2010/main" val="20465432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202</Words>
  <Application>Microsoft Office PowerPoint</Application>
  <PresentationFormat>Grand écran</PresentationFormat>
  <Paragraphs>13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Bonjour je suis montassar et je vais faire une petite démonstration sur les fondamentaux du web </vt:lpstr>
      <vt:lpstr>Comment le web fonctionne?</vt:lpstr>
      <vt:lpstr>Pour devenir web developer?</vt:lpstr>
      <vt:lpstr>Pourquoi devenir web developer?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Bonjour je suis montassar et je vais faire une petite démonstration sur les fondamentaux du web</dc:title>
  <dc:creator>USER</dc:creator>
  <cp:lastModifiedBy>USER</cp:lastModifiedBy>
  <cp:revision>4</cp:revision>
  <dcterms:created xsi:type="dcterms:W3CDTF">2022-10-26T07:41:44Z</dcterms:created>
  <dcterms:modified xsi:type="dcterms:W3CDTF">2022-10-26T08:03:10Z</dcterms:modified>
</cp:coreProperties>
</file>