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eckmarx.atlassian.net/wiki/spaces/KC/pages/79921305/CxCMDLineCounter+-+Count+Lines+of+Code" TargetMode="External"/><Relationship Id="rId2" Type="http://schemas.openxmlformats.org/officeDocument/2006/relationships/hyperlink" Target="https://checkmarx.atlassian.net/wiki/spaces/KC/pages/79921329/Create+a+Smaller+File+for+Up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eckmarx.atlassian.net/wiki/spaces/KC/pages/3637258/CxSAST+Eclipse+Plug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CheckMarx</a:t>
            </a:r>
            <a:r>
              <a:rPr lang="en-US" dirty="0" smtClean="0"/>
              <a:t> SAST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Ticket#4466 – </a:t>
            </a:r>
            <a:r>
              <a:rPr lang="en-US" dirty="0" err="1" smtClean="0"/>
              <a:t>CustomerX</a:t>
            </a:r>
            <a:r>
              <a:rPr lang="en-US" dirty="0" smtClean="0"/>
              <a:t> – CHECKMARX SAST Version 3.2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4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CustomerX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 features known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Million line of code of PHP</a:t>
            </a:r>
          </a:p>
          <a:p>
            <a:r>
              <a:rPr lang="en-US" dirty="0" smtClean="0"/>
              <a:t>1 Million line of code of </a:t>
            </a:r>
            <a:r>
              <a:rPr lang="en-US" dirty="0" err="1" smtClean="0"/>
              <a:t>Javascript</a:t>
            </a:r>
            <a:r>
              <a:rPr lang="en-US" dirty="0" smtClean="0"/>
              <a:t> (mostly 3</a:t>
            </a:r>
            <a:r>
              <a:rPr lang="en-US" baseline="30000" dirty="0" smtClean="0"/>
              <a:t>rd</a:t>
            </a:r>
            <a:r>
              <a:rPr lang="en-US" dirty="0" smtClean="0"/>
              <a:t> party/open source)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3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Checkmarx</a:t>
            </a:r>
            <a:r>
              <a:rPr lang="en-US" dirty="0" smtClean="0"/>
              <a:t> engine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2.8 GHz processor</a:t>
            </a:r>
          </a:p>
          <a:p>
            <a:r>
              <a:rPr lang="en-US" dirty="0" smtClean="0"/>
              <a:t>300 GB Disk space</a:t>
            </a:r>
          </a:p>
          <a:p>
            <a:r>
              <a:rPr lang="en-US" dirty="0" smtClean="0"/>
              <a:t>30 GB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1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needed from </a:t>
            </a:r>
            <a:r>
              <a:rPr lang="en-US" dirty="0" err="1" smtClean="0"/>
              <a:t>customerx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 and specific version being used by customer (if issue is happening in IDE)</a:t>
            </a:r>
          </a:p>
          <a:p>
            <a:r>
              <a:rPr lang="en-US" dirty="0" smtClean="0"/>
              <a:t>Plugin version (if the issue is happening in plugin such as Jenkins, Maven, Bamboo, TeamCity)</a:t>
            </a:r>
          </a:p>
          <a:p>
            <a:r>
              <a:rPr lang="en-US" dirty="0" smtClean="0"/>
              <a:t>Zip file size and number of files in Zip file (if issue is happening on Zip file scan)</a:t>
            </a:r>
          </a:p>
          <a:p>
            <a:r>
              <a:rPr lang="en-US" dirty="0" smtClean="0"/>
              <a:t>Authentication type (SAML/LDAP)</a:t>
            </a:r>
          </a:p>
          <a:p>
            <a:r>
              <a:rPr lang="en-US" dirty="0" smtClean="0"/>
              <a:t>Log file generated from </a:t>
            </a:r>
            <a:r>
              <a:rPr lang="en-US" dirty="0" err="1" smtClean="0"/>
              <a:t>CxSAST</a:t>
            </a:r>
            <a:r>
              <a:rPr lang="en-US" dirty="0" smtClean="0"/>
              <a:t> running on </a:t>
            </a:r>
            <a:r>
              <a:rPr lang="en-US" dirty="0" err="1" smtClean="0"/>
              <a:t>CustomerX</a:t>
            </a:r>
            <a:r>
              <a:rPr lang="en-US" dirty="0" smtClean="0"/>
              <a:t> computer at the time of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3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Likely causes of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fact that there is 4 Million lines of code, it might be distributed into several files including 3</a:t>
            </a:r>
            <a:r>
              <a:rPr lang="en-US" baseline="30000" dirty="0" smtClean="0"/>
              <a:t>rd</a:t>
            </a:r>
            <a:r>
              <a:rPr lang="en-US" dirty="0" smtClean="0"/>
              <a:t> party components, and might  exceed the zip file limit of 65534 files. Using command line counter can resolve the problem</a:t>
            </a:r>
          </a:p>
          <a:p>
            <a:r>
              <a:rPr lang="en-US" dirty="0" smtClean="0"/>
              <a:t>Wrong IDE is used for PHP (Currently only Eclipse PDT for PHP supported)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9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checkmarx.atlassian.net/wiki/spaces/KC/pages/79921329/Create+a+Smaller+File+for+Upload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https://checkmarx.atlassian.net/wiki/spaces/KC/pages/79921305/CxCMDLineCounter+-+Count+Lines+of+Code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checkmarx.atlassian.net/wiki/spaces/KC/pages/3637258/CxSAST+Eclipse+Plugin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3953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41</TotalTime>
  <Words>197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CheckMarx SAST</vt:lpstr>
      <vt:lpstr>CustomerX Code features known info</vt:lpstr>
      <vt:lpstr>Checkmarx engine server</vt:lpstr>
      <vt:lpstr>Information needed from customerx</vt:lpstr>
      <vt:lpstr>Likely causes of issue</vt:lpstr>
      <vt:lpstr>References</vt:lpstr>
    </vt:vector>
  </TitlesOfParts>
  <Company>Charles Schwab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CheckMarx SAST</dc:title>
  <dc:creator>Albert, Monte</dc:creator>
  <cp:lastModifiedBy>Albert, Monte</cp:lastModifiedBy>
  <cp:revision>4</cp:revision>
  <dcterms:created xsi:type="dcterms:W3CDTF">2019-05-22T19:04:30Z</dcterms:created>
  <dcterms:modified xsi:type="dcterms:W3CDTF">2019-05-22T19:46:28Z</dcterms:modified>
</cp:coreProperties>
</file>