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59" r:id="rId4"/>
    <p:sldId id="261" r:id="rId5"/>
    <p:sldId id="263" r:id="rId6"/>
    <p:sldId id="266" r:id="rId7"/>
    <p:sldId id="267" r:id="rId8"/>
    <p:sldId id="269" r:id="rId9"/>
    <p:sldId id="271" r:id="rId10"/>
    <p:sldId id="272" r:id="rId11"/>
    <p:sldId id="273" r:id="rId12"/>
    <p:sldId id="274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393" r:id="rId21"/>
    <p:sldId id="392" r:id="rId22"/>
    <p:sldId id="395" r:id="rId23"/>
    <p:sldId id="396" r:id="rId24"/>
    <p:sldId id="397" r:id="rId25"/>
    <p:sldId id="432" r:id="rId26"/>
    <p:sldId id="398" r:id="rId27"/>
    <p:sldId id="399" r:id="rId28"/>
    <p:sldId id="400" r:id="rId29"/>
    <p:sldId id="401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9F8EF-4F44-435A-BF6D-19B735377768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2C7BE-2A92-4E4C-8E0E-1B2C2A9CF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06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You have a bitcoin wallet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A2972-E791-4CDE-A4CB-A0E9BE6B372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590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You create a transaction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A2972-E791-4CDE-A4CB-A0E9BE6B372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40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And send it to the network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A2972-E791-4CDE-A4CB-A0E9BE6B372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624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Miner Validate the transaction</a:t>
            </a:r>
          </a:p>
          <a:p>
            <a:r>
              <a:rPr lang="en-US" altLang="zh-CN" dirty="0"/>
              <a:t>(Click)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A2972-E791-4CDE-A4CB-A0E9BE6B372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64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A2972-E791-4CDE-A4CB-A0E9BE6B372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366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If the transaction is valid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A2972-E791-4CDE-A4CB-A0E9BE6B372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672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Miner will propagate it.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A2972-E791-4CDE-A4CB-A0E9BE6B372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047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DBFAC-A1BE-4AD5-A442-B3FA43939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983D60-39AD-4484-B616-087969B20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AFA56-1234-4D55-A7F4-4B8AC73D2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AD41-33A6-477F-AB86-D4D6290FD118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E21B26-44E6-4DCA-88B8-1450ADCA1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AC7424-9F55-4F2E-87AB-8C9C0CB2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937-73F9-4520-8489-F49C965C7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93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358F8-92D3-4D41-8339-7762B12FE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A3EF6A-E7C7-440D-AA1F-6B57C3503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5C2201-F53B-4766-90BA-CBC670E1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AD41-33A6-477F-AB86-D4D6290FD118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AB9AE6-5876-47EA-8C18-7F0DB10F1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5F8E17-7204-48DF-9B89-263645B2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937-73F9-4520-8489-F49C965C7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316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4CB24E-DA17-45BB-BA41-7AF30DCEA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402F55-6632-470A-9DC4-5ACF1B1CE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E2F9BC-6C51-4402-A924-75470583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AD41-33A6-477F-AB86-D4D6290FD118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D330BC-5800-484F-B46E-98A16534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796B13-8130-4510-9DAE-64F8D8DF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937-73F9-4520-8489-F49C965C7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67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D1623-FE67-4B33-B8F4-B6D9D057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BAC1AB-DF94-49B9-8C5F-EF7C34795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58143C-382D-4283-B613-69F7CAFF8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AD41-33A6-477F-AB86-D4D6290FD118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9D5654-3719-477C-8050-4F63BCF2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F710FB-CE15-427D-8AD5-081A111A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937-73F9-4520-8489-F49C965C7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96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145FB-FA23-4EC2-8271-7E17F235B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5B68DC-381D-4EAF-B1AB-A6776E4E7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517FFB-3FF0-4BDD-8810-081135D5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AD41-33A6-477F-AB86-D4D6290FD118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F9F1A0-0004-4807-BBEA-5FA75C386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55CF4D-5416-4B64-8D95-12FB61470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937-73F9-4520-8489-F49C965C7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81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285F6-5768-4D13-B7C7-A97A1CA0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68A6D9-A89C-4A00-A9CE-E20C01039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FACE6F-DF45-487F-8AAE-68871A372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6A3AFC-102A-48D3-90FE-0F9C3FFC4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AD41-33A6-477F-AB86-D4D6290FD118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05C669-27D8-40FC-96CF-B4DC46AB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77E2D0-557D-426F-9CFA-7BC8E147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937-73F9-4520-8489-F49C965C7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53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98AAD-2DC6-425B-90C9-EFA4FBEB7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F6D01A-A865-4E25-A039-397751F6F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EFDCF9-2257-4B17-BB99-D0E1E1CA0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6E0D25-EB83-44EB-9A1C-0543E9F1E6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3CDE07-0E17-464A-AE25-176A034EF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80B019-D8C5-4F51-8478-FBEF48CF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AD41-33A6-477F-AB86-D4D6290FD118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FBA6C4-1358-4DB0-B018-D8BED2F98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553FE7-A0CA-4F3F-99A0-B322B811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937-73F9-4520-8489-F49C965C7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33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128AE-64DE-4951-9432-38A9ABCA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E935FB-8BEC-4D25-80FE-8AA578156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AD41-33A6-477F-AB86-D4D6290FD118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651A74-4F23-4593-B3E5-884798EA9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746226-3050-4C5C-A4C5-3E695A07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937-73F9-4520-8489-F49C965C7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15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2B2CAC-E734-480F-8B6D-A72ADC802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AD41-33A6-477F-AB86-D4D6290FD118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0FDE2F-6207-4E69-B49E-FC2441D58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18CAEC-8E93-4FF3-B42D-5687E0879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937-73F9-4520-8489-F49C965C7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295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BD06C-DA4D-4D07-9340-013ADB56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BECFE-7A2A-48BA-B7F1-16A7A6967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53CC6B-4825-4BA0-B220-D3B945D19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DEBC84-0069-43F9-99C8-6116F2A0C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AD41-33A6-477F-AB86-D4D6290FD118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DF850D-3D19-46E8-B012-E064947F9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03A554-8309-40B9-9663-6FD38CD7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937-73F9-4520-8489-F49C965C7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76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728FE-6580-48E8-AAC8-00D4E3E7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F46936-33E0-4E2A-B793-6418515B7E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1F5EE3-E938-41CD-9431-44BE424A3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C76930-6460-4409-9368-DFEAD8765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AD41-33A6-477F-AB86-D4D6290FD118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C2C68C-C605-44CC-A6A0-166824731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10CD48-E8B5-4B92-9EB2-4ADC00B92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937-73F9-4520-8489-F49C965C7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39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3EE396-A3AA-4806-A176-39F7E196B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066426-5F23-4B8B-82D1-29AA5D99C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D195A5-1947-4E54-A8D2-B10E75B1C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FAD41-33A6-477F-AB86-D4D6290FD118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F4DD8-B102-413A-8A28-CFDB08C27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BBB7FD-8C64-42AA-9D13-F633260ED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5C937-73F9-4520-8489-F49C965C7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63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1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1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1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1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1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7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7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BA514-3952-48FB-BA87-11C11F41D3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Ethereum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1715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DFB32-7085-4955-86B5-E81DBECC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6251F0D-4800-44B8-A93C-50AA79EB6A34}"/>
              </a:ext>
            </a:extLst>
          </p:cNvPr>
          <p:cNvSpPr/>
          <p:nvPr/>
        </p:nvSpPr>
        <p:spPr>
          <a:xfrm>
            <a:off x="838199" y="4932880"/>
            <a:ext cx="1698467" cy="8617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State_0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3315E95-93CE-4834-A8BA-2EFD42B53699}"/>
              </a:ext>
            </a:extLst>
          </p:cNvPr>
          <p:cNvSpPr/>
          <p:nvPr/>
        </p:nvSpPr>
        <p:spPr>
          <a:xfrm>
            <a:off x="8960018" y="4932879"/>
            <a:ext cx="1698468" cy="8617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State_1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B4995A5-09AC-4EBC-BA44-0B023DC434DE}"/>
              </a:ext>
            </a:extLst>
          </p:cNvPr>
          <p:cNvCxnSpPr>
            <a:stCxn id="16" idx="3"/>
            <a:endCxn id="23" idx="1"/>
          </p:cNvCxnSpPr>
          <p:nvPr/>
        </p:nvCxnSpPr>
        <p:spPr>
          <a:xfrm flipV="1">
            <a:off x="2536666" y="5363752"/>
            <a:ext cx="642335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A078449-3DA8-4655-B74C-770502B85DA5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5707147" y="2610699"/>
            <a:ext cx="0" cy="27553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E2DEDE2E-FD5F-4FA3-BEFE-9D4D2977418B}"/>
              </a:ext>
            </a:extLst>
          </p:cNvPr>
          <p:cNvSpPr/>
          <p:nvPr/>
        </p:nvSpPr>
        <p:spPr>
          <a:xfrm>
            <a:off x="4931202" y="1847843"/>
            <a:ext cx="1551890" cy="7628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/>
              <a:t>       Block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0581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DFB32-7085-4955-86B5-E81DBECC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6251F0D-4800-44B8-A93C-50AA79EB6A34}"/>
              </a:ext>
            </a:extLst>
          </p:cNvPr>
          <p:cNvSpPr/>
          <p:nvPr/>
        </p:nvSpPr>
        <p:spPr>
          <a:xfrm>
            <a:off x="838199" y="4932880"/>
            <a:ext cx="1698467" cy="8617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State_0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F3FE48F-135A-4B76-B55C-9D35B4185DD1}"/>
              </a:ext>
            </a:extLst>
          </p:cNvPr>
          <p:cNvSpPr/>
          <p:nvPr/>
        </p:nvSpPr>
        <p:spPr>
          <a:xfrm>
            <a:off x="838200" y="1847843"/>
            <a:ext cx="9820286" cy="7628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/>
              <a:t>       Block</a:t>
            </a:r>
            <a:endParaRPr lang="zh-CN" altLang="en-US" b="1" dirty="0"/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D0B9527D-5770-469C-A440-E5B430533249}"/>
              </a:ext>
            </a:extLst>
          </p:cNvPr>
          <p:cNvSpPr/>
          <p:nvPr/>
        </p:nvSpPr>
        <p:spPr>
          <a:xfrm>
            <a:off x="2536666" y="2016303"/>
            <a:ext cx="822981" cy="425936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Tx_0</a:t>
            </a:r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A90F3E43-3580-4938-861A-23B17EC4FBAD}"/>
              </a:ext>
            </a:extLst>
          </p:cNvPr>
          <p:cNvSpPr/>
          <p:nvPr/>
        </p:nvSpPr>
        <p:spPr>
          <a:xfrm>
            <a:off x="4310889" y="2011580"/>
            <a:ext cx="822981" cy="425936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Tx_1</a:t>
            </a:r>
          </a:p>
        </p:txBody>
      </p: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4033E170-1649-4070-BB33-FEF8D4C4FA71}"/>
              </a:ext>
            </a:extLst>
          </p:cNvPr>
          <p:cNvSpPr/>
          <p:nvPr/>
        </p:nvSpPr>
        <p:spPr>
          <a:xfrm>
            <a:off x="7162455" y="2011580"/>
            <a:ext cx="1026048" cy="425936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Tx_n-1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7465E68-3DEC-4093-BF42-52E97F11C097}"/>
              </a:ext>
            </a:extLst>
          </p:cNvPr>
          <p:cNvSpPr/>
          <p:nvPr/>
        </p:nvSpPr>
        <p:spPr>
          <a:xfrm>
            <a:off x="5951999" y="2293516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D33B29A-28F2-4D60-AD69-F8E7080D33F3}"/>
              </a:ext>
            </a:extLst>
          </p:cNvPr>
          <p:cNvSpPr/>
          <p:nvPr/>
        </p:nvSpPr>
        <p:spPr>
          <a:xfrm>
            <a:off x="6242756" y="2293516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B849972-8411-487A-8222-D65F166EF817}"/>
              </a:ext>
            </a:extLst>
          </p:cNvPr>
          <p:cNvSpPr/>
          <p:nvPr/>
        </p:nvSpPr>
        <p:spPr>
          <a:xfrm>
            <a:off x="6534203" y="2286684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3315E95-93CE-4834-A8BA-2EFD42B53699}"/>
              </a:ext>
            </a:extLst>
          </p:cNvPr>
          <p:cNvSpPr/>
          <p:nvPr/>
        </p:nvSpPr>
        <p:spPr>
          <a:xfrm>
            <a:off x="8960018" y="4932879"/>
            <a:ext cx="1698468" cy="8617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State_1</a:t>
            </a:r>
          </a:p>
        </p:txBody>
      </p:sp>
      <p:pic>
        <p:nvPicPr>
          <p:cNvPr id="3074" name="Picture 2" descr="Ethereum apply block diagram">
            <a:extLst>
              <a:ext uri="{FF2B5EF4-FFF2-40B4-BE49-F238E27FC236}">
                <a16:creationId xmlns:a16="http://schemas.microsoft.com/office/drawing/2014/main" id="{E7F5F0EE-E871-417C-BFC3-83E86B9C3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14" y="2767854"/>
            <a:ext cx="9124972" cy="162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B4995A5-09AC-4EBC-BA44-0B023DC434DE}"/>
              </a:ext>
            </a:extLst>
          </p:cNvPr>
          <p:cNvCxnSpPr>
            <a:stCxn id="16" idx="3"/>
            <a:endCxn id="23" idx="1"/>
          </p:cNvCxnSpPr>
          <p:nvPr/>
        </p:nvCxnSpPr>
        <p:spPr>
          <a:xfrm flipV="1">
            <a:off x="2536666" y="5363752"/>
            <a:ext cx="642335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231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DFB32-7085-4955-86B5-E81DBECC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F3FE48F-135A-4B76-B55C-9D35B4185DD1}"/>
              </a:ext>
            </a:extLst>
          </p:cNvPr>
          <p:cNvSpPr/>
          <p:nvPr/>
        </p:nvSpPr>
        <p:spPr>
          <a:xfrm>
            <a:off x="8960018" y="1847843"/>
            <a:ext cx="1698468" cy="7628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/>
              <a:t>       Block</a:t>
            </a:r>
            <a:endParaRPr lang="zh-CN" altLang="en-US" b="1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3315E95-93CE-4834-A8BA-2EFD42B53699}"/>
              </a:ext>
            </a:extLst>
          </p:cNvPr>
          <p:cNvSpPr/>
          <p:nvPr/>
        </p:nvSpPr>
        <p:spPr>
          <a:xfrm>
            <a:off x="8960018" y="4932879"/>
            <a:ext cx="1698468" cy="8617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State_1</a:t>
            </a: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78C7DF44-F988-40A6-942B-0AA3409EB74E}"/>
              </a:ext>
            </a:extLst>
          </p:cNvPr>
          <p:cNvSpPr/>
          <p:nvPr/>
        </p:nvSpPr>
        <p:spPr>
          <a:xfrm>
            <a:off x="976046" y="1847843"/>
            <a:ext cx="1698468" cy="76285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ACF53A55-5519-4557-B065-2F6016D98553}"/>
              </a:ext>
            </a:extLst>
          </p:cNvPr>
          <p:cNvSpPr/>
          <p:nvPr/>
        </p:nvSpPr>
        <p:spPr>
          <a:xfrm>
            <a:off x="3269564" y="1847843"/>
            <a:ext cx="1698468" cy="76285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B617F4A1-D6DC-427C-BFEA-67674C6ACAFC}"/>
              </a:ext>
            </a:extLst>
          </p:cNvPr>
          <p:cNvSpPr/>
          <p:nvPr/>
        </p:nvSpPr>
        <p:spPr>
          <a:xfrm>
            <a:off x="5563082" y="1847843"/>
            <a:ext cx="1698468" cy="76285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F966C9D-904C-48F7-B42C-C22A0DA8FF4A}"/>
              </a:ext>
            </a:extLst>
          </p:cNvPr>
          <p:cNvCxnSpPr>
            <a:stCxn id="4" idx="1"/>
            <a:endCxn id="19" idx="3"/>
          </p:cNvCxnSpPr>
          <p:nvPr/>
        </p:nvCxnSpPr>
        <p:spPr>
          <a:xfrm flipH="1">
            <a:off x="7261550" y="2229271"/>
            <a:ext cx="1698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CDD39DC-FDDE-4622-AA93-C4D361D0FCA8}"/>
              </a:ext>
            </a:extLst>
          </p:cNvPr>
          <p:cNvCxnSpPr>
            <a:stCxn id="19" idx="1"/>
            <a:endCxn id="15" idx="3"/>
          </p:cNvCxnSpPr>
          <p:nvPr/>
        </p:nvCxnSpPr>
        <p:spPr>
          <a:xfrm flipH="1">
            <a:off x="4968032" y="2229271"/>
            <a:ext cx="595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8F75B58-DAD7-4FA8-B6E6-63C812E0DE1B}"/>
              </a:ext>
            </a:extLst>
          </p:cNvPr>
          <p:cNvCxnSpPr>
            <a:stCxn id="15" idx="1"/>
            <a:endCxn id="3" idx="3"/>
          </p:cNvCxnSpPr>
          <p:nvPr/>
        </p:nvCxnSpPr>
        <p:spPr>
          <a:xfrm flipH="1">
            <a:off x="2674514" y="2229271"/>
            <a:ext cx="595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865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10DA9-CC9B-4151-AA14-5CE807A3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Bitcoin Network</a:t>
            </a:r>
            <a:endParaRPr lang="zh-CN" altLang="en-US" dirty="0"/>
          </a:p>
        </p:txBody>
      </p:sp>
      <p:pic>
        <p:nvPicPr>
          <p:cNvPr id="6" name="图形 5" descr="计算机">
            <a:extLst>
              <a:ext uri="{FF2B5EF4-FFF2-40B4-BE49-F238E27FC236}">
                <a16:creationId xmlns:a16="http://schemas.microsoft.com/office/drawing/2014/main" id="{EE04DB4D-FCE1-40EF-961A-95E5BB138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5898" y="1817483"/>
            <a:ext cx="914400" cy="914400"/>
          </a:xfrm>
          <a:prstGeom prst="rect">
            <a:avLst/>
          </a:prstGeom>
        </p:spPr>
      </p:pic>
      <p:pic>
        <p:nvPicPr>
          <p:cNvPr id="9" name="图形 8" descr="计算机">
            <a:extLst>
              <a:ext uri="{FF2B5EF4-FFF2-40B4-BE49-F238E27FC236}">
                <a16:creationId xmlns:a16="http://schemas.microsoft.com/office/drawing/2014/main" id="{57AAF00C-369A-45F8-8AC3-0E21EE9BA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5898" y="3048755"/>
            <a:ext cx="914400" cy="914400"/>
          </a:xfrm>
          <a:prstGeom prst="rect">
            <a:avLst/>
          </a:prstGeom>
        </p:spPr>
      </p:pic>
      <p:pic>
        <p:nvPicPr>
          <p:cNvPr id="10" name="图形 9" descr="计算机">
            <a:extLst>
              <a:ext uri="{FF2B5EF4-FFF2-40B4-BE49-F238E27FC236}">
                <a16:creationId xmlns:a16="http://schemas.microsoft.com/office/drawing/2014/main" id="{AE612578-6BE7-4BF9-9527-9C31AEDBD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5898" y="4280027"/>
            <a:ext cx="914400" cy="914400"/>
          </a:xfrm>
          <a:prstGeom prst="rect">
            <a:avLst/>
          </a:prstGeom>
        </p:spPr>
      </p:pic>
      <p:pic>
        <p:nvPicPr>
          <p:cNvPr id="11" name="图形 10" descr="计算机">
            <a:extLst>
              <a:ext uri="{FF2B5EF4-FFF2-40B4-BE49-F238E27FC236}">
                <a16:creationId xmlns:a16="http://schemas.microsoft.com/office/drawing/2014/main" id="{F6F206CB-10AE-48D3-BE8C-38BAD2F98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78167" y="1817483"/>
            <a:ext cx="914400" cy="914400"/>
          </a:xfrm>
          <a:prstGeom prst="rect">
            <a:avLst/>
          </a:prstGeom>
        </p:spPr>
      </p:pic>
      <p:pic>
        <p:nvPicPr>
          <p:cNvPr id="12" name="图形 11" descr="计算机">
            <a:extLst>
              <a:ext uri="{FF2B5EF4-FFF2-40B4-BE49-F238E27FC236}">
                <a16:creationId xmlns:a16="http://schemas.microsoft.com/office/drawing/2014/main" id="{503E8636-8B40-43B0-8B55-D708E91C3E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78167" y="3048755"/>
            <a:ext cx="914400" cy="914400"/>
          </a:xfrm>
          <a:prstGeom prst="rect">
            <a:avLst/>
          </a:prstGeom>
        </p:spPr>
      </p:pic>
      <p:pic>
        <p:nvPicPr>
          <p:cNvPr id="13" name="图形 12" descr="计算机">
            <a:extLst>
              <a:ext uri="{FF2B5EF4-FFF2-40B4-BE49-F238E27FC236}">
                <a16:creationId xmlns:a16="http://schemas.microsoft.com/office/drawing/2014/main" id="{0F12BA76-28CE-4AFB-B99A-CE44D6C766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78167" y="4280027"/>
            <a:ext cx="914400" cy="9144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FBD15FE-21CB-4C15-9C2D-03FD319492FA}"/>
              </a:ext>
            </a:extLst>
          </p:cNvPr>
          <p:cNvSpPr txBox="1"/>
          <p:nvPr/>
        </p:nvSpPr>
        <p:spPr>
          <a:xfrm>
            <a:off x="4248943" y="5413972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miners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B089E7-4F0D-43FB-B2DD-7B81A4E8B018}"/>
              </a:ext>
            </a:extLst>
          </p:cNvPr>
          <p:cNvSpPr txBox="1"/>
          <p:nvPr/>
        </p:nvSpPr>
        <p:spPr>
          <a:xfrm>
            <a:off x="6440066" y="541397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nodes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D65686A-9941-4A6F-A9EA-92A072E143B5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5130298" y="2274683"/>
            <a:ext cx="12478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CDD3ACC-F6EA-431E-8FA9-64F60831B606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5130298" y="3505955"/>
            <a:ext cx="12478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E654B87-6915-4F43-8473-A7DC55BB9B74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5130298" y="4737227"/>
            <a:ext cx="12478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8635C05-297F-4573-82E5-50A71FA29A9D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4673098" y="3963155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A381269-C4BE-4A3F-AC34-3FFE07DAAB91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4673098" y="2731883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0BE68F3-A1EE-42DC-B44D-FB7C3D987556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6835367" y="2731883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9C138A7-3C24-41D3-8017-EFC26BAB697D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6835367" y="3963155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757605E-2660-4A5D-9D70-7CEB8861FD60}"/>
              </a:ext>
            </a:extLst>
          </p:cNvPr>
          <p:cNvCxnSpPr>
            <a:cxnSpLocks/>
            <a:stCxn id="13" idx="1"/>
            <a:endCxn id="9" idx="3"/>
          </p:cNvCxnSpPr>
          <p:nvPr/>
        </p:nvCxnSpPr>
        <p:spPr>
          <a:xfrm flipH="1" flipV="1">
            <a:off x="5130298" y="3505955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30547D8-26B5-4431-968E-908166E63BD0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>
            <a:off x="5130298" y="3505955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B5100FE6-CBCD-4171-A625-C9A3A39C65A0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flipH="1" flipV="1">
            <a:off x="5130298" y="2274683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6D296573-E8A4-4186-99E3-009B7ACCB8BE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5130298" y="2274683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图形 3" descr="钱包">
            <a:extLst>
              <a:ext uri="{FF2B5EF4-FFF2-40B4-BE49-F238E27FC236}">
                <a16:creationId xmlns:a16="http://schemas.microsoft.com/office/drawing/2014/main" id="{32243B6D-FF7F-4B31-9676-94F5C6A61C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8200" y="304875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471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10DA9-CC9B-4151-AA14-5CE807A3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Bitcoin Network</a:t>
            </a:r>
            <a:endParaRPr lang="zh-CN" altLang="en-US" dirty="0"/>
          </a:p>
        </p:txBody>
      </p:sp>
      <p:pic>
        <p:nvPicPr>
          <p:cNvPr id="6" name="图形 5" descr="计算机">
            <a:extLst>
              <a:ext uri="{FF2B5EF4-FFF2-40B4-BE49-F238E27FC236}">
                <a16:creationId xmlns:a16="http://schemas.microsoft.com/office/drawing/2014/main" id="{EE04DB4D-FCE1-40EF-961A-95E5BB138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5898" y="1817483"/>
            <a:ext cx="914400" cy="914400"/>
          </a:xfrm>
          <a:prstGeom prst="rect">
            <a:avLst/>
          </a:prstGeom>
        </p:spPr>
      </p:pic>
      <p:pic>
        <p:nvPicPr>
          <p:cNvPr id="9" name="图形 8" descr="计算机">
            <a:extLst>
              <a:ext uri="{FF2B5EF4-FFF2-40B4-BE49-F238E27FC236}">
                <a16:creationId xmlns:a16="http://schemas.microsoft.com/office/drawing/2014/main" id="{57AAF00C-369A-45F8-8AC3-0E21EE9BA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5898" y="3048755"/>
            <a:ext cx="914400" cy="914400"/>
          </a:xfrm>
          <a:prstGeom prst="rect">
            <a:avLst/>
          </a:prstGeom>
        </p:spPr>
      </p:pic>
      <p:pic>
        <p:nvPicPr>
          <p:cNvPr id="10" name="图形 9" descr="计算机">
            <a:extLst>
              <a:ext uri="{FF2B5EF4-FFF2-40B4-BE49-F238E27FC236}">
                <a16:creationId xmlns:a16="http://schemas.microsoft.com/office/drawing/2014/main" id="{AE612578-6BE7-4BF9-9527-9C31AEDBD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5898" y="4280027"/>
            <a:ext cx="914400" cy="914400"/>
          </a:xfrm>
          <a:prstGeom prst="rect">
            <a:avLst/>
          </a:prstGeom>
        </p:spPr>
      </p:pic>
      <p:pic>
        <p:nvPicPr>
          <p:cNvPr id="11" name="图形 10" descr="计算机">
            <a:extLst>
              <a:ext uri="{FF2B5EF4-FFF2-40B4-BE49-F238E27FC236}">
                <a16:creationId xmlns:a16="http://schemas.microsoft.com/office/drawing/2014/main" id="{F6F206CB-10AE-48D3-BE8C-38BAD2F98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78167" y="1817483"/>
            <a:ext cx="914400" cy="914400"/>
          </a:xfrm>
          <a:prstGeom prst="rect">
            <a:avLst/>
          </a:prstGeom>
        </p:spPr>
      </p:pic>
      <p:pic>
        <p:nvPicPr>
          <p:cNvPr id="12" name="图形 11" descr="计算机">
            <a:extLst>
              <a:ext uri="{FF2B5EF4-FFF2-40B4-BE49-F238E27FC236}">
                <a16:creationId xmlns:a16="http://schemas.microsoft.com/office/drawing/2014/main" id="{503E8636-8B40-43B0-8B55-D708E91C3E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78167" y="3048755"/>
            <a:ext cx="914400" cy="914400"/>
          </a:xfrm>
          <a:prstGeom prst="rect">
            <a:avLst/>
          </a:prstGeom>
        </p:spPr>
      </p:pic>
      <p:pic>
        <p:nvPicPr>
          <p:cNvPr id="13" name="图形 12" descr="计算机">
            <a:extLst>
              <a:ext uri="{FF2B5EF4-FFF2-40B4-BE49-F238E27FC236}">
                <a16:creationId xmlns:a16="http://schemas.microsoft.com/office/drawing/2014/main" id="{0F12BA76-28CE-4AFB-B99A-CE44D6C766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78167" y="4280027"/>
            <a:ext cx="914400" cy="9144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FBD15FE-21CB-4C15-9C2D-03FD319492FA}"/>
              </a:ext>
            </a:extLst>
          </p:cNvPr>
          <p:cNvSpPr txBox="1"/>
          <p:nvPr/>
        </p:nvSpPr>
        <p:spPr>
          <a:xfrm>
            <a:off x="4248943" y="5413972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miners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B089E7-4F0D-43FB-B2DD-7B81A4E8B018}"/>
              </a:ext>
            </a:extLst>
          </p:cNvPr>
          <p:cNvSpPr txBox="1"/>
          <p:nvPr/>
        </p:nvSpPr>
        <p:spPr>
          <a:xfrm>
            <a:off x="6440066" y="541397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nodes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D65686A-9941-4A6F-A9EA-92A072E143B5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5130298" y="2274683"/>
            <a:ext cx="12478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CDD3ACC-F6EA-431E-8FA9-64F60831B606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5130298" y="3505955"/>
            <a:ext cx="12478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E654B87-6915-4F43-8473-A7DC55BB9B74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5130298" y="4737227"/>
            <a:ext cx="12478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8635C05-297F-4573-82E5-50A71FA29A9D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4673098" y="3963155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A381269-C4BE-4A3F-AC34-3FFE07DAAB91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4673098" y="2731883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0BE68F3-A1EE-42DC-B44D-FB7C3D987556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6835367" y="2731883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9C138A7-3C24-41D3-8017-EFC26BAB697D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6835367" y="3963155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757605E-2660-4A5D-9D70-7CEB8861FD60}"/>
              </a:ext>
            </a:extLst>
          </p:cNvPr>
          <p:cNvCxnSpPr>
            <a:cxnSpLocks/>
            <a:stCxn id="13" idx="1"/>
            <a:endCxn id="9" idx="3"/>
          </p:cNvCxnSpPr>
          <p:nvPr/>
        </p:nvCxnSpPr>
        <p:spPr>
          <a:xfrm flipH="1" flipV="1">
            <a:off x="5130298" y="3505955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30547D8-26B5-4431-968E-908166E63BD0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>
            <a:off x="5130298" y="3505955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B5100FE6-CBCD-4171-A625-C9A3A39C65A0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flipH="1" flipV="1">
            <a:off x="5130298" y="2274683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6D296573-E8A4-4186-99E3-009B7ACCB8BE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5130298" y="2274683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图形 3" descr="钱包">
            <a:extLst>
              <a:ext uri="{FF2B5EF4-FFF2-40B4-BE49-F238E27FC236}">
                <a16:creationId xmlns:a16="http://schemas.microsoft.com/office/drawing/2014/main" id="{32243B6D-FF7F-4B31-9676-94F5C6A61C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8200" y="3048755"/>
            <a:ext cx="914400" cy="914400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9AB76843-4323-487D-8F80-EC7001973A0B}"/>
              </a:ext>
            </a:extLst>
          </p:cNvPr>
          <p:cNvSpPr/>
          <p:nvPr/>
        </p:nvSpPr>
        <p:spPr>
          <a:xfrm>
            <a:off x="1935179" y="3329412"/>
            <a:ext cx="1104523" cy="353085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Transaction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1093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10DA9-CC9B-4151-AA14-5CE807A3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Bitcoin Network</a:t>
            </a:r>
            <a:endParaRPr lang="zh-CN" altLang="en-US" dirty="0"/>
          </a:p>
        </p:txBody>
      </p:sp>
      <p:pic>
        <p:nvPicPr>
          <p:cNvPr id="6" name="图形 5" descr="计算机">
            <a:extLst>
              <a:ext uri="{FF2B5EF4-FFF2-40B4-BE49-F238E27FC236}">
                <a16:creationId xmlns:a16="http://schemas.microsoft.com/office/drawing/2014/main" id="{EE04DB4D-FCE1-40EF-961A-95E5BB138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5898" y="1817483"/>
            <a:ext cx="914400" cy="914400"/>
          </a:xfrm>
          <a:prstGeom prst="rect">
            <a:avLst/>
          </a:prstGeom>
        </p:spPr>
      </p:pic>
      <p:pic>
        <p:nvPicPr>
          <p:cNvPr id="9" name="图形 8" descr="计算机">
            <a:extLst>
              <a:ext uri="{FF2B5EF4-FFF2-40B4-BE49-F238E27FC236}">
                <a16:creationId xmlns:a16="http://schemas.microsoft.com/office/drawing/2014/main" id="{57AAF00C-369A-45F8-8AC3-0E21EE9BA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5898" y="3048755"/>
            <a:ext cx="914400" cy="914400"/>
          </a:xfrm>
          <a:prstGeom prst="rect">
            <a:avLst/>
          </a:prstGeom>
        </p:spPr>
      </p:pic>
      <p:pic>
        <p:nvPicPr>
          <p:cNvPr id="10" name="图形 9" descr="计算机">
            <a:extLst>
              <a:ext uri="{FF2B5EF4-FFF2-40B4-BE49-F238E27FC236}">
                <a16:creationId xmlns:a16="http://schemas.microsoft.com/office/drawing/2014/main" id="{AE612578-6BE7-4BF9-9527-9C31AEDBD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5898" y="4280027"/>
            <a:ext cx="914400" cy="914400"/>
          </a:xfrm>
          <a:prstGeom prst="rect">
            <a:avLst/>
          </a:prstGeom>
        </p:spPr>
      </p:pic>
      <p:pic>
        <p:nvPicPr>
          <p:cNvPr id="11" name="图形 10" descr="计算机">
            <a:extLst>
              <a:ext uri="{FF2B5EF4-FFF2-40B4-BE49-F238E27FC236}">
                <a16:creationId xmlns:a16="http://schemas.microsoft.com/office/drawing/2014/main" id="{F6F206CB-10AE-48D3-BE8C-38BAD2F98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78167" y="1817483"/>
            <a:ext cx="914400" cy="914400"/>
          </a:xfrm>
          <a:prstGeom prst="rect">
            <a:avLst/>
          </a:prstGeom>
        </p:spPr>
      </p:pic>
      <p:pic>
        <p:nvPicPr>
          <p:cNvPr id="12" name="图形 11" descr="计算机">
            <a:extLst>
              <a:ext uri="{FF2B5EF4-FFF2-40B4-BE49-F238E27FC236}">
                <a16:creationId xmlns:a16="http://schemas.microsoft.com/office/drawing/2014/main" id="{503E8636-8B40-43B0-8B55-D708E91C3E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78167" y="3048755"/>
            <a:ext cx="914400" cy="914400"/>
          </a:xfrm>
          <a:prstGeom prst="rect">
            <a:avLst/>
          </a:prstGeom>
        </p:spPr>
      </p:pic>
      <p:pic>
        <p:nvPicPr>
          <p:cNvPr id="13" name="图形 12" descr="计算机">
            <a:extLst>
              <a:ext uri="{FF2B5EF4-FFF2-40B4-BE49-F238E27FC236}">
                <a16:creationId xmlns:a16="http://schemas.microsoft.com/office/drawing/2014/main" id="{0F12BA76-28CE-4AFB-B99A-CE44D6C766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78167" y="4280027"/>
            <a:ext cx="914400" cy="9144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FBD15FE-21CB-4C15-9C2D-03FD319492FA}"/>
              </a:ext>
            </a:extLst>
          </p:cNvPr>
          <p:cNvSpPr txBox="1"/>
          <p:nvPr/>
        </p:nvSpPr>
        <p:spPr>
          <a:xfrm>
            <a:off x="4248943" y="5413972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miners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B089E7-4F0D-43FB-B2DD-7B81A4E8B018}"/>
              </a:ext>
            </a:extLst>
          </p:cNvPr>
          <p:cNvSpPr txBox="1"/>
          <p:nvPr/>
        </p:nvSpPr>
        <p:spPr>
          <a:xfrm>
            <a:off x="6440066" y="541397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nodes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D65686A-9941-4A6F-A9EA-92A072E143B5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5130298" y="2274683"/>
            <a:ext cx="12478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CDD3ACC-F6EA-431E-8FA9-64F60831B606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5130298" y="3505955"/>
            <a:ext cx="12478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E654B87-6915-4F43-8473-A7DC55BB9B74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5130298" y="4737227"/>
            <a:ext cx="12478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8635C05-297F-4573-82E5-50A71FA29A9D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4673098" y="3963155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A381269-C4BE-4A3F-AC34-3FFE07DAAB91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4673098" y="2731883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0BE68F3-A1EE-42DC-B44D-FB7C3D987556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6835367" y="2731883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9C138A7-3C24-41D3-8017-EFC26BAB697D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6835367" y="3963155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757605E-2660-4A5D-9D70-7CEB8861FD60}"/>
              </a:ext>
            </a:extLst>
          </p:cNvPr>
          <p:cNvCxnSpPr>
            <a:cxnSpLocks/>
            <a:stCxn id="13" idx="1"/>
            <a:endCxn id="9" idx="3"/>
          </p:cNvCxnSpPr>
          <p:nvPr/>
        </p:nvCxnSpPr>
        <p:spPr>
          <a:xfrm flipH="1" flipV="1">
            <a:off x="5130298" y="3505955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30547D8-26B5-4431-968E-908166E63BD0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>
            <a:off x="5130298" y="3505955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B5100FE6-CBCD-4171-A625-C9A3A39C65A0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flipH="1" flipV="1">
            <a:off x="5130298" y="2274683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6D296573-E8A4-4186-99E3-009B7ACCB8BE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5130298" y="2274683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图形 3" descr="钱包">
            <a:extLst>
              <a:ext uri="{FF2B5EF4-FFF2-40B4-BE49-F238E27FC236}">
                <a16:creationId xmlns:a16="http://schemas.microsoft.com/office/drawing/2014/main" id="{32243B6D-FF7F-4B31-9676-94F5C6A61C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8200" y="3048755"/>
            <a:ext cx="914400" cy="914400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6D8A77B7-4EFE-426C-AE8D-563C1E41CC1E}"/>
              </a:ext>
            </a:extLst>
          </p:cNvPr>
          <p:cNvSpPr/>
          <p:nvPr/>
        </p:nvSpPr>
        <p:spPr>
          <a:xfrm>
            <a:off x="2749236" y="3329412"/>
            <a:ext cx="1104523" cy="353085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Transaction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2152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10DA9-CC9B-4151-AA14-5CE807A3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Bitcoin Network</a:t>
            </a:r>
            <a:endParaRPr lang="zh-CN" altLang="en-US" dirty="0"/>
          </a:p>
        </p:txBody>
      </p:sp>
      <p:pic>
        <p:nvPicPr>
          <p:cNvPr id="6" name="图形 5" descr="计算机">
            <a:extLst>
              <a:ext uri="{FF2B5EF4-FFF2-40B4-BE49-F238E27FC236}">
                <a16:creationId xmlns:a16="http://schemas.microsoft.com/office/drawing/2014/main" id="{EE04DB4D-FCE1-40EF-961A-95E5BB138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5898" y="1817483"/>
            <a:ext cx="914400" cy="914400"/>
          </a:xfrm>
          <a:prstGeom prst="rect">
            <a:avLst/>
          </a:prstGeom>
        </p:spPr>
      </p:pic>
      <p:pic>
        <p:nvPicPr>
          <p:cNvPr id="9" name="图形 8" descr="计算机">
            <a:extLst>
              <a:ext uri="{FF2B5EF4-FFF2-40B4-BE49-F238E27FC236}">
                <a16:creationId xmlns:a16="http://schemas.microsoft.com/office/drawing/2014/main" id="{57AAF00C-369A-45F8-8AC3-0E21EE9BA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5898" y="3048755"/>
            <a:ext cx="914400" cy="914400"/>
          </a:xfrm>
          <a:prstGeom prst="rect">
            <a:avLst/>
          </a:prstGeom>
        </p:spPr>
      </p:pic>
      <p:pic>
        <p:nvPicPr>
          <p:cNvPr id="10" name="图形 9" descr="计算机">
            <a:extLst>
              <a:ext uri="{FF2B5EF4-FFF2-40B4-BE49-F238E27FC236}">
                <a16:creationId xmlns:a16="http://schemas.microsoft.com/office/drawing/2014/main" id="{AE612578-6BE7-4BF9-9527-9C31AEDBD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5898" y="4280027"/>
            <a:ext cx="914400" cy="914400"/>
          </a:xfrm>
          <a:prstGeom prst="rect">
            <a:avLst/>
          </a:prstGeom>
        </p:spPr>
      </p:pic>
      <p:pic>
        <p:nvPicPr>
          <p:cNvPr id="11" name="图形 10" descr="计算机">
            <a:extLst>
              <a:ext uri="{FF2B5EF4-FFF2-40B4-BE49-F238E27FC236}">
                <a16:creationId xmlns:a16="http://schemas.microsoft.com/office/drawing/2014/main" id="{F6F206CB-10AE-48D3-BE8C-38BAD2F98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78167" y="1817483"/>
            <a:ext cx="914400" cy="914400"/>
          </a:xfrm>
          <a:prstGeom prst="rect">
            <a:avLst/>
          </a:prstGeom>
        </p:spPr>
      </p:pic>
      <p:pic>
        <p:nvPicPr>
          <p:cNvPr id="12" name="图形 11" descr="计算机">
            <a:extLst>
              <a:ext uri="{FF2B5EF4-FFF2-40B4-BE49-F238E27FC236}">
                <a16:creationId xmlns:a16="http://schemas.microsoft.com/office/drawing/2014/main" id="{503E8636-8B40-43B0-8B55-D708E91C3E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78167" y="3048755"/>
            <a:ext cx="914400" cy="914400"/>
          </a:xfrm>
          <a:prstGeom prst="rect">
            <a:avLst/>
          </a:prstGeom>
        </p:spPr>
      </p:pic>
      <p:pic>
        <p:nvPicPr>
          <p:cNvPr id="13" name="图形 12" descr="计算机">
            <a:extLst>
              <a:ext uri="{FF2B5EF4-FFF2-40B4-BE49-F238E27FC236}">
                <a16:creationId xmlns:a16="http://schemas.microsoft.com/office/drawing/2014/main" id="{0F12BA76-28CE-4AFB-B99A-CE44D6C766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78167" y="4280027"/>
            <a:ext cx="914400" cy="9144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FBD15FE-21CB-4C15-9C2D-03FD319492FA}"/>
              </a:ext>
            </a:extLst>
          </p:cNvPr>
          <p:cNvSpPr txBox="1"/>
          <p:nvPr/>
        </p:nvSpPr>
        <p:spPr>
          <a:xfrm>
            <a:off x="4248943" y="5413972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miners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B089E7-4F0D-43FB-B2DD-7B81A4E8B018}"/>
              </a:ext>
            </a:extLst>
          </p:cNvPr>
          <p:cNvSpPr txBox="1"/>
          <p:nvPr/>
        </p:nvSpPr>
        <p:spPr>
          <a:xfrm>
            <a:off x="6440066" y="541397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nodes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D65686A-9941-4A6F-A9EA-92A072E143B5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5130298" y="2274683"/>
            <a:ext cx="12478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CDD3ACC-F6EA-431E-8FA9-64F60831B606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5130298" y="3505955"/>
            <a:ext cx="12478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E654B87-6915-4F43-8473-A7DC55BB9B74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5130298" y="4737227"/>
            <a:ext cx="12478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8635C05-297F-4573-82E5-50A71FA29A9D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4673098" y="3963155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A381269-C4BE-4A3F-AC34-3FFE07DAAB91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4673098" y="2731883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0BE68F3-A1EE-42DC-B44D-FB7C3D987556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6835367" y="2731883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9C138A7-3C24-41D3-8017-EFC26BAB697D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6835367" y="3963155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757605E-2660-4A5D-9D70-7CEB8861FD60}"/>
              </a:ext>
            </a:extLst>
          </p:cNvPr>
          <p:cNvCxnSpPr>
            <a:cxnSpLocks/>
            <a:stCxn id="13" idx="1"/>
            <a:endCxn id="9" idx="3"/>
          </p:cNvCxnSpPr>
          <p:nvPr/>
        </p:nvCxnSpPr>
        <p:spPr>
          <a:xfrm flipH="1" flipV="1">
            <a:off x="5130298" y="3505955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30547D8-26B5-4431-968E-908166E63BD0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>
            <a:off x="5130298" y="3505955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B5100FE6-CBCD-4171-A625-C9A3A39C65A0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flipH="1" flipV="1">
            <a:off x="5130298" y="2274683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6D296573-E8A4-4186-99E3-009B7ACCB8BE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5130298" y="2274683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ABAA1C55-F210-4CD5-B3E3-A2343B25AD0A}"/>
              </a:ext>
            </a:extLst>
          </p:cNvPr>
          <p:cNvSpPr/>
          <p:nvPr/>
        </p:nvSpPr>
        <p:spPr>
          <a:xfrm>
            <a:off x="2749236" y="3329412"/>
            <a:ext cx="1104523" cy="353085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Transaction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形 4" descr="放大镜">
            <a:extLst>
              <a:ext uri="{FF2B5EF4-FFF2-40B4-BE49-F238E27FC236}">
                <a16:creationId xmlns:a16="http://schemas.microsoft.com/office/drawing/2014/main" id="{B9A37C98-1D2D-4FC5-A59F-B0F943B9BC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15698" y="313702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588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10DA9-CC9B-4151-AA14-5CE807A3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Bitcoin Network</a:t>
            </a:r>
            <a:endParaRPr lang="zh-CN" altLang="en-US" dirty="0"/>
          </a:p>
        </p:txBody>
      </p:sp>
      <p:pic>
        <p:nvPicPr>
          <p:cNvPr id="6" name="图形 5" descr="计算机">
            <a:extLst>
              <a:ext uri="{FF2B5EF4-FFF2-40B4-BE49-F238E27FC236}">
                <a16:creationId xmlns:a16="http://schemas.microsoft.com/office/drawing/2014/main" id="{EE04DB4D-FCE1-40EF-961A-95E5BB138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5898" y="1817483"/>
            <a:ext cx="914400" cy="914400"/>
          </a:xfrm>
          <a:prstGeom prst="rect">
            <a:avLst/>
          </a:prstGeom>
        </p:spPr>
      </p:pic>
      <p:pic>
        <p:nvPicPr>
          <p:cNvPr id="9" name="图形 8" descr="计算机">
            <a:extLst>
              <a:ext uri="{FF2B5EF4-FFF2-40B4-BE49-F238E27FC236}">
                <a16:creationId xmlns:a16="http://schemas.microsoft.com/office/drawing/2014/main" id="{57AAF00C-369A-45F8-8AC3-0E21EE9BA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5898" y="3048755"/>
            <a:ext cx="914400" cy="914400"/>
          </a:xfrm>
          <a:prstGeom prst="rect">
            <a:avLst/>
          </a:prstGeom>
        </p:spPr>
      </p:pic>
      <p:pic>
        <p:nvPicPr>
          <p:cNvPr id="10" name="图形 9" descr="计算机">
            <a:extLst>
              <a:ext uri="{FF2B5EF4-FFF2-40B4-BE49-F238E27FC236}">
                <a16:creationId xmlns:a16="http://schemas.microsoft.com/office/drawing/2014/main" id="{AE612578-6BE7-4BF9-9527-9C31AEDBD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5898" y="4280027"/>
            <a:ext cx="914400" cy="914400"/>
          </a:xfrm>
          <a:prstGeom prst="rect">
            <a:avLst/>
          </a:prstGeom>
        </p:spPr>
      </p:pic>
      <p:pic>
        <p:nvPicPr>
          <p:cNvPr id="11" name="图形 10" descr="计算机">
            <a:extLst>
              <a:ext uri="{FF2B5EF4-FFF2-40B4-BE49-F238E27FC236}">
                <a16:creationId xmlns:a16="http://schemas.microsoft.com/office/drawing/2014/main" id="{F6F206CB-10AE-48D3-BE8C-38BAD2F98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78167" y="1817483"/>
            <a:ext cx="914400" cy="914400"/>
          </a:xfrm>
          <a:prstGeom prst="rect">
            <a:avLst/>
          </a:prstGeom>
        </p:spPr>
      </p:pic>
      <p:pic>
        <p:nvPicPr>
          <p:cNvPr id="12" name="图形 11" descr="计算机">
            <a:extLst>
              <a:ext uri="{FF2B5EF4-FFF2-40B4-BE49-F238E27FC236}">
                <a16:creationId xmlns:a16="http://schemas.microsoft.com/office/drawing/2014/main" id="{503E8636-8B40-43B0-8B55-D708E91C3E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78167" y="3048755"/>
            <a:ext cx="914400" cy="914400"/>
          </a:xfrm>
          <a:prstGeom prst="rect">
            <a:avLst/>
          </a:prstGeom>
        </p:spPr>
      </p:pic>
      <p:pic>
        <p:nvPicPr>
          <p:cNvPr id="13" name="图形 12" descr="计算机">
            <a:extLst>
              <a:ext uri="{FF2B5EF4-FFF2-40B4-BE49-F238E27FC236}">
                <a16:creationId xmlns:a16="http://schemas.microsoft.com/office/drawing/2014/main" id="{0F12BA76-28CE-4AFB-B99A-CE44D6C766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78167" y="4280027"/>
            <a:ext cx="914400" cy="9144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FBD15FE-21CB-4C15-9C2D-03FD319492FA}"/>
              </a:ext>
            </a:extLst>
          </p:cNvPr>
          <p:cNvSpPr txBox="1"/>
          <p:nvPr/>
        </p:nvSpPr>
        <p:spPr>
          <a:xfrm>
            <a:off x="4248943" y="5413972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miners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B089E7-4F0D-43FB-B2DD-7B81A4E8B018}"/>
              </a:ext>
            </a:extLst>
          </p:cNvPr>
          <p:cNvSpPr txBox="1"/>
          <p:nvPr/>
        </p:nvSpPr>
        <p:spPr>
          <a:xfrm>
            <a:off x="6440066" y="541397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nodes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D65686A-9941-4A6F-A9EA-92A072E143B5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5130298" y="2274683"/>
            <a:ext cx="12478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CDD3ACC-F6EA-431E-8FA9-64F60831B606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5130298" y="3505955"/>
            <a:ext cx="12478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E654B87-6915-4F43-8473-A7DC55BB9B74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5130298" y="4737227"/>
            <a:ext cx="12478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8635C05-297F-4573-82E5-50A71FA29A9D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4673098" y="3963155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A381269-C4BE-4A3F-AC34-3FFE07DAAB91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4673098" y="2731883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0BE68F3-A1EE-42DC-B44D-FB7C3D987556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6835367" y="2731883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9C138A7-3C24-41D3-8017-EFC26BAB697D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6835367" y="3963155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757605E-2660-4A5D-9D70-7CEB8861FD60}"/>
              </a:ext>
            </a:extLst>
          </p:cNvPr>
          <p:cNvCxnSpPr>
            <a:cxnSpLocks/>
            <a:stCxn id="13" idx="1"/>
            <a:endCxn id="9" idx="3"/>
          </p:cNvCxnSpPr>
          <p:nvPr/>
        </p:nvCxnSpPr>
        <p:spPr>
          <a:xfrm flipH="1" flipV="1">
            <a:off x="5130298" y="3505955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30547D8-26B5-4431-968E-908166E63BD0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>
            <a:off x="5130298" y="3505955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B5100FE6-CBCD-4171-A625-C9A3A39C65A0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flipH="1" flipV="1">
            <a:off x="5130298" y="2274683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6D296573-E8A4-4186-99E3-009B7ACCB8BE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5130298" y="2274683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2B8EEE10-BF94-445B-9E14-146F0040AADB}"/>
              </a:ext>
            </a:extLst>
          </p:cNvPr>
          <p:cNvSpPr/>
          <p:nvPr/>
        </p:nvSpPr>
        <p:spPr>
          <a:xfrm>
            <a:off x="2749236" y="3329412"/>
            <a:ext cx="1104523" cy="353085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Transaction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形 4" descr="放大镜">
            <a:extLst>
              <a:ext uri="{FF2B5EF4-FFF2-40B4-BE49-F238E27FC236}">
                <a16:creationId xmlns:a16="http://schemas.microsoft.com/office/drawing/2014/main" id="{B9A37C98-1D2D-4FC5-A59F-B0F943B9BC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67959" y="313702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85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10DA9-CC9B-4151-AA14-5CE807A3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Bitcoin Network</a:t>
            </a:r>
            <a:endParaRPr lang="zh-CN" altLang="en-US" dirty="0"/>
          </a:p>
        </p:txBody>
      </p:sp>
      <p:pic>
        <p:nvPicPr>
          <p:cNvPr id="6" name="图形 5" descr="计算机">
            <a:extLst>
              <a:ext uri="{FF2B5EF4-FFF2-40B4-BE49-F238E27FC236}">
                <a16:creationId xmlns:a16="http://schemas.microsoft.com/office/drawing/2014/main" id="{EE04DB4D-FCE1-40EF-961A-95E5BB138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5898" y="1817483"/>
            <a:ext cx="914400" cy="914400"/>
          </a:xfrm>
          <a:prstGeom prst="rect">
            <a:avLst/>
          </a:prstGeom>
        </p:spPr>
      </p:pic>
      <p:pic>
        <p:nvPicPr>
          <p:cNvPr id="9" name="图形 8" descr="计算机">
            <a:extLst>
              <a:ext uri="{FF2B5EF4-FFF2-40B4-BE49-F238E27FC236}">
                <a16:creationId xmlns:a16="http://schemas.microsoft.com/office/drawing/2014/main" id="{57AAF00C-369A-45F8-8AC3-0E21EE9BA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5898" y="3048755"/>
            <a:ext cx="914400" cy="914400"/>
          </a:xfrm>
          <a:prstGeom prst="rect">
            <a:avLst/>
          </a:prstGeom>
        </p:spPr>
      </p:pic>
      <p:pic>
        <p:nvPicPr>
          <p:cNvPr id="10" name="图形 9" descr="计算机">
            <a:extLst>
              <a:ext uri="{FF2B5EF4-FFF2-40B4-BE49-F238E27FC236}">
                <a16:creationId xmlns:a16="http://schemas.microsoft.com/office/drawing/2014/main" id="{AE612578-6BE7-4BF9-9527-9C31AEDBD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5898" y="4280027"/>
            <a:ext cx="914400" cy="914400"/>
          </a:xfrm>
          <a:prstGeom prst="rect">
            <a:avLst/>
          </a:prstGeom>
        </p:spPr>
      </p:pic>
      <p:pic>
        <p:nvPicPr>
          <p:cNvPr id="11" name="图形 10" descr="计算机">
            <a:extLst>
              <a:ext uri="{FF2B5EF4-FFF2-40B4-BE49-F238E27FC236}">
                <a16:creationId xmlns:a16="http://schemas.microsoft.com/office/drawing/2014/main" id="{F6F206CB-10AE-48D3-BE8C-38BAD2F98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78167" y="1817483"/>
            <a:ext cx="914400" cy="914400"/>
          </a:xfrm>
          <a:prstGeom prst="rect">
            <a:avLst/>
          </a:prstGeom>
        </p:spPr>
      </p:pic>
      <p:pic>
        <p:nvPicPr>
          <p:cNvPr id="12" name="图形 11" descr="计算机">
            <a:extLst>
              <a:ext uri="{FF2B5EF4-FFF2-40B4-BE49-F238E27FC236}">
                <a16:creationId xmlns:a16="http://schemas.microsoft.com/office/drawing/2014/main" id="{503E8636-8B40-43B0-8B55-D708E91C3E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78167" y="3048755"/>
            <a:ext cx="914400" cy="914400"/>
          </a:xfrm>
          <a:prstGeom prst="rect">
            <a:avLst/>
          </a:prstGeom>
        </p:spPr>
      </p:pic>
      <p:pic>
        <p:nvPicPr>
          <p:cNvPr id="13" name="图形 12" descr="计算机">
            <a:extLst>
              <a:ext uri="{FF2B5EF4-FFF2-40B4-BE49-F238E27FC236}">
                <a16:creationId xmlns:a16="http://schemas.microsoft.com/office/drawing/2014/main" id="{0F12BA76-28CE-4AFB-B99A-CE44D6C766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78167" y="4280027"/>
            <a:ext cx="914400" cy="9144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FBD15FE-21CB-4C15-9C2D-03FD319492FA}"/>
              </a:ext>
            </a:extLst>
          </p:cNvPr>
          <p:cNvSpPr txBox="1"/>
          <p:nvPr/>
        </p:nvSpPr>
        <p:spPr>
          <a:xfrm>
            <a:off x="4248943" y="5413972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miners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B089E7-4F0D-43FB-B2DD-7B81A4E8B018}"/>
              </a:ext>
            </a:extLst>
          </p:cNvPr>
          <p:cNvSpPr txBox="1"/>
          <p:nvPr/>
        </p:nvSpPr>
        <p:spPr>
          <a:xfrm>
            <a:off x="6440066" y="541397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nodes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D65686A-9941-4A6F-A9EA-92A072E143B5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5130298" y="2274683"/>
            <a:ext cx="12478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CDD3ACC-F6EA-431E-8FA9-64F60831B606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5130298" y="3505955"/>
            <a:ext cx="12478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E654B87-6915-4F43-8473-A7DC55BB9B74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5130298" y="4737227"/>
            <a:ext cx="12478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8635C05-297F-4573-82E5-50A71FA29A9D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4673098" y="3963155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A381269-C4BE-4A3F-AC34-3FFE07DAAB91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4673098" y="2731883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0BE68F3-A1EE-42DC-B44D-FB7C3D987556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6835367" y="2731883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9C138A7-3C24-41D3-8017-EFC26BAB697D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6835367" y="3963155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757605E-2660-4A5D-9D70-7CEB8861FD60}"/>
              </a:ext>
            </a:extLst>
          </p:cNvPr>
          <p:cNvCxnSpPr>
            <a:cxnSpLocks/>
            <a:stCxn id="13" idx="1"/>
            <a:endCxn id="9" idx="3"/>
          </p:cNvCxnSpPr>
          <p:nvPr/>
        </p:nvCxnSpPr>
        <p:spPr>
          <a:xfrm flipH="1" flipV="1">
            <a:off x="5130298" y="3505955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30547D8-26B5-4431-968E-908166E63BD0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>
            <a:off x="5130298" y="3505955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B5100FE6-CBCD-4171-A625-C9A3A39C65A0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flipH="1" flipV="1">
            <a:off x="5130298" y="2274683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6D296573-E8A4-4186-99E3-009B7ACCB8BE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5130298" y="2274683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2B8EEE10-BF94-445B-9E14-146F0040AADB}"/>
              </a:ext>
            </a:extLst>
          </p:cNvPr>
          <p:cNvSpPr/>
          <p:nvPr/>
        </p:nvSpPr>
        <p:spPr>
          <a:xfrm>
            <a:off x="2749236" y="3329412"/>
            <a:ext cx="1104523" cy="3530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Transaction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B19983D-AEBE-41EE-8A1D-0F76A65F64FC}"/>
              </a:ext>
            </a:extLst>
          </p:cNvPr>
          <p:cNvSpPr/>
          <p:nvPr/>
        </p:nvSpPr>
        <p:spPr>
          <a:xfrm>
            <a:off x="2749235" y="3331676"/>
            <a:ext cx="1104523" cy="3530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Transaction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1D9E6D6-2A13-4911-BEE2-9F8E89529E7F}"/>
              </a:ext>
            </a:extLst>
          </p:cNvPr>
          <p:cNvSpPr/>
          <p:nvPr/>
        </p:nvSpPr>
        <p:spPr>
          <a:xfrm>
            <a:off x="2749234" y="3329412"/>
            <a:ext cx="1104523" cy="3530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Transaction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8493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10DA9-CC9B-4151-AA14-5CE807A3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Bitcoin Network</a:t>
            </a:r>
            <a:endParaRPr lang="zh-CN" altLang="en-US" dirty="0"/>
          </a:p>
        </p:txBody>
      </p:sp>
      <p:pic>
        <p:nvPicPr>
          <p:cNvPr id="6" name="图形 5" descr="计算机">
            <a:extLst>
              <a:ext uri="{FF2B5EF4-FFF2-40B4-BE49-F238E27FC236}">
                <a16:creationId xmlns:a16="http://schemas.microsoft.com/office/drawing/2014/main" id="{EE04DB4D-FCE1-40EF-961A-95E5BB138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5898" y="1817483"/>
            <a:ext cx="914400" cy="914400"/>
          </a:xfrm>
          <a:prstGeom prst="rect">
            <a:avLst/>
          </a:prstGeom>
        </p:spPr>
      </p:pic>
      <p:pic>
        <p:nvPicPr>
          <p:cNvPr id="9" name="图形 8" descr="计算机">
            <a:extLst>
              <a:ext uri="{FF2B5EF4-FFF2-40B4-BE49-F238E27FC236}">
                <a16:creationId xmlns:a16="http://schemas.microsoft.com/office/drawing/2014/main" id="{57AAF00C-369A-45F8-8AC3-0E21EE9BA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5898" y="3048755"/>
            <a:ext cx="914400" cy="914400"/>
          </a:xfrm>
          <a:prstGeom prst="rect">
            <a:avLst/>
          </a:prstGeom>
        </p:spPr>
      </p:pic>
      <p:pic>
        <p:nvPicPr>
          <p:cNvPr id="10" name="图形 9" descr="计算机">
            <a:extLst>
              <a:ext uri="{FF2B5EF4-FFF2-40B4-BE49-F238E27FC236}">
                <a16:creationId xmlns:a16="http://schemas.microsoft.com/office/drawing/2014/main" id="{AE612578-6BE7-4BF9-9527-9C31AEDBD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5898" y="4280027"/>
            <a:ext cx="914400" cy="914400"/>
          </a:xfrm>
          <a:prstGeom prst="rect">
            <a:avLst/>
          </a:prstGeom>
        </p:spPr>
      </p:pic>
      <p:pic>
        <p:nvPicPr>
          <p:cNvPr id="11" name="图形 10" descr="计算机">
            <a:extLst>
              <a:ext uri="{FF2B5EF4-FFF2-40B4-BE49-F238E27FC236}">
                <a16:creationId xmlns:a16="http://schemas.microsoft.com/office/drawing/2014/main" id="{F6F206CB-10AE-48D3-BE8C-38BAD2F98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78167" y="1817483"/>
            <a:ext cx="914400" cy="914400"/>
          </a:xfrm>
          <a:prstGeom prst="rect">
            <a:avLst/>
          </a:prstGeom>
        </p:spPr>
      </p:pic>
      <p:pic>
        <p:nvPicPr>
          <p:cNvPr id="12" name="图形 11" descr="计算机">
            <a:extLst>
              <a:ext uri="{FF2B5EF4-FFF2-40B4-BE49-F238E27FC236}">
                <a16:creationId xmlns:a16="http://schemas.microsoft.com/office/drawing/2014/main" id="{503E8636-8B40-43B0-8B55-D708E91C3E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78167" y="3048755"/>
            <a:ext cx="914400" cy="914400"/>
          </a:xfrm>
          <a:prstGeom prst="rect">
            <a:avLst/>
          </a:prstGeom>
        </p:spPr>
      </p:pic>
      <p:pic>
        <p:nvPicPr>
          <p:cNvPr id="13" name="图形 12" descr="计算机">
            <a:extLst>
              <a:ext uri="{FF2B5EF4-FFF2-40B4-BE49-F238E27FC236}">
                <a16:creationId xmlns:a16="http://schemas.microsoft.com/office/drawing/2014/main" id="{0F12BA76-28CE-4AFB-B99A-CE44D6C766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78167" y="4280027"/>
            <a:ext cx="914400" cy="9144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FBD15FE-21CB-4C15-9C2D-03FD319492FA}"/>
              </a:ext>
            </a:extLst>
          </p:cNvPr>
          <p:cNvSpPr txBox="1"/>
          <p:nvPr/>
        </p:nvSpPr>
        <p:spPr>
          <a:xfrm>
            <a:off x="4248943" y="5413972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miners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B089E7-4F0D-43FB-B2DD-7B81A4E8B018}"/>
              </a:ext>
            </a:extLst>
          </p:cNvPr>
          <p:cNvSpPr txBox="1"/>
          <p:nvPr/>
        </p:nvSpPr>
        <p:spPr>
          <a:xfrm>
            <a:off x="6440066" y="541397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nodes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D65686A-9941-4A6F-A9EA-92A072E143B5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5130298" y="2274683"/>
            <a:ext cx="12478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CDD3ACC-F6EA-431E-8FA9-64F60831B606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5130298" y="3505955"/>
            <a:ext cx="12478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E654B87-6915-4F43-8473-A7DC55BB9B74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5130298" y="4737227"/>
            <a:ext cx="12478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8635C05-297F-4573-82E5-50A71FA29A9D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4673098" y="3963155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A381269-C4BE-4A3F-AC34-3FFE07DAAB91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4673098" y="2731883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0BE68F3-A1EE-42DC-B44D-FB7C3D987556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6835367" y="2731883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9C138A7-3C24-41D3-8017-EFC26BAB697D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6835367" y="3963155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757605E-2660-4A5D-9D70-7CEB8861FD60}"/>
              </a:ext>
            </a:extLst>
          </p:cNvPr>
          <p:cNvCxnSpPr>
            <a:cxnSpLocks/>
            <a:stCxn id="13" idx="1"/>
            <a:endCxn id="9" idx="3"/>
          </p:cNvCxnSpPr>
          <p:nvPr/>
        </p:nvCxnSpPr>
        <p:spPr>
          <a:xfrm flipH="1" flipV="1">
            <a:off x="5130298" y="3505955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30547D8-26B5-4431-968E-908166E63BD0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>
            <a:off x="5130298" y="3505955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B5100FE6-CBCD-4171-A625-C9A3A39C65A0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flipH="1" flipV="1">
            <a:off x="5130298" y="2274683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6D296573-E8A4-4186-99E3-009B7ACCB8BE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5130298" y="2274683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2B8EEE10-BF94-445B-9E14-146F0040AADB}"/>
              </a:ext>
            </a:extLst>
          </p:cNvPr>
          <p:cNvSpPr/>
          <p:nvPr/>
        </p:nvSpPr>
        <p:spPr>
          <a:xfrm>
            <a:off x="2749236" y="3329412"/>
            <a:ext cx="1104523" cy="3530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Transaction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B19983D-AEBE-41EE-8A1D-0F76A65F64FC}"/>
              </a:ext>
            </a:extLst>
          </p:cNvPr>
          <p:cNvSpPr/>
          <p:nvPr/>
        </p:nvSpPr>
        <p:spPr>
          <a:xfrm>
            <a:off x="2749234" y="4560684"/>
            <a:ext cx="1104523" cy="3530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Transaction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1D9E6D6-2A13-4911-BEE2-9F8E89529E7F}"/>
              </a:ext>
            </a:extLst>
          </p:cNvPr>
          <p:cNvSpPr/>
          <p:nvPr/>
        </p:nvSpPr>
        <p:spPr>
          <a:xfrm>
            <a:off x="2749235" y="2098140"/>
            <a:ext cx="1104523" cy="3530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Transaction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9658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形 11" descr="计算机">
            <a:extLst>
              <a:ext uri="{FF2B5EF4-FFF2-40B4-BE49-F238E27FC236}">
                <a16:creationId xmlns:a16="http://schemas.microsoft.com/office/drawing/2014/main" id="{78733217-DBAB-43F9-9AFD-B39473311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1488" y="1652981"/>
            <a:ext cx="594220" cy="594220"/>
          </a:xfrm>
          <a:prstGeom prst="rect">
            <a:avLst/>
          </a:prstGeom>
        </p:spPr>
      </p:pic>
      <p:pic>
        <p:nvPicPr>
          <p:cNvPr id="13" name="图形 12" descr="计算机">
            <a:extLst>
              <a:ext uri="{FF2B5EF4-FFF2-40B4-BE49-F238E27FC236}">
                <a16:creationId xmlns:a16="http://schemas.microsoft.com/office/drawing/2014/main" id="{B8C40F04-30FA-4B7A-A29F-A584B4E96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2265" y="4550329"/>
            <a:ext cx="594220" cy="594220"/>
          </a:xfrm>
          <a:prstGeom prst="rect">
            <a:avLst/>
          </a:prstGeom>
        </p:spPr>
      </p:pic>
      <p:pic>
        <p:nvPicPr>
          <p:cNvPr id="14" name="图形 13" descr="计算机">
            <a:extLst>
              <a:ext uri="{FF2B5EF4-FFF2-40B4-BE49-F238E27FC236}">
                <a16:creationId xmlns:a16="http://schemas.microsoft.com/office/drawing/2014/main" id="{E67F4B6F-C2ED-4BC1-92FA-9DCF594DE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6634" y="1652981"/>
            <a:ext cx="594220" cy="594220"/>
          </a:xfrm>
          <a:prstGeom prst="rect">
            <a:avLst/>
          </a:prstGeom>
        </p:spPr>
      </p:pic>
      <p:pic>
        <p:nvPicPr>
          <p:cNvPr id="15" name="图形 14" descr="计算机">
            <a:extLst>
              <a:ext uri="{FF2B5EF4-FFF2-40B4-BE49-F238E27FC236}">
                <a16:creationId xmlns:a16="http://schemas.microsoft.com/office/drawing/2014/main" id="{C76A4CEC-240E-4026-AC87-4709FC9FA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6832" y="5144549"/>
            <a:ext cx="594220" cy="594220"/>
          </a:xfrm>
          <a:prstGeom prst="rect">
            <a:avLst/>
          </a:prstGeom>
        </p:spPr>
      </p:pic>
      <p:pic>
        <p:nvPicPr>
          <p:cNvPr id="16" name="图形 15" descr="计算机">
            <a:extLst>
              <a:ext uri="{FF2B5EF4-FFF2-40B4-BE49-F238E27FC236}">
                <a16:creationId xmlns:a16="http://schemas.microsoft.com/office/drawing/2014/main" id="{7C31CB57-203B-4561-9F34-5DDB70C84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3839" y="3590837"/>
            <a:ext cx="594220" cy="594220"/>
          </a:xfrm>
          <a:prstGeom prst="rect">
            <a:avLst/>
          </a:prstGeom>
        </p:spPr>
      </p:pic>
      <p:sp>
        <p:nvSpPr>
          <p:cNvPr id="37" name="标题 1">
            <a:extLst>
              <a:ext uri="{FF2B5EF4-FFF2-40B4-BE49-F238E27FC236}">
                <a16:creationId xmlns:a16="http://schemas.microsoft.com/office/drawing/2014/main" id="{B467BB1D-E33A-4595-8B9B-E090006D0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Nodes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662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10DA9-CC9B-4151-AA14-5CE807A3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Bitcoin Network</a:t>
            </a:r>
            <a:endParaRPr lang="zh-CN" altLang="en-US" dirty="0"/>
          </a:p>
        </p:txBody>
      </p:sp>
      <p:pic>
        <p:nvPicPr>
          <p:cNvPr id="6" name="图形 5" descr="计算机">
            <a:extLst>
              <a:ext uri="{FF2B5EF4-FFF2-40B4-BE49-F238E27FC236}">
                <a16:creationId xmlns:a16="http://schemas.microsoft.com/office/drawing/2014/main" id="{EE04DB4D-FCE1-40EF-961A-95E5BB138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5898" y="1817483"/>
            <a:ext cx="914400" cy="914400"/>
          </a:xfrm>
          <a:prstGeom prst="rect">
            <a:avLst/>
          </a:prstGeom>
        </p:spPr>
      </p:pic>
      <p:pic>
        <p:nvPicPr>
          <p:cNvPr id="9" name="图形 8" descr="计算机">
            <a:extLst>
              <a:ext uri="{FF2B5EF4-FFF2-40B4-BE49-F238E27FC236}">
                <a16:creationId xmlns:a16="http://schemas.microsoft.com/office/drawing/2014/main" id="{57AAF00C-369A-45F8-8AC3-0E21EE9BA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5898" y="3048755"/>
            <a:ext cx="914400" cy="914400"/>
          </a:xfrm>
          <a:prstGeom prst="rect">
            <a:avLst/>
          </a:prstGeom>
        </p:spPr>
      </p:pic>
      <p:pic>
        <p:nvPicPr>
          <p:cNvPr id="10" name="图形 9" descr="计算机">
            <a:extLst>
              <a:ext uri="{FF2B5EF4-FFF2-40B4-BE49-F238E27FC236}">
                <a16:creationId xmlns:a16="http://schemas.microsoft.com/office/drawing/2014/main" id="{AE612578-6BE7-4BF9-9527-9C31AEDBD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5898" y="4280027"/>
            <a:ext cx="914400" cy="914400"/>
          </a:xfrm>
          <a:prstGeom prst="rect">
            <a:avLst/>
          </a:prstGeom>
        </p:spPr>
      </p:pic>
      <p:pic>
        <p:nvPicPr>
          <p:cNvPr id="11" name="图形 10" descr="计算机">
            <a:extLst>
              <a:ext uri="{FF2B5EF4-FFF2-40B4-BE49-F238E27FC236}">
                <a16:creationId xmlns:a16="http://schemas.microsoft.com/office/drawing/2014/main" id="{F6F206CB-10AE-48D3-BE8C-38BAD2F98B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8167" y="1817483"/>
            <a:ext cx="914400" cy="914400"/>
          </a:xfrm>
          <a:prstGeom prst="rect">
            <a:avLst/>
          </a:prstGeom>
        </p:spPr>
      </p:pic>
      <p:pic>
        <p:nvPicPr>
          <p:cNvPr id="12" name="图形 11" descr="计算机">
            <a:extLst>
              <a:ext uri="{FF2B5EF4-FFF2-40B4-BE49-F238E27FC236}">
                <a16:creationId xmlns:a16="http://schemas.microsoft.com/office/drawing/2014/main" id="{503E8636-8B40-43B0-8B55-D708E91C3E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8167" y="3048755"/>
            <a:ext cx="914400" cy="914400"/>
          </a:xfrm>
          <a:prstGeom prst="rect">
            <a:avLst/>
          </a:prstGeom>
        </p:spPr>
      </p:pic>
      <p:pic>
        <p:nvPicPr>
          <p:cNvPr id="13" name="图形 12" descr="计算机">
            <a:extLst>
              <a:ext uri="{FF2B5EF4-FFF2-40B4-BE49-F238E27FC236}">
                <a16:creationId xmlns:a16="http://schemas.microsoft.com/office/drawing/2014/main" id="{0F12BA76-28CE-4AFB-B99A-CE44D6C766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8167" y="4280027"/>
            <a:ext cx="914400" cy="9144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FBD15FE-21CB-4C15-9C2D-03FD319492FA}"/>
              </a:ext>
            </a:extLst>
          </p:cNvPr>
          <p:cNvSpPr txBox="1"/>
          <p:nvPr/>
        </p:nvSpPr>
        <p:spPr>
          <a:xfrm>
            <a:off x="4248943" y="5413972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miners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B089E7-4F0D-43FB-B2DD-7B81A4E8B018}"/>
              </a:ext>
            </a:extLst>
          </p:cNvPr>
          <p:cNvSpPr txBox="1"/>
          <p:nvPr/>
        </p:nvSpPr>
        <p:spPr>
          <a:xfrm>
            <a:off x="6440066" y="541397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nodes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D65686A-9941-4A6F-A9EA-92A072E143B5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5130298" y="2274683"/>
            <a:ext cx="12478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CDD3ACC-F6EA-431E-8FA9-64F60831B606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5130298" y="3505955"/>
            <a:ext cx="12478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E654B87-6915-4F43-8473-A7DC55BB9B74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5130298" y="4737227"/>
            <a:ext cx="12478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8635C05-297F-4573-82E5-50A71FA29A9D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4673098" y="3963155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A381269-C4BE-4A3F-AC34-3FFE07DAAB91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4673098" y="2731883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0BE68F3-A1EE-42DC-B44D-FB7C3D987556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6835367" y="2731883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9C138A7-3C24-41D3-8017-EFC26BAB697D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6835367" y="3963155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757605E-2660-4A5D-9D70-7CEB8861FD60}"/>
              </a:ext>
            </a:extLst>
          </p:cNvPr>
          <p:cNvCxnSpPr>
            <a:cxnSpLocks/>
            <a:stCxn id="13" idx="1"/>
            <a:endCxn id="9" idx="3"/>
          </p:cNvCxnSpPr>
          <p:nvPr/>
        </p:nvCxnSpPr>
        <p:spPr>
          <a:xfrm flipH="1" flipV="1">
            <a:off x="5130298" y="3505955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30547D8-26B5-4431-968E-908166E63BD0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>
            <a:off x="5130298" y="3505955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B5100FE6-CBCD-4171-A625-C9A3A39C65A0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flipH="1" flipV="1">
            <a:off x="5130298" y="2274683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6D296573-E8A4-4186-99E3-009B7ACCB8BE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5130298" y="2274683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2B8EEE10-BF94-445B-9E14-146F0040AADB}"/>
              </a:ext>
            </a:extLst>
          </p:cNvPr>
          <p:cNvSpPr/>
          <p:nvPr/>
        </p:nvSpPr>
        <p:spPr>
          <a:xfrm>
            <a:off x="2749236" y="3329412"/>
            <a:ext cx="1104523" cy="3530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Transaction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0033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10DA9-CC9B-4151-AA14-5CE807A3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Bitcoin Network</a:t>
            </a:r>
            <a:endParaRPr lang="zh-CN" altLang="en-US" dirty="0"/>
          </a:p>
        </p:txBody>
      </p:sp>
      <p:pic>
        <p:nvPicPr>
          <p:cNvPr id="6" name="图形 5" descr="计算机">
            <a:extLst>
              <a:ext uri="{FF2B5EF4-FFF2-40B4-BE49-F238E27FC236}">
                <a16:creationId xmlns:a16="http://schemas.microsoft.com/office/drawing/2014/main" id="{EE04DB4D-FCE1-40EF-961A-95E5BB138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5898" y="1817483"/>
            <a:ext cx="914400" cy="914400"/>
          </a:xfrm>
          <a:prstGeom prst="rect">
            <a:avLst/>
          </a:prstGeom>
        </p:spPr>
      </p:pic>
      <p:pic>
        <p:nvPicPr>
          <p:cNvPr id="9" name="图形 8" descr="计算机">
            <a:extLst>
              <a:ext uri="{FF2B5EF4-FFF2-40B4-BE49-F238E27FC236}">
                <a16:creationId xmlns:a16="http://schemas.microsoft.com/office/drawing/2014/main" id="{57AAF00C-369A-45F8-8AC3-0E21EE9BA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5898" y="3048755"/>
            <a:ext cx="914400" cy="914400"/>
          </a:xfrm>
          <a:prstGeom prst="rect">
            <a:avLst/>
          </a:prstGeom>
        </p:spPr>
      </p:pic>
      <p:pic>
        <p:nvPicPr>
          <p:cNvPr id="10" name="图形 9" descr="计算机">
            <a:extLst>
              <a:ext uri="{FF2B5EF4-FFF2-40B4-BE49-F238E27FC236}">
                <a16:creationId xmlns:a16="http://schemas.microsoft.com/office/drawing/2014/main" id="{AE612578-6BE7-4BF9-9527-9C31AEDBD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5898" y="4280027"/>
            <a:ext cx="914400" cy="914400"/>
          </a:xfrm>
          <a:prstGeom prst="rect">
            <a:avLst/>
          </a:prstGeom>
        </p:spPr>
      </p:pic>
      <p:pic>
        <p:nvPicPr>
          <p:cNvPr id="11" name="图形 10" descr="计算机">
            <a:extLst>
              <a:ext uri="{FF2B5EF4-FFF2-40B4-BE49-F238E27FC236}">
                <a16:creationId xmlns:a16="http://schemas.microsoft.com/office/drawing/2014/main" id="{F6F206CB-10AE-48D3-BE8C-38BAD2F98B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8167" y="1817483"/>
            <a:ext cx="914400" cy="914400"/>
          </a:xfrm>
          <a:prstGeom prst="rect">
            <a:avLst/>
          </a:prstGeom>
        </p:spPr>
      </p:pic>
      <p:pic>
        <p:nvPicPr>
          <p:cNvPr id="12" name="图形 11" descr="计算机">
            <a:extLst>
              <a:ext uri="{FF2B5EF4-FFF2-40B4-BE49-F238E27FC236}">
                <a16:creationId xmlns:a16="http://schemas.microsoft.com/office/drawing/2014/main" id="{503E8636-8B40-43B0-8B55-D708E91C3E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8167" y="3048755"/>
            <a:ext cx="914400" cy="914400"/>
          </a:xfrm>
          <a:prstGeom prst="rect">
            <a:avLst/>
          </a:prstGeom>
        </p:spPr>
      </p:pic>
      <p:pic>
        <p:nvPicPr>
          <p:cNvPr id="13" name="图形 12" descr="计算机">
            <a:extLst>
              <a:ext uri="{FF2B5EF4-FFF2-40B4-BE49-F238E27FC236}">
                <a16:creationId xmlns:a16="http://schemas.microsoft.com/office/drawing/2014/main" id="{0F12BA76-28CE-4AFB-B99A-CE44D6C766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8167" y="4280027"/>
            <a:ext cx="914400" cy="9144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FBD15FE-21CB-4C15-9C2D-03FD319492FA}"/>
              </a:ext>
            </a:extLst>
          </p:cNvPr>
          <p:cNvSpPr txBox="1"/>
          <p:nvPr/>
        </p:nvSpPr>
        <p:spPr>
          <a:xfrm>
            <a:off x="4248943" y="5413972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miners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B089E7-4F0D-43FB-B2DD-7B81A4E8B018}"/>
              </a:ext>
            </a:extLst>
          </p:cNvPr>
          <p:cNvSpPr txBox="1"/>
          <p:nvPr/>
        </p:nvSpPr>
        <p:spPr>
          <a:xfrm>
            <a:off x="6440066" y="541397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nodes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D65686A-9941-4A6F-A9EA-92A072E143B5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5130298" y="2274683"/>
            <a:ext cx="12478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CDD3ACC-F6EA-431E-8FA9-64F60831B606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5130298" y="3505955"/>
            <a:ext cx="12478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E654B87-6915-4F43-8473-A7DC55BB9B74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5130298" y="4737227"/>
            <a:ext cx="12478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8635C05-297F-4573-82E5-50A71FA29A9D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4673098" y="3963155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A381269-C4BE-4A3F-AC34-3FFE07DAAB91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4673098" y="2731883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0BE68F3-A1EE-42DC-B44D-FB7C3D987556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6835367" y="2731883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9C138A7-3C24-41D3-8017-EFC26BAB697D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6835367" y="3963155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757605E-2660-4A5D-9D70-7CEB8861FD60}"/>
              </a:ext>
            </a:extLst>
          </p:cNvPr>
          <p:cNvCxnSpPr>
            <a:cxnSpLocks/>
            <a:stCxn id="13" idx="1"/>
            <a:endCxn id="9" idx="3"/>
          </p:cNvCxnSpPr>
          <p:nvPr/>
        </p:nvCxnSpPr>
        <p:spPr>
          <a:xfrm flipH="1" flipV="1">
            <a:off x="5130298" y="3505955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30547D8-26B5-4431-968E-908166E63BD0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>
            <a:off x="5130298" y="3505955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B5100FE6-CBCD-4171-A625-C9A3A39C65A0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flipH="1" flipV="1">
            <a:off x="5130298" y="2274683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6D296573-E8A4-4186-99E3-009B7ACCB8BE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5130298" y="2274683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对话气泡: 矩形 28">
            <a:extLst>
              <a:ext uri="{FF2B5EF4-FFF2-40B4-BE49-F238E27FC236}">
                <a16:creationId xmlns:a16="http://schemas.microsoft.com/office/drawing/2014/main" id="{AB9EEC87-F952-4E51-BD76-757776EFFE83}"/>
              </a:ext>
            </a:extLst>
          </p:cNvPr>
          <p:cNvSpPr/>
          <p:nvPr/>
        </p:nvSpPr>
        <p:spPr>
          <a:xfrm>
            <a:off x="671478" y="2274682"/>
            <a:ext cx="2920485" cy="2462545"/>
          </a:xfrm>
          <a:prstGeom prst="wedgeRectCallout">
            <a:avLst>
              <a:gd name="adj1" fmla="val 70468"/>
              <a:gd name="adj2" fmla="val -7307"/>
            </a:avLst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8B04537-7CBD-40F6-BE54-D1A7F0CDC3B7}"/>
              </a:ext>
            </a:extLst>
          </p:cNvPr>
          <p:cNvSpPr/>
          <p:nvPr/>
        </p:nvSpPr>
        <p:spPr>
          <a:xfrm>
            <a:off x="847267" y="2421800"/>
            <a:ext cx="2589291" cy="19238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B8EEE10-BF94-445B-9E14-146F0040AADB}"/>
              </a:ext>
            </a:extLst>
          </p:cNvPr>
          <p:cNvSpPr/>
          <p:nvPr/>
        </p:nvSpPr>
        <p:spPr>
          <a:xfrm>
            <a:off x="2173150" y="3386696"/>
            <a:ext cx="1104523" cy="3530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Transaction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C799FB-B714-4806-A9C7-3A7FD2528826}"/>
              </a:ext>
            </a:extLst>
          </p:cNvPr>
          <p:cNvSpPr txBox="1"/>
          <p:nvPr/>
        </p:nvSpPr>
        <p:spPr>
          <a:xfrm>
            <a:off x="847267" y="2483913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Mempool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7C6220-0B64-4811-B92D-57D26F89BFE6}"/>
              </a:ext>
            </a:extLst>
          </p:cNvPr>
          <p:cNvSpPr/>
          <p:nvPr/>
        </p:nvSpPr>
        <p:spPr>
          <a:xfrm>
            <a:off x="957948" y="2919024"/>
            <a:ext cx="1104523" cy="3530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Transaction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0909F83-57A6-4419-A26D-B835CB25DED0}"/>
              </a:ext>
            </a:extLst>
          </p:cNvPr>
          <p:cNvSpPr/>
          <p:nvPr/>
        </p:nvSpPr>
        <p:spPr>
          <a:xfrm>
            <a:off x="957947" y="3386697"/>
            <a:ext cx="1104523" cy="3530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Transaction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7192BB1-7C6F-4B7F-89B6-822F8284A01F}"/>
              </a:ext>
            </a:extLst>
          </p:cNvPr>
          <p:cNvSpPr/>
          <p:nvPr/>
        </p:nvSpPr>
        <p:spPr>
          <a:xfrm>
            <a:off x="957946" y="3829966"/>
            <a:ext cx="1104523" cy="3530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Transaction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0B93CCF-D9EE-43F5-B192-9142D38F1FBB}"/>
              </a:ext>
            </a:extLst>
          </p:cNvPr>
          <p:cNvSpPr/>
          <p:nvPr/>
        </p:nvSpPr>
        <p:spPr>
          <a:xfrm>
            <a:off x="2177314" y="2919024"/>
            <a:ext cx="1104523" cy="3530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Transaction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3041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10DA9-CC9B-4151-AA14-5CE807A3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Bitcoin Network</a:t>
            </a:r>
            <a:endParaRPr lang="zh-CN" altLang="en-US" dirty="0"/>
          </a:p>
        </p:txBody>
      </p:sp>
      <p:pic>
        <p:nvPicPr>
          <p:cNvPr id="6" name="图形 5" descr="计算机">
            <a:extLst>
              <a:ext uri="{FF2B5EF4-FFF2-40B4-BE49-F238E27FC236}">
                <a16:creationId xmlns:a16="http://schemas.microsoft.com/office/drawing/2014/main" id="{EE04DB4D-FCE1-40EF-961A-95E5BB138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5898" y="1817483"/>
            <a:ext cx="914400" cy="914400"/>
          </a:xfrm>
          <a:prstGeom prst="rect">
            <a:avLst/>
          </a:prstGeom>
        </p:spPr>
      </p:pic>
      <p:pic>
        <p:nvPicPr>
          <p:cNvPr id="9" name="图形 8" descr="计算机">
            <a:extLst>
              <a:ext uri="{FF2B5EF4-FFF2-40B4-BE49-F238E27FC236}">
                <a16:creationId xmlns:a16="http://schemas.microsoft.com/office/drawing/2014/main" id="{57AAF00C-369A-45F8-8AC3-0E21EE9BA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5898" y="3048755"/>
            <a:ext cx="914400" cy="914400"/>
          </a:xfrm>
          <a:prstGeom prst="rect">
            <a:avLst/>
          </a:prstGeom>
        </p:spPr>
      </p:pic>
      <p:pic>
        <p:nvPicPr>
          <p:cNvPr id="10" name="图形 9" descr="计算机">
            <a:extLst>
              <a:ext uri="{FF2B5EF4-FFF2-40B4-BE49-F238E27FC236}">
                <a16:creationId xmlns:a16="http://schemas.microsoft.com/office/drawing/2014/main" id="{AE612578-6BE7-4BF9-9527-9C31AEDBD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5898" y="4280027"/>
            <a:ext cx="914400" cy="914400"/>
          </a:xfrm>
          <a:prstGeom prst="rect">
            <a:avLst/>
          </a:prstGeom>
        </p:spPr>
      </p:pic>
      <p:pic>
        <p:nvPicPr>
          <p:cNvPr id="11" name="图形 10" descr="计算机">
            <a:extLst>
              <a:ext uri="{FF2B5EF4-FFF2-40B4-BE49-F238E27FC236}">
                <a16:creationId xmlns:a16="http://schemas.microsoft.com/office/drawing/2014/main" id="{F6F206CB-10AE-48D3-BE8C-38BAD2F98B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8167" y="1817483"/>
            <a:ext cx="914400" cy="914400"/>
          </a:xfrm>
          <a:prstGeom prst="rect">
            <a:avLst/>
          </a:prstGeom>
        </p:spPr>
      </p:pic>
      <p:pic>
        <p:nvPicPr>
          <p:cNvPr id="12" name="图形 11" descr="计算机">
            <a:extLst>
              <a:ext uri="{FF2B5EF4-FFF2-40B4-BE49-F238E27FC236}">
                <a16:creationId xmlns:a16="http://schemas.microsoft.com/office/drawing/2014/main" id="{503E8636-8B40-43B0-8B55-D708E91C3E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8167" y="3048755"/>
            <a:ext cx="914400" cy="914400"/>
          </a:xfrm>
          <a:prstGeom prst="rect">
            <a:avLst/>
          </a:prstGeom>
        </p:spPr>
      </p:pic>
      <p:pic>
        <p:nvPicPr>
          <p:cNvPr id="13" name="图形 12" descr="计算机">
            <a:extLst>
              <a:ext uri="{FF2B5EF4-FFF2-40B4-BE49-F238E27FC236}">
                <a16:creationId xmlns:a16="http://schemas.microsoft.com/office/drawing/2014/main" id="{0F12BA76-28CE-4AFB-B99A-CE44D6C766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8167" y="4280027"/>
            <a:ext cx="914400" cy="9144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FBD15FE-21CB-4C15-9C2D-03FD319492FA}"/>
              </a:ext>
            </a:extLst>
          </p:cNvPr>
          <p:cNvSpPr txBox="1"/>
          <p:nvPr/>
        </p:nvSpPr>
        <p:spPr>
          <a:xfrm>
            <a:off x="4248943" y="5413972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miners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B089E7-4F0D-43FB-B2DD-7B81A4E8B018}"/>
              </a:ext>
            </a:extLst>
          </p:cNvPr>
          <p:cNvSpPr txBox="1"/>
          <p:nvPr/>
        </p:nvSpPr>
        <p:spPr>
          <a:xfrm>
            <a:off x="6440066" y="541397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nodes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D65686A-9941-4A6F-A9EA-92A072E143B5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5130298" y="2274683"/>
            <a:ext cx="12478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CDD3ACC-F6EA-431E-8FA9-64F60831B606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5130298" y="3505955"/>
            <a:ext cx="12478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E654B87-6915-4F43-8473-A7DC55BB9B74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5130298" y="4737227"/>
            <a:ext cx="12478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8635C05-297F-4573-82E5-50A71FA29A9D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4673098" y="3963155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A381269-C4BE-4A3F-AC34-3FFE07DAAB91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4673098" y="2731883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0BE68F3-A1EE-42DC-B44D-FB7C3D987556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6835367" y="2731883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9C138A7-3C24-41D3-8017-EFC26BAB697D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6835367" y="3963155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757605E-2660-4A5D-9D70-7CEB8861FD60}"/>
              </a:ext>
            </a:extLst>
          </p:cNvPr>
          <p:cNvCxnSpPr>
            <a:cxnSpLocks/>
            <a:stCxn id="13" idx="1"/>
            <a:endCxn id="9" idx="3"/>
          </p:cNvCxnSpPr>
          <p:nvPr/>
        </p:nvCxnSpPr>
        <p:spPr>
          <a:xfrm flipH="1" flipV="1">
            <a:off x="5130298" y="3505955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30547D8-26B5-4431-968E-908166E63BD0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>
            <a:off x="5130298" y="3505955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B5100FE6-CBCD-4171-A625-C9A3A39C65A0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flipH="1" flipV="1">
            <a:off x="5130298" y="2274683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6D296573-E8A4-4186-99E3-009B7ACCB8BE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5130298" y="2274683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对话气泡: 矩形 28">
            <a:extLst>
              <a:ext uri="{FF2B5EF4-FFF2-40B4-BE49-F238E27FC236}">
                <a16:creationId xmlns:a16="http://schemas.microsoft.com/office/drawing/2014/main" id="{AB9EEC87-F952-4E51-BD76-757776EFFE83}"/>
              </a:ext>
            </a:extLst>
          </p:cNvPr>
          <p:cNvSpPr/>
          <p:nvPr/>
        </p:nvSpPr>
        <p:spPr>
          <a:xfrm>
            <a:off x="671478" y="2274682"/>
            <a:ext cx="2920485" cy="2462545"/>
          </a:xfrm>
          <a:prstGeom prst="wedgeRectCallout">
            <a:avLst>
              <a:gd name="adj1" fmla="val 70468"/>
              <a:gd name="adj2" fmla="val -7307"/>
            </a:avLst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B8EEE10-BF94-445B-9E14-146F0040AADB}"/>
              </a:ext>
            </a:extLst>
          </p:cNvPr>
          <p:cNvSpPr/>
          <p:nvPr/>
        </p:nvSpPr>
        <p:spPr>
          <a:xfrm>
            <a:off x="1591687" y="3972060"/>
            <a:ext cx="1104523" cy="3530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Transaction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7C6220-0B64-4811-B92D-57D26F89BFE6}"/>
              </a:ext>
            </a:extLst>
          </p:cNvPr>
          <p:cNvSpPr/>
          <p:nvPr/>
        </p:nvSpPr>
        <p:spPr>
          <a:xfrm>
            <a:off x="1591688" y="3036716"/>
            <a:ext cx="1104523" cy="3530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Transaction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0B93CCF-D9EE-43F5-B192-9142D38F1FBB}"/>
              </a:ext>
            </a:extLst>
          </p:cNvPr>
          <p:cNvSpPr/>
          <p:nvPr/>
        </p:nvSpPr>
        <p:spPr>
          <a:xfrm>
            <a:off x="1591688" y="3504388"/>
            <a:ext cx="1104523" cy="3530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Transaction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4409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10DA9-CC9B-4151-AA14-5CE807A3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Bitcoin Network</a:t>
            </a:r>
            <a:endParaRPr lang="zh-CN" altLang="en-US" dirty="0"/>
          </a:p>
        </p:txBody>
      </p:sp>
      <p:pic>
        <p:nvPicPr>
          <p:cNvPr id="6" name="图形 5" descr="计算机">
            <a:extLst>
              <a:ext uri="{FF2B5EF4-FFF2-40B4-BE49-F238E27FC236}">
                <a16:creationId xmlns:a16="http://schemas.microsoft.com/office/drawing/2014/main" id="{EE04DB4D-FCE1-40EF-961A-95E5BB138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5898" y="1817483"/>
            <a:ext cx="914400" cy="914400"/>
          </a:xfrm>
          <a:prstGeom prst="rect">
            <a:avLst/>
          </a:prstGeom>
        </p:spPr>
      </p:pic>
      <p:pic>
        <p:nvPicPr>
          <p:cNvPr id="9" name="图形 8" descr="计算机">
            <a:extLst>
              <a:ext uri="{FF2B5EF4-FFF2-40B4-BE49-F238E27FC236}">
                <a16:creationId xmlns:a16="http://schemas.microsoft.com/office/drawing/2014/main" id="{57AAF00C-369A-45F8-8AC3-0E21EE9BA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5898" y="3048755"/>
            <a:ext cx="914400" cy="914400"/>
          </a:xfrm>
          <a:prstGeom prst="rect">
            <a:avLst/>
          </a:prstGeom>
        </p:spPr>
      </p:pic>
      <p:pic>
        <p:nvPicPr>
          <p:cNvPr id="10" name="图形 9" descr="计算机">
            <a:extLst>
              <a:ext uri="{FF2B5EF4-FFF2-40B4-BE49-F238E27FC236}">
                <a16:creationId xmlns:a16="http://schemas.microsoft.com/office/drawing/2014/main" id="{AE612578-6BE7-4BF9-9527-9C31AEDBD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5898" y="4280027"/>
            <a:ext cx="914400" cy="914400"/>
          </a:xfrm>
          <a:prstGeom prst="rect">
            <a:avLst/>
          </a:prstGeom>
        </p:spPr>
      </p:pic>
      <p:pic>
        <p:nvPicPr>
          <p:cNvPr id="11" name="图形 10" descr="计算机">
            <a:extLst>
              <a:ext uri="{FF2B5EF4-FFF2-40B4-BE49-F238E27FC236}">
                <a16:creationId xmlns:a16="http://schemas.microsoft.com/office/drawing/2014/main" id="{F6F206CB-10AE-48D3-BE8C-38BAD2F98B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8167" y="1817483"/>
            <a:ext cx="914400" cy="914400"/>
          </a:xfrm>
          <a:prstGeom prst="rect">
            <a:avLst/>
          </a:prstGeom>
        </p:spPr>
      </p:pic>
      <p:pic>
        <p:nvPicPr>
          <p:cNvPr id="12" name="图形 11" descr="计算机">
            <a:extLst>
              <a:ext uri="{FF2B5EF4-FFF2-40B4-BE49-F238E27FC236}">
                <a16:creationId xmlns:a16="http://schemas.microsoft.com/office/drawing/2014/main" id="{503E8636-8B40-43B0-8B55-D708E91C3E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8167" y="3048755"/>
            <a:ext cx="914400" cy="914400"/>
          </a:xfrm>
          <a:prstGeom prst="rect">
            <a:avLst/>
          </a:prstGeom>
        </p:spPr>
      </p:pic>
      <p:pic>
        <p:nvPicPr>
          <p:cNvPr id="13" name="图形 12" descr="计算机">
            <a:extLst>
              <a:ext uri="{FF2B5EF4-FFF2-40B4-BE49-F238E27FC236}">
                <a16:creationId xmlns:a16="http://schemas.microsoft.com/office/drawing/2014/main" id="{0F12BA76-28CE-4AFB-B99A-CE44D6C766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8167" y="4280027"/>
            <a:ext cx="914400" cy="9144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FBD15FE-21CB-4C15-9C2D-03FD319492FA}"/>
              </a:ext>
            </a:extLst>
          </p:cNvPr>
          <p:cNvSpPr txBox="1"/>
          <p:nvPr/>
        </p:nvSpPr>
        <p:spPr>
          <a:xfrm>
            <a:off x="4248943" y="5413972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miners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B089E7-4F0D-43FB-B2DD-7B81A4E8B018}"/>
              </a:ext>
            </a:extLst>
          </p:cNvPr>
          <p:cNvSpPr txBox="1"/>
          <p:nvPr/>
        </p:nvSpPr>
        <p:spPr>
          <a:xfrm>
            <a:off x="6440066" y="541397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nodes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D65686A-9941-4A6F-A9EA-92A072E143B5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5130298" y="2274683"/>
            <a:ext cx="12478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CDD3ACC-F6EA-431E-8FA9-64F60831B606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5130298" y="3505955"/>
            <a:ext cx="12478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E654B87-6915-4F43-8473-A7DC55BB9B74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5130298" y="4737227"/>
            <a:ext cx="12478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8635C05-297F-4573-82E5-50A71FA29A9D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4673098" y="3963155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A381269-C4BE-4A3F-AC34-3FFE07DAAB91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4673098" y="2731883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0BE68F3-A1EE-42DC-B44D-FB7C3D987556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6835367" y="2731883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9C138A7-3C24-41D3-8017-EFC26BAB697D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6835367" y="3963155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757605E-2660-4A5D-9D70-7CEB8861FD60}"/>
              </a:ext>
            </a:extLst>
          </p:cNvPr>
          <p:cNvCxnSpPr>
            <a:cxnSpLocks/>
            <a:stCxn id="13" idx="1"/>
            <a:endCxn id="9" idx="3"/>
          </p:cNvCxnSpPr>
          <p:nvPr/>
        </p:nvCxnSpPr>
        <p:spPr>
          <a:xfrm flipH="1" flipV="1">
            <a:off x="5130298" y="3505955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30547D8-26B5-4431-968E-908166E63BD0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>
            <a:off x="5130298" y="3505955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B5100FE6-CBCD-4171-A625-C9A3A39C65A0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flipH="1" flipV="1">
            <a:off x="5130298" y="2274683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6D296573-E8A4-4186-99E3-009B7ACCB8BE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5130298" y="2274683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2B8EEE10-BF94-445B-9E14-146F0040AADB}"/>
              </a:ext>
            </a:extLst>
          </p:cNvPr>
          <p:cNvSpPr/>
          <p:nvPr/>
        </p:nvSpPr>
        <p:spPr>
          <a:xfrm>
            <a:off x="1591687" y="3972060"/>
            <a:ext cx="1104523" cy="3530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Transaction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7C6220-0B64-4811-B92D-57D26F89BFE6}"/>
              </a:ext>
            </a:extLst>
          </p:cNvPr>
          <p:cNvSpPr/>
          <p:nvPr/>
        </p:nvSpPr>
        <p:spPr>
          <a:xfrm>
            <a:off x="1591688" y="3036716"/>
            <a:ext cx="1104523" cy="3530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Transaction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0B93CCF-D9EE-43F5-B192-9142D38F1FBB}"/>
              </a:ext>
            </a:extLst>
          </p:cNvPr>
          <p:cNvSpPr/>
          <p:nvPr/>
        </p:nvSpPr>
        <p:spPr>
          <a:xfrm>
            <a:off x="1591688" y="3504388"/>
            <a:ext cx="1104523" cy="3530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Transaction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29B6E7C-0EB4-47D4-BC19-6AE283ECAC81}"/>
              </a:ext>
            </a:extLst>
          </p:cNvPr>
          <p:cNvSpPr/>
          <p:nvPr/>
        </p:nvSpPr>
        <p:spPr>
          <a:xfrm>
            <a:off x="1459876" y="2498037"/>
            <a:ext cx="1421391" cy="2005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E18A555-C16D-410B-BA3B-B940E8B3E9BA}"/>
              </a:ext>
            </a:extLst>
          </p:cNvPr>
          <p:cNvSpPr/>
          <p:nvPr/>
        </p:nvSpPr>
        <p:spPr>
          <a:xfrm>
            <a:off x="1459876" y="2503283"/>
            <a:ext cx="1421392" cy="3972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429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10DA9-CC9B-4151-AA14-5CE807A3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Bitcoin Network</a:t>
            </a:r>
            <a:endParaRPr lang="zh-CN" altLang="en-US" dirty="0"/>
          </a:p>
        </p:txBody>
      </p:sp>
      <p:pic>
        <p:nvPicPr>
          <p:cNvPr id="6" name="图形 5" descr="计算机">
            <a:extLst>
              <a:ext uri="{FF2B5EF4-FFF2-40B4-BE49-F238E27FC236}">
                <a16:creationId xmlns:a16="http://schemas.microsoft.com/office/drawing/2014/main" id="{EE04DB4D-FCE1-40EF-961A-95E5BB138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5898" y="1817483"/>
            <a:ext cx="914400" cy="914400"/>
          </a:xfrm>
          <a:prstGeom prst="rect">
            <a:avLst/>
          </a:prstGeom>
        </p:spPr>
      </p:pic>
      <p:pic>
        <p:nvPicPr>
          <p:cNvPr id="9" name="图形 8" descr="计算机">
            <a:extLst>
              <a:ext uri="{FF2B5EF4-FFF2-40B4-BE49-F238E27FC236}">
                <a16:creationId xmlns:a16="http://schemas.microsoft.com/office/drawing/2014/main" id="{57AAF00C-369A-45F8-8AC3-0E21EE9BA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5898" y="3048755"/>
            <a:ext cx="914400" cy="914400"/>
          </a:xfrm>
          <a:prstGeom prst="rect">
            <a:avLst/>
          </a:prstGeom>
        </p:spPr>
      </p:pic>
      <p:pic>
        <p:nvPicPr>
          <p:cNvPr id="10" name="图形 9" descr="计算机">
            <a:extLst>
              <a:ext uri="{FF2B5EF4-FFF2-40B4-BE49-F238E27FC236}">
                <a16:creationId xmlns:a16="http://schemas.microsoft.com/office/drawing/2014/main" id="{AE612578-6BE7-4BF9-9527-9C31AEDBD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5898" y="4280027"/>
            <a:ext cx="914400" cy="914400"/>
          </a:xfrm>
          <a:prstGeom prst="rect">
            <a:avLst/>
          </a:prstGeom>
        </p:spPr>
      </p:pic>
      <p:pic>
        <p:nvPicPr>
          <p:cNvPr id="11" name="图形 10" descr="计算机">
            <a:extLst>
              <a:ext uri="{FF2B5EF4-FFF2-40B4-BE49-F238E27FC236}">
                <a16:creationId xmlns:a16="http://schemas.microsoft.com/office/drawing/2014/main" id="{F6F206CB-10AE-48D3-BE8C-38BAD2F98B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8167" y="1817483"/>
            <a:ext cx="914400" cy="914400"/>
          </a:xfrm>
          <a:prstGeom prst="rect">
            <a:avLst/>
          </a:prstGeom>
        </p:spPr>
      </p:pic>
      <p:pic>
        <p:nvPicPr>
          <p:cNvPr id="12" name="图形 11" descr="计算机">
            <a:extLst>
              <a:ext uri="{FF2B5EF4-FFF2-40B4-BE49-F238E27FC236}">
                <a16:creationId xmlns:a16="http://schemas.microsoft.com/office/drawing/2014/main" id="{503E8636-8B40-43B0-8B55-D708E91C3E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8167" y="3048755"/>
            <a:ext cx="914400" cy="914400"/>
          </a:xfrm>
          <a:prstGeom prst="rect">
            <a:avLst/>
          </a:prstGeom>
        </p:spPr>
      </p:pic>
      <p:pic>
        <p:nvPicPr>
          <p:cNvPr id="13" name="图形 12" descr="计算机">
            <a:extLst>
              <a:ext uri="{FF2B5EF4-FFF2-40B4-BE49-F238E27FC236}">
                <a16:creationId xmlns:a16="http://schemas.microsoft.com/office/drawing/2014/main" id="{0F12BA76-28CE-4AFB-B99A-CE44D6C766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8167" y="4280027"/>
            <a:ext cx="914400" cy="9144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FBD15FE-21CB-4C15-9C2D-03FD319492FA}"/>
              </a:ext>
            </a:extLst>
          </p:cNvPr>
          <p:cNvSpPr txBox="1"/>
          <p:nvPr/>
        </p:nvSpPr>
        <p:spPr>
          <a:xfrm>
            <a:off x="4248943" y="5413972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miners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B089E7-4F0D-43FB-B2DD-7B81A4E8B018}"/>
              </a:ext>
            </a:extLst>
          </p:cNvPr>
          <p:cNvSpPr txBox="1"/>
          <p:nvPr/>
        </p:nvSpPr>
        <p:spPr>
          <a:xfrm>
            <a:off x="6440066" y="541397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nodes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D65686A-9941-4A6F-A9EA-92A072E143B5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5130298" y="2274683"/>
            <a:ext cx="12478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CDD3ACC-F6EA-431E-8FA9-64F60831B606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5130298" y="3505955"/>
            <a:ext cx="12478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E654B87-6915-4F43-8473-A7DC55BB9B74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5130298" y="4737227"/>
            <a:ext cx="12478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8635C05-297F-4573-82E5-50A71FA29A9D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4673098" y="3963155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A381269-C4BE-4A3F-AC34-3FFE07DAAB91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4673098" y="2731883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0BE68F3-A1EE-42DC-B44D-FB7C3D987556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6835367" y="2731883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9C138A7-3C24-41D3-8017-EFC26BAB697D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6835367" y="3963155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757605E-2660-4A5D-9D70-7CEB8861FD60}"/>
              </a:ext>
            </a:extLst>
          </p:cNvPr>
          <p:cNvCxnSpPr>
            <a:cxnSpLocks/>
            <a:stCxn id="13" idx="1"/>
            <a:endCxn id="9" idx="3"/>
          </p:cNvCxnSpPr>
          <p:nvPr/>
        </p:nvCxnSpPr>
        <p:spPr>
          <a:xfrm flipH="1" flipV="1">
            <a:off x="5130298" y="3505955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30547D8-26B5-4431-968E-908166E63BD0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>
            <a:off x="5130298" y="3505955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B5100FE6-CBCD-4171-A625-C9A3A39C65A0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flipH="1" flipV="1">
            <a:off x="5130298" y="2274683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6D296573-E8A4-4186-99E3-009B7ACCB8BE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5130298" y="2274683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2E18A555-C16D-410B-BA3B-B940E8B3E9BA}"/>
              </a:ext>
            </a:extLst>
          </p:cNvPr>
          <p:cNvSpPr/>
          <p:nvPr/>
        </p:nvSpPr>
        <p:spPr>
          <a:xfrm>
            <a:off x="2691148" y="3307353"/>
            <a:ext cx="1421392" cy="3972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5560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10DA9-CC9B-4151-AA14-5CE807A3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Bitcoin Network</a:t>
            </a:r>
            <a:endParaRPr lang="zh-CN" altLang="en-US" dirty="0"/>
          </a:p>
        </p:txBody>
      </p:sp>
      <p:pic>
        <p:nvPicPr>
          <p:cNvPr id="6" name="图形 5" descr="计算机">
            <a:extLst>
              <a:ext uri="{FF2B5EF4-FFF2-40B4-BE49-F238E27FC236}">
                <a16:creationId xmlns:a16="http://schemas.microsoft.com/office/drawing/2014/main" id="{EE04DB4D-FCE1-40EF-961A-95E5BB138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5898" y="1817483"/>
            <a:ext cx="914400" cy="914400"/>
          </a:xfrm>
          <a:prstGeom prst="rect">
            <a:avLst/>
          </a:prstGeom>
        </p:spPr>
      </p:pic>
      <p:pic>
        <p:nvPicPr>
          <p:cNvPr id="9" name="图形 8" descr="计算机">
            <a:extLst>
              <a:ext uri="{FF2B5EF4-FFF2-40B4-BE49-F238E27FC236}">
                <a16:creationId xmlns:a16="http://schemas.microsoft.com/office/drawing/2014/main" id="{57AAF00C-369A-45F8-8AC3-0E21EE9BA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5898" y="3048755"/>
            <a:ext cx="914400" cy="914400"/>
          </a:xfrm>
          <a:prstGeom prst="rect">
            <a:avLst/>
          </a:prstGeom>
        </p:spPr>
      </p:pic>
      <p:pic>
        <p:nvPicPr>
          <p:cNvPr id="10" name="图形 9" descr="计算机">
            <a:extLst>
              <a:ext uri="{FF2B5EF4-FFF2-40B4-BE49-F238E27FC236}">
                <a16:creationId xmlns:a16="http://schemas.microsoft.com/office/drawing/2014/main" id="{AE612578-6BE7-4BF9-9527-9C31AEDBD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5898" y="4280027"/>
            <a:ext cx="914400" cy="914400"/>
          </a:xfrm>
          <a:prstGeom prst="rect">
            <a:avLst/>
          </a:prstGeom>
        </p:spPr>
      </p:pic>
      <p:pic>
        <p:nvPicPr>
          <p:cNvPr id="11" name="图形 10" descr="计算机">
            <a:extLst>
              <a:ext uri="{FF2B5EF4-FFF2-40B4-BE49-F238E27FC236}">
                <a16:creationId xmlns:a16="http://schemas.microsoft.com/office/drawing/2014/main" id="{F6F206CB-10AE-48D3-BE8C-38BAD2F98B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8167" y="1817483"/>
            <a:ext cx="914400" cy="914400"/>
          </a:xfrm>
          <a:prstGeom prst="rect">
            <a:avLst/>
          </a:prstGeom>
        </p:spPr>
      </p:pic>
      <p:pic>
        <p:nvPicPr>
          <p:cNvPr id="12" name="图形 11" descr="计算机">
            <a:extLst>
              <a:ext uri="{FF2B5EF4-FFF2-40B4-BE49-F238E27FC236}">
                <a16:creationId xmlns:a16="http://schemas.microsoft.com/office/drawing/2014/main" id="{503E8636-8B40-43B0-8B55-D708E91C3E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8167" y="3048755"/>
            <a:ext cx="914400" cy="914400"/>
          </a:xfrm>
          <a:prstGeom prst="rect">
            <a:avLst/>
          </a:prstGeom>
        </p:spPr>
      </p:pic>
      <p:pic>
        <p:nvPicPr>
          <p:cNvPr id="13" name="图形 12" descr="计算机">
            <a:extLst>
              <a:ext uri="{FF2B5EF4-FFF2-40B4-BE49-F238E27FC236}">
                <a16:creationId xmlns:a16="http://schemas.microsoft.com/office/drawing/2014/main" id="{0F12BA76-28CE-4AFB-B99A-CE44D6C766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8167" y="4280027"/>
            <a:ext cx="914400" cy="9144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FBD15FE-21CB-4C15-9C2D-03FD319492FA}"/>
              </a:ext>
            </a:extLst>
          </p:cNvPr>
          <p:cNvSpPr txBox="1"/>
          <p:nvPr/>
        </p:nvSpPr>
        <p:spPr>
          <a:xfrm>
            <a:off x="4248943" y="5413972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miners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B089E7-4F0D-43FB-B2DD-7B81A4E8B018}"/>
              </a:ext>
            </a:extLst>
          </p:cNvPr>
          <p:cNvSpPr txBox="1"/>
          <p:nvPr/>
        </p:nvSpPr>
        <p:spPr>
          <a:xfrm>
            <a:off x="6440066" y="541397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nodes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D65686A-9941-4A6F-A9EA-92A072E143B5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5130298" y="2274683"/>
            <a:ext cx="12478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CDD3ACC-F6EA-431E-8FA9-64F60831B606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5130298" y="3505955"/>
            <a:ext cx="12478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E654B87-6915-4F43-8473-A7DC55BB9B74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5130298" y="4737227"/>
            <a:ext cx="12478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8635C05-297F-4573-82E5-50A71FA29A9D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4673098" y="3963155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A381269-C4BE-4A3F-AC34-3FFE07DAAB91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4673098" y="2731883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0BE68F3-A1EE-42DC-B44D-FB7C3D987556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6835367" y="2731883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9C138A7-3C24-41D3-8017-EFC26BAB697D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6835367" y="3963155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757605E-2660-4A5D-9D70-7CEB8861FD60}"/>
              </a:ext>
            </a:extLst>
          </p:cNvPr>
          <p:cNvCxnSpPr>
            <a:cxnSpLocks/>
            <a:stCxn id="13" idx="1"/>
            <a:endCxn id="9" idx="3"/>
          </p:cNvCxnSpPr>
          <p:nvPr/>
        </p:nvCxnSpPr>
        <p:spPr>
          <a:xfrm flipH="1" flipV="1">
            <a:off x="5130298" y="3505955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30547D8-26B5-4431-968E-908166E63BD0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>
            <a:off x="5130298" y="3505955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B5100FE6-CBCD-4171-A625-C9A3A39C65A0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flipH="1" flipV="1">
            <a:off x="5130298" y="2274683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6D296573-E8A4-4186-99E3-009B7ACCB8BE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5130298" y="2274683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2E18A555-C16D-410B-BA3B-B940E8B3E9BA}"/>
              </a:ext>
            </a:extLst>
          </p:cNvPr>
          <p:cNvSpPr/>
          <p:nvPr/>
        </p:nvSpPr>
        <p:spPr>
          <a:xfrm>
            <a:off x="2691148" y="3307353"/>
            <a:ext cx="1421392" cy="3972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101FC15-6255-450A-9826-1F1AD9860D42}"/>
              </a:ext>
            </a:extLst>
          </p:cNvPr>
          <p:cNvSpPr/>
          <p:nvPr/>
        </p:nvSpPr>
        <p:spPr>
          <a:xfrm>
            <a:off x="2691148" y="3307353"/>
            <a:ext cx="1421392" cy="3972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C623A99-142A-4223-BC18-2E85E157E2A3}"/>
              </a:ext>
            </a:extLst>
          </p:cNvPr>
          <p:cNvSpPr/>
          <p:nvPr/>
        </p:nvSpPr>
        <p:spPr>
          <a:xfrm>
            <a:off x="2691148" y="3307353"/>
            <a:ext cx="1421392" cy="3972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5334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10DA9-CC9B-4151-AA14-5CE807A3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Bitcoin Network</a:t>
            </a:r>
            <a:endParaRPr lang="zh-CN" altLang="en-US" dirty="0"/>
          </a:p>
        </p:txBody>
      </p:sp>
      <p:pic>
        <p:nvPicPr>
          <p:cNvPr id="6" name="图形 5" descr="计算机">
            <a:extLst>
              <a:ext uri="{FF2B5EF4-FFF2-40B4-BE49-F238E27FC236}">
                <a16:creationId xmlns:a16="http://schemas.microsoft.com/office/drawing/2014/main" id="{EE04DB4D-FCE1-40EF-961A-95E5BB138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5898" y="1817483"/>
            <a:ext cx="914400" cy="914400"/>
          </a:xfrm>
          <a:prstGeom prst="rect">
            <a:avLst/>
          </a:prstGeom>
        </p:spPr>
      </p:pic>
      <p:pic>
        <p:nvPicPr>
          <p:cNvPr id="9" name="图形 8" descr="计算机">
            <a:extLst>
              <a:ext uri="{FF2B5EF4-FFF2-40B4-BE49-F238E27FC236}">
                <a16:creationId xmlns:a16="http://schemas.microsoft.com/office/drawing/2014/main" id="{57AAF00C-369A-45F8-8AC3-0E21EE9BA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5898" y="3048755"/>
            <a:ext cx="914400" cy="914400"/>
          </a:xfrm>
          <a:prstGeom prst="rect">
            <a:avLst/>
          </a:prstGeom>
        </p:spPr>
      </p:pic>
      <p:pic>
        <p:nvPicPr>
          <p:cNvPr id="10" name="图形 9" descr="计算机">
            <a:extLst>
              <a:ext uri="{FF2B5EF4-FFF2-40B4-BE49-F238E27FC236}">
                <a16:creationId xmlns:a16="http://schemas.microsoft.com/office/drawing/2014/main" id="{AE612578-6BE7-4BF9-9527-9C31AEDBD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5898" y="4280027"/>
            <a:ext cx="914400" cy="914400"/>
          </a:xfrm>
          <a:prstGeom prst="rect">
            <a:avLst/>
          </a:prstGeom>
        </p:spPr>
      </p:pic>
      <p:pic>
        <p:nvPicPr>
          <p:cNvPr id="11" name="图形 10" descr="计算机">
            <a:extLst>
              <a:ext uri="{FF2B5EF4-FFF2-40B4-BE49-F238E27FC236}">
                <a16:creationId xmlns:a16="http://schemas.microsoft.com/office/drawing/2014/main" id="{F6F206CB-10AE-48D3-BE8C-38BAD2F98B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8167" y="1817483"/>
            <a:ext cx="914400" cy="914400"/>
          </a:xfrm>
          <a:prstGeom prst="rect">
            <a:avLst/>
          </a:prstGeom>
        </p:spPr>
      </p:pic>
      <p:pic>
        <p:nvPicPr>
          <p:cNvPr id="12" name="图形 11" descr="计算机">
            <a:extLst>
              <a:ext uri="{FF2B5EF4-FFF2-40B4-BE49-F238E27FC236}">
                <a16:creationId xmlns:a16="http://schemas.microsoft.com/office/drawing/2014/main" id="{503E8636-8B40-43B0-8B55-D708E91C3E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8167" y="3048755"/>
            <a:ext cx="914400" cy="914400"/>
          </a:xfrm>
          <a:prstGeom prst="rect">
            <a:avLst/>
          </a:prstGeom>
        </p:spPr>
      </p:pic>
      <p:pic>
        <p:nvPicPr>
          <p:cNvPr id="13" name="图形 12" descr="计算机">
            <a:extLst>
              <a:ext uri="{FF2B5EF4-FFF2-40B4-BE49-F238E27FC236}">
                <a16:creationId xmlns:a16="http://schemas.microsoft.com/office/drawing/2014/main" id="{0F12BA76-28CE-4AFB-B99A-CE44D6C766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8167" y="4280027"/>
            <a:ext cx="914400" cy="9144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FBD15FE-21CB-4C15-9C2D-03FD319492FA}"/>
              </a:ext>
            </a:extLst>
          </p:cNvPr>
          <p:cNvSpPr txBox="1"/>
          <p:nvPr/>
        </p:nvSpPr>
        <p:spPr>
          <a:xfrm>
            <a:off x="4248943" y="5413972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miners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B089E7-4F0D-43FB-B2DD-7B81A4E8B018}"/>
              </a:ext>
            </a:extLst>
          </p:cNvPr>
          <p:cNvSpPr txBox="1"/>
          <p:nvPr/>
        </p:nvSpPr>
        <p:spPr>
          <a:xfrm>
            <a:off x="6440066" y="541397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nodes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D65686A-9941-4A6F-A9EA-92A072E143B5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5130298" y="2274683"/>
            <a:ext cx="12478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CDD3ACC-F6EA-431E-8FA9-64F60831B606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5130298" y="3505955"/>
            <a:ext cx="12478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E654B87-6915-4F43-8473-A7DC55BB9B74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5130298" y="4737227"/>
            <a:ext cx="12478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8635C05-297F-4573-82E5-50A71FA29A9D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4673098" y="3963155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A381269-C4BE-4A3F-AC34-3FFE07DAAB91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4673098" y="2731883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0BE68F3-A1EE-42DC-B44D-FB7C3D987556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6835367" y="2731883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9C138A7-3C24-41D3-8017-EFC26BAB697D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6835367" y="3963155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757605E-2660-4A5D-9D70-7CEB8861FD60}"/>
              </a:ext>
            </a:extLst>
          </p:cNvPr>
          <p:cNvCxnSpPr>
            <a:cxnSpLocks/>
            <a:stCxn id="13" idx="1"/>
            <a:endCxn id="9" idx="3"/>
          </p:cNvCxnSpPr>
          <p:nvPr/>
        </p:nvCxnSpPr>
        <p:spPr>
          <a:xfrm flipH="1" flipV="1">
            <a:off x="5130298" y="3505955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30547D8-26B5-4431-968E-908166E63BD0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>
            <a:off x="5130298" y="3505955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B5100FE6-CBCD-4171-A625-C9A3A39C65A0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flipH="1" flipV="1">
            <a:off x="5130298" y="2274683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6D296573-E8A4-4186-99E3-009B7ACCB8BE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5130298" y="2274683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2E18A555-C16D-410B-BA3B-B940E8B3E9BA}"/>
              </a:ext>
            </a:extLst>
          </p:cNvPr>
          <p:cNvSpPr/>
          <p:nvPr/>
        </p:nvSpPr>
        <p:spPr>
          <a:xfrm>
            <a:off x="7373300" y="4538625"/>
            <a:ext cx="1421392" cy="3972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101FC15-6255-450A-9826-1F1AD9860D42}"/>
              </a:ext>
            </a:extLst>
          </p:cNvPr>
          <p:cNvSpPr/>
          <p:nvPr/>
        </p:nvSpPr>
        <p:spPr>
          <a:xfrm>
            <a:off x="7371790" y="3307353"/>
            <a:ext cx="1421392" cy="3972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C623A99-142A-4223-BC18-2E85E157E2A3}"/>
              </a:ext>
            </a:extLst>
          </p:cNvPr>
          <p:cNvSpPr/>
          <p:nvPr/>
        </p:nvSpPr>
        <p:spPr>
          <a:xfrm>
            <a:off x="7371790" y="2039007"/>
            <a:ext cx="1421392" cy="3972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8499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10DA9-CC9B-4151-AA14-5CE807A3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Bitcoin Network</a:t>
            </a:r>
            <a:endParaRPr lang="zh-CN" altLang="en-US" dirty="0"/>
          </a:p>
        </p:txBody>
      </p:sp>
      <p:pic>
        <p:nvPicPr>
          <p:cNvPr id="6" name="图形 5" descr="计算机">
            <a:extLst>
              <a:ext uri="{FF2B5EF4-FFF2-40B4-BE49-F238E27FC236}">
                <a16:creationId xmlns:a16="http://schemas.microsoft.com/office/drawing/2014/main" id="{EE04DB4D-FCE1-40EF-961A-95E5BB138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5898" y="1817483"/>
            <a:ext cx="914400" cy="914400"/>
          </a:xfrm>
          <a:prstGeom prst="rect">
            <a:avLst/>
          </a:prstGeom>
        </p:spPr>
      </p:pic>
      <p:pic>
        <p:nvPicPr>
          <p:cNvPr id="9" name="图形 8" descr="计算机">
            <a:extLst>
              <a:ext uri="{FF2B5EF4-FFF2-40B4-BE49-F238E27FC236}">
                <a16:creationId xmlns:a16="http://schemas.microsoft.com/office/drawing/2014/main" id="{57AAF00C-369A-45F8-8AC3-0E21EE9BA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5898" y="3048755"/>
            <a:ext cx="914400" cy="914400"/>
          </a:xfrm>
          <a:prstGeom prst="rect">
            <a:avLst/>
          </a:prstGeom>
        </p:spPr>
      </p:pic>
      <p:pic>
        <p:nvPicPr>
          <p:cNvPr id="10" name="图形 9" descr="计算机">
            <a:extLst>
              <a:ext uri="{FF2B5EF4-FFF2-40B4-BE49-F238E27FC236}">
                <a16:creationId xmlns:a16="http://schemas.microsoft.com/office/drawing/2014/main" id="{AE612578-6BE7-4BF9-9527-9C31AEDBD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5898" y="4280027"/>
            <a:ext cx="914400" cy="914400"/>
          </a:xfrm>
          <a:prstGeom prst="rect">
            <a:avLst/>
          </a:prstGeom>
        </p:spPr>
      </p:pic>
      <p:pic>
        <p:nvPicPr>
          <p:cNvPr id="11" name="图形 10" descr="计算机">
            <a:extLst>
              <a:ext uri="{FF2B5EF4-FFF2-40B4-BE49-F238E27FC236}">
                <a16:creationId xmlns:a16="http://schemas.microsoft.com/office/drawing/2014/main" id="{F6F206CB-10AE-48D3-BE8C-38BAD2F98B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8167" y="1817483"/>
            <a:ext cx="914400" cy="914400"/>
          </a:xfrm>
          <a:prstGeom prst="rect">
            <a:avLst/>
          </a:prstGeom>
        </p:spPr>
      </p:pic>
      <p:pic>
        <p:nvPicPr>
          <p:cNvPr id="12" name="图形 11" descr="计算机">
            <a:extLst>
              <a:ext uri="{FF2B5EF4-FFF2-40B4-BE49-F238E27FC236}">
                <a16:creationId xmlns:a16="http://schemas.microsoft.com/office/drawing/2014/main" id="{503E8636-8B40-43B0-8B55-D708E91C3E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8167" y="3048755"/>
            <a:ext cx="914400" cy="914400"/>
          </a:xfrm>
          <a:prstGeom prst="rect">
            <a:avLst/>
          </a:prstGeom>
        </p:spPr>
      </p:pic>
      <p:pic>
        <p:nvPicPr>
          <p:cNvPr id="13" name="图形 12" descr="计算机">
            <a:extLst>
              <a:ext uri="{FF2B5EF4-FFF2-40B4-BE49-F238E27FC236}">
                <a16:creationId xmlns:a16="http://schemas.microsoft.com/office/drawing/2014/main" id="{0F12BA76-28CE-4AFB-B99A-CE44D6C766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8167" y="4280027"/>
            <a:ext cx="914400" cy="9144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FBD15FE-21CB-4C15-9C2D-03FD319492FA}"/>
              </a:ext>
            </a:extLst>
          </p:cNvPr>
          <p:cNvSpPr txBox="1"/>
          <p:nvPr/>
        </p:nvSpPr>
        <p:spPr>
          <a:xfrm>
            <a:off x="4248943" y="5413972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miners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B089E7-4F0D-43FB-B2DD-7B81A4E8B018}"/>
              </a:ext>
            </a:extLst>
          </p:cNvPr>
          <p:cNvSpPr txBox="1"/>
          <p:nvPr/>
        </p:nvSpPr>
        <p:spPr>
          <a:xfrm>
            <a:off x="6440066" y="541397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nodes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D65686A-9941-4A6F-A9EA-92A072E143B5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5130298" y="2274683"/>
            <a:ext cx="12478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CDD3ACC-F6EA-431E-8FA9-64F60831B606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5130298" y="3505955"/>
            <a:ext cx="12478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E654B87-6915-4F43-8473-A7DC55BB9B74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5130298" y="4737227"/>
            <a:ext cx="12478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8635C05-297F-4573-82E5-50A71FA29A9D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4673098" y="3963155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A381269-C4BE-4A3F-AC34-3FFE07DAAB91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4673098" y="2731883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0BE68F3-A1EE-42DC-B44D-FB7C3D987556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6835367" y="2731883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9C138A7-3C24-41D3-8017-EFC26BAB697D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6835367" y="3963155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757605E-2660-4A5D-9D70-7CEB8861FD60}"/>
              </a:ext>
            </a:extLst>
          </p:cNvPr>
          <p:cNvCxnSpPr>
            <a:cxnSpLocks/>
            <a:stCxn id="13" idx="1"/>
            <a:endCxn id="9" idx="3"/>
          </p:cNvCxnSpPr>
          <p:nvPr/>
        </p:nvCxnSpPr>
        <p:spPr>
          <a:xfrm flipH="1" flipV="1">
            <a:off x="5130298" y="3505955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30547D8-26B5-4431-968E-908166E63BD0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>
            <a:off x="5130298" y="3505955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B5100FE6-CBCD-4171-A625-C9A3A39C65A0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flipH="1" flipV="1">
            <a:off x="5130298" y="2274683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6D296573-E8A4-4186-99E3-009B7ACCB8BE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5130298" y="2274683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2E18A555-C16D-410B-BA3B-B940E8B3E9BA}"/>
              </a:ext>
            </a:extLst>
          </p:cNvPr>
          <p:cNvSpPr/>
          <p:nvPr/>
        </p:nvSpPr>
        <p:spPr>
          <a:xfrm>
            <a:off x="7373300" y="4538625"/>
            <a:ext cx="1421392" cy="3972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101FC15-6255-450A-9826-1F1AD9860D42}"/>
              </a:ext>
            </a:extLst>
          </p:cNvPr>
          <p:cNvSpPr/>
          <p:nvPr/>
        </p:nvSpPr>
        <p:spPr>
          <a:xfrm>
            <a:off x="7371790" y="3307353"/>
            <a:ext cx="1421392" cy="3972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C623A99-142A-4223-BC18-2E85E157E2A3}"/>
              </a:ext>
            </a:extLst>
          </p:cNvPr>
          <p:cNvSpPr/>
          <p:nvPr/>
        </p:nvSpPr>
        <p:spPr>
          <a:xfrm>
            <a:off x="7371790" y="2039007"/>
            <a:ext cx="1421392" cy="3972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pic>
        <p:nvPicPr>
          <p:cNvPr id="4" name="图形 3" descr="放大镜">
            <a:extLst>
              <a:ext uri="{FF2B5EF4-FFF2-40B4-BE49-F238E27FC236}">
                <a16:creationId xmlns:a16="http://schemas.microsoft.com/office/drawing/2014/main" id="{E2F247D6-EE95-4326-9DDA-80554347DC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77478" y="1862175"/>
            <a:ext cx="914400" cy="914400"/>
          </a:xfrm>
          <a:prstGeom prst="rect">
            <a:avLst/>
          </a:prstGeom>
        </p:spPr>
      </p:pic>
      <p:pic>
        <p:nvPicPr>
          <p:cNvPr id="32" name="图形 31" descr="放大镜">
            <a:extLst>
              <a:ext uri="{FF2B5EF4-FFF2-40B4-BE49-F238E27FC236}">
                <a16:creationId xmlns:a16="http://schemas.microsoft.com/office/drawing/2014/main" id="{489E88F9-4C2C-4C87-809F-AA4DB7EB4D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92567" y="3136451"/>
            <a:ext cx="914400" cy="914400"/>
          </a:xfrm>
          <a:prstGeom prst="rect">
            <a:avLst/>
          </a:prstGeom>
        </p:spPr>
      </p:pic>
      <p:pic>
        <p:nvPicPr>
          <p:cNvPr id="34" name="图形 33" descr="放大镜">
            <a:extLst>
              <a:ext uri="{FF2B5EF4-FFF2-40B4-BE49-F238E27FC236}">
                <a16:creationId xmlns:a16="http://schemas.microsoft.com/office/drawing/2014/main" id="{6312C324-92F4-4783-BD9B-4B2BCD07F9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75970" y="441072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09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10DA9-CC9B-4151-AA14-5CE807A3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Bitcoin Network</a:t>
            </a:r>
            <a:endParaRPr lang="zh-CN" altLang="en-US" dirty="0"/>
          </a:p>
        </p:txBody>
      </p:sp>
      <p:pic>
        <p:nvPicPr>
          <p:cNvPr id="6" name="图形 5" descr="计算机">
            <a:extLst>
              <a:ext uri="{FF2B5EF4-FFF2-40B4-BE49-F238E27FC236}">
                <a16:creationId xmlns:a16="http://schemas.microsoft.com/office/drawing/2014/main" id="{EE04DB4D-FCE1-40EF-961A-95E5BB138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5898" y="1817483"/>
            <a:ext cx="914400" cy="914400"/>
          </a:xfrm>
          <a:prstGeom prst="rect">
            <a:avLst/>
          </a:prstGeom>
        </p:spPr>
      </p:pic>
      <p:pic>
        <p:nvPicPr>
          <p:cNvPr id="9" name="图形 8" descr="计算机">
            <a:extLst>
              <a:ext uri="{FF2B5EF4-FFF2-40B4-BE49-F238E27FC236}">
                <a16:creationId xmlns:a16="http://schemas.microsoft.com/office/drawing/2014/main" id="{57AAF00C-369A-45F8-8AC3-0E21EE9BA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5898" y="3048755"/>
            <a:ext cx="914400" cy="914400"/>
          </a:xfrm>
          <a:prstGeom prst="rect">
            <a:avLst/>
          </a:prstGeom>
        </p:spPr>
      </p:pic>
      <p:pic>
        <p:nvPicPr>
          <p:cNvPr id="10" name="图形 9" descr="计算机">
            <a:extLst>
              <a:ext uri="{FF2B5EF4-FFF2-40B4-BE49-F238E27FC236}">
                <a16:creationId xmlns:a16="http://schemas.microsoft.com/office/drawing/2014/main" id="{AE612578-6BE7-4BF9-9527-9C31AEDBD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5898" y="4280027"/>
            <a:ext cx="914400" cy="914400"/>
          </a:xfrm>
          <a:prstGeom prst="rect">
            <a:avLst/>
          </a:prstGeom>
        </p:spPr>
      </p:pic>
      <p:pic>
        <p:nvPicPr>
          <p:cNvPr id="11" name="图形 10" descr="计算机">
            <a:extLst>
              <a:ext uri="{FF2B5EF4-FFF2-40B4-BE49-F238E27FC236}">
                <a16:creationId xmlns:a16="http://schemas.microsoft.com/office/drawing/2014/main" id="{F6F206CB-10AE-48D3-BE8C-38BAD2F98B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8167" y="1817483"/>
            <a:ext cx="914400" cy="914400"/>
          </a:xfrm>
          <a:prstGeom prst="rect">
            <a:avLst/>
          </a:prstGeom>
        </p:spPr>
      </p:pic>
      <p:pic>
        <p:nvPicPr>
          <p:cNvPr id="12" name="图形 11" descr="计算机">
            <a:extLst>
              <a:ext uri="{FF2B5EF4-FFF2-40B4-BE49-F238E27FC236}">
                <a16:creationId xmlns:a16="http://schemas.microsoft.com/office/drawing/2014/main" id="{503E8636-8B40-43B0-8B55-D708E91C3E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8167" y="3048755"/>
            <a:ext cx="914400" cy="914400"/>
          </a:xfrm>
          <a:prstGeom prst="rect">
            <a:avLst/>
          </a:prstGeom>
        </p:spPr>
      </p:pic>
      <p:pic>
        <p:nvPicPr>
          <p:cNvPr id="13" name="图形 12" descr="计算机">
            <a:extLst>
              <a:ext uri="{FF2B5EF4-FFF2-40B4-BE49-F238E27FC236}">
                <a16:creationId xmlns:a16="http://schemas.microsoft.com/office/drawing/2014/main" id="{0F12BA76-28CE-4AFB-B99A-CE44D6C766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8167" y="4280027"/>
            <a:ext cx="914400" cy="9144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FBD15FE-21CB-4C15-9C2D-03FD319492FA}"/>
              </a:ext>
            </a:extLst>
          </p:cNvPr>
          <p:cNvSpPr txBox="1"/>
          <p:nvPr/>
        </p:nvSpPr>
        <p:spPr>
          <a:xfrm>
            <a:off x="4248943" y="5413972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miners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B089E7-4F0D-43FB-B2DD-7B81A4E8B018}"/>
              </a:ext>
            </a:extLst>
          </p:cNvPr>
          <p:cNvSpPr txBox="1"/>
          <p:nvPr/>
        </p:nvSpPr>
        <p:spPr>
          <a:xfrm>
            <a:off x="6440066" y="541397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nodes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D65686A-9941-4A6F-A9EA-92A072E143B5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5130298" y="2274683"/>
            <a:ext cx="12478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CDD3ACC-F6EA-431E-8FA9-64F60831B606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5130298" y="3505955"/>
            <a:ext cx="12478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E654B87-6915-4F43-8473-A7DC55BB9B74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5130298" y="4737227"/>
            <a:ext cx="12478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8635C05-297F-4573-82E5-50A71FA29A9D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4673098" y="3963155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A381269-C4BE-4A3F-AC34-3FFE07DAAB91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4673098" y="2731883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0BE68F3-A1EE-42DC-B44D-FB7C3D987556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6835367" y="2731883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9C138A7-3C24-41D3-8017-EFC26BAB697D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6835367" y="3963155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757605E-2660-4A5D-9D70-7CEB8861FD60}"/>
              </a:ext>
            </a:extLst>
          </p:cNvPr>
          <p:cNvCxnSpPr>
            <a:cxnSpLocks/>
            <a:stCxn id="13" idx="1"/>
            <a:endCxn id="9" idx="3"/>
          </p:cNvCxnSpPr>
          <p:nvPr/>
        </p:nvCxnSpPr>
        <p:spPr>
          <a:xfrm flipH="1" flipV="1">
            <a:off x="5130298" y="3505955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30547D8-26B5-4431-968E-908166E63BD0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>
            <a:off x="5130298" y="3505955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B5100FE6-CBCD-4171-A625-C9A3A39C65A0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flipH="1" flipV="1">
            <a:off x="5130298" y="2274683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6D296573-E8A4-4186-99E3-009B7ACCB8BE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5130298" y="2274683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2E18A555-C16D-410B-BA3B-B940E8B3E9BA}"/>
              </a:ext>
            </a:extLst>
          </p:cNvPr>
          <p:cNvSpPr/>
          <p:nvPr/>
        </p:nvSpPr>
        <p:spPr>
          <a:xfrm>
            <a:off x="7373300" y="4538625"/>
            <a:ext cx="1421392" cy="3972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101FC15-6255-450A-9826-1F1AD9860D42}"/>
              </a:ext>
            </a:extLst>
          </p:cNvPr>
          <p:cNvSpPr/>
          <p:nvPr/>
        </p:nvSpPr>
        <p:spPr>
          <a:xfrm>
            <a:off x="7371790" y="3307353"/>
            <a:ext cx="1421392" cy="3972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C623A99-142A-4223-BC18-2E85E157E2A3}"/>
              </a:ext>
            </a:extLst>
          </p:cNvPr>
          <p:cNvSpPr/>
          <p:nvPr/>
        </p:nvSpPr>
        <p:spPr>
          <a:xfrm>
            <a:off x="7371790" y="2039007"/>
            <a:ext cx="1421392" cy="3972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pic>
        <p:nvPicPr>
          <p:cNvPr id="4" name="图形 3" descr="放大镜">
            <a:extLst>
              <a:ext uri="{FF2B5EF4-FFF2-40B4-BE49-F238E27FC236}">
                <a16:creationId xmlns:a16="http://schemas.microsoft.com/office/drawing/2014/main" id="{E2F247D6-EE95-4326-9DDA-80554347DC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83236" y="1862175"/>
            <a:ext cx="914400" cy="914400"/>
          </a:xfrm>
          <a:prstGeom prst="rect">
            <a:avLst/>
          </a:prstGeom>
        </p:spPr>
      </p:pic>
      <p:pic>
        <p:nvPicPr>
          <p:cNvPr id="32" name="图形 31" descr="放大镜">
            <a:extLst>
              <a:ext uri="{FF2B5EF4-FFF2-40B4-BE49-F238E27FC236}">
                <a16:creationId xmlns:a16="http://schemas.microsoft.com/office/drawing/2014/main" id="{489E88F9-4C2C-4C87-809F-AA4DB7EB4D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98325" y="3136451"/>
            <a:ext cx="914400" cy="914400"/>
          </a:xfrm>
          <a:prstGeom prst="rect">
            <a:avLst/>
          </a:prstGeom>
        </p:spPr>
      </p:pic>
      <p:pic>
        <p:nvPicPr>
          <p:cNvPr id="34" name="图形 33" descr="放大镜">
            <a:extLst>
              <a:ext uri="{FF2B5EF4-FFF2-40B4-BE49-F238E27FC236}">
                <a16:creationId xmlns:a16="http://schemas.microsoft.com/office/drawing/2014/main" id="{6312C324-92F4-4783-BD9B-4B2BCD07F9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81728" y="441072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986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10DA9-CC9B-4151-AA14-5CE807A3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Bitcoin Network</a:t>
            </a:r>
            <a:endParaRPr lang="zh-CN" altLang="en-US" dirty="0"/>
          </a:p>
        </p:txBody>
      </p:sp>
      <p:pic>
        <p:nvPicPr>
          <p:cNvPr id="6" name="图形 5" descr="计算机">
            <a:extLst>
              <a:ext uri="{FF2B5EF4-FFF2-40B4-BE49-F238E27FC236}">
                <a16:creationId xmlns:a16="http://schemas.microsoft.com/office/drawing/2014/main" id="{EE04DB4D-FCE1-40EF-961A-95E5BB138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5898" y="1817483"/>
            <a:ext cx="914400" cy="914400"/>
          </a:xfrm>
          <a:prstGeom prst="rect">
            <a:avLst/>
          </a:prstGeom>
        </p:spPr>
      </p:pic>
      <p:pic>
        <p:nvPicPr>
          <p:cNvPr id="9" name="图形 8" descr="计算机">
            <a:extLst>
              <a:ext uri="{FF2B5EF4-FFF2-40B4-BE49-F238E27FC236}">
                <a16:creationId xmlns:a16="http://schemas.microsoft.com/office/drawing/2014/main" id="{57AAF00C-369A-45F8-8AC3-0E21EE9BA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5898" y="3048755"/>
            <a:ext cx="914400" cy="914400"/>
          </a:xfrm>
          <a:prstGeom prst="rect">
            <a:avLst/>
          </a:prstGeom>
        </p:spPr>
      </p:pic>
      <p:pic>
        <p:nvPicPr>
          <p:cNvPr id="10" name="图形 9" descr="计算机">
            <a:extLst>
              <a:ext uri="{FF2B5EF4-FFF2-40B4-BE49-F238E27FC236}">
                <a16:creationId xmlns:a16="http://schemas.microsoft.com/office/drawing/2014/main" id="{AE612578-6BE7-4BF9-9527-9C31AEDBD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5898" y="4280027"/>
            <a:ext cx="914400" cy="914400"/>
          </a:xfrm>
          <a:prstGeom prst="rect">
            <a:avLst/>
          </a:prstGeom>
        </p:spPr>
      </p:pic>
      <p:pic>
        <p:nvPicPr>
          <p:cNvPr id="11" name="图形 10" descr="计算机">
            <a:extLst>
              <a:ext uri="{FF2B5EF4-FFF2-40B4-BE49-F238E27FC236}">
                <a16:creationId xmlns:a16="http://schemas.microsoft.com/office/drawing/2014/main" id="{F6F206CB-10AE-48D3-BE8C-38BAD2F98B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8167" y="1817483"/>
            <a:ext cx="914400" cy="914400"/>
          </a:xfrm>
          <a:prstGeom prst="rect">
            <a:avLst/>
          </a:prstGeom>
        </p:spPr>
      </p:pic>
      <p:pic>
        <p:nvPicPr>
          <p:cNvPr id="12" name="图形 11" descr="计算机">
            <a:extLst>
              <a:ext uri="{FF2B5EF4-FFF2-40B4-BE49-F238E27FC236}">
                <a16:creationId xmlns:a16="http://schemas.microsoft.com/office/drawing/2014/main" id="{503E8636-8B40-43B0-8B55-D708E91C3E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8167" y="3048755"/>
            <a:ext cx="914400" cy="914400"/>
          </a:xfrm>
          <a:prstGeom prst="rect">
            <a:avLst/>
          </a:prstGeom>
        </p:spPr>
      </p:pic>
      <p:pic>
        <p:nvPicPr>
          <p:cNvPr id="13" name="图形 12" descr="计算机">
            <a:extLst>
              <a:ext uri="{FF2B5EF4-FFF2-40B4-BE49-F238E27FC236}">
                <a16:creationId xmlns:a16="http://schemas.microsoft.com/office/drawing/2014/main" id="{0F12BA76-28CE-4AFB-B99A-CE44D6C766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8167" y="4280027"/>
            <a:ext cx="914400" cy="9144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FBD15FE-21CB-4C15-9C2D-03FD319492FA}"/>
              </a:ext>
            </a:extLst>
          </p:cNvPr>
          <p:cNvSpPr txBox="1"/>
          <p:nvPr/>
        </p:nvSpPr>
        <p:spPr>
          <a:xfrm>
            <a:off x="4248943" y="5413972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miners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B089E7-4F0D-43FB-B2DD-7B81A4E8B018}"/>
              </a:ext>
            </a:extLst>
          </p:cNvPr>
          <p:cNvSpPr txBox="1"/>
          <p:nvPr/>
        </p:nvSpPr>
        <p:spPr>
          <a:xfrm>
            <a:off x="6440066" y="541397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nodes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D65686A-9941-4A6F-A9EA-92A072E143B5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5130298" y="2274683"/>
            <a:ext cx="12478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CDD3ACC-F6EA-431E-8FA9-64F60831B606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5130298" y="3505955"/>
            <a:ext cx="12478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E654B87-6915-4F43-8473-A7DC55BB9B74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5130298" y="4737227"/>
            <a:ext cx="12478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8635C05-297F-4573-82E5-50A71FA29A9D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4673098" y="3963155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A381269-C4BE-4A3F-AC34-3FFE07DAAB91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4673098" y="2731883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0BE68F3-A1EE-42DC-B44D-FB7C3D987556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6835367" y="2731883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9C138A7-3C24-41D3-8017-EFC26BAB697D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6835367" y="3963155"/>
            <a:ext cx="0" cy="31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757605E-2660-4A5D-9D70-7CEB8861FD60}"/>
              </a:ext>
            </a:extLst>
          </p:cNvPr>
          <p:cNvCxnSpPr>
            <a:cxnSpLocks/>
            <a:stCxn id="13" idx="1"/>
            <a:endCxn id="9" idx="3"/>
          </p:cNvCxnSpPr>
          <p:nvPr/>
        </p:nvCxnSpPr>
        <p:spPr>
          <a:xfrm flipH="1" flipV="1">
            <a:off x="5130298" y="3505955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30547D8-26B5-4431-968E-908166E63BD0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>
            <a:off x="5130298" y="3505955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B5100FE6-CBCD-4171-A625-C9A3A39C65A0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flipH="1" flipV="1">
            <a:off x="5130298" y="2274683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6D296573-E8A4-4186-99E3-009B7ACCB8BE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5130298" y="2274683"/>
            <a:ext cx="1247869" cy="123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2E18A555-C16D-410B-BA3B-B940E8B3E9BA}"/>
              </a:ext>
            </a:extLst>
          </p:cNvPr>
          <p:cNvSpPr/>
          <p:nvPr/>
        </p:nvSpPr>
        <p:spPr>
          <a:xfrm>
            <a:off x="10107443" y="4538625"/>
            <a:ext cx="914401" cy="3972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101FC15-6255-450A-9826-1F1AD9860D42}"/>
              </a:ext>
            </a:extLst>
          </p:cNvPr>
          <p:cNvSpPr/>
          <p:nvPr/>
        </p:nvSpPr>
        <p:spPr>
          <a:xfrm>
            <a:off x="10105933" y="3307353"/>
            <a:ext cx="914401" cy="3972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C623A99-142A-4223-BC18-2E85E157E2A3}"/>
              </a:ext>
            </a:extLst>
          </p:cNvPr>
          <p:cNvSpPr/>
          <p:nvPr/>
        </p:nvSpPr>
        <p:spPr>
          <a:xfrm>
            <a:off x="10105933" y="2039007"/>
            <a:ext cx="914401" cy="3972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38DEA14-E921-401C-A9DD-1B8BF3CB5C9D}"/>
              </a:ext>
            </a:extLst>
          </p:cNvPr>
          <p:cNvSpPr/>
          <p:nvPr/>
        </p:nvSpPr>
        <p:spPr>
          <a:xfrm>
            <a:off x="7626036" y="2039007"/>
            <a:ext cx="476815" cy="3972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8F04622-618D-434E-9B3A-80D919ECA421}"/>
              </a:ext>
            </a:extLst>
          </p:cNvPr>
          <p:cNvSpPr/>
          <p:nvPr/>
        </p:nvSpPr>
        <p:spPr>
          <a:xfrm>
            <a:off x="8388415" y="2039007"/>
            <a:ext cx="476815" cy="3972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27F237A-D4D0-47F1-8E4E-34202976EB8F}"/>
              </a:ext>
            </a:extLst>
          </p:cNvPr>
          <p:cNvSpPr/>
          <p:nvPr/>
        </p:nvSpPr>
        <p:spPr>
          <a:xfrm>
            <a:off x="9105146" y="2039007"/>
            <a:ext cx="476815" cy="3972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1CA3A8E-27F3-489F-82A9-98179612EDF0}"/>
              </a:ext>
            </a:extLst>
          </p:cNvPr>
          <p:cNvCxnSpPr>
            <a:stCxn id="35" idx="3"/>
            <a:endCxn id="40" idx="1"/>
          </p:cNvCxnSpPr>
          <p:nvPr/>
        </p:nvCxnSpPr>
        <p:spPr>
          <a:xfrm>
            <a:off x="8102851" y="2237609"/>
            <a:ext cx="28556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F1324F6-8354-408F-9842-CF4B84F9D99B}"/>
              </a:ext>
            </a:extLst>
          </p:cNvPr>
          <p:cNvCxnSpPr>
            <a:cxnSpLocks/>
            <a:stCxn id="40" idx="3"/>
            <a:endCxn id="44" idx="1"/>
          </p:cNvCxnSpPr>
          <p:nvPr/>
        </p:nvCxnSpPr>
        <p:spPr>
          <a:xfrm>
            <a:off x="8865230" y="2237609"/>
            <a:ext cx="23991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212B444-8756-40B6-BB33-8E46521D4433}"/>
              </a:ext>
            </a:extLst>
          </p:cNvPr>
          <p:cNvCxnSpPr>
            <a:cxnSpLocks/>
            <a:stCxn id="44" idx="3"/>
            <a:endCxn id="31" idx="1"/>
          </p:cNvCxnSpPr>
          <p:nvPr/>
        </p:nvCxnSpPr>
        <p:spPr>
          <a:xfrm>
            <a:off x="9581961" y="2237609"/>
            <a:ext cx="52397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46301EC9-F178-40D3-B745-E4A6F8989249}"/>
              </a:ext>
            </a:extLst>
          </p:cNvPr>
          <p:cNvSpPr/>
          <p:nvPr/>
        </p:nvSpPr>
        <p:spPr>
          <a:xfrm>
            <a:off x="7626036" y="3307353"/>
            <a:ext cx="476815" cy="3972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27A599E-C746-4013-9B5E-F17854789710}"/>
              </a:ext>
            </a:extLst>
          </p:cNvPr>
          <p:cNvSpPr/>
          <p:nvPr/>
        </p:nvSpPr>
        <p:spPr>
          <a:xfrm>
            <a:off x="8388415" y="3307353"/>
            <a:ext cx="476815" cy="3972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475C19E-F606-4798-9BF6-E1F3A9D6C6B1}"/>
              </a:ext>
            </a:extLst>
          </p:cNvPr>
          <p:cNvSpPr/>
          <p:nvPr/>
        </p:nvSpPr>
        <p:spPr>
          <a:xfrm>
            <a:off x="9105146" y="3307353"/>
            <a:ext cx="476815" cy="3972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568ADE7-6F9D-42D6-AA44-5E993B9E149A}"/>
              </a:ext>
            </a:extLst>
          </p:cNvPr>
          <p:cNvCxnSpPr>
            <a:stCxn id="51" idx="3"/>
            <a:endCxn id="52" idx="1"/>
          </p:cNvCxnSpPr>
          <p:nvPr/>
        </p:nvCxnSpPr>
        <p:spPr>
          <a:xfrm>
            <a:off x="8102851" y="3505955"/>
            <a:ext cx="28556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C70ABF3-9906-41BB-9872-1864609E64B8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8865230" y="3505955"/>
            <a:ext cx="23991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C001886-C55C-4336-BFD0-FD204AAED7DD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9581961" y="3505955"/>
            <a:ext cx="52397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5373A3D3-9E17-4BA7-A729-9C8540BFD320}"/>
              </a:ext>
            </a:extLst>
          </p:cNvPr>
          <p:cNvSpPr/>
          <p:nvPr/>
        </p:nvSpPr>
        <p:spPr>
          <a:xfrm>
            <a:off x="7626036" y="4538625"/>
            <a:ext cx="476815" cy="3972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4FC280F-1565-408C-AB00-3A7B2B7C020A}"/>
              </a:ext>
            </a:extLst>
          </p:cNvPr>
          <p:cNvSpPr/>
          <p:nvPr/>
        </p:nvSpPr>
        <p:spPr>
          <a:xfrm>
            <a:off x="8388415" y="4538625"/>
            <a:ext cx="476815" cy="3972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DFDDD27-77A3-4C07-A0A1-DCBE84C2FCD7}"/>
              </a:ext>
            </a:extLst>
          </p:cNvPr>
          <p:cNvSpPr/>
          <p:nvPr/>
        </p:nvSpPr>
        <p:spPr>
          <a:xfrm>
            <a:off x="9105146" y="4538625"/>
            <a:ext cx="476815" cy="3972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B9D6E94-6C25-4D33-8EA7-89BA9B0FAB5E}"/>
              </a:ext>
            </a:extLst>
          </p:cNvPr>
          <p:cNvCxnSpPr>
            <a:stCxn id="57" idx="3"/>
            <a:endCxn id="58" idx="1"/>
          </p:cNvCxnSpPr>
          <p:nvPr/>
        </p:nvCxnSpPr>
        <p:spPr>
          <a:xfrm>
            <a:off x="8102851" y="4737227"/>
            <a:ext cx="28556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BA650E1-0257-47D7-837B-583A02871BB4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8865230" y="4737227"/>
            <a:ext cx="23991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2C18CCB-F6FC-4682-8F08-194CAEF5C241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9581961" y="4737227"/>
            <a:ext cx="52397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48A22C3F-3FDB-477E-B7E7-0B41C87EABC9}"/>
              </a:ext>
            </a:extLst>
          </p:cNvPr>
          <p:cNvSpPr/>
          <p:nvPr/>
        </p:nvSpPr>
        <p:spPr>
          <a:xfrm>
            <a:off x="9581961" y="5349771"/>
            <a:ext cx="15125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confirmed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3433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形 11" descr="计算机">
            <a:extLst>
              <a:ext uri="{FF2B5EF4-FFF2-40B4-BE49-F238E27FC236}">
                <a16:creationId xmlns:a16="http://schemas.microsoft.com/office/drawing/2014/main" id="{78733217-DBAB-43F9-9AFD-B39473311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1488" y="1652981"/>
            <a:ext cx="594220" cy="594220"/>
          </a:xfrm>
          <a:prstGeom prst="rect">
            <a:avLst/>
          </a:prstGeom>
        </p:spPr>
      </p:pic>
      <p:pic>
        <p:nvPicPr>
          <p:cNvPr id="13" name="图形 12" descr="计算机">
            <a:extLst>
              <a:ext uri="{FF2B5EF4-FFF2-40B4-BE49-F238E27FC236}">
                <a16:creationId xmlns:a16="http://schemas.microsoft.com/office/drawing/2014/main" id="{B8C40F04-30FA-4B7A-A29F-A584B4E96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2265" y="4550329"/>
            <a:ext cx="594220" cy="594220"/>
          </a:xfrm>
          <a:prstGeom prst="rect">
            <a:avLst/>
          </a:prstGeom>
        </p:spPr>
      </p:pic>
      <p:pic>
        <p:nvPicPr>
          <p:cNvPr id="14" name="图形 13" descr="计算机">
            <a:extLst>
              <a:ext uri="{FF2B5EF4-FFF2-40B4-BE49-F238E27FC236}">
                <a16:creationId xmlns:a16="http://schemas.microsoft.com/office/drawing/2014/main" id="{E67F4B6F-C2ED-4BC1-92FA-9DCF594DE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6634" y="1652981"/>
            <a:ext cx="594220" cy="594220"/>
          </a:xfrm>
          <a:prstGeom prst="rect">
            <a:avLst/>
          </a:prstGeom>
        </p:spPr>
      </p:pic>
      <p:pic>
        <p:nvPicPr>
          <p:cNvPr id="15" name="图形 14" descr="计算机">
            <a:extLst>
              <a:ext uri="{FF2B5EF4-FFF2-40B4-BE49-F238E27FC236}">
                <a16:creationId xmlns:a16="http://schemas.microsoft.com/office/drawing/2014/main" id="{C76A4CEC-240E-4026-AC87-4709FC9FA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6832" y="5144549"/>
            <a:ext cx="594220" cy="594220"/>
          </a:xfrm>
          <a:prstGeom prst="rect">
            <a:avLst/>
          </a:prstGeom>
        </p:spPr>
      </p:pic>
      <p:pic>
        <p:nvPicPr>
          <p:cNvPr id="16" name="图形 15" descr="计算机">
            <a:extLst>
              <a:ext uri="{FF2B5EF4-FFF2-40B4-BE49-F238E27FC236}">
                <a16:creationId xmlns:a16="http://schemas.microsoft.com/office/drawing/2014/main" id="{7C31CB57-203B-4561-9F34-5DDB70C84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3839" y="3590837"/>
            <a:ext cx="594220" cy="594220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04360D2-2FE7-428E-86E4-EC6FC4634060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2229375" y="2247201"/>
            <a:ext cx="1809223" cy="2303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CD9D5A6-5E92-4A5D-994C-19D33C48E44A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2526485" y="4847439"/>
            <a:ext cx="2250347" cy="594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F25F7B1-84DB-4CAB-8BE9-D12596A9A1BA}"/>
              </a:ext>
            </a:extLst>
          </p:cNvPr>
          <p:cNvCxnSpPr>
            <a:stCxn id="16" idx="2"/>
            <a:endCxn id="15" idx="3"/>
          </p:cNvCxnSpPr>
          <p:nvPr/>
        </p:nvCxnSpPr>
        <p:spPr>
          <a:xfrm flipH="1">
            <a:off x="5371052" y="4185057"/>
            <a:ext cx="2369897" cy="1256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48F47E8-1323-4F93-AE17-0AB19F813FA0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7053744" y="2247201"/>
            <a:ext cx="687205" cy="1343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C175533-EAAC-4FC4-96D0-446B86910175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4335708" y="1950091"/>
            <a:ext cx="24209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1ECB69D-013E-4645-BC80-0A2036F5BA18}"/>
              </a:ext>
            </a:extLst>
          </p:cNvPr>
          <p:cNvCxnSpPr>
            <a:cxnSpLocks/>
            <a:stCxn id="12" idx="2"/>
            <a:endCxn id="16" idx="1"/>
          </p:cNvCxnSpPr>
          <p:nvPr/>
        </p:nvCxnSpPr>
        <p:spPr>
          <a:xfrm>
            <a:off x="4038598" y="2247201"/>
            <a:ext cx="3405241" cy="1640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标题 1">
            <a:extLst>
              <a:ext uri="{FF2B5EF4-FFF2-40B4-BE49-F238E27FC236}">
                <a16:creationId xmlns:a16="http://schemas.microsoft.com/office/drawing/2014/main" id="{7B8354F0-9744-415A-9AAF-4E88EE8C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Nodes + P2P Network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0272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BA514-3952-48FB-BA87-11C11F41D3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141241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形 11" descr="计算机">
            <a:extLst>
              <a:ext uri="{FF2B5EF4-FFF2-40B4-BE49-F238E27FC236}">
                <a16:creationId xmlns:a16="http://schemas.microsoft.com/office/drawing/2014/main" id="{78733217-DBAB-43F9-9AFD-B39473311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1488" y="1652981"/>
            <a:ext cx="594220" cy="594220"/>
          </a:xfrm>
          <a:prstGeom prst="rect">
            <a:avLst/>
          </a:prstGeom>
        </p:spPr>
      </p:pic>
      <p:pic>
        <p:nvPicPr>
          <p:cNvPr id="13" name="图形 12" descr="计算机">
            <a:extLst>
              <a:ext uri="{FF2B5EF4-FFF2-40B4-BE49-F238E27FC236}">
                <a16:creationId xmlns:a16="http://schemas.microsoft.com/office/drawing/2014/main" id="{B8C40F04-30FA-4B7A-A29F-A584B4E96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2265" y="4550329"/>
            <a:ext cx="594220" cy="594220"/>
          </a:xfrm>
          <a:prstGeom prst="rect">
            <a:avLst/>
          </a:prstGeom>
        </p:spPr>
      </p:pic>
      <p:pic>
        <p:nvPicPr>
          <p:cNvPr id="14" name="图形 13" descr="计算机">
            <a:extLst>
              <a:ext uri="{FF2B5EF4-FFF2-40B4-BE49-F238E27FC236}">
                <a16:creationId xmlns:a16="http://schemas.microsoft.com/office/drawing/2014/main" id="{E67F4B6F-C2ED-4BC1-92FA-9DCF594DE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6634" y="1652981"/>
            <a:ext cx="594220" cy="594220"/>
          </a:xfrm>
          <a:prstGeom prst="rect">
            <a:avLst/>
          </a:prstGeom>
        </p:spPr>
      </p:pic>
      <p:pic>
        <p:nvPicPr>
          <p:cNvPr id="15" name="图形 14" descr="计算机">
            <a:extLst>
              <a:ext uri="{FF2B5EF4-FFF2-40B4-BE49-F238E27FC236}">
                <a16:creationId xmlns:a16="http://schemas.microsoft.com/office/drawing/2014/main" id="{C76A4CEC-240E-4026-AC87-4709FC9FA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6832" y="5144549"/>
            <a:ext cx="594220" cy="594220"/>
          </a:xfrm>
          <a:prstGeom prst="rect">
            <a:avLst/>
          </a:prstGeom>
        </p:spPr>
      </p:pic>
      <p:pic>
        <p:nvPicPr>
          <p:cNvPr id="16" name="图形 15" descr="计算机">
            <a:extLst>
              <a:ext uri="{FF2B5EF4-FFF2-40B4-BE49-F238E27FC236}">
                <a16:creationId xmlns:a16="http://schemas.microsoft.com/office/drawing/2014/main" id="{7C31CB57-203B-4561-9F34-5DDB70C84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3839" y="3590837"/>
            <a:ext cx="594220" cy="594220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04360D2-2FE7-428E-86E4-EC6FC4634060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2229375" y="2247201"/>
            <a:ext cx="1809223" cy="2303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CD9D5A6-5E92-4A5D-994C-19D33C48E44A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2526485" y="4847439"/>
            <a:ext cx="2250347" cy="594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F25F7B1-84DB-4CAB-8BE9-D12596A9A1BA}"/>
              </a:ext>
            </a:extLst>
          </p:cNvPr>
          <p:cNvCxnSpPr>
            <a:stCxn id="16" idx="2"/>
            <a:endCxn id="15" idx="3"/>
          </p:cNvCxnSpPr>
          <p:nvPr/>
        </p:nvCxnSpPr>
        <p:spPr>
          <a:xfrm flipH="1">
            <a:off x="5371052" y="4185057"/>
            <a:ext cx="2369897" cy="1256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48F47E8-1323-4F93-AE17-0AB19F813FA0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7053744" y="2247201"/>
            <a:ext cx="687205" cy="1343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C175533-EAAC-4FC4-96D0-446B86910175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4335708" y="1950091"/>
            <a:ext cx="24209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1ECB69D-013E-4645-BC80-0A2036F5BA18}"/>
              </a:ext>
            </a:extLst>
          </p:cNvPr>
          <p:cNvCxnSpPr>
            <a:cxnSpLocks/>
            <a:stCxn id="12" idx="2"/>
            <a:endCxn id="16" idx="1"/>
          </p:cNvCxnSpPr>
          <p:nvPr/>
        </p:nvCxnSpPr>
        <p:spPr>
          <a:xfrm>
            <a:off x="4038598" y="2247201"/>
            <a:ext cx="3405241" cy="1640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标题 1">
            <a:extLst>
              <a:ext uri="{FF2B5EF4-FFF2-40B4-BE49-F238E27FC236}">
                <a16:creationId xmlns:a16="http://schemas.microsoft.com/office/drawing/2014/main" id="{7B8354F0-9744-415A-9AAF-4E88EE8C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Nodes + P2P Network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924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04360D2-2FE7-428E-86E4-EC6FC4634060}"/>
              </a:ext>
            </a:extLst>
          </p:cNvPr>
          <p:cNvCxnSpPr>
            <a:cxnSpLocks/>
          </p:cNvCxnSpPr>
          <p:nvPr/>
        </p:nvCxnSpPr>
        <p:spPr>
          <a:xfrm flipH="1">
            <a:off x="2229375" y="2247201"/>
            <a:ext cx="1809223" cy="2303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CD9D5A6-5E92-4A5D-994C-19D33C48E44A}"/>
              </a:ext>
            </a:extLst>
          </p:cNvPr>
          <p:cNvCxnSpPr>
            <a:cxnSpLocks/>
          </p:cNvCxnSpPr>
          <p:nvPr/>
        </p:nvCxnSpPr>
        <p:spPr>
          <a:xfrm>
            <a:off x="2526485" y="4847439"/>
            <a:ext cx="2250347" cy="594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F25F7B1-84DB-4CAB-8BE9-D12596A9A1BA}"/>
              </a:ext>
            </a:extLst>
          </p:cNvPr>
          <p:cNvCxnSpPr>
            <a:cxnSpLocks/>
          </p:cNvCxnSpPr>
          <p:nvPr/>
        </p:nvCxnSpPr>
        <p:spPr>
          <a:xfrm flipH="1">
            <a:off x="5371052" y="4185057"/>
            <a:ext cx="2369897" cy="1256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48F47E8-1323-4F93-AE17-0AB19F813FA0}"/>
              </a:ext>
            </a:extLst>
          </p:cNvPr>
          <p:cNvCxnSpPr>
            <a:cxnSpLocks/>
          </p:cNvCxnSpPr>
          <p:nvPr/>
        </p:nvCxnSpPr>
        <p:spPr>
          <a:xfrm>
            <a:off x="7053744" y="2247201"/>
            <a:ext cx="687205" cy="1343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C175533-EAAC-4FC4-96D0-446B86910175}"/>
              </a:ext>
            </a:extLst>
          </p:cNvPr>
          <p:cNvCxnSpPr>
            <a:cxnSpLocks/>
          </p:cNvCxnSpPr>
          <p:nvPr/>
        </p:nvCxnSpPr>
        <p:spPr>
          <a:xfrm>
            <a:off x="4335708" y="1950091"/>
            <a:ext cx="24209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1ECB69D-013E-4645-BC80-0A2036F5BA18}"/>
              </a:ext>
            </a:extLst>
          </p:cNvPr>
          <p:cNvCxnSpPr>
            <a:cxnSpLocks/>
          </p:cNvCxnSpPr>
          <p:nvPr/>
        </p:nvCxnSpPr>
        <p:spPr>
          <a:xfrm>
            <a:off x="4038598" y="2247201"/>
            <a:ext cx="3405241" cy="1640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标题 1">
            <a:extLst>
              <a:ext uri="{FF2B5EF4-FFF2-40B4-BE49-F238E27FC236}">
                <a16:creationId xmlns:a16="http://schemas.microsoft.com/office/drawing/2014/main" id="{7B8354F0-9744-415A-9AAF-4E88EE8C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Clients + P2P Network</a:t>
            </a:r>
            <a:endParaRPr lang="zh-CN" altLang="en-US" dirty="0"/>
          </a:p>
        </p:txBody>
      </p:sp>
      <p:pic>
        <p:nvPicPr>
          <p:cNvPr id="4" name="图形 3" descr="Web 设计">
            <a:extLst>
              <a:ext uri="{FF2B5EF4-FFF2-40B4-BE49-F238E27FC236}">
                <a16:creationId xmlns:a16="http://schemas.microsoft.com/office/drawing/2014/main" id="{C4BD6276-CE34-401B-98C7-809783061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1488" y="1690688"/>
            <a:ext cx="594220" cy="594220"/>
          </a:xfrm>
          <a:prstGeom prst="rect">
            <a:avLst/>
          </a:prstGeom>
        </p:spPr>
      </p:pic>
      <p:pic>
        <p:nvPicPr>
          <p:cNvPr id="20" name="图形 19" descr="Web 设计">
            <a:extLst>
              <a:ext uri="{FF2B5EF4-FFF2-40B4-BE49-F238E27FC236}">
                <a16:creationId xmlns:a16="http://schemas.microsoft.com/office/drawing/2014/main" id="{B12E1FC6-FC90-44C9-AC1A-F1DB7CF77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359" y="1690688"/>
            <a:ext cx="594220" cy="594220"/>
          </a:xfrm>
          <a:prstGeom prst="rect">
            <a:avLst/>
          </a:prstGeom>
        </p:spPr>
      </p:pic>
      <p:pic>
        <p:nvPicPr>
          <p:cNvPr id="21" name="图形 20" descr="Web 设计">
            <a:extLst>
              <a:ext uri="{FF2B5EF4-FFF2-40B4-BE49-F238E27FC236}">
                <a16:creationId xmlns:a16="http://schemas.microsoft.com/office/drawing/2014/main" id="{8DCD47C7-D736-44F9-8CFC-77E18B493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3839" y="3590837"/>
            <a:ext cx="594220" cy="594220"/>
          </a:xfrm>
          <a:prstGeom prst="rect">
            <a:avLst/>
          </a:prstGeom>
        </p:spPr>
      </p:pic>
      <p:pic>
        <p:nvPicPr>
          <p:cNvPr id="22" name="图形 21" descr="Web 设计">
            <a:extLst>
              <a:ext uri="{FF2B5EF4-FFF2-40B4-BE49-F238E27FC236}">
                <a16:creationId xmlns:a16="http://schemas.microsoft.com/office/drawing/2014/main" id="{A23AAAF5-9413-4794-A62D-90B975DE3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6832" y="5144549"/>
            <a:ext cx="594220" cy="594220"/>
          </a:xfrm>
          <a:prstGeom prst="rect">
            <a:avLst/>
          </a:prstGeom>
        </p:spPr>
      </p:pic>
      <p:pic>
        <p:nvPicPr>
          <p:cNvPr id="23" name="图形 22" descr="Web 设计">
            <a:extLst>
              <a:ext uri="{FF2B5EF4-FFF2-40B4-BE49-F238E27FC236}">
                <a16:creationId xmlns:a16="http://schemas.microsoft.com/office/drawing/2014/main" id="{C046C52F-E13A-4600-97E6-5C3BDA7B9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2265" y="4560160"/>
            <a:ext cx="594220" cy="59422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6A17295-5885-4A2C-B571-94211D7B58B8}"/>
              </a:ext>
            </a:extLst>
          </p:cNvPr>
          <p:cNvSpPr txBox="1"/>
          <p:nvPr/>
        </p:nvSpPr>
        <p:spPr>
          <a:xfrm>
            <a:off x="3268282" y="1803132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Go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8BC8206-8FE2-46AA-BB04-2844A6513414}"/>
              </a:ext>
            </a:extLst>
          </p:cNvPr>
          <p:cNvSpPr txBox="1"/>
          <p:nvPr/>
        </p:nvSpPr>
        <p:spPr>
          <a:xfrm>
            <a:off x="7324326" y="1764991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Rust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E7B60B7-9DFA-48E8-BB8D-356D9B1E6039}"/>
              </a:ext>
            </a:extLst>
          </p:cNvPr>
          <p:cNvSpPr txBox="1"/>
          <p:nvPr/>
        </p:nvSpPr>
        <p:spPr>
          <a:xfrm>
            <a:off x="1660950" y="511335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Javascript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FEA93D8-1242-4CF3-91C2-3723794CD049}"/>
              </a:ext>
            </a:extLst>
          </p:cNvPr>
          <p:cNvSpPr txBox="1"/>
          <p:nvPr/>
        </p:nvSpPr>
        <p:spPr>
          <a:xfrm>
            <a:off x="4631352" y="568752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187700A-C4F5-4B02-B9F0-0BA39AE8845B}"/>
              </a:ext>
            </a:extLst>
          </p:cNvPr>
          <p:cNvSpPr txBox="1"/>
          <p:nvPr/>
        </p:nvSpPr>
        <p:spPr>
          <a:xfrm>
            <a:off x="8038059" y="3703281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C#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5606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04360D2-2FE7-428E-86E4-EC6FC4634060}"/>
              </a:ext>
            </a:extLst>
          </p:cNvPr>
          <p:cNvCxnSpPr>
            <a:cxnSpLocks/>
          </p:cNvCxnSpPr>
          <p:nvPr/>
        </p:nvCxnSpPr>
        <p:spPr>
          <a:xfrm flipH="1">
            <a:off x="2229375" y="2247201"/>
            <a:ext cx="1809223" cy="2303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CD9D5A6-5E92-4A5D-994C-19D33C48E44A}"/>
              </a:ext>
            </a:extLst>
          </p:cNvPr>
          <p:cNvCxnSpPr>
            <a:cxnSpLocks/>
          </p:cNvCxnSpPr>
          <p:nvPr/>
        </p:nvCxnSpPr>
        <p:spPr>
          <a:xfrm>
            <a:off x="2526485" y="4847439"/>
            <a:ext cx="2250347" cy="594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F25F7B1-84DB-4CAB-8BE9-D12596A9A1BA}"/>
              </a:ext>
            </a:extLst>
          </p:cNvPr>
          <p:cNvCxnSpPr>
            <a:cxnSpLocks/>
          </p:cNvCxnSpPr>
          <p:nvPr/>
        </p:nvCxnSpPr>
        <p:spPr>
          <a:xfrm flipH="1">
            <a:off x="5371052" y="4185057"/>
            <a:ext cx="2369897" cy="1256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48F47E8-1323-4F93-AE17-0AB19F813FA0}"/>
              </a:ext>
            </a:extLst>
          </p:cNvPr>
          <p:cNvCxnSpPr>
            <a:cxnSpLocks/>
          </p:cNvCxnSpPr>
          <p:nvPr/>
        </p:nvCxnSpPr>
        <p:spPr>
          <a:xfrm>
            <a:off x="7053744" y="2247201"/>
            <a:ext cx="687205" cy="1343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C175533-EAAC-4FC4-96D0-446B86910175}"/>
              </a:ext>
            </a:extLst>
          </p:cNvPr>
          <p:cNvCxnSpPr>
            <a:cxnSpLocks/>
          </p:cNvCxnSpPr>
          <p:nvPr/>
        </p:nvCxnSpPr>
        <p:spPr>
          <a:xfrm>
            <a:off x="4335708" y="1950091"/>
            <a:ext cx="24209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1ECB69D-013E-4645-BC80-0A2036F5BA18}"/>
              </a:ext>
            </a:extLst>
          </p:cNvPr>
          <p:cNvCxnSpPr>
            <a:cxnSpLocks/>
          </p:cNvCxnSpPr>
          <p:nvPr/>
        </p:nvCxnSpPr>
        <p:spPr>
          <a:xfrm>
            <a:off x="4038598" y="2247201"/>
            <a:ext cx="3405241" cy="1640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标题 1">
            <a:extLst>
              <a:ext uri="{FF2B5EF4-FFF2-40B4-BE49-F238E27FC236}">
                <a16:creationId xmlns:a16="http://schemas.microsoft.com/office/drawing/2014/main" id="{7B8354F0-9744-415A-9AAF-4E88EE8C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Clients + P2P Network</a:t>
            </a:r>
            <a:endParaRPr lang="zh-CN" altLang="en-US" dirty="0"/>
          </a:p>
        </p:txBody>
      </p:sp>
      <p:pic>
        <p:nvPicPr>
          <p:cNvPr id="4" name="图形 3" descr="Web 设计">
            <a:extLst>
              <a:ext uri="{FF2B5EF4-FFF2-40B4-BE49-F238E27FC236}">
                <a16:creationId xmlns:a16="http://schemas.microsoft.com/office/drawing/2014/main" id="{C4BD6276-CE34-401B-98C7-809783061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1488" y="1690688"/>
            <a:ext cx="594220" cy="594220"/>
          </a:xfrm>
          <a:prstGeom prst="rect">
            <a:avLst/>
          </a:prstGeom>
        </p:spPr>
      </p:pic>
      <p:pic>
        <p:nvPicPr>
          <p:cNvPr id="20" name="图形 19" descr="Web 设计">
            <a:extLst>
              <a:ext uri="{FF2B5EF4-FFF2-40B4-BE49-F238E27FC236}">
                <a16:creationId xmlns:a16="http://schemas.microsoft.com/office/drawing/2014/main" id="{B12E1FC6-FC90-44C9-AC1A-F1DB7CF77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359" y="1690688"/>
            <a:ext cx="594220" cy="594220"/>
          </a:xfrm>
          <a:prstGeom prst="rect">
            <a:avLst/>
          </a:prstGeom>
        </p:spPr>
      </p:pic>
      <p:pic>
        <p:nvPicPr>
          <p:cNvPr id="21" name="图形 20" descr="Web 设计">
            <a:extLst>
              <a:ext uri="{FF2B5EF4-FFF2-40B4-BE49-F238E27FC236}">
                <a16:creationId xmlns:a16="http://schemas.microsoft.com/office/drawing/2014/main" id="{8DCD47C7-D736-44F9-8CFC-77E18B493C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71687" y="3583846"/>
            <a:ext cx="594220" cy="594220"/>
          </a:xfrm>
          <a:prstGeom prst="rect">
            <a:avLst/>
          </a:prstGeom>
        </p:spPr>
      </p:pic>
      <p:pic>
        <p:nvPicPr>
          <p:cNvPr id="22" name="图形 21" descr="Web 设计">
            <a:extLst>
              <a:ext uri="{FF2B5EF4-FFF2-40B4-BE49-F238E27FC236}">
                <a16:creationId xmlns:a16="http://schemas.microsoft.com/office/drawing/2014/main" id="{A23AAAF5-9413-4794-A62D-90B975DE3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6832" y="5144549"/>
            <a:ext cx="594220" cy="594220"/>
          </a:xfrm>
          <a:prstGeom prst="rect">
            <a:avLst/>
          </a:prstGeom>
        </p:spPr>
      </p:pic>
      <p:pic>
        <p:nvPicPr>
          <p:cNvPr id="23" name="图形 22" descr="Web 设计">
            <a:extLst>
              <a:ext uri="{FF2B5EF4-FFF2-40B4-BE49-F238E27FC236}">
                <a16:creationId xmlns:a16="http://schemas.microsoft.com/office/drawing/2014/main" id="{C046C52F-E13A-4600-97E6-5C3BDA7B9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2265" y="4560160"/>
            <a:ext cx="594220" cy="59422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6A17295-5885-4A2C-B571-94211D7B58B8}"/>
              </a:ext>
            </a:extLst>
          </p:cNvPr>
          <p:cNvSpPr txBox="1"/>
          <p:nvPr/>
        </p:nvSpPr>
        <p:spPr>
          <a:xfrm>
            <a:off x="3268282" y="1803132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Go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8BC8206-8FE2-46AA-BB04-2844A6513414}"/>
              </a:ext>
            </a:extLst>
          </p:cNvPr>
          <p:cNvSpPr txBox="1"/>
          <p:nvPr/>
        </p:nvSpPr>
        <p:spPr>
          <a:xfrm>
            <a:off x="7324326" y="1764991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Rust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E7B60B7-9DFA-48E8-BB8D-356D9B1E6039}"/>
              </a:ext>
            </a:extLst>
          </p:cNvPr>
          <p:cNvSpPr txBox="1"/>
          <p:nvPr/>
        </p:nvSpPr>
        <p:spPr>
          <a:xfrm>
            <a:off x="1660950" y="511335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Javascript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FEA93D8-1242-4CF3-91C2-3723794CD049}"/>
              </a:ext>
            </a:extLst>
          </p:cNvPr>
          <p:cNvSpPr txBox="1"/>
          <p:nvPr/>
        </p:nvSpPr>
        <p:spPr>
          <a:xfrm>
            <a:off x="4631352" y="568752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1A9AE14-AC4D-4766-9083-9FD554302A16}"/>
              </a:ext>
            </a:extLst>
          </p:cNvPr>
          <p:cNvCxnSpPr>
            <a:cxnSpLocks/>
            <a:stCxn id="34" idx="2"/>
            <a:endCxn id="38" idx="3"/>
          </p:cNvCxnSpPr>
          <p:nvPr/>
        </p:nvCxnSpPr>
        <p:spPr>
          <a:xfrm flipH="1">
            <a:off x="2526485" y="3838620"/>
            <a:ext cx="1447599" cy="190997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4CD9427-3884-494A-B35A-CA523769B849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>
            <a:off x="2526485" y="5748599"/>
            <a:ext cx="3381962" cy="45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D2A6E5F-BFF8-4F53-B47D-46797D7CB95A}"/>
              </a:ext>
            </a:extLst>
          </p:cNvPr>
          <p:cNvCxnSpPr>
            <a:cxnSpLocks/>
            <a:stCxn id="21" idx="2"/>
            <a:endCxn id="37" idx="3"/>
          </p:cNvCxnSpPr>
          <p:nvPr/>
        </p:nvCxnSpPr>
        <p:spPr>
          <a:xfrm flipH="1">
            <a:off x="6502667" y="4178066"/>
            <a:ext cx="2266130" cy="20266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9DF8537-D20E-4D52-BD06-C9A66359CC90}"/>
              </a:ext>
            </a:extLst>
          </p:cNvPr>
          <p:cNvCxnSpPr>
            <a:cxnSpLocks/>
            <a:stCxn id="35" idx="2"/>
            <a:endCxn id="21" idx="0"/>
          </p:cNvCxnSpPr>
          <p:nvPr/>
        </p:nvCxnSpPr>
        <p:spPr>
          <a:xfrm>
            <a:off x="8437030" y="2284908"/>
            <a:ext cx="331767" cy="12989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73DD0A5-7D5E-4E60-9061-128F1933B824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4271194" y="1987798"/>
            <a:ext cx="3868726" cy="15537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0186AE6-C0FE-4C1B-917C-0C344594763F}"/>
              </a:ext>
            </a:extLst>
          </p:cNvPr>
          <p:cNvCxnSpPr>
            <a:cxnSpLocks/>
            <a:stCxn id="34" idx="2"/>
            <a:endCxn id="37" idx="0"/>
          </p:cNvCxnSpPr>
          <p:nvPr/>
        </p:nvCxnSpPr>
        <p:spPr>
          <a:xfrm>
            <a:off x="3974084" y="3838620"/>
            <a:ext cx="2231473" cy="20689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4" name="图形 33" descr="Web 设计">
            <a:extLst>
              <a:ext uri="{FF2B5EF4-FFF2-40B4-BE49-F238E27FC236}">
                <a16:creationId xmlns:a16="http://schemas.microsoft.com/office/drawing/2014/main" id="{F39DDEAB-A744-4838-B335-14646BEAD9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76974" y="3244400"/>
            <a:ext cx="594220" cy="594220"/>
          </a:xfrm>
          <a:prstGeom prst="rect">
            <a:avLst/>
          </a:prstGeom>
        </p:spPr>
      </p:pic>
      <p:pic>
        <p:nvPicPr>
          <p:cNvPr id="35" name="图形 34" descr="Web 设计">
            <a:extLst>
              <a:ext uri="{FF2B5EF4-FFF2-40B4-BE49-F238E27FC236}">
                <a16:creationId xmlns:a16="http://schemas.microsoft.com/office/drawing/2014/main" id="{66311A4D-2EED-4B31-BDCB-5D261A7AFB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9920" y="1690688"/>
            <a:ext cx="594220" cy="594220"/>
          </a:xfrm>
          <a:prstGeom prst="rect">
            <a:avLst/>
          </a:prstGeom>
        </p:spPr>
      </p:pic>
      <p:pic>
        <p:nvPicPr>
          <p:cNvPr id="37" name="图形 36" descr="Web 设计">
            <a:extLst>
              <a:ext uri="{FF2B5EF4-FFF2-40B4-BE49-F238E27FC236}">
                <a16:creationId xmlns:a16="http://schemas.microsoft.com/office/drawing/2014/main" id="{F5364EFF-8BA3-4098-B280-CF796D061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8447" y="5907596"/>
            <a:ext cx="594220" cy="594220"/>
          </a:xfrm>
          <a:prstGeom prst="rect">
            <a:avLst/>
          </a:prstGeom>
        </p:spPr>
      </p:pic>
      <p:pic>
        <p:nvPicPr>
          <p:cNvPr id="38" name="图形 37" descr="Web 设计">
            <a:extLst>
              <a:ext uri="{FF2B5EF4-FFF2-40B4-BE49-F238E27FC236}">
                <a16:creationId xmlns:a16="http://schemas.microsoft.com/office/drawing/2014/main" id="{97386321-D021-44FC-AF7E-FAC00D5B5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32265" y="5451489"/>
            <a:ext cx="594220" cy="594220"/>
          </a:xfrm>
          <a:prstGeom prst="rect">
            <a:avLst/>
          </a:prstGeom>
        </p:spPr>
      </p:pic>
      <p:pic>
        <p:nvPicPr>
          <p:cNvPr id="52" name="图形 51" descr="Web 设计">
            <a:extLst>
              <a:ext uri="{FF2B5EF4-FFF2-40B4-BE49-F238E27FC236}">
                <a16:creationId xmlns:a16="http://schemas.microsoft.com/office/drawing/2014/main" id="{47428101-3DB7-4303-BC59-20F73CBFD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3839" y="3590837"/>
            <a:ext cx="594220" cy="594220"/>
          </a:xfrm>
          <a:prstGeom prst="rect">
            <a:avLst/>
          </a:pr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77DF756F-79A0-41B9-AE89-8D32235EADCC}"/>
              </a:ext>
            </a:extLst>
          </p:cNvPr>
          <p:cNvSpPr txBox="1"/>
          <p:nvPr/>
        </p:nvSpPr>
        <p:spPr>
          <a:xfrm>
            <a:off x="8038059" y="3703281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C#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6142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04360D2-2FE7-428E-86E4-EC6FC4634060}"/>
              </a:ext>
            </a:extLst>
          </p:cNvPr>
          <p:cNvCxnSpPr>
            <a:cxnSpLocks/>
          </p:cNvCxnSpPr>
          <p:nvPr/>
        </p:nvCxnSpPr>
        <p:spPr>
          <a:xfrm flipH="1">
            <a:off x="2229375" y="2247201"/>
            <a:ext cx="1809223" cy="2303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CD9D5A6-5E92-4A5D-994C-19D33C48E44A}"/>
              </a:ext>
            </a:extLst>
          </p:cNvPr>
          <p:cNvCxnSpPr>
            <a:cxnSpLocks/>
          </p:cNvCxnSpPr>
          <p:nvPr/>
        </p:nvCxnSpPr>
        <p:spPr>
          <a:xfrm>
            <a:off x="2526485" y="4847439"/>
            <a:ext cx="2250347" cy="594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F25F7B1-84DB-4CAB-8BE9-D12596A9A1BA}"/>
              </a:ext>
            </a:extLst>
          </p:cNvPr>
          <p:cNvCxnSpPr>
            <a:cxnSpLocks/>
          </p:cNvCxnSpPr>
          <p:nvPr/>
        </p:nvCxnSpPr>
        <p:spPr>
          <a:xfrm flipH="1">
            <a:off x="5371052" y="4185057"/>
            <a:ext cx="2369897" cy="1256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48F47E8-1323-4F93-AE17-0AB19F813FA0}"/>
              </a:ext>
            </a:extLst>
          </p:cNvPr>
          <p:cNvCxnSpPr>
            <a:cxnSpLocks/>
          </p:cNvCxnSpPr>
          <p:nvPr/>
        </p:nvCxnSpPr>
        <p:spPr>
          <a:xfrm>
            <a:off x="7053744" y="2247201"/>
            <a:ext cx="687205" cy="1343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C175533-EAAC-4FC4-96D0-446B86910175}"/>
              </a:ext>
            </a:extLst>
          </p:cNvPr>
          <p:cNvCxnSpPr>
            <a:cxnSpLocks/>
          </p:cNvCxnSpPr>
          <p:nvPr/>
        </p:nvCxnSpPr>
        <p:spPr>
          <a:xfrm>
            <a:off x="4335708" y="1950091"/>
            <a:ext cx="24209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1ECB69D-013E-4645-BC80-0A2036F5BA18}"/>
              </a:ext>
            </a:extLst>
          </p:cNvPr>
          <p:cNvCxnSpPr>
            <a:cxnSpLocks/>
          </p:cNvCxnSpPr>
          <p:nvPr/>
        </p:nvCxnSpPr>
        <p:spPr>
          <a:xfrm>
            <a:off x="4038598" y="2247201"/>
            <a:ext cx="3405241" cy="1640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标题 1">
            <a:extLst>
              <a:ext uri="{FF2B5EF4-FFF2-40B4-BE49-F238E27FC236}">
                <a16:creationId xmlns:a16="http://schemas.microsoft.com/office/drawing/2014/main" id="{7B8354F0-9744-415A-9AAF-4E88EE8C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Clients + P2P Network</a:t>
            </a:r>
            <a:endParaRPr lang="zh-CN" altLang="en-US" dirty="0"/>
          </a:p>
        </p:txBody>
      </p:sp>
      <p:pic>
        <p:nvPicPr>
          <p:cNvPr id="4" name="图形 3" descr="Web 设计">
            <a:extLst>
              <a:ext uri="{FF2B5EF4-FFF2-40B4-BE49-F238E27FC236}">
                <a16:creationId xmlns:a16="http://schemas.microsoft.com/office/drawing/2014/main" id="{C4BD6276-CE34-401B-98C7-809783061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1488" y="1690688"/>
            <a:ext cx="594220" cy="594220"/>
          </a:xfrm>
          <a:prstGeom prst="rect">
            <a:avLst/>
          </a:prstGeom>
        </p:spPr>
      </p:pic>
      <p:pic>
        <p:nvPicPr>
          <p:cNvPr id="20" name="图形 19" descr="Web 设计">
            <a:extLst>
              <a:ext uri="{FF2B5EF4-FFF2-40B4-BE49-F238E27FC236}">
                <a16:creationId xmlns:a16="http://schemas.microsoft.com/office/drawing/2014/main" id="{B12E1FC6-FC90-44C9-AC1A-F1DB7CF77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359" y="1690688"/>
            <a:ext cx="594220" cy="594220"/>
          </a:xfrm>
          <a:prstGeom prst="rect">
            <a:avLst/>
          </a:prstGeom>
        </p:spPr>
      </p:pic>
      <p:pic>
        <p:nvPicPr>
          <p:cNvPr id="21" name="图形 20" descr="Web 设计">
            <a:extLst>
              <a:ext uri="{FF2B5EF4-FFF2-40B4-BE49-F238E27FC236}">
                <a16:creationId xmlns:a16="http://schemas.microsoft.com/office/drawing/2014/main" id="{8DCD47C7-D736-44F9-8CFC-77E18B493C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71687" y="3583846"/>
            <a:ext cx="594220" cy="594220"/>
          </a:xfrm>
          <a:prstGeom prst="rect">
            <a:avLst/>
          </a:prstGeom>
        </p:spPr>
      </p:pic>
      <p:pic>
        <p:nvPicPr>
          <p:cNvPr id="22" name="图形 21" descr="Web 设计">
            <a:extLst>
              <a:ext uri="{FF2B5EF4-FFF2-40B4-BE49-F238E27FC236}">
                <a16:creationId xmlns:a16="http://schemas.microsoft.com/office/drawing/2014/main" id="{A23AAAF5-9413-4794-A62D-90B975DE3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6832" y="5144549"/>
            <a:ext cx="594220" cy="594220"/>
          </a:xfrm>
          <a:prstGeom prst="rect">
            <a:avLst/>
          </a:prstGeom>
        </p:spPr>
      </p:pic>
      <p:pic>
        <p:nvPicPr>
          <p:cNvPr id="23" name="图形 22" descr="Web 设计">
            <a:extLst>
              <a:ext uri="{FF2B5EF4-FFF2-40B4-BE49-F238E27FC236}">
                <a16:creationId xmlns:a16="http://schemas.microsoft.com/office/drawing/2014/main" id="{C046C52F-E13A-4600-97E6-5C3BDA7B9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2265" y="4560160"/>
            <a:ext cx="594220" cy="59422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6A17295-5885-4A2C-B571-94211D7B58B8}"/>
              </a:ext>
            </a:extLst>
          </p:cNvPr>
          <p:cNvSpPr txBox="1"/>
          <p:nvPr/>
        </p:nvSpPr>
        <p:spPr>
          <a:xfrm>
            <a:off x="3268282" y="1803132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Go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8BC8206-8FE2-46AA-BB04-2844A6513414}"/>
              </a:ext>
            </a:extLst>
          </p:cNvPr>
          <p:cNvSpPr txBox="1"/>
          <p:nvPr/>
        </p:nvSpPr>
        <p:spPr>
          <a:xfrm>
            <a:off x="7324326" y="1764991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Rust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E7B60B7-9DFA-48E8-BB8D-356D9B1E6039}"/>
              </a:ext>
            </a:extLst>
          </p:cNvPr>
          <p:cNvSpPr txBox="1"/>
          <p:nvPr/>
        </p:nvSpPr>
        <p:spPr>
          <a:xfrm>
            <a:off x="1660950" y="511335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Javascript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FEA93D8-1242-4CF3-91C2-3723794CD049}"/>
              </a:ext>
            </a:extLst>
          </p:cNvPr>
          <p:cNvSpPr txBox="1"/>
          <p:nvPr/>
        </p:nvSpPr>
        <p:spPr>
          <a:xfrm>
            <a:off x="4631352" y="568752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1A9AE14-AC4D-4766-9083-9FD554302A16}"/>
              </a:ext>
            </a:extLst>
          </p:cNvPr>
          <p:cNvCxnSpPr>
            <a:cxnSpLocks/>
            <a:stCxn id="34" idx="2"/>
            <a:endCxn id="38" idx="3"/>
          </p:cNvCxnSpPr>
          <p:nvPr/>
        </p:nvCxnSpPr>
        <p:spPr>
          <a:xfrm flipH="1">
            <a:off x="2526485" y="3838620"/>
            <a:ext cx="1447599" cy="190997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4CD9427-3884-494A-B35A-CA523769B849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>
            <a:off x="2526485" y="5748599"/>
            <a:ext cx="3381962" cy="45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D2A6E5F-BFF8-4F53-B47D-46797D7CB95A}"/>
              </a:ext>
            </a:extLst>
          </p:cNvPr>
          <p:cNvCxnSpPr>
            <a:cxnSpLocks/>
            <a:stCxn id="21" idx="2"/>
            <a:endCxn id="37" idx="3"/>
          </p:cNvCxnSpPr>
          <p:nvPr/>
        </p:nvCxnSpPr>
        <p:spPr>
          <a:xfrm flipH="1">
            <a:off x="6502667" y="4178066"/>
            <a:ext cx="2266130" cy="20266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9DF8537-D20E-4D52-BD06-C9A66359CC90}"/>
              </a:ext>
            </a:extLst>
          </p:cNvPr>
          <p:cNvCxnSpPr>
            <a:cxnSpLocks/>
            <a:stCxn id="35" idx="2"/>
            <a:endCxn id="21" idx="0"/>
          </p:cNvCxnSpPr>
          <p:nvPr/>
        </p:nvCxnSpPr>
        <p:spPr>
          <a:xfrm>
            <a:off x="8437030" y="2284908"/>
            <a:ext cx="331767" cy="12989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73DD0A5-7D5E-4E60-9061-128F1933B824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4271194" y="1987798"/>
            <a:ext cx="3868726" cy="15537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0186AE6-C0FE-4C1B-917C-0C344594763F}"/>
              </a:ext>
            </a:extLst>
          </p:cNvPr>
          <p:cNvCxnSpPr>
            <a:cxnSpLocks/>
            <a:stCxn id="34" idx="2"/>
            <a:endCxn id="37" idx="0"/>
          </p:cNvCxnSpPr>
          <p:nvPr/>
        </p:nvCxnSpPr>
        <p:spPr>
          <a:xfrm>
            <a:off x="3974084" y="3838620"/>
            <a:ext cx="2231473" cy="20689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4" name="图形 33" descr="Web 设计">
            <a:extLst>
              <a:ext uri="{FF2B5EF4-FFF2-40B4-BE49-F238E27FC236}">
                <a16:creationId xmlns:a16="http://schemas.microsoft.com/office/drawing/2014/main" id="{F39DDEAB-A744-4838-B335-14646BEAD9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76974" y="3244400"/>
            <a:ext cx="594220" cy="594220"/>
          </a:xfrm>
          <a:prstGeom prst="rect">
            <a:avLst/>
          </a:prstGeom>
        </p:spPr>
      </p:pic>
      <p:pic>
        <p:nvPicPr>
          <p:cNvPr id="35" name="图形 34" descr="Web 设计">
            <a:extLst>
              <a:ext uri="{FF2B5EF4-FFF2-40B4-BE49-F238E27FC236}">
                <a16:creationId xmlns:a16="http://schemas.microsoft.com/office/drawing/2014/main" id="{66311A4D-2EED-4B31-BDCB-5D261A7AFB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9920" y="1690688"/>
            <a:ext cx="594220" cy="594220"/>
          </a:xfrm>
          <a:prstGeom prst="rect">
            <a:avLst/>
          </a:prstGeom>
        </p:spPr>
      </p:pic>
      <p:pic>
        <p:nvPicPr>
          <p:cNvPr id="37" name="图形 36" descr="Web 设计">
            <a:extLst>
              <a:ext uri="{FF2B5EF4-FFF2-40B4-BE49-F238E27FC236}">
                <a16:creationId xmlns:a16="http://schemas.microsoft.com/office/drawing/2014/main" id="{F5364EFF-8BA3-4098-B280-CF796D061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8447" y="5907596"/>
            <a:ext cx="594220" cy="594220"/>
          </a:xfrm>
          <a:prstGeom prst="rect">
            <a:avLst/>
          </a:prstGeom>
        </p:spPr>
      </p:pic>
      <p:pic>
        <p:nvPicPr>
          <p:cNvPr id="38" name="图形 37" descr="Web 设计">
            <a:extLst>
              <a:ext uri="{FF2B5EF4-FFF2-40B4-BE49-F238E27FC236}">
                <a16:creationId xmlns:a16="http://schemas.microsoft.com/office/drawing/2014/main" id="{97386321-D021-44FC-AF7E-FAC00D5B5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32265" y="5451489"/>
            <a:ext cx="594220" cy="594220"/>
          </a:xfrm>
          <a:prstGeom prst="rect">
            <a:avLst/>
          </a:prstGeom>
        </p:spPr>
      </p:pic>
      <p:pic>
        <p:nvPicPr>
          <p:cNvPr id="52" name="图形 51" descr="Web 设计">
            <a:extLst>
              <a:ext uri="{FF2B5EF4-FFF2-40B4-BE49-F238E27FC236}">
                <a16:creationId xmlns:a16="http://schemas.microsoft.com/office/drawing/2014/main" id="{47428101-3DB7-4303-BC59-20F73CBFD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3839" y="3590837"/>
            <a:ext cx="594220" cy="594220"/>
          </a:xfrm>
          <a:prstGeom prst="rect">
            <a:avLst/>
          </a:pr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77DF756F-79A0-41B9-AE89-8D32235EADCC}"/>
              </a:ext>
            </a:extLst>
          </p:cNvPr>
          <p:cNvSpPr txBox="1"/>
          <p:nvPr/>
        </p:nvSpPr>
        <p:spPr>
          <a:xfrm>
            <a:off x="8038059" y="3703281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C#</a:t>
            </a:r>
            <a:endParaRPr lang="zh-CN" altLang="en-US" dirty="0"/>
          </a:p>
        </p:txBody>
      </p:sp>
      <p:pic>
        <p:nvPicPr>
          <p:cNvPr id="36" name="图形 35" descr="监视器">
            <a:extLst>
              <a:ext uri="{FF2B5EF4-FFF2-40B4-BE49-F238E27FC236}">
                <a16:creationId xmlns:a16="http://schemas.microsoft.com/office/drawing/2014/main" id="{D355A98F-090A-46B9-8489-544C0A5B66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65678" y="2641536"/>
            <a:ext cx="2809953" cy="280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45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DFB32-7085-4955-86B5-E81DBECC3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8F02AD-073A-48A6-852F-114F4E2DE57D}"/>
              </a:ext>
            </a:extLst>
          </p:cNvPr>
          <p:cNvSpPr/>
          <p:nvPr/>
        </p:nvSpPr>
        <p:spPr>
          <a:xfrm>
            <a:off x="838200" y="1943100"/>
            <a:ext cx="1698468" cy="1485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b="1" dirty="0"/>
              <a:t>State 0</a:t>
            </a:r>
          </a:p>
          <a:p>
            <a:endParaRPr lang="en-US" altLang="zh-CN" b="1" dirty="0"/>
          </a:p>
          <a:p>
            <a:r>
              <a:rPr lang="en-US" altLang="zh-CN" dirty="0"/>
              <a:t>Alice</a:t>
            </a:r>
            <a:r>
              <a:rPr lang="zh-CN" altLang="en-US" dirty="0"/>
              <a:t>：</a:t>
            </a:r>
            <a:r>
              <a:rPr lang="en-US" altLang="zh-CN" dirty="0"/>
              <a:t>10</a:t>
            </a:r>
          </a:p>
          <a:p>
            <a:r>
              <a:rPr lang="en-US" altLang="zh-CN" dirty="0"/>
              <a:t>Bob</a:t>
            </a:r>
            <a:r>
              <a:rPr lang="zh-CN" altLang="en-US" dirty="0"/>
              <a:t>：</a:t>
            </a:r>
            <a:r>
              <a:rPr lang="en-US" altLang="zh-CN" dirty="0"/>
              <a:t>5</a:t>
            </a:r>
          </a:p>
          <a:p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8EFAE7-FE0E-4054-9CE1-0A8A059E2A82}"/>
              </a:ext>
            </a:extLst>
          </p:cNvPr>
          <p:cNvSpPr/>
          <p:nvPr/>
        </p:nvSpPr>
        <p:spPr>
          <a:xfrm>
            <a:off x="6925235" y="1943100"/>
            <a:ext cx="1698468" cy="1485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b="1" dirty="0"/>
              <a:t>State 1</a:t>
            </a:r>
          </a:p>
          <a:p>
            <a:endParaRPr lang="en-US" altLang="zh-CN" b="1" dirty="0"/>
          </a:p>
          <a:p>
            <a:r>
              <a:rPr lang="en-US" altLang="zh-CN" dirty="0"/>
              <a:t>Alice</a:t>
            </a:r>
            <a:r>
              <a:rPr lang="zh-CN" altLang="en-US" dirty="0"/>
              <a:t>：</a:t>
            </a:r>
            <a:r>
              <a:rPr lang="en-US" altLang="zh-CN" dirty="0"/>
              <a:t>5</a:t>
            </a:r>
          </a:p>
          <a:p>
            <a:r>
              <a:rPr lang="en-US" altLang="zh-CN" dirty="0"/>
              <a:t>Bob</a:t>
            </a:r>
            <a:r>
              <a:rPr lang="zh-CN" altLang="en-US" dirty="0"/>
              <a:t>：</a:t>
            </a:r>
            <a:r>
              <a:rPr lang="en-US" altLang="zh-CN" dirty="0"/>
              <a:t>10</a:t>
            </a:r>
          </a:p>
          <a:p>
            <a:r>
              <a:rPr lang="en-US" altLang="zh-CN" dirty="0"/>
              <a:t>...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1D5E7DF-1D41-41FA-AD83-4414EF1162B8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536668" y="2686050"/>
            <a:ext cx="43885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2DB8759A-3AD6-4E87-A682-41F16E1EE278}"/>
              </a:ext>
            </a:extLst>
          </p:cNvPr>
          <p:cNvSpPr/>
          <p:nvPr/>
        </p:nvSpPr>
        <p:spPr>
          <a:xfrm>
            <a:off x="3341251" y="3313857"/>
            <a:ext cx="2779401" cy="998157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b="1" dirty="0"/>
              <a:t>Transaction</a:t>
            </a:r>
            <a:r>
              <a:rPr lang="zh-CN" altLang="en-US" b="1" dirty="0"/>
              <a:t>（</a:t>
            </a:r>
            <a:r>
              <a:rPr lang="en-US" altLang="zh-CN" b="1" dirty="0"/>
              <a:t>Tx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endParaRPr lang="en-US" altLang="zh-CN" b="1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67E3F5C-AA29-498A-93AD-37DF33378726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4730951" y="2686050"/>
            <a:ext cx="1" cy="6278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F7C198B9-E196-4451-A0DA-0584EC22BC84}"/>
              </a:ext>
            </a:extLst>
          </p:cNvPr>
          <p:cNvSpPr txBox="1"/>
          <p:nvPr/>
        </p:nvSpPr>
        <p:spPr>
          <a:xfrm>
            <a:off x="838200" y="4683504"/>
            <a:ext cx="107099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APPLY</a:t>
            </a:r>
            <a:r>
              <a:rPr lang="zh-CN" altLang="en-US" dirty="0"/>
              <a:t>（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TX</a:t>
            </a:r>
            <a:r>
              <a:rPr lang="zh-CN" altLang="en-US" dirty="0"/>
              <a:t>）</a:t>
            </a:r>
            <a:r>
              <a:rPr lang="en-US" altLang="zh-CN" dirty="0"/>
              <a:t>-&gt; S’  or ERROR</a:t>
            </a:r>
          </a:p>
          <a:p>
            <a:endParaRPr lang="en-US" altLang="zh-CN" dirty="0"/>
          </a:p>
          <a:p>
            <a:r>
              <a:rPr lang="en-US" altLang="zh-CN" dirty="0"/>
              <a:t>APPLY( 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{ Alice: 10, Bob: 5}</a:t>
            </a:r>
            <a:r>
              <a:rPr lang="zh-CN" altLang="en-US" dirty="0"/>
              <a:t>，</a:t>
            </a:r>
            <a:r>
              <a:rPr lang="en-US" altLang="zh-CN" dirty="0"/>
              <a:t>"send 5 from Alice to Bob") = 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{ Alice: 5, Bob: 10 }</a:t>
            </a:r>
          </a:p>
          <a:p>
            <a:endParaRPr lang="en-US" altLang="zh-CN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zh-CN" dirty="0"/>
              <a:t>APPLY( 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{ Alice: 10, Bob: 5}</a:t>
            </a:r>
            <a:r>
              <a:rPr lang="zh-CN" altLang="en-US" dirty="0"/>
              <a:t>，</a:t>
            </a:r>
            <a:r>
              <a:rPr lang="en-US" altLang="zh-CN" dirty="0"/>
              <a:t>"send 50 from Alice to Bob") = </a:t>
            </a:r>
            <a:r>
              <a:rPr lang="en-US" altLang="zh-CN" b="1" dirty="0">
                <a:solidFill>
                  <a:srgbClr val="C00000"/>
                </a:solidFill>
              </a:rPr>
              <a:t>ERROR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EE2DB1B-AF4E-4E47-93EB-51F24D298DEC}"/>
              </a:ext>
            </a:extLst>
          </p:cNvPr>
          <p:cNvSpPr/>
          <p:nvPr/>
        </p:nvSpPr>
        <p:spPr>
          <a:xfrm>
            <a:off x="3341251" y="3871586"/>
            <a:ext cx="1822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Alice </a:t>
            </a:r>
            <a:r>
              <a:rPr lang="zh-CN" altLang="en-US" dirty="0"/>
              <a:t>→ </a:t>
            </a:r>
            <a:r>
              <a:rPr lang="en-US" altLang="zh-CN" dirty="0"/>
              <a:t>Bob </a:t>
            </a:r>
            <a:r>
              <a:rPr lang="zh-CN" altLang="en-US" dirty="0"/>
              <a:t>：</a:t>
            </a:r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251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314</Words>
  <Application>Microsoft Office PowerPoint</Application>
  <PresentationFormat>宽屏</PresentationFormat>
  <Paragraphs>161</Paragraphs>
  <Slides>29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等线</vt:lpstr>
      <vt:lpstr>等线 Light</vt:lpstr>
      <vt:lpstr>微软雅黑</vt:lpstr>
      <vt:lpstr>Arial</vt:lpstr>
      <vt:lpstr>Office 主题​​</vt:lpstr>
      <vt:lpstr>Ethereum</vt:lpstr>
      <vt:lpstr>Nodes</vt:lpstr>
      <vt:lpstr>Nodes + P2P Network</vt:lpstr>
      <vt:lpstr>谢谢</vt:lpstr>
      <vt:lpstr>Nodes + P2P Network</vt:lpstr>
      <vt:lpstr>Clients + P2P Network</vt:lpstr>
      <vt:lpstr>Clients + P2P Network</vt:lpstr>
      <vt:lpstr>Clients + P2P Network</vt:lpstr>
      <vt:lpstr>Client</vt:lpstr>
      <vt:lpstr>Client</vt:lpstr>
      <vt:lpstr>Client</vt:lpstr>
      <vt:lpstr>Client</vt:lpstr>
      <vt:lpstr>Bitcoin Network</vt:lpstr>
      <vt:lpstr>Bitcoin Network</vt:lpstr>
      <vt:lpstr>Bitcoin Network</vt:lpstr>
      <vt:lpstr>Bitcoin Network</vt:lpstr>
      <vt:lpstr>Bitcoin Network</vt:lpstr>
      <vt:lpstr>Bitcoin Network</vt:lpstr>
      <vt:lpstr>Bitcoin Network</vt:lpstr>
      <vt:lpstr>Bitcoin Network</vt:lpstr>
      <vt:lpstr>Bitcoin Network</vt:lpstr>
      <vt:lpstr>Bitcoin Network</vt:lpstr>
      <vt:lpstr>Bitcoin Network</vt:lpstr>
      <vt:lpstr>Bitcoin Network</vt:lpstr>
      <vt:lpstr>Bitcoin Network</vt:lpstr>
      <vt:lpstr>Bitcoin Network</vt:lpstr>
      <vt:lpstr>Bitcoin Network</vt:lpstr>
      <vt:lpstr>Bitcoin Network</vt:lpstr>
      <vt:lpstr>Bitcoin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</dc:title>
  <dc:creator>Kris</dc:creator>
  <cp:lastModifiedBy>Kris</cp:lastModifiedBy>
  <cp:revision>22</cp:revision>
  <dcterms:created xsi:type="dcterms:W3CDTF">2021-11-07T07:06:00Z</dcterms:created>
  <dcterms:modified xsi:type="dcterms:W3CDTF">2021-11-08T08:29:31Z</dcterms:modified>
</cp:coreProperties>
</file>