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D9192-2AA1-4A88-9DC8-DF52FCA30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4D737-D3D8-4EF2-88D0-DD1460718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2E0D6-ABDC-4A81-914D-9075CEC1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D491-EE71-4D54-BE1F-A27EE7F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0A736-23C8-4114-82DD-F2FA9DA2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4D748-CD3B-4E15-B32D-B07F9260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87F81-A6C7-4036-8A1E-124978929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2B1B8-4B7A-48A1-9FC4-BD4F2ADF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7987-891D-4389-B399-3861FCF2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CA835-B95F-450B-835C-ADE67B8D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34041D-F3B8-4BC9-9A15-3F59E767B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D443E-776E-4278-B8A5-73A4D10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6DD7-3B02-4E88-AD1E-D0E07EF3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9B98E-5F93-4468-899B-449ED768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366EE-E711-497E-B67A-FE040C31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6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3A09C-B406-407E-AEF3-29533E7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CA01-1641-4548-92C2-5F526597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B29AB-45BF-47D0-9797-D090FA23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A64B6-E34E-4171-91E8-C1FB81D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A5016-F95B-4B23-B1A0-DDEA053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F4443-CDAA-4516-AF1F-65E9A001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96B6C-AA6A-43A1-B5C6-E68E927C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A48C6-D2A2-4EBF-B8B7-52AC8F01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6AC8F-4B62-4B92-8D7E-C5698CF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F1AE6-BCEF-430E-ACC0-E25A87DC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DD4B-6DB6-468D-A1C0-0CA6657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E1EAF-12CA-4C77-BA46-F73E9C5F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7072D-31E4-4ACE-9256-F9CAAE2A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24CB0-59AE-49FE-950D-B7406AAF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3A091-3655-44A2-BCBE-3EBD9FAF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DFADE-1CFB-49E3-87FC-5F94147D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0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6DB4B-A9DD-4AB5-9FA3-0BE6D001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C39AC-158D-4964-8294-78AE52AC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43887-1110-4096-875D-F0BEA9AD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0BE47-10F8-44DB-AE9C-8EC23391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9D031-2F67-47E2-BD0F-5D16489A0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E74D5-1DC5-415D-858A-2C5EAAC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0B6B82-C2BB-4AFE-AAED-03A47A4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961AF-C3E7-4D17-8619-85C2D968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F560-122E-479B-BB9D-E2769C3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48DCD-A606-4D89-8721-70B2A580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DEF49-9A8E-4568-93CD-324BF8D3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29DD8-8F00-433F-9C62-05A8C12C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AF7EA9-FE59-4322-81CE-3E33D45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33703-4A04-454C-963D-ED280CEF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E5EA-091F-4E81-9166-C5C2E386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8E58-C826-4DDC-9752-9EC4204B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FF2D-E5F4-4A42-B606-406A3CC2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1F934-F69B-4F48-BEAB-C04D937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30278-93FA-4D45-9E33-FB74ECA9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399B0-29DE-4ABB-A1EF-93FBC812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AB840-ABD2-4C0D-B626-D9048EB8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E761-931E-4829-960F-36646BB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EB5D8-54B9-455D-9E52-8FA5D43B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A694D-8282-41AF-BA5A-710522B2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0B189-2B2E-41B4-B3AF-CE3F59AF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868AB-C25B-4246-87D6-86B04342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033A8-1F06-422A-BCD5-40EA9F57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7CDD1-5C87-432F-ACE5-C5F1DE70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6B63F-C5CA-49B2-8CE6-0DCA02EF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97088-73DA-4B05-B65A-020686F42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F252-7CA9-4F85-A40D-E659F480DBD4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BC401-A31F-42C7-9811-04981EEE3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AB096-0187-414D-AEDC-53889F40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0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71423E-60BF-414D-8B3E-E8E542DD23EB}"/>
              </a:ext>
            </a:extLst>
          </p:cNvPr>
          <p:cNvSpPr/>
          <p:nvPr/>
        </p:nvSpPr>
        <p:spPr>
          <a:xfrm>
            <a:off x="2988642" y="992981"/>
            <a:ext cx="3253347" cy="408721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datashare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datashare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index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autoindex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fgs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fgs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index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autoindex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abe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proxy_pass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http://localhost: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proxy_redirect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proxy_set_header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$host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proxy_set_header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X-Real-IP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remote_addr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/cert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9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900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重定向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301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10.176.40.47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9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D05495-C028-48AD-8DB3-E56AAB8BD619}"/>
              </a:ext>
            </a:extLst>
          </p:cNvPr>
          <p:cNvSpPr/>
          <p:nvPr/>
        </p:nvSpPr>
        <p:spPr>
          <a:xfrm>
            <a:off x="6529106" y="992980"/>
            <a:ext cx="2089250" cy="83358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datashare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css</a:t>
            </a: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fonts/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223C0E-DB76-44AF-A06D-2FE760376C02}"/>
              </a:ext>
            </a:extLst>
          </p:cNvPr>
          <p:cNvSpPr/>
          <p:nvPr/>
        </p:nvSpPr>
        <p:spPr>
          <a:xfrm>
            <a:off x="6529106" y="2015324"/>
            <a:ext cx="2089250" cy="63478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fgs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assets/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D6A477-9F90-4CE8-BDF2-432FBEF638E3}"/>
              </a:ext>
            </a:extLst>
          </p:cNvPr>
          <p:cNvSpPr/>
          <p:nvPr/>
        </p:nvSpPr>
        <p:spPr>
          <a:xfrm>
            <a:off x="7272337" y="3020795"/>
            <a:ext cx="1346019" cy="63153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:8080 </a:t>
            </a:r>
            <a:r>
              <a:rPr lang="zh-CN" alt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端口</a:t>
            </a:r>
            <a:endParaRPr lang="en-US" altLang="zh-CN" sz="900" dirty="0">
              <a:solidFill>
                <a:srgbClr val="448C2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25CCE7-9134-4BB9-A4B2-AA43DA8A65CD}"/>
              </a:ext>
            </a:extLst>
          </p:cNvPr>
          <p:cNvSpPr/>
          <p:nvPr/>
        </p:nvSpPr>
        <p:spPr>
          <a:xfrm>
            <a:off x="2988642" y="630314"/>
            <a:ext cx="3253347" cy="36266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Nginx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latin typeface="Consolas" panose="020B0609020204030204" pitchFamily="49" charset="0"/>
              </a:rPr>
              <a:t>80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273B79-D08C-4072-9B47-759E9B74240E}"/>
              </a:ext>
            </a:extLst>
          </p:cNvPr>
          <p:cNvSpPr/>
          <p:nvPr/>
        </p:nvSpPr>
        <p:spPr>
          <a:xfrm>
            <a:off x="2988642" y="5391740"/>
            <a:ext cx="3253347" cy="33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8080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DDDCB0-8700-4580-A9B7-42DDFEF45E68}"/>
              </a:ext>
            </a:extLst>
          </p:cNvPr>
          <p:cNvSpPr/>
          <p:nvPr/>
        </p:nvSpPr>
        <p:spPr>
          <a:xfrm>
            <a:off x="2988642" y="5945977"/>
            <a:ext cx="3253347" cy="33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8081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CAD92D-FCEE-411B-8DA0-69B5BD04B744}"/>
              </a:ext>
            </a:extLst>
          </p:cNvPr>
          <p:cNvCxnSpPr>
            <a:cxnSpLocks/>
          </p:cNvCxnSpPr>
          <p:nvPr/>
        </p:nvCxnSpPr>
        <p:spPr>
          <a:xfrm>
            <a:off x="689461" y="835819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D729C55-2B1D-4830-B841-E0D15B7C7EBF}"/>
              </a:ext>
            </a:extLst>
          </p:cNvPr>
          <p:cNvSpPr/>
          <p:nvPr/>
        </p:nvSpPr>
        <p:spPr>
          <a:xfrm>
            <a:off x="2778712" y="212710"/>
            <a:ext cx="6086992" cy="6317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3DC74A-6A6A-41D9-8C16-872B7C70B463}"/>
              </a:ext>
            </a:extLst>
          </p:cNvPr>
          <p:cNvGrpSpPr/>
          <p:nvPr/>
        </p:nvGrpSpPr>
        <p:grpSpPr>
          <a:xfrm>
            <a:off x="7414591" y="212710"/>
            <a:ext cx="1451113" cy="362666"/>
            <a:chOff x="7416871" y="211293"/>
            <a:chExt cx="1612828" cy="362666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7D5B5B5A-DD87-47B6-A40B-499B354AED1C}"/>
                </a:ext>
              </a:extLst>
            </p:cNvPr>
            <p:cNvSpPr/>
            <p:nvPr/>
          </p:nvSpPr>
          <p:spPr>
            <a:xfrm flipH="1" flipV="1">
              <a:off x="7450322" y="211293"/>
              <a:ext cx="1579377" cy="362666"/>
            </a:xfrm>
            <a:prstGeom prst="snip1Rect">
              <a:avLst>
                <a:gd name="adj" fmla="val 3045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064E574-4280-414B-8E99-02ECEA056E1F}"/>
                </a:ext>
              </a:extLst>
            </p:cNvPr>
            <p:cNvSpPr txBox="1"/>
            <p:nvPr/>
          </p:nvSpPr>
          <p:spPr>
            <a:xfrm>
              <a:off x="7416871" y="238737"/>
              <a:ext cx="1579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10.176.40.46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D727FC4-933C-4901-BD9B-E1384154ADC7}"/>
              </a:ext>
            </a:extLst>
          </p:cNvPr>
          <p:cNvSpPr txBox="1"/>
          <p:nvPr/>
        </p:nvSpPr>
        <p:spPr>
          <a:xfrm>
            <a:off x="612670" y="528042"/>
            <a:ext cx="178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10.176.40.46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18A9B4-38D6-4AC9-913E-BCA785AF9CAF}"/>
              </a:ext>
            </a:extLst>
          </p:cNvPr>
          <p:cNvCxnSpPr>
            <a:cxnSpLocks/>
          </p:cNvCxnSpPr>
          <p:nvPr/>
        </p:nvCxnSpPr>
        <p:spPr>
          <a:xfrm>
            <a:off x="689461" y="5558739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401A93-F4C1-498E-9ED7-496BA1353CC6}"/>
              </a:ext>
            </a:extLst>
          </p:cNvPr>
          <p:cNvSpPr txBox="1"/>
          <p:nvPr/>
        </p:nvSpPr>
        <p:spPr>
          <a:xfrm>
            <a:off x="608308" y="5226790"/>
            <a:ext cx="22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10.176.40.46:8080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0CC2995-E16A-42B8-A7D8-AEC410B1909B}"/>
              </a:ext>
            </a:extLst>
          </p:cNvPr>
          <p:cNvCxnSpPr>
            <a:cxnSpLocks/>
          </p:cNvCxnSpPr>
          <p:nvPr/>
        </p:nvCxnSpPr>
        <p:spPr>
          <a:xfrm>
            <a:off x="689461" y="6124037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63ABA15-EB22-4B0F-A3A2-10AF85EF896B}"/>
              </a:ext>
            </a:extLst>
          </p:cNvPr>
          <p:cNvSpPr txBox="1"/>
          <p:nvPr/>
        </p:nvSpPr>
        <p:spPr>
          <a:xfrm>
            <a:off x="608308" y="5792088"/>
            <a:ext cx="22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10.176.40.46:8081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815231-1FAB-4408-8AEC-945AB008EE70}"/>
              </a:ext>
            </a:extLst>
          </p:cNvPr>
          <p:cNvCxnSpPr>
            <a:cxnSpLocks/>
          </p:cNvCxnSpPr>
          <p:nvPr/>
        </p:nvCxnSpPr>
        <p:spPr>
          <a:xfrm flipV="1">
            <a:off x="1000125" y="1180576"/>
            <a:ext cx="2061619" cy="3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B11BEA1-9C35-4096-AD9E-C362B14719D1}"/>
              </a:ext>
            </a:extLst>
          </p:cNvPr>
          <p:cNvSpPr txBox="1"/>
          <p:nvPr/>
        </p:nvSpPr>
        <p:spPr>
          <a:xfrm>
            <a:off x="914372" y="1183829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10.176.40.46/datashare </a:t>
            </a:r>
            <a:endParaRPr lang="zh-CN" altLang="en-US" sz="105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54C2778-DCE6-4F99-ADA6-429E1490B2AB}"/>
              </a:ext>
            </a:extLst>
          </p:cNvPr>
          <p:cNvCxnSpPr>
            <a:cxnSpLocks/>
          </p:cNvCxnSpPr>
          <p:nvPr/>
        </p:nvCxnSpPr>
        <p:spPr>
          <a:xfrm>
            <a:off x="6241989" y="1330261"/>
            <a:ext cx="28711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39B2DAD-0E06-4578-B959-5FAE62C4B388}"/>
              </a:ext>
            </a:extLst>
          </p:cNvPr>
          <p:cNvCxnSpPr>
            <a:cxnSpLocks/>
          </p:cNvCxnSpPr>
          <p:nvPr/>
        </p:nvCxnSpPr>
        <p:spPr>
          <a:xfrm flipH="1">
            <a:off x="6241989" y="1534975"/>
            <a:ext cx="28711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B7E460E-38F7-445E-ACA3-CFC3ED4D16C3}"/>
              </a:ext>
            </a:extLst>
          </p:cNvPr>
          <p:cNvCxnSpPr>
            <a:cxnSpLocks/>
          </p:cNvCxnSpPr>
          <p:nvPr/>
        </p:nvCxnSpPr>
        <p:spPr>
          <a:xfrm flipH="1">
            <a:off x="1000125" y="1621469"/>
            <a:ext cx="198851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2A7C57-1598-4A74-976C-EE40368B4E3C}"/>
              </a:ext>
            </a:extLst>
          </p:cNvPr>
          <p:cNvCxnSpPr>
            <a:cxnSpLocks/>
          </p:cNvCxnSpPr>
          <p:nvPr/>
        </p:nvCxnSpPr>
        <p:spPr>
          <a:xfrm flipV="1">
            <a:off x="1000125" y="2126097"/>
            <a:ext cx="2061619" cy="325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970BE75-8A30-439B-BA12-D8E6E62BEF1F}"/>
              </a:ext>
            </a:extLst>
          </p:cNvPr>
          <p:cNvSpPr txBox="1"/>
          <p:nvPr/>
        </p:nvSpPr>
        <p:spPr>
          <a:xfrm>
            <a:off x="914372" y="2129350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</a:t>
            </a:r>
            <a:r>
              <a:rPr lang="en-US" altLang="zh-CN" sz="105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fgs</a:t>
            </a:r>
            <a:r>
              <a:rPr lang="en-US" altLang="zh-CN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zh-CN" altLang="en-US" sz="105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06D637-E8F9-4A83-A7C9-A412B08DFDC0}"/>
              </a:ext>
            </a:extLst>
          </p:cNvPr>
          <p:cNvCxnSpPr>
            <a:cxnSpLocks/>
          </p:cNvCxnSpPr>
          <p:nvPr/>
        </p:nvCxnSpPr>
        <p:spPr>
          <a:xfrm>
            <a:off x="6241988" y="2178407"/>
            <a:ext cx="28711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2FCF216-3AFD-42E1-8765-A9885619E32D}"/>
              </a:ext>
            </a:extLst>
          </p:cNvPr>
          <p:cNvCxnSpPr>
            <a:cxnSpLocks/>
          </p:cNvCxnSpPr>
          <p:nvPr/>
        </p:nvCxnSpPr>
        <p:spPr>
          <a:xfrm flipH="1">
            <a:off x="6241988" y="2425983"/>
            <a:ext cx="2871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9AA89B8-62BA-479B-A336-3832D8F20779}"/>
              </a:ext>
            </a:extLst>
          </p:cNvPr>
          <p:cNvCxnSpPr>
            <a:cxnSpLocks/>
          </p:cNvCxnSpPr>
          <p:nvPr/>
        </p:nvCxnSpPr>
        <p:spPr>
          <a:xfrm flipH="1">
            <a:off x="1000125" y="2534524"/>
            <a:ext cx="19885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23DFCDE-EEB7-419E-8CC5-524E3E67C740}"/>
              </a:ext>
            </a:extLst>
          </p:cNvPr>
          <p:cNvCxnSpPr>
            <a:cxnSpLocks/>
          </p:cNvCxnSpPr>
          <p:nvPr/>
        </p:nvCxnSpPr>
        <p:spPr>
          <a:xfrm flipV="1">
            <a:off x="1000125" y="3086085"/>
            <a:ext cx="2061619" cy="325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13F5D6D-18AD-4AC2-8A44-754CAE940BC0}"/>
              </a:ext>
            </a:extLst>
          </p:cNvPr>
          <p:cNvSpPr txBox="1"/>
          <p:nvPr/>
        </p:nvSpPr>
        <p:spPr>
          <a:xfrm>
            <a:off x="914372" y="3089338"/>
            <a:ext cx="214737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</a:t>
            </a:r>
            <a:r>
              <a:rPr lang="en-US" altLang="zh-CN" sz="105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abe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/user </a:t>
            </a:r>
            <a:endParaRPr lang="zh-CN" altLang="en-US" sz="105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7430052-39DE-4C9F-A5C0-85C08509B182}"/>
              </a:ext>
            </a:extLst>
          </p:cNvPr>
          <p:cNvCxnSpPr>
            <a:cxnSpLocks/>
          </p:cNvCxnSpPr>
          <p:nvPr/>
        </p:nvCxnSpPr>
        <p:spPr>
          <a:xfrm flipH="1">
            <a:off x="1000125" y="3607083"/>
            <a:ext cx="1988517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7F24CFC-DCAE-4C41-B78C-F0677DFF85E9}"/>
              </a:ext>
            </a:extLst>
          </p:cNvPr>
          <p:cNvCxnSpPr>
            <a:cxnSpLocks/>
          </p:cNvCxnSpPr>
          <p:nvPr/>
        </p:nvCxnSpPr>
        <p:spPr>
          <a:xfrm>
            <a:off x="6241989" y="3147353"/>
            <a:ext cx="1030349" cy="32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B59E882-F055-48A8-A59D-4B50D7AA7936}"/>
              </a:ext>
            </a:extLst>
          </p:cNvPr>
          <p:cNvSpPr txBox="1"/>
          <p:nvPr/>
        </p:nvSpPr>
        <p:spPr>
          <a:xfrm>
            <a:off x="6241989" y="3163852"/>
            <a:ext cx="10303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abe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/user 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80215D5-5F30-45F0-8C5B-B731B7BCAE61}"/>
              </a:ext>
            </a:extLst>
          </p:cNvPr>
          <p:cNvCxnSpPr>
            <a:cxnSpLocks/>
          </p:cNvCxnSpPr>
          <p:nvPr/>
        </p:nvCxnSpPr>
        <p:spPr>
          <a:xfrm flipH="1">
            <a:off x="6241989" y="3489910"/>
            <a:ext cx="103034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BFBD5ECB-F985-4894-AE57-69C6EBE889FA}"/>
              </a:ext>
            </a:extLst>
          </p:cNvPr>
          <p:cNvSpPr/>
          <p:nvPr/>
        </p:nvSpPr>
        <p:spPr>
          <a:xfrm>
            <a:off x="9454665" y="212711"/>
            <a:ext cx="1894004" cy="3439614"/>
          </a:xfrm>
          <a:prstGeom prst="rect">
            <a:avLst/>
          </a:pr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091715570">
                  <a:custGeom>
                    <a:avLst/>
                    <a:gdLst>
                      <a:gd name="connsiteX0" fmla="*/ 0 w 1894004"/>
                      <a:gd name="connsiteY0" fmla="*/ 0 h 4194977"/>
                      <a:gd name="connsiteX1" fmla="*/ 612395 w 1894004"/>
                      <a:gd name="connsiteY1" fmla="*/ 0 h 4194977"/>
                      <a:gd name="connsiteX2" fmla="*/ 1262669 w 1894004"/>
                      <a:gd name="connsiteY2" fmla="*/ 0 h 4194977"/>
                      <a:gd name="connsiteX3" fmla="*/ 1894004 w 1894004"/>
                      <a:gd name="connsiteY3" fmla="*/ 0 h 4194977"/>
                      <a:gd name="connsiteX4" fmla="*/ 1894004 w 1894004"/>
                      <a:gd name="connsiteY4" fmla="*/ 783062 h 4194977"/>
                      <a:gd name="connsiteX5" fmla="*/ 1894004 w 1894004"/>
                      <a:gd name="connsiteY5" fmla="*/ 1482225 h 4194977"/>
                      <a:gd name="connsiteX6" fmla="*/ 1894004 w 1894004"/>
                      <a:gd name="connsiteY6" fmla="*/ 2223338 h 4194977"/>
                      <a:gd name="connsiteX7" fmla="*/ 1894004 w 1894004"/>
                      <a:gd name="connsiteY7" fmla="*/ 2922501 h 4194977"/>
                      <a:gd name="connsiteX8" fmla="*/ 1894004 w 1894004"/>
                      <a:gd name="connsiteY8" fmla="*/ 3579714 h 4194977"/>
                      <a:gd name="connsiteX9" fmla="*/ 1894004 w 1894004"/>
                      <a:gd name="connsiteY9" fmla="*/ 4194977 h 4194977"/>
                      <a:gd name="connsiteX10" fmla="*/ 1224789 w 1894004"/>
                      <a:gd name="connsiteY10" fmla="*/ 4194977 h 4194977"/>
                      <a:gd name="connsiteX11" fmla="*/ 631335 w 1894004"/>
                      <a:gd name="connsiteY11" fmla="*/ 4194977 h 4194977"/>
                      <a:gd name="connsiteX12" fmla="*/ 0 w 1894004"/>
                      <a:gd name="connsiteY12" fmla="*/ 4194977 h 4194977"/>
                      <a:gd name="connsiteX13" fmla="*/ 0 w 1894004"/>
                      <a:gd name="connsiteY13" fmla="*/ 3411915 h 4194977"/>
                      <a:gd name="connsiteX14" fmla="*/ 0 w 1894004"/>
                      <a:gd name="connsiteY14" fmla="*/ 2796651 h 4194977"/>
                      <a:gd name="connsiteX15" fmla="*/ 0 w 1894004"/>
                      <a:gd name="connsiteY15" fmla="*/ 2223338 h 4194977"/>
                      <a:gd name="connsiteX16" fmla="*/ 0 w 1894004"/>
                      <a:gd name="connsiteY16" fmla="*/ 1482225 h 4194977"/>
                      <a:gd name="connsiteX17" fmla="*/ 0 w 1894004"/>
                      <a:gd name="connsiteY17" fmla="*/ 866962 h 4194977"/>
                      <a:gd name="connsiteX18" fmla="*/ 0 w 1894004"/>
                      <a:gd name="connsiteY18" fmla="*/ 0 h 4194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94004" h="4194977" extrusionOk="0">
                        <a:moveTo>
                          <a:pt x="0" y="0"/>
                        </a:moveTo>
                        <a:cubicBezTo>
                          <a:pt x="257942" y="-18803"/>
                          <a:pt x="333204" y="-19851"/>
                          <a:pt x="612395" y="0"/>
                        </a:cubicBezTo>
                        <a:cubicBezTo>
                          <a:pt x="891587" y="19851"/>
                          <a:pt x="1004140" y="4341"/>
                          <a:pt x="1262669" y="0"/>
                        </a:cubicBezTo>
                        <a:cubicBezTo>
                          <a:pt x="1521198" y="-4341"/>
                          <a:pt x="1621009" y="17538"/>
                          <a:pt x="1894004" y="0"/>
                        </a:cubicBezTo>
                        <a:cubicBezTo>
                          <a:pt x="1915878" y="341050"/>
                          <a:pt x="1915090" y="409080"/>
                          <a:pt x="1894004" y="783062"/>
                        </a:cubicBezTo>
                        <a:cubicBezTo>
                          <a:pt x="1872918" y="1157044"/>
                          <a:pt x="1902067" y="1218039"/>
                          <a:pt x="1894004" y="1482225"/>
                        </a:cubicBezTo>
                        <a:cubicBezTo>
                          <a:pt x="1885941" y="1746411"/>
                          <a:pt x="1871567" y="1894432"/>
                          <a:pt x="1894004" y="2223338"/>
                        </a:cubicBezTo>
                        <a:cubicBezTo>
                          <a:pt x="1916441" y="2552244"/>
                          <a:pt x="1860718" y="2711645"/>
                          <a:pt x="1894004" y="2922501"/>
                        </a:cubicBezTo>
                        <a:cubicBezTo>
                          <a:pt x="1927290" y="3133357"/>
                          <a:pt x="1915212" y="3381902"/>
                          <a:pt x="1894004" y="3579714"/>
                        </a:cubicBezTo>
                        <a:cubicBezTo>
                          <a:pt x="1872796" y="3777526"/>
                          <a:pt x="1908244" y="3986898"/>
                          <a:pt x="1894004" y="4194977"/>
                        </a:cubicBezTo>
                        <a:cubicBezTo>
                          <a:pt x="1653915" y="4192227"/>
                          <a:pt x="1383165" y="4176983"/>
                          <a:pt x="1224789" y="4194977"/>
                        </a:cubicBezTo>
                        <a:cubicBezTo>
                          <a:pt x="1066413" y="4212971"/>
                          <a:pt x="868760" y="4221403"/>
                          <a:pt x="631335" y="4194977"/>
                        </a:cubicBezTo>
                        <a:cubicBezTo>
                          <a:pt x="393910" y="4168551"/>
                          <a:pt x="297382" y="4207720"/>
                          <a:pt x="0" y="4194977"/>
                        </a:cubicBezTo>
                        <a:cubicBezTo>
                          <a:pt x="-9488" y="4017011"/>
                          <a:pt x="-23736" y="3711575"/>
                          <a:pt x="0" y="3411915"/>
                        </a:cubicBezTo>
                        <a:cubicBezTo>
                          <a:pt x="23736" y="3112255"/>
                          <a:pt x="19387" y="3056110"/>
                          <a:pt x="0" y="2796651"/>
                        </a:cubicBezTo>
                        <a:cubicBezTo>
                          <a:pt x="-19387" y="2537192"/>
                          <a:pt x="22755" y="2450089"/>
                          <a:pt x="0" y="2223338"/>
                        </a:cubicBezTo>
                        <a:cubicBezTo>
                          <a:pt x="-22755" y="1996587"/>
                          <a:pt x="36844" y="1844998"/>
                          <a:pt x="0" y="1482225"/>
                        </a:cubicBezTo>
                        <a:cubicBezTo>
                          <a:pt x="-36844" y="1119452"/>
                          <a:pt x="-24829" y="1105065"/>
                          <a:pt x="0" y="866962"/>
                        </a:cubicBezTo>
                        <a:cubicBezTo>
                          <a:pt x="24829" y="628859"/>
                          <a:pt x="42911" y="2541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部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署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方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式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课题三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EEFD06C-AE60-454B-B016-E6BACE31AC5A}"/>
              </a:ext>
            </a:extLst>
          </p:cNvPr>
          <p:cNvCxnSpPr>
            <a:cxnSpLocks/>
          </p:cNvCxnSpPr>
          <p:nvPr/>
        </p:nvCxnSpPr>
        <p:spPr>
          <a:xfrm flipV="1">
            <a:off x="1000125" y="4341219"/>
            <a:ext cx="2061619" cy="3253"/>
          </a:xfrm>
          <a:prstGeom prst="straightConnector1">
            <a:avLst/>
          </a:prstGeom>
          <a:ln w="12700">
            <a:solidFill>
              <a:srgbClr val="C20EB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D2D4B76-28F4-4D87-9AAD-1081C374F9FA}"/>
              </a:ext>
            </a:extLst>
          </p:cNvPr>
          <p:cNvSpPr txBox="1"/>
          <p:nvPr/>
        </p:nvSpPr>
        <p:spPr>
          <a:xfrm>
            <a:off x="914372" y="4344472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20EB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10.176.40.46/cert</a:t>
            </a:r>
            <a:endParaRPr lang="zh-CN" altLang="en-US" sz="1050" dirty="0">
              <a:solidFill>
                <a:srgbClr val="C20EB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4F48D70-7AAF-46CC-8867-4DC049FF8B8C}"/>
              </a:ext>
            </a:extLst>
          </p:cNvPr>
          <p:cNvCxnSpPr>
            <a:cxnSpLocks/>
          </p:cNvCxnSpPr>
          <p:nvPr/>
        </p:nvCxnSpPr>
        <p:spPr>
          <a:xfrm flipH="1">
            <a:off x="1000125" y="4701948"/>
            <a:ext cx="1988517" cy="0"/>
          </a:xfrm>
          <a:prstGeom prst="straightConnector1">
            <a:avLst/>
          </a:prstGeom>
          <a:ln w="12700">
            <a:solidFill>
              <a:srgbClr val="C20EB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D044289B-64CE-427F-879D-8338219A77F9}"/>
              </a:ext>
            </a:extLst>
          </p:cNvPr>
          <p:cNvSpPr/>
          <p:nvPr/>
        </p:nvSpPr>
        <p:spPr>
          <a:xfrm>
            <a:off x="7272336" y="5080195"/>
            <a:ext cx="1346019" cy="64631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rgbClr val="448C27"/>
                </a:solidFill>
                <a:latin typeface="Consolas" panose="020B0609020204030204" pitchFamily="49" charset="0"/>
              </a:rPr>
              <a:t>SpringBoot</a:t>
            </a:r>
            <a:endParaRPr lang="en-US" altLang="zh-CN" sz="1000" dirty="0">
              <a:solidFill>
                <a:srgbClr val="448C27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1000" dirty="0">
                <a:solidFill>
                  <a:srgbClr val="448C27"/>
                </a:solidFill>
                <a:latin typeface="Consolas" panose="020B0609020204030204" pitchFamily="49" charset="0"/>
              </a:rPr>
              <a:t>Server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728AF7-8AC2-4376-A345-99E10C5BAA06}"/>
              </a:ext>
            </a:extLst>
          </p:cNvPr>
          <p:cNvCxnSpPr>
            <a:stCxn id="9" idx="2"/>
            <a:endCxn id="61" idx="0"/>
          </p:cNvCxnSpPr>
          <p:nvPr/>
        </p:nvCxnSpPr>
        <p:spPr>
          <a:xfrm>
            <a:off x="7945347" y="3652325"/>
            <a:ext cx="0" cy="14278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3F9959F-6CB0-4CA1-8FA4-7FD1AA3D8864}"/>
              </a:ext>
            </a:extLst>
          </p:cNvPr>
          <p:cNvCxnSpPr>
            <a:stCxn id="13" idx="3"/>
          </p:cNvCxnSpPr>
          <p:nvPr/>
        </p:nvCxnSpPr>
        <p:spPr>
          <a:xfrm flipV="1">
            <a:off x="6241989" y="5558739"/>
            <a:ext cx="1030347" cy="3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6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186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jinrong</dc:creator>
  <cp:lastModifiedBy>huang jinrong</cp:lastModifiedBy>
  <cp:revision>22</cp:revision>
  <dcterms:created xsi:type="dcterms:W3CDTF">2023-04-04T06:22:10Z</dcterms:created>
  <dcterms:modified xsi:type="dcterms:W3CDTF">2023-04-04T10:07:10Z</dcterms:modified>
</cp:coreProperties>
</file>