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D9192-2AA1-4A88-9DC8-DF52FCA30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34D737-D3D8-4EF2-88D0-DD1460718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2E0D6-ABDC-4A81-914D-9075CEC1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3CD491-EE71-4D54-BE1F-A27EE7FD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0A736-23C8-4114-82DD-F2FA9DA2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83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4D748-CD3B-4E15-B32D-B07F9260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787F81-A6C7-4036-8A1E-124978929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2B1B8-4B7A-48A1-9FC4-BD4F2ADF3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B7987-891D-4389-B399-3861FCF2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CA835-B95F-450B-835C-ADE67B8D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86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34041D-F3B8-4BC9-9A15-3F59E767B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6D443E-776E-4278-B8A5-73A4D107A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96DD7-3B02-4E88-AD1E-D0E07EF3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9B98E-5F93-4468-899B-449ED768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4366EE-E711-497E-B67A-FE040C31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06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3A09C-B406-407E-AEF3-29533E7F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DCA01-1641-4548-92C2-5F526597D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8B29AB-45BF-47D0-9797-D090FA23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A64B6-E34E-4171-91E8-C1FB81D9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A5016-F95B-4B23-B1A0-DDEA0530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24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F4443-CDAA-4516-AF1F-65E9A001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E96B6C-AA6A-43A1-B5C6-E68E927CB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A48C6-D2A2-4EBF-B8B7-52AC8F01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76AC8F-4B62-4B92-8D7E-C5698CF5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F1AE6-BCEF-430E-ACC0-E25A87DC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03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6DD4B-6DB6-468D-A1C0-0CA6657F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E1EAF-12CA-4C77-BA46-F73E9C5FA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E7072D-31E4-4ACE-9256-F9CAAE2A3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724CB0-59AE-49FE-950D-B7406AAF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A3A091-3655-44A2-BCBE-3EBD9FAF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FDFADE-1CFB-49E3-87FC-5F94147D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0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6DB4B-A9DD-4AB5-9FA3-0BE6D001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EC39AC-158D-4964-8294-78AE52AC4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D43887-1110-4096-875D-F0BEA9AD4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00BE47-10F8-44DB-AE9C-8EC233914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89D031-2F67-47E2-BD0F-5D16489A0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FE74D5-1DC5-415D-858A-2C5EAACB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0B6B82-C2BB-4AFE-AAED-03A47A4C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7961AF-C3E7-4D17-8619-85C2D968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52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FF560-122E-479B-BB9D-E2769C32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548DCD-A606-4D89-8721-70B2A580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FDEF49-9A8E-4568-93CD-324BF8D3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729DD8-8F00-433F-9C62-05A8C12C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63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AF7EA9-FE59-4322-81CE-3E33D451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833703-4A04-454C-963D-ED280CEF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A1E5EA-091F-4E81-9166-C5C2E386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86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C8E58-C826-4DDC-9752-9EC4204B2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3FF2D-E5F4-4A42-B606-406A3CC22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71F934-F69B-4F48-BEAB-C04D937C5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F30278-93FA-4D45-9E33-FB74ECA9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6399B0-29DE-4ABB-A1EF-93FBC812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5AB840-ABD2-4C0D-B626-D9048EB8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24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EE761-931E-4829-960F-36646BB8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DEB5D8-54B9-455D-9E52-8FA5D43B5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0A694D-8282-41AF-BA5A-710522B25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E0B189-2B2E-41B4-B3AF-CE3F59AF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C868AB-C25B-4246-87D6-86B04342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F033A8-1F06-422A-BCD5-40EA9F57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4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17CDD1-5C87-432F-ACE5-C5F1DE70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26B63F-C5CA-49B2-8CE6-0DCA02EFB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97088-73DA-4B05-B65A-020686F42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BF252-7CA9-4F85-A40D-E659F480DBD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BC401-A31F-42C7-9811-04981EEE3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AB096-0187-414D-AEDC-53889F409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70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F71423E-60BF-414D-8B3E-E8E542DD23EB}"/>
              </a:ext>
            </a:extLst>
          </p:cNvPr>
          <p:cNvSpPr/>
          <p:nvPr/>
        </p:nvSpPr>
        <p:spPr>
          <a:xfrm>
            <a:off x="2988642" y="992981"/>
            <a:ext cx="3253347" cy="462143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location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datashare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alias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/home/</a:t>
            </a:r>
            <a:r>
              <a:rPr lang="en-US" altLang="zh-CN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zdyf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datashare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index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index.html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autoindex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location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fgs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alias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/home/</a:t>
            </a:r>
            <a:r>
              <a:rPr lang="en-US" altLang="zh-CN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zdyf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fgs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index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index.html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autoindex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location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/cert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alias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/home/</a:t>
            </a:r>
            <a:r>
              <a:rPr lang="en-US" altLang="zh-CN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zdyf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/cert/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index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index.html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autoindex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location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abe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proxy_pass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     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http://localhost:</a:t>
            </a:r>
            <a:r>
              <a:rPr lang="en-US" altLang="zh-CN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proxy_redirect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proxy_set_header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CN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$host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proxy_set_header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X-Real-IP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remote_addr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location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dpki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rewrite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dpki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9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proxy_pass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       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http://certificates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proxy_redirect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proxy_set_header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CN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$host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D05495-C028-48AD-8DB3-E56AAB8BD619}"/>
              </a:ext>
            </a:extLst>
          </p:cNvPr>
          <p:cNvSpPr/>
          <p:nvPr/>
        </p:nvSpPr>
        <p:spPr>
          <a:xfrm>
            <a:off x="6529105" y="992980"/>
            <a:ext cx="2800633" cy="83358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/home/</a:t>
            </a:r>
            <a:r>
              <a:rPr lang="en-US" altLang="zh-CN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zdyf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datashare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css</a:t>
            </a:r>
            <a:r>
              <a:rPr lang="en-US" altLang="zh-CN" sz="900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900" dirty="0">
                <a:solidFill>
                  <a:srgbClr val="448C27"/>
                </a:solidFill>
                <a:latin typeface="Consolas" panose="020B0609020204030204" pitchFamily="49" charset="0"/>
              </a:rPr>
              <a:t>fonts/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900" dirty="0">
                <a:solidFill>
                  <a:srgbClr val="448C27"/>
                </a:solidFill>
                <a:latin typeface="Consolas" panose="020B0609020204030204" pitchFamily="49" charset="0"/>
              </a:rPr>
              <a:t>index.html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223C0E-DB76-44AF-A06D-2FE760376C02}"/>
              </a:ext>
            </a:extLst>
          </p:cNvPr>
          <p:cNvSpPr/>
          <p:nvPr/>
        </p:nvSpPr>
        <p:spPr>
          <a:xfrm>
            <a:off x="6529105" y="2015324"/>
            <a:ext cx="2800633" cy="634784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/home/</a:t>
            </a:r>
            <a:r>
              <a:rPr lang="en-US" altLang="zh-CN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zdyf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fgs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900" dirty="0">
                <a:solidFill>
                  <a:srgbClr val="448C27"/>
                </a:solidFill>
                <a:latin typeface="Consolas" panose="020B0609020204030204" pitchFamily="49" charset="0"/>
              </a:rPr>
              <a:t>assets/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900" dirty="0">
                <a:solidFill>
                  <a:srgbClr val="448C27"/>
                </a:solidFill>
                <a:latin typeface="Consolas" panose="020B0609020204030204" pitchFamily="49" charset="0"/>
              </a:rPr>
              <a:t>index.html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69EF43-1FED-49E7-A0F3-6D39715F457D}"/>
              </a:ext>
            </a:extLst>
          </p:cNvPr>
          <p:cNvSpPr/>
          <p:nvPr/>
        </p:nvSpPr>
        <p:spPr>
          <a:xfrm>
            <a:off x="6529105" y="2838866"/>
            <a:ext cx="2800633" cy="634784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/home/</a:t>
            </a:r>
            <a:r>
              <a:rPr lang="en-US" altLang="zh-CN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zdyf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/cert/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900" dirty="0">
                <a:solidFill>
                  <a:srgbClr val="448C27"/>
                </a:solidFill>
                <a:latin typeface="Consolas" panose="020B0609020204030204" pitchFamily="49" charset="0"/>
              </a:rPr>
              <a:t>assets/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900" dirty="0">
                <a:solidFill>
                  <a:srgbClr val="448C27"/>
                </a:solidFill>
                <a:latin typeface="Consolas" panose="020B0609020204030204" pitchFamily="49" charset="0"/>
              </a:rPr>
              <a:t>index.html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D6A477-9F90-4CE8-BDF2-432FBEF638E3}"/>
              </a:ext>
            </a:extLst>
          </p:cNvPr>
          <p:cNvSpPr/>
          <p:nvPr/>
        </p:nvSpPr>
        <p:spPr>
          <a:xfrm>
            <a:off x="7272337" y="3662407"/>
            <a:ext cx="2057399" cy="745283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rgbClr val="448C27"/>
                </a:solidFill>
                <a:latin typeface="Consolas" panose="020B0609020204030204" pitchFamily="49" charset="0"/>
              </a:rPr>
              <a:t>:8080 </a:t>
            </a:r>
            <a:r>
              <a:rPr lang="zh-CN" alt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端口</a:t>
            </a:r>
            <a:endParaRPr lang="en-US" altLang="zh-CN" sz="900" dirty="0">
              <a:solidFill>
                <a:srgbClr val="448C27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5E30CF-FD9A-4AF1-9226-03AAE18C851F}"/>
              </a:ext>
            </a:extLst>
          </p:cNvPr>
          <p:cNvSpPr/>
          <p:nvPr/>
        </p:nvSpPr>
        <p:spPr>
          <a:xfrm>
            <a:off x="7272338" y="4557712"/>
            <a:ext cx="2057400" cy="105670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upstream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certificates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server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10.176.40.47:</a:t>
            </a:r>
            <a:r>
              <a:rPr lang="en-US" altLang="zh-CN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8001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server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10.176.40.47:</a:t>
            </a:r>
            <a:r>
              <a:rPr lang="en-US" altLang="zh-CN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8002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server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10.176.40.47:</a:t>
            </a:r>
            <a:r>
              <a:rPr lang="en-US" altLang="zh-CN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8003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server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10.176.40.47:</a:t>
            </a:r>
            <a:r>
              <a:rPr lang="en-US" altLang="zh-CN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8004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server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10.176.40.47:</a:t>
            </a:r>
            <a:r>
              <a:rPr lang="en-US" altLang="zh-CN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8005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25CCE7-9134-4BB9-A4B2-AA43DA8A65CD}"/>
              </a:ext>
            </a:extLst>
          </p:cNvPr>
          <p:cNvSpPr/>
          <p:nvPr/>
        </p:nvSpPr>
        <p:spPr>
          <a:xfrm>
            <a:off x="2988642" y="630314"/>
            <a:ext cx="3253347" cy="36266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Nginx</a:t>
            </a:r>
            <a:r>
              <a:rPr lang="zh-CN" altLang="en-US" sz="1400" dirty="0">
                <a:latin typeface="Consolas" panose="020B0609020204030204" pitchFamily="49" charset="0"/>
              </a:rPr>
              <a:t>，</a:t>
            </a:r>
            <a:r>
              <a:rPr lang="en-US" altLang="zh-CN" sz="1400" dirty="0">
                <a:latin typeface="Consolas" panose="020B0609020204030204" pitchFamily="49" charset="0"/>
              </a:rPr>
              <a:t>80 </a:t>
            </a:r>
            <a:r>
              <a:rPr lang="zh-CN" altLang="en-US" sz="1400" dirty="0">
                <a:latin typeface="Consolas" panose="020B0609020204030204" pitchFamily="49" charset="0"/>
              </a:rPr>
              <a:t>端口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273B79-D08C-4072-9B47-759E9B74240E}"/>
              </a:ext>
            </a:extLst>
          </p:cNvPr>
          <p:cNvSpPr/>
          <p:nvPr/>
        </p:nvSpPr>
        <p:spPr>
          <a:xfrm>
            <a:off x="2988642" y="5779363"/>
            <a:ext cx="3253347" cy="33477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8080 </a:t>
            </a:r>
            <a:r>
              <a:rPr lang="zh-CN" altLang="en-US" sz="1400" dirty="0">
                <a:latin typeface="Consolas" panose="020B0609020204030204" pitchFamily="49" charset="0"/>
              </a:rPr>
              <a:t>端口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DDDCB0-8700-4580-A9B7-42DDFEF45E68}"/>
              </a:ext>
            </a:extLst>
          </p:cNvPr>
          <p:cNvSpPr/>
          <p:nvPr/>
        </p:nvSpPr>
        <p:spPr>
          <a:xfrm>
            <a:off x="2988642" y="6204393"/>
            <a:ext cx="3253347" cy="33477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8081 </a:t>
            </a:r>
            <a:r>
              <a:rPr lang="zh-CN" altLang="en-US" sz="1400" dirty="0">
                <a:latin typeface="Consolas" panose="020B0609020204030204" pitchFamily="49" charset="0"/>
              </a:rPr>
              <a:t>端口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7CAD92D-FCEE-411B-8DA0-69B5BD04B744}"/>
              </a:ext>
            </a:extLst>
          </p:cNvPr>
          <p:cNvCxnSpPr>
            <a:cxnSpLocks/>
          </p:cNvCxnSpPr>
          <p:nvPr/>
        </p:nvCxnSpPr>
        <p:spPr>
          <a:xfrm>
            <a:off x="689461" y="835819"/>
            <a:ext cx="22991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92060CF3-BB8D-4A3D-A4AB-E9D1343287DC}"/>
              </a:ext>
            </a:extLst>
          </p:cNvPr>
          <p:cNvGrpSpPr/>
          <p:nvPr/>
        </p:nvGrpSpPr>
        <p:grpSpPr>
          <a:xfrm>
            <a:off x="2778712" y="212710"/>
            <a:ext cx="6765338" cy="6516564"/>
            <a:chOff x="2778712" y="212710"/>
            <a:chExt cx="6765338" cy="651656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D729C55-2B1D-4830-B841-E0D15B7C7EBF}"/>
                </a:ext>
              </a:extLst>
            </p:cNvPr>
            <p:cNvSpPr/>
            <p:nvPr/>
          </p:nvSpPr>
          <p:spPr>
            <a:xfrm>
              <a:off x="2778712" y="212710"/>
              <a:ext cx="6765338" cy="651656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293DC74A-6A6A-41D9-8C16-872B7C70B463}"/>
                </a:ext>
              </a:extLst>
            </p:cNvPr>
            <p:cNvGrpSpPr/>
            <p:nvPr/>
          </p:nvGrpSpPr>
          <p:grpSpPr>
            <a:xfrm>
              <a:off x="8065294" y="212710"/>
              <a:ext cx="1478756" cy="362666"/>
              <a:chOff x="7550943" y="211293"/>
              <a:chExt cx="1478756" cy="362666"/>
            </a:xfrm>
          </p:grpSpPr>
          <p:sp>
            <p:nvSpPr>
              <p:cNvPr id="18" name="矩形: 剪去单角 17">
                <a:extLst>
                  <a:ext uri="{FF2B5EF4-FFF2-40B4-BE49-F238E27FC236}">
                    <a16:creationId xmlns:a16="http://schemas.microsoft.com/office/drawing/2014/main" id="{7D5B5B5A-DD87-47B6-A40B-499B354AED1C}"/>
                  </a:ext>
                </a:extLst>
              </p:cNvPr>
              <p:cNvSpPr/>
              <p:nvPr/>
            </p:nvSpPr>
            <p:spPr>
              <a:xfrm flipH="1" flipV="1">
                <a:off x="7550943" y="211293"/>
                <a:ext cx="1478756" cy="362666"/>
              </a:xfrm>
              <a:prstGeom prst="snip1Rect">
                <a:avLst>
                  <a:gd name="adj" fmla="val 3045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064E574-4280-414B-8E99-02ECEA056E1F}"/>
                  </a:ext>
                </a:extLst>
              </p:cNvPr>
              <p:cNvSpPr txBox="1"/>
              <p:nvPr/>
            </p:nvSpPr>
            <p:spPr>
              <a:xfrm>
                <a:off x="7584392" y="238737"/>
                <a:ext cx="14118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Consolas" panose="020B0609020204030204" pitchFamily="49" charset="0"/>
                  </a:rPr>
                  <a:t>10.176.40.46</a:t>
                </a:r>
                <a:endParaRPr lang="zh-CN" altLang="en-US" sz="1400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D727FC4-933C-4901-BD9B-E1384154ADC7}"/>
              </a:ext>
            </a:extLst>
          </p:cNvPr>
          <p:cNvSpPr txBox="1"/>
          <p:nvPr/>
        </p:nvSpPr>
        <p:spPr>
          <a:xfrm>
            <a:off x="612670" y="528042"/>
            <a:ext cx="1783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10.176.40.46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B18A9B4-38D6-4AC9-913E-BCA785AF9CAF}"/>
              </a:ext>
            </a:extLst>
          </p:cNvPr>
          <p:cNvCxnSpPr>
            <a:cxnSpLocks/>
          </p:cNvCxnSpPr>
          <p:nvPr/>
        </p:nvCxnSpPr>
        <p:spPr>
          <a:xfrm>
            <a:off x="689461" y="5946362"/>
            <a:ext cx="22991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8401A93-F4C1-498E-9ED7-496BA1353CC6}"/>
              </a:ext>
            </a:extLst>
          </p:cNvPr>
          <p:cNvSpPr txBox="1"/>
          <p:nvPr/>
        </p:nvSpPr>
        <p:spPr>
          <a:xfrm>
            <a:off x="608308" y="5614413"/>
            <a:ext cx="2236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10.176.40.46:8080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0CC2995-E16A-42B8-A7D8-AEC410B1909B}"/>
              </a:ext>
            </a:extLst>
          </p:cNvPr>
          <p:cNvCxnSpPr>
            <a:cxnSpLocks/>
          </p:cNvCxnSpPr>
          <p:nvPr/>
        </p:nvCxnSpPr>
        <p:spPr>
          <a:xfrm>
            <a:off x="689461" y="6382453"/>
            <a:ext cx="22991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63ABA15-EB22-4B0F-A3A2-10AF85EF896B}"/>
              </a:ext>
            </a:extLst>
          </p:cNvPr>
          <p:cNvSpPr txBox="1"/>
          <p:nvPr/>
        </p:nvSpPr>
        <p:spPr>
          <a:xfrm>
            <a:off x="608308" y="6050504"/>
            <a:ext cx="2236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10.176.40.46:8081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815231-1FAB-4408-8AEC-945AB008EE70}"/>
              </a:ext>
            </a:extLst>
          </p:cNvPr>
          <p:cNvCxnSpPr>
            <a:cxnSpLocks/>
          </p:cNvCxnSpPr>
          <p:nvPr/>
        </p:nvCxnSpPr>
        <p:spPr>
          <a:xfrm flipV="1">
            <a:off x="1000125" y="1250149"/>
            <a:ext cx="2061619" cy="32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B11BEA1-9C35-4096-AD9E-C362B14719D1}"/>
              </a:ext>
            </a:extLst>
          </p:cNvPr>
          <p:cNvSpPr txBox="1"/>
          <p:nvPr/>
        </p:nvSpPr>
        <p:spPr>
          <a:xfrm>
            <a:off x="914372" y="1253402"/>
            <a:ext cx="193071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10.176.40.46/datashare </a:t>
            </a:r>
            <a:endParaRPr lang="zh-CN" altLang="en-US" sz="105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54C2778-DCE6-4F99-ADA6-429E1490B2A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241989" y="1409773"/>
            <a:ext cx="28711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39B2DAD-0E06-4578-B959-5FAE62C4B388}"/>
              </a:ext>
            </a:extLst>
          </p:cNvPr>
          <p:cNvCxnSpPr>
            <a:cxnSpLocks/>
          </p:cNvCxnSpPr>
          <p:nvPr/>
        </p:nvCxnSpPr>
        <p:spPr>
          <a:xfrm flipH="1">
            <a:off x="6241989" y="1614487"/>
            <a:ext cx="28711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B7E460E-38F7-445E-ACA3-CFC3ED4D16C3}"/>
              </a:ext>
            </a:extLst>
          </p:cNvPr>
          <p:cNvCxnSpPr>
            <a:cxnSpLocks/>
          </p:cNvCxnSpPr>
          <p:nvPr/>
        </p:nvCxnSpPr>
        <p:spPr>
          <a:xfrm flipH="1">
            <a:off x="1000125" y="1800373"/>
            <a:ext cx="198851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32A7C57-1598-4A74-976C-EE40368B4E3C}"/>
              </a:ext>
            </a:extLst>
          </p:cNvPr>
          <p:cNvCxnSpPr>
            <a:cxnSpLocks/>
          </p:cNvCxnSpPr>
          <p:nvPr/>
        </p:nvCxnSpPr>
        <p:spPr>
          <a:xfrm flipV="1">
            <a:off x="1000125" y="2889353"/>
            <a:ext cx="2061619" cy="3253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6970BE75-8A30-439B-BA12-D8E6E62BEF1F}"/>
              </a:ext>
            </a:extLst>
          </p:cNvPr>
          <p:cNvSpPr txBox="1"/>
          <p:nvPr/>
        </p:nvSpPr>
        <p:spPr>
          <a:xfrm>
            <a:off x="914372" y="2892606"/>
            <a:ext cx="193071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10.176.40.46/cert </a:t>
            </a:r>
            <a:endParaRPr lang="zh-CN" altLang="en-US" sz="105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906D637-E8F9-4A83-A7C9-A412B08DFDC0}"/>
              </a:ext>
            </a:extLst>
          </p:cNvPr>
          <p:cNvCxnSpPr>
            <a:cxnSpLocks/>
          </p:cNvCxnSpPr>
          <p:nvPr/>
        </p:nvCxnSpPr>
        <p:spPr>
          <a:xfrm>
            <a:off x="6241989" y="3048977"/>
            <a:ext cx="287116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2FCF216-3AFD-42E1-8765-A9885619E32D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6241989" y="3296553"/>
            <a:ext cx="287118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9AA89B8-62BA-479B-A336-3832D8F20779}"/>
              </a:ext>
            </a:extLst>
          </p:cNvPr>
          <p:cNvCxnSpPr>
            <a:cxnSpLocks/>
          </p:cNvCxnSpPr>
          <p:nvPr/>
        </p:nvCxnSpPr>
        <p:spPr>
          <a:xfrm flipH="1">
            <a:off x="1000125" y="3439577"/>
            <a:ext cx="198851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23DFCDE-EEB7-419E-8CC5-524E3E67C740}"/>
              </a:ext>
            </a:extLst>
          </p:cNvPr>
          <p:cNvCxnSpPr>
            <a:cxnSpLocks/>
          </p:cNvCxnSpPr>
          <p:nvPr/>
        </p:nvCxnSpPr>
        <p:spPr>
          <a:xfrm flipV="1">
            <a:off x="1000125" y="3727670"/>
            <a:ext cx="2061619" cy="3253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13F5D6D-18AD-4AC2-8A44-754CAE940BC0}"/>
              </a:ext>
            </a:extLst>
          </p:cNvPr>
          <p:cNvSpPr txBox="1"/>
          <p:nvPr/>
        </p:nvSpPr>
        <p:spPr>
          <a:xfrm>
            <a:off x="914372" y="3730923"/>
            <a:ext cx="214737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10.176.40.46/</a:t>
            </a:r>
            <a:r>
              <a:rPr lang="en-US" altLang="zh-CN" sz="10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abe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/user </a:t>
            </a:r>
            <a:endParaRPr lang="zh-CN" altLang="en-US" sz="105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7430052-39DE-4C9F-A5C0-85C08509B182}"/>
              </a:ext>
            </a:extLst>
          </p:cNvPr>
          <p:cNvCxnSpPr>
            <a:cxnSpLocks/>
          </p:cNvCxnSpPr>
          <p:nvPr/>
        </p:nvCxnSpPr>
        <p:spPr>
          <a:xfrm flipH="1">
            <a:off x="1000125" y="4407694"/>
            <a:ext cx="1988517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7F24CFC-DCAE-4C41-B78C-F0677DFF85E9}"/>
              </a:ext>
            </a:extLst>
          </p:cNvPr>
          <p:cNvCxnSpPr>
            <a:cxnSpLocks/>
          </p:cNvCxnSpPr>
          <p:nvPr/>
        </p:nvCxnSpPr>
        <p:spPr>
          <a:xfrm>
            <a:off x="6241989" y="3872519"/>
            <a:ext cx="1030349" cy="325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4B59E882-F055-48A8-A59D-4B50D7AA7936}"/>
              </a:ext>
            </a:extLst>
          </p:cNvPr>
          <p:cNvSpPr txBox="1"/>
          <p:nvPr/>
        </p:nvSpPr>
        <p:spPr>
          <a:xfrm>
            <a:off x="6241989" y="3889018"/>
            <a:ext cx="10303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  <a:r>
              <a:rPr lang="en-US" altLang="zh-CN" sz="1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abe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/user </a:t>
            </a:r>
            <a:endParaRPr lang="zh-CN" altLang="en-US" sz="10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80215D5-5F30-45F0-8C5B-B731B7BCAE61}"/>
              </a:ext>
            </a:extLst>
          </p:cNvPr>
          <p:cNvCxnSpPr>
            <a:cxnSpLocks/>
          </p:cNvCxnSpPr>
          <p:nvPr/>
        </p:nvCxnSpPr>
        <p:spPr>
          <a:xfrm flipH="1">
            <a:off x="6241989" y="4270485"/>
            <a:ext cx="1030348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1AD3DF9-F785-45D8-BCB5-5754155BEA2C}"/>
              </a:ext>
            </a:extLst>
          </p:cNvPr>
          <p:cNvCxnSpPr>
            <a:cxnSpLocks/>
          </p:cNvCxnSpPr>
          <p:nvPr/>
        </p:nvCxnSpPr>
        <p:spPr>
          <a:xfrm flipV="1">
            <a:off x="1000125" y="4672817"/>
            <a:ext cx="2061619" cy="325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94110CA2-941C-41FC-AEE9-BCB13C76AA80}"/>
              </a:ext>
            </a:extLst>
          </p:cNvPr>
          <p:cNvSpPr txBox="1"/>
          <p:nvPr/>
        </p:nvSpPr>
        <p:spPr>
          <a:xfrm>
            <a:off x="914372" y="4676070"/>
            <a:ext cx="193071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10.176.40.46/</a:t>
            </a:r>
            <a:r>
              <a:rPr lang="en-US" altLang="zh-CN" sz="1050" dirty="0" err="1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dpki</a:t>
            </a:r>
            <a:r>
              <a:rPr lang="en-US" altLang="zh-CN" sz="105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/list</a:t>
            </a:r>
            <a:endParaRPr lang="zh-CN" altLang="en-US" sz="1050" dirty="0">
              <a:solidFill>
                <a:srgbClr val="7030A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FA93E65-37F5-4A33-98A8-B92A7FA92477}"/>
              </a:ext>
            </a:extLst>
          </p:cNvPr>
          <p:cNvCxnSpPr>
            <a:cxnSpLocks/>
          </p:cNvCxnSpPr>
          <p:nvPr/>
        </p:nvCxnSpPr>
        <p:spPr>
          <a:xfrm flipH="1">
            <a:off x="1000125" y="5381416"/>
            <a:ext cx="1988517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C616CE4-1BB9-4853-A376-8895093D8BAC}"/>
              </a:ext>
            </a:extLst>
          </p:cNvPr>
          <p:cNvCxnSpPr>
            <a:cxnSpLocks/>
          </p:cNvCxnSpPr>
          <p:nvPr/>
        </p:nvCxnSpPr>
        <p:spPr>
          <a:xfrm>
            <a:off x="6241989" y="4817666"/>
            <a:ext cx="1030349" cy="325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23E3B949-FE7A-46E2-92AE-0B9458F0323E}"/>
              </a:ext>
            </a:extLst>
          </p:cNvPr>
          <p:cNvSpPr txBox="1"/>
          <p:nvPr/>
        </p:nvSpPr>
        <p:spPr>
          <a:xfrm>
            <a:off x="6241988" y="4819557"/>
            <a:ext cx="103035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/list</a:t>
            </a:r>
            <a:endParaRPr lang="zh-CN" altLang="en-US" sz="1000" dirty="0">
              <a:solidFill>
                <a:srgbClr val="7030A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DBF2CF6-1CBE-4D38-BC3F-8453D0EDC14C}"/>
              </a:ext>
            </a:extLst>
          </p:cNvPr>
          <p:cNvCxnSpPr>
            <a:cxnSpLocks/>
          </p:cNvCxnSpPr>
          <p:nvPr/>
        </p:nvCxnSpPr>
        <p:spPr>
          <a:xfrm flipH="1">
            <a:off x="6241989" y="5272782"/>
            <a:ext cx="1030348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14CCC7BD-98D7-45FD-BD68-F8CB3ED9E118}"/>
              </a:ext>
            </a:extLst>
          </p:cNvPr>
          <p:cNvSpPr/>
          <p:nvPr/>
        </p:nvSpPr>
        <p:spPr>
          <a:xfrm>
            <a:off x="10129837" y="4569102"/>
            <a:ext cx="1894005" cy="21601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: 剪去单角 80">
            <a:extLst>
              <a:ext uri="{FF2B5EF4-FFF2-40B4-BE49-F238E27FC236}">
                <a16:creationId xmlns:a16="http://schemas.microsoft.com/office/drawing/2014/main" id="{B19E6E3E-552D-46CA-9E7D-53093AB1FE01}"/>
              </a:ext>
            </a:extLst>
          </p:cNvPr>
          <p:cNvSpPr/>
          <p:nvPr/>
        </p:nvSpPr>
        <p:spPr>
          <a:xfrm flipH="1" flipV="1">
            <a:off x="10616708" y="4569102"/>
            <a:ext cx="1407134" cy="362666"/>
          </a:xfrm>
          <a:prstGeom prst="snip1Rect">
            <a:avLst>
              <a:gd name="adj" fmla="val 304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B3882E5-175D-4417-95D0-57BFB67C2598}"/>
              </a:ext>
            </a:extLst>
          </p:cNvPr>
          <p:cNvCxnSpPr>
            <a:cxnSpLocks/>
          </p:cNvCxnSpPr>
          <p:nvPr/>
        </p:nvCxnSpPr>
        <p:spPr>
          <a:xfrm>
            <a:off x="9544050" y="4820921"/>
            <a:ext cx="585787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E5849787-C45B-43BD-9A36-CDA33DC89E2C}"/>
              </a:ext>
            </a:extLst>
          </p:cNvPr>
          <p:cNvCxnSpPr>
            <a:cxnSpLocks/>
          </p:cNvCxnSpPr>
          <p:nvPr/>
        </p:nvCxnSpPr>
        <p:spPr>
          <a:xfrm flipH="1">
            <a:off x="9544050" y="5272782"/>
            <a:ext cx="585787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BFBD5ECB-F985-4894-AE57-69C6EBE889FA}"/>
              </a:ext>
            </a:extLst>
          </p:cNvPr>
          <p:cNvSpPr/>
          <p:nvPr/>
        </p:nvSpPr>
        <p:spPr>
          <a:xfrm>
            <a:off x="10129837" y="212710"/>
            <a:ext cx="1894004" cy="4194977"/>
          </a:xfrm>
          <a:prstGeom prst="rect">
            <a:avLst/>
          </a:pr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091715570">
                  <a:custGeom>
                    <a:avLst/>
                    <a:gdLst>
                      <a:gd name="connsiteX0" fmla="*/ 0 w 1894004"/>
                      <a:gd name="connsiteY0" fmla="*/ 0 h 4194977"/>
                      <a:gd name="connsiteX1" fmla="*/ 612395 w 1894004"/>
                      <a:gd name="connsiteY1" fmla="*/ 0 h 4194977"/>
                      <a:gd name="connsiteX2" fmla="*/ 1262669 w 1894004"/>
                      <a:gd name="connsiteY2" fmla="*/ 0 h 4194977"/>
                      <a:gd name="connsiteX3" fmla="*/ 1894004 w 1894004"/>
                      <a:gd name="connsiteY3" fmla="*/ 0 h 4194977"/>
                      <a:gd name="connsiteX4" fmla="*/ 1894004 w 1894004"/>
                      <a:gd name="connsiteY4" fmla="*/ 783062 h 4194977"/>
                      <a:gd name="connsiteX5" fmla="*/ 1894004 w 1894004"/>
                      <a:gd name="connsiteY5" fmla="*/ 1482225 h 4194977"/>
                      <a:gd name="connsiteX6" fmla="*/ 1894004 w 1894004"/>
                      <a:gd name="connsiteY6" fmla="*/ 2223338 h 4194977"/>
                      <a:gd name="connsiteX7" fmla="*/ 1894004 w 1894004"/>
                      <a:gd name="connsiteY7" fmla="*/ 2922501 h 4194977"/>
                      <a:gd name="connsiteX8" fmla="*/ 1894004 w 1894004"/>
                      <a:gd name="connsiteY8" fmla="*/ 3579714 h 4194977"/>
                      <a:gd name="connsiteX9" fmla="*/ 1894004 w 1894004"/>
                      <a:gd name="connsiteY9" fmla="*/ 4194977 h 4194977"/>
                      <a:gd name="connsiteX10" fmla="*/ 1224789 w 1894004"/>
                      <a:gd name="connsiteY10" fmla="*/ 4194977 h 4194977"/>
                      <a:gd name="connsiteX11" fmla="*/ 631335 w 1894004"/>
                      <a:gd name="connsiteY11" fmla="*/ 4194977 h 4194977"/>
                      <a:gd name="connsiteX12" fmla="*/ 0 w 1894004"/>
                      <a:gd name="connsiteY12" fmla="*/ 4194977 h 4194977"/>
                      <a:gd name="connsiteX13" fmla="*/ 0 w 1894004"/>
                      <a:gd name="connsiteY13" fmla="*/ 3411915 h 4194977"/>
                      <a:gd name="connsiteX14" fmla="*/ 0 w 1894004"/>
                      <a:gd name="connsiteY14" fmla="*/ 2796651 h 4194977"/>
                      <a:gd name="connsiteX15" fmla="*/ 0 w 1894004"/>
                      <a:gd name="connsiteY15" fmla="*/ 2223338 h 4194977"/>
                      <a:gd name="connsiteX16" fmla="*/ 0 w 1894004"/>
                      <a:gd name="connsiteY16" fmla="*/ 1482225 h 4194977"/>
                      <a:gd name="connsiteX17" fmla="*/ 0 w 1894004"/>
                      <a:gd name="connsiteY17" fmla="*/ 866962 h 4194977"/>
                      <a:gd name="connsiteX18" fmla="*/ 0 w 1894004"/>
                      <a:gd name="connsiteY18" fmla="*/ 0 h 4194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894004" h="4194977" extrusionOk="0">
                        <a:moveTo>
                          <a:pt x="0" y="0"/>
                        </a:moveTo>
                        <a:cubicBezTo>
                          <a:pt x="257942" y="-18803"/>
                          <a:pt x="333204" y="-19851"/>
                          <a:pt x="612395" y="0"/>
                        </a:cubicBezTo>
                        <a:cubicBezTo>
                          <a:pt x="891587" y="19851"/>
                          <a:pt x="1004140" y="4341"/>
                          <a:pt x="1262669" y="0"/>
                        </a:cubicBezTo>
                        <a:cubicBezTo>
                          <a:pt x="1521198" y="-4341"/>
                          <a:pt x="1621009" y="17538"/>
                          <a:pt x="1894004" y="0"/>
                        </a:cubicBezTo>
                        <a:cubicBezTo>
                          <a:pt x="1915878" y="341050"/>
                          <a:pt x="1915090" y="409080"/>
                          <a:pt x="1894004" y="783062"/>
                        </a:cubicBezTo>
                        <a:cubicBezTo>
                          <a:pt x="1872918" y="1157044"/>
                          <a:pt x="1902067" y="1218039"/>
                          <a:pt x="1894004" y="1482225"/>
                        </a:cubicBezTo>
                        <a:cubicBezTo>
                          <a:pt x="1885941" y="1746411"/>
                          <a:pt x="1871567" y="1894432"/>
                          <a:pt x="1894004" y="2223338"/>
                        </a:cubicBezTo>
                        <a:cubicBezTo>
                          <a:pt x="1916441" y="2552244"/>
                          <a:pt x="1860718" y="2711645"/>
                          <a:pt x="1894004" y="2922501"/>
                        </a:cubicBezTo>
                        <a:cubicBezTo>
                          <a:pt x="1927290" y="3133357"/>
                          <a:pt x="1915212" y="3381902"/>
                          <a:pt x="1894004" y="3579714"/>
                        </a:cubicBezTo>
                        <a:cubicBezTo>
                          <a:pt x="1872796" y="3777526"/>
                          <a:pt x="1908244" y="3986898"/>
                          <a:pt x="1894004" y="4194977"/>
                        </a:cubicBezTo>
                        <a:cubicBezTo>
                          <a:pt x="1653915" y="4192227"/>
                          <a:pt x="1383165" y="4176983"/>
                          <a:pt x="1224789" y="4194977"/>
                        </a:cubicBezTo>
                        <a:cubicBezTo>
                          <a:pt x="1066413" y="4212971"/>
                          <a:pt x="868760" y="4221403"/>
                          <a:pt x="631335" y="4194977"/>
                        </a:cubicBezTo>
                        <a:cubicBezTo>
                          <a:pt x="393910" y="4168551"/>
                          <a:pt x="297382" y="4207720"/>
                          <a:pt x="0" y="4194977"/>
                        </a:cubicBezTo>
                        <a:cubicBezTo>
                          <a:pt x="-9488" y="4017011"/>
                          <a:pt x="-23736" y="3711575"/>
                          <a:pt x="0" y="3411915"/>
                        </a:cubicBezTo>
                        <a:cubicBezTo>
                          <a:pt x="23736" y="3112255"/>
                          <a:pt x="19387" y="3056110"/>
                          <a:pt x="0" y="2796651"/>
                        </a:cubicBezTo>
                        <a:cubicBezTo>
                          <a:pt x="-19387" y="2537192"/>
                          <a:pt x="22755" y="2450089"/>
                          <a:pt x="0" y="2223338"/>
                        </a:cubicBezTo>
                        <a:cubicBezTo>
                          <a:pt x="-22755" y="1996587"/>
                          <a:pt x="36844" y="1844998"/>
                          <a:pt x="0" y="1482225"/>
                        </a:cubicBezTo>
                        <a:cubicBezTo>
                          <a:pt x="-36844" y="1119452"/>
                          <a:pt x="-24829" y="1105065"/>
                          <a:pt x="0" y="866962"/>
                        </a:cubicBezTo>
                        <a:cubicBezTo>
                          <a:pt x="24829" y="628859"/>
                          <a:pt x="42911" y="25411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部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署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方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式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B01BDB1-847B-46E2-B0FD-2E39E75859F5}"/>
              </a:ext>
            </a:extLst>
          </p:cNvPr>
          <p:cNvSpPr txBox="1"/>
          <p:nvPr/>
        </p:nvSpPr>
        <p:spPr>
          <a:xfrm>
            <a:off x="10616708" y="4596546"/>
            <a:ext cx="14118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10.176.40.47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71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293</Words>
  <Application>Microsoft Office PowerPoint</Application>
  <PresentationFormat>宽屏</PresentationFormat>
  <Paragraphs>63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Consolas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jinrong</dc:creator>
  <cp:lastModifiedBy>huang jinrong</cp:lastModifiedBy>
  <cp:revision>12</cp:revision>
  <dcterms:created xsi:type="dcterms:W3CDTF">2023-04-04T06:22:10Z</dcterms:created>
  <dcterms:modified xsi:type="dcterms:W3CDTF">2023-04-04T07:15:53Z</dcterms:modified>
</cp:coreProperties>
</file>