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E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8" autoAdjust="0"/>
    <p:restoredTop sz="94660"/>
  </p:normalViewPr>
  <p:slideViewPr>
    <p:cSldViewPr snapToGrid="0">
      <p:cViewPr>
        <p:scale>
          <a:sx n="64" d="100"/>
          <a:sy n="64" d="100"/>
        </p:scale>
        <p:origin x="7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B2E4D-E4FE-445D-99EE-18C6C5AE6823}" type="datetimeFigureOut">
              <a:rPr lang="hr-HR" smtClean="0"/>
              <a:t>4.7.2023.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14FB6-2632-45EB-8A33-E4E3C074AA9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1080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4FB6-2632-45EB-8A33-E4E3C074AA91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417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4FB6-2632-45EB-8A33-E4E3C074AA91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4709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D887-BD4B-4029-A61B-440E57226B77}" type="datetimeFigureOut">
              <a:rPr lang="hr-HR" smtClean="0"/>
              <a:t>4.7.2023.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549-D96B-45BC-B4D7-DC8FFDCFB740}" type="slidenum">
              <a:rPr lang="hr-HR" smtClean="0"/>
              <a:t>‹#›</a:t>
            </a:fld>
            <a:endParaRPr lang="hr-H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48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D887-BD4B-4029-A61B-440E57226B77}" type="datetimeFigureOut">
              <a:rPr lang="hr-HR" smtClean="0"/>
              <a:t>4.7.2023.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549-D96B-45BC-B4D7-DC8FFDCFB7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826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D887-BD4B-4029-A61B-440E57226B77}" type="datetimeFigureOut">
              <a:rPr lang="hr-HR" smtClean="0"/>
              <a:t>4.7.2023.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549-D96B-45BC-B4D7-DC8FFDCFB7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33592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D887-BD4B-4029-A61B-440E57226B77}" type="datetimeFigureOut">
              <a:rPr lang="hr-HR" smtClean="0"/>
              <a:t>4.7.2023.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549-D96B-45BC-B4D7-DC8FFDCFB740}" type="slidenum">
              <a:rPr lang="hr-HR" smtClean="0"/>
              <a:t>‹#›</a:t>
            </a:fld>
            <a:endParaRPr lang="hr-H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1027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D887-BD4B-4029-A61B-440E57226B77}" type="datetimeFigureOut">
              <a:rPr lang="hr-HR" smtClean="0"/>
              <a:t>4.7.2023.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549-D96B-45BC-B4D7-DC8FFDCFB7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23062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D887-BD4B-4029-A61B-440E57226B77}" type="datetimeFigureOut">
              <a:rPr lang="hr-HR" smtClean="0"/>
              <a:t>4.7.2023.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549-D96B-45BC-B4D7-DC8FFDCFB740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4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D887-BD4B-4029-A61B-440E57226B77}" type="datetimeFigureOut">
              <a:rPr lang="hr-HR" smtClean="0"/>
              <a:t>4.7.2023.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549-D96B-45BC-B4D7-DC8FFDCFB7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8137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D887-BD4B-4029-A61B-440E57226B77}" type="datetimeFigureOut">
              <a:rPr lang="hr-HR" smtClean="0"/>
              <a:t>4.7.2023.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549-D96B-45BC-B4D7-DC8FFDCFB7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67361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D887-BD4B-4029-A61B-440E57226B77}" type="datetimeFigureOut">
              <a:rPr lang="hr-HR" smtClean="0"/>
              <a:t>4.7.2023.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549-D96B-45BC-B4D7-DC8FFDCFB7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3504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D887-BD4B-4029-A61B-440E57226B77}" type="datetimeFigureOut">
              <a:rPr lang="hr-HR" smtClean="0"/>
              <a:t>4.7.2023.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549-D96B-45BC-B4D7-DC8FFDCFB7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1962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D887-BD4B-4029-A61B-440E57226B77}" type="datetimeFigureOut">
              <a:rPr lang="hr-HR" smtClean="0"/>
              <a:t>4.7.2023.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549-D96B-45BC-B4D7-DC8FFDCFB7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764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D887-BD4B-4029-A61B-440E57226B77}" type="datetimeFigureOut">
              <a:rPr lang="hr-HR" smtClean="0"/>
              <a:t>4.7.2023.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549-D96B-45BC-B4D7-DC8FFDCFB7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499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D887-BD4B-4029-A61B-440E57226B77}" type="datetimeFigureOut">
              <a:rPr lang="hr-HR" smtClean="0"/>
              <a:t>4.7.2023.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549-D96B-45BC-B4D7-DC8FFDCFB7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8563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D887-BD4B-4029-A61B-440E57226B77}" type="datetimeFigureOut">
              <a:rPr lang="hr-HR" smtClean="0"/>
              <a:t>4.7.2023.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549-D96B-45BC-B4D7-DC8FFDCFB7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3553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D887-BD4B-4029-A61B-440E57226B77}" type="datetimeFigureOut">
              <a:rPr lang="hr-HR" smtClean="0"/>
              <a:t>4.7.2023.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549-D96B-45BC-B4D7-DC8FFDCFB7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932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D887-BD4B-4029-A61B-440E57226B77}" type="datetimeFigureOut">
              <a:rPr lang="hr-HR" smtClean="0"/>
              <a:t>4.7.2023.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549-D96B-45BC-B4D7-DC8FFDCFB7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8068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D887-BD4B-4029-A61B-440E57226B77}" type="datetimeFigureOut">
              <a:rPr lang="hr-HR" smtClean="0"/>
              <a:t>4.7.2023.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549-D96B-45BC-B4D7-DC8FFDCFB7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11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13D887-BD4B-4029-A61B-440E57226B77}" type="datetimeFigureOut">
              <a:rPr lang="hr-HR" smtClean="0"/>
              <a:t>4.7.2023.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A00549-D96B-45BC-B4D7-DC8FFDCFB7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92342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125B56-A37F-6370-983A-957BDACA9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hr-HR"/>
              <a:t>Sustav za praćenje vremenske prognoze</a:t>
            </a:r>
            <a:br>
              <a:rPr lang="hr-HR"/>
            </a:b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B599F-4806-6575-C3A8-25A2A7F7C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chemeClr val="tx2">
                    <a:lumMod val="75000"/>
                  </a:schemeClr>
                </a:solidFill>
              </a:rPr>
              <a:t>Autor: Kristo Palić</a:t>
            </a:r>
          </a:p>
          <a:p>
            <a:r>
              <a:rPr lang="hr-HR" dirty="0">
                <a:solidFill>
                  <a:schemeClr val="tx2">
                    <a:lumMod val="75000"/>
                  </a:schemeClr>
                </a:solidFill>
              </a:rPr>
              <a:t>Mentor: prof. Vedran Mornar</a:t>
            </a:r>
          </a:p>
        </p:txBody>
      </p:sp>
    </p:spTree>
    <p:extLst>
      <p:ext uri="{BB962C8B-B14F-4D97-AF65-F5344CB8AC3E}">
        <p14:creationId xmlns:p14="http://schemas.microsoft.com/office/powerpoint/2010/main" val="239781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870D3E1-E97E-D5C7-FA63-82E41CA5C5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60"/>
          <a:stretch/>
        </p:blipFill>
        <p:spPr>
          <a:xfrm>
            <a:off x="8236824" y="1662883"/>
            <a:ext cx="3119750" cy="362123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746A04A-D21C-E259-DC55-B0D45B308E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93"/>
          <a:stretch/>
        </p:blipFill>
        <p:spPr>
          <a:xfrm>
            <a:off x="4327327" y="2637508"/>
            <a:ext cx="3537345" cy="158298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11A5B0D-E007-1639-1375-AC2691E3B6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7"/>
          <a:stretch/>
        </p:blipFill>
        <p:spPr>
          <a:xfrm>
            <a:off x="407577" y="2146852"/>
            <a:ext cx="3517120" cy="29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0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D5FF6-A5C7-7D69-C14E-F209CF03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1095451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Neuronska</a:t>
            </a:r>
            <a:r>
              <a:rPr lang="en-US" sz="3600" dirty="0"/>
              <a:t> </a:t>
            </a:r>
            <a:r>
              <a:rPr lang="en-US" sz="3600" dirty="0" err="1"/>
              <a:t>mreža</a:t>
            </a:r>
            <a:r>
              <a:rPr lang="en-US" sz="3600" dirty="0"/>
              <a:t> za </a:t>
            </a:r>
            <a:r>
              <a:rPr lang="en-US" sz="3600" dirty="0" err="1"/>
              <a:t>vremensku</a:t>
            </a:r>
            <a:r>
              <a:rPr lang="en-US" sz="3600" dirty="0"/>
              <a:t> </a:t>
            </a:r>
            <a:r>
              <a:rPr lang="en-US" sz="3600" dirty="0" err="1"/>
              <a:t>prognozu</a:t>
            </a:r>
            <a:endParaRPr lang="en-US" sz="36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FAC05-0830-84FF-0D41-273BE4152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068511"/>
            <a:ext cx="8534400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hr-HR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Rekurentna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neuronska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mreža</a:t>
            </a:r>
            <a:r>
              <a:rPr lang="en-US" sz="2800" dirty="0">
                <a:solidFill>
                  <a:schemeClr val="tx1"/>
                </a:solidFill>
              </a:rPr>
              <a:t> – </a:t>
            </a:r>
            <a:r>
              <a:rPr lang="en-US" sz="2800" dirty="0" err="1">
                <a:solidFill>
                  <a:schemeClr val="tx1"/>
                </a:solidFill>
              </a:rPr>
              <a:t>analiza</a:t>
            </a:r>
            <a:r>
              <a:rPr lang="hr-HR" sz="2800" dirty="0">
                <a:solidFill>
                  <a:schemeClr val="tx1"/>
                </a:solidFill>
              </a:rPr>
              <a:t> 	</a:t>
            </a:r>
            <a:r>
              <a:rPr lang="en-US" sz="2800" dirty="0" err="1">
                <a:solidFill>
                  <a:schemeClr val="tx1"/>
                </a:solidFill>
              </a:rPr>
              <a:t>dostupnih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vremenskih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parametara</a:t>
            </a:r>
            <a:endParaRPr lang="hr-HR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en-US" sz="2800" dirty="0" err="1">
                <a:solidFill>
                  <a:schemeClr val="tx1"/>
                </a:solidFill>
              </a:rPr>
              <a:t>Konvolucijska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neuronska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mreža</a:t>
            </a:r>
            <a:r>
              <a:rPr lang="en-US" sz="2800" dirty="0">
                <a:solidFill>
                  <a:schemeClr val="tx1"/>
                </a:solidFill>
              </a:rPr>
              <a:t> – </a:t>
            </a:r>
            <a:r>
              <a:rPr lang="en-US" sz="2800" dirty="0" err="1">
                <a:solidFill>
                  <a:schemeClr val="tx1"/>
                </a:solidFill>
              </a:rPr>
              <a:t>obrada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slik</a:t>
            </a:r>
            <a:r>
              <a:rPr lang="hr-HR" sz="2800" dirty="0">
                <a:solidFill>
                  <a:schemeClr val="tx1"/>
                </a:solidFill>
              </a:rPr>
              <a:t>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hr-HR" sz="2800" dirty="0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87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D5FF6-A5C7-7D69-C14E-F209CF03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1095451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z="3600" dirty="0"/>
              <a:t>Treniranje neuronske mreže</a:t>
            </a:r>
            <a:endParaRPr lang="en-US" sz="36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FAC05-0830-84FF-0D41-273BE4152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395" y="1621366"/>
            <a:ext cx="8534400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hr-HR" sz="2800" dirty="0">
                <a:solidFill>
                  <a:schemeClr val="tx1"/>
                </a:solidFill>
              </a:rPr>
              <a:t>Algoritam propagacije unatrag</a:t>
            </a:r>
          </a:p>
          <a:p>
            <a:pPr>
              <a:buFont typeface="Wingdings 3" panose="05040102010807070707" pitchFamily="18" charset="2"/>
              <a:buChar char=""/>
            </a:pPr>
            <a:endParaRPr lang="hr-HR" sz="2800" dirty="0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hr-HR" sz="2800" dirty="0">
                <a:solidFill>
                  <a:schemeClr val="tx1"/>
                </a:solidFill>
              </a:rPr>
              <a:t>Genetski inspirirani algoritam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4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5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45007-4EA4-FE45-F02E-12CECB68A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301" y="388673"/>
            <a:ext cx="11486801" cy="5783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3200" dirty="0">
                <a:solidFill>
                  <a:schemeClr val="tx1"/>
                </a:solidFill>
              </a:rPr>
              <a:t>CILJEVI</a:t>
            </a:r>
          </a:p>
          <a:p>
            <a:pPr marL="0" indent="0">
              <a:buNone/>
            </a:pPr>
            <a:endParaRPr lang="hr-HR" sz="3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sz="3200" dirty="0">
                <a:solidFill>
                  <a:schemeClr val="tx1"/>
                </a:solidFill>
              </a:rPr>
              <a:t>Izgradnja efikasne web aplikacije za prikaz vremenske prognoze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3200" dirty="0">
                <a:solidFill>
                  <a:schemeClr val="tx1"/>
                </a:solidFill>
              </a:rPr>
              <a:t>Korištenje novih tehnologija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3200" dirty="0">
                <a:solidFill>
                  <a:schemeClr val="tx1"/>
                </a:solidFill>
              </a:rPr>
              <a:t>Pronalaženje načina implementacije vlastite neuronske mreže za vremensku prognozu</a:t>
            </a:r>
          </a:p>
          <a:p>
            <a:pPr>
              <a:buFont typeface="Arial" panose="020B0604020202020204" pitchFamily="34" charset="0"/>
              <a:buChar char="•"/>
            </a:pPr>
            <a:endParaRPr lang="hr-H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05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D61B0-BA8C-0463-7E2E-8BB3766D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Arhitektura</a:t>
            </a:r>
            <a:r>
              <a:rPr lang="en-US" sz="3600" dirty="0"/>
              <a:t> </a:t>
            </a:r>
            <a:r>
              <a:rPr lang="en-US" sz="3600" dirty="0" err="1"/>
              <a:t>sustava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64863-3ABF-CB20-2164-9FE34789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068511"/>
            <a:ext cx="10144750" cy="41036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hr-HR" sz="3200" dirty="0">
                <a:solidFill>
                  <a:schemeClr val="tx1"/>
                </a:solidFill>
              </a:rPr>
              <a:t>  </a:t>
            </a:r>
            <a:r>
              <a:rPr lang="en-US" sz="3200" dirty="0" err="1">
                <a:solidFill>
                  <a:schemeClr val="tx1"/>
                </a:solidFill>
              </a:rPr>
              <a:t>Klijentska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hr-HR" sz="3200" dirty="0">
                <a:solidFill>
                  <a:schemeClr val="tx1"/>
                </a:solidFill>
              </a:rPr>
              <a:t>aplikacija</a:t>
            </a:r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hr-HR" sz="3200" dirty="0">
                <a:solidFill>
                  <a:schemeClr val="tx1"/>
                </a:solidFill>
              </a:rPr>
              <a:t>  </a:t>
            </a:r>
            <a:r>
              <a:rPr lang="en-US" sz="3200" dirty="0" err="1">
                <a:solidFill>
                  <a:schemeClr val="tx1"/>
                </a:solidFill>
              </a:rPr>
              <a:t>Poslužiteljska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hr-HR" sz="3200" dirty="0">
                <a:solidFill>
                  <a:schemeClr val="tx1"/>
                </a:solidFill>
              </a:rPr>
              <a:t>aplikacija</a:t>
            </a:r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hr-HR" sz="3200" dirty="0">
                <a:solidFill>
                  <a:schemeClr val="tx1"/>
                </a:solidFill>
              </a:rPr>
              <a:t>  </a:t>
            </a:r>
            <a:r>
              <a:rPr lang="en-US" sz="3200" dirty="0" err="1">
                <a:solidFill>
                  <a:schemeClr val="tx1"/>
                </a:solidFill>
              </a:rPr>
              <a:t>Baza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podataka</a:t>
            </a:r>
            <a:endParaRPr lang="hr-HR" sz="32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hr-HR" sz="3200" dirty="0">
                <a:solidFill>
                  <a:schemeClr val="tx1"/>
                </a:solidFill>
              </a:rPr>
              <a:t>  Weather</a:t>
            </a:r>
            <a:r>
              <a:rPr lang="en-US" sz="3200" dirty="0">
                <a:solidFill>
                  <a:schemeClr val="tx1"/>
                </a:solidFill>
              </a:rPr>
              <a:t>API</a:t>
            </a:r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1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E8EB3-6921-657F-21F0-E109FF73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/>
              <a:t>Korištene</a:t>
            </a:r>
            <a:r>
              <a:rPr lang="en-US" sz="3600" dirty="0"/>
              <a:t> </a:t>
            </a:r>
            <a:r>
              <a:rPr lang="en-US" sz="3600" dirty="0" err="1"/>
              <a:t>tehnologije</a:t>
            </a:r>
            <a:endParaRPr lang="en-US" sz="36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7C693-2C4B-8D58-AFDB-325BA9A30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7457" y="685799"/>
            <a:ext cx="5600765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chemeClr val="tx1"/>
                </a:solidFill>
              </a:rPr>
              <a:t> React JS</a:t>
            </a:r>
          </a:p>
          <a:p>
            <a:pPr>
              <a:lnSpc>
                <a:spcPct val="150000"/>
              </a:lnSpc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chemeClr val="tx1"/>
                </a:solidFill>
              </a:rPr>
              <a:t> Python Flask</a:t>
            </a:r>
          </a:p>
          <a:p>
            <a:pPr>
              <a:lnSpc>
                <a:spcPct val="150000"/>
              </a:lnSpc>
              <a:buFont typeface="Wingdings 3" panose="05040102010807070707" pitchFamily="18" charset="2"/>
              <a:buChar char=""/>
            </a:pPr>
            <a:r>
              <a:rPr lang="hr-HR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PostgreSQL</a:t>
            </a:r>
          </a:p>
          <a:p>
            <a:pPr>
              <a:lnSpc>
                <a:spcPct val="150000"/>
              </a:lnSpc>
              <a:buFont typeface="Wingdings 3" panose="05040102010807070707" pitchFamily="18" charset="2"/>
              <a:buChar char=""/>
            </a:pPr>
            <a:r>
              <a:rPr lang="hr-HR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WeatherAPI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 3" panose="05040102010807070707" pitchFamily="18" charset="2"/>
              <a:buChar char=""/>
            </a:pPr>
            <a:r>
              <a:rPr lang="hr-HR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422713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D35248-0288-7BED-AEC1-308F3BE1661B}"/>
              </a:ext>
            </a:extLst>
          </p:cNvPr>
          <p:cNvSpPr txBox="1"/>
          <p:nvPr/>
        </p:nvSpPr>
        <p:spPr>
          <a:xfrm>
            <a:off x="380144" y="436573"/>
            <a:ext cx="10387173" cy="5244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6835A6-A49B-09EF-15D0-B3DEA269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REACT</a:t>
            </a:r>
            <a:endParaRPr lang="en-US" sz="36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2057A6-CD55-436D-2E9A-1F5A65AF0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2068511"/>
            <a:ext cx="9959815" cy="38295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chemeClr val="tx1"/>
                </a:solidFill>
              </a:rPr>
              <a:t> JavaScript </a:t>
            </a:r>
            <a:r>
              <a:rPr lang="en-US" sz="2400" dirty="0" err="1">
                <a:solidFill>
                  <a:schemeClr val="tx1"/>
                </a:solidFill>
              </a:rPr>
              <a:t>biblioteka</a:t>
            </a:r>
            <a:r>
              <a:rPr lang="en-US" sz="2400" dirty="0">
                <a:solidFill>
                  <a:schemeClr val="tx1"/>
                </a:solidFill>
              </a:rPr>
              <a:t> za </a:t>
            </a:r>
            <a:r>
              <a:rPr lang="en-US" sz="2400" dirty="0" err="1">
                <a:solidFill>
                  <a:schemeClr val="tx1"/>
                </a:solidFill>
              </a:rPr>
              <a:t>izgradnju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korisničkih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sučelja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2400" dirty="0" err="1">
                <a:solidFill>
                  <a:schemeClr val="tx1"/>
                </a:solidFill>
              </a:rPr>
              <a:t>Omogućuje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stvaranje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responzivnih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brzih</a:t>
            </a:r>
            <a:r>
              <a:rPr lang="en-US" sz="2400" dirty="0">
                <a:solidFill>
                  <a:schemeClr val="tx1"/>
                </a:solidFill>
              </a:rPr>
              <a:t> web </a:t>
            </a:r>
            <a:r>
              <a:rPr lang="en-US" sz="2400" dirty="0" err="1">
                <a:solidFill>
                  <a:schemeClr val="tx1"/>
                </a:solidFill>
              </a:rPr>
              <a:t>aplikacija</a:t>
            </a:r>
            <a:r>
              <a:rPr lang="hr-HR" sz="2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2400" dirty="0" err="1">
                <a:solidFill>
                  <a:schemeClr val="tx1"/>
                </a:solidFill>
              </a:rPr>
              <a:t>Glavni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koncepti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Komponente</a:t>
            </a:r>
            <a:endParaRPr lang="hr-HR" sz="2400" b="1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JSX</a:t>
            </a:r>
            <a:endParaRPr lang="hr-HR" sz="2400" b="1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Virtual DOM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5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weather forecast&#10;&#10;Description automatically generated with medium confidence">
            <a:extLst>
              <a:ext uri="{FF2B5EF4-FFF2-40B4-BE49-F238E27FC236}">
                <a16:creationId xmlns:a16="http://schemas.microsoft.com/office/drawing/2014/main" id="{7D812036-A0EF-1D96-E5AE-9B02DD7AC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79" y="848953"/>
            <a:ext cx="10910306" cy="3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9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plot, screenshot, font&#10;&#10;Description automatically generated">
            <a:extLst>
              <a:ext uri="{FF2B5EF4-FFF2-40B4-BE49-F238E27FC236}">
                <a16:creationId xmlns:a16="http://schemas.microsoft.com/office/drawing/2014/main" id="{DB52B919-68F6-9019-5562-3B0E66D8F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6" y="1243718"/>
            <a:ext cx="11805007" cy="40212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79423D-1D9C-042F-9464-4CA4CE725720}"/>
              </a:ext>
            </a:extLst>
          </p:cNvPr>
          <p:cNvSpPr/>
          <p:nvPr/>
        </p:nvSpPr>
        <p:spPr>
          <a:xfrm>
            <a:off x="9871878" y="4759103"/>
            <a:ext cx="1243173" cy="492347"/>
          </a:xfrm>
          <a:prstGeom prst="rect">
            <a:avLst/>
          </a:prstGeom>
          <a:solidFill>
            <a:srgbClr val="80EADF"/>
          </a:solidFill>
          <a:ln>
            <a:solidFill>
              <a:srgbClr val="80E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80EA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7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D5FF6-A5C7-7D69-C14E-F209CF03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5061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FLASK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FAC05-0830-84FF-0D41-273BE4152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321960"/>
            <a:ext cx="8534400" cy="33618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hr-HR" sz="2800" dirty="0">
                <a:solidFill>
                  <a:schemeClr val="tx1"/>
                </a:solidFill>
              </a:rPr>
              <a:t> Mikro </a:t>
            </a:r>
            <a:r>
              <a:rPr lang="en-US" sz="2800" dirty="0">
                <a:solidFill>
                  <a:schemeClr val="tx1"/>
                </a:solidFill>
              </a:rPr>
              <a:t>web-</a:t>
            </a:r>
            <a:r>
              <a:rPr lang="en-US" sz="2800" dirty="0" err="1">
                <a:solidFill>
                  <a:schemeClr val="tx1"/>
                </a:solidFill>
              </a:rPr>
              <a:t>okvir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napisan</a:t>
            </a:r>
            <a:r>
              <a:rPr lang="en-US" sz="2800" dirty="0">
                <a:solidFill>
                  <a:schemeClr val="tx1"/>
                </a:solidFill>
              </a:rPr>
              <a:t> u </a:t>
            </a:r>
            <a:r>
              <a:rPr lang="en-US" sz="2800" dirty="0" err="1">
                <a:solidFill>
                  <a:schemeClr val="tx1"/>
                </a:solidFill>
              </a:rPr>
              <a:t>Pythonu</a:t>
            </a:r>
            <a:endParaRPr lang="hr-HR" sz="2800" dirty="0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hr-HR" sz="2800" dirty="0">
                <a:solidFill>
                  <a:schemeClr val="tx1"/>
                </a:solidFill>
              </a:rPr>
              <a:t> J</a:t>
            </a:r>
            <a:r>
              <a:rPr lang="en-US" sz="2800" dirty="0" err="1">
                <a:solidFill>
                  <a:schemeClr val="tx1"/>
                </a:solidFill>
              </a:rPr>
              <a:t>ednostavna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intuitivna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struktura</a:t>
            </a:r>
            <a:r>
              <a:rPr lang="hr-HR" sz="2800" dirty="0">
                <a:solidFill>
                  <a:schemeClr val="tx1"/>
                </a:solidFill>
              </a:rPr>
              <a:t> aplikacije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endParaRPr lang="hr-HR" sz="2800" dirty="0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hr-HR" sz="2800" dirty="0">
                <a:solidFill>
                  <a:schemeClr val="tx1"/>
                </a:solidFill>
              </a:rPr>
              <a:t> Moduli: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sz="2800" dirty="0"/>
              <a:t>Flask-SQLAlchemy</a:t>
            </a:r>
            <a:endParaRPr lang="hr-HR" sz="2800" dirty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sz="2800" dirty="0"/>
              <a:t>Flask-WTF</a:t>
            </a:r>
            <a:endParaRPr lang="hr-HR" sz="2800" dirty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sz="2800" dirty="0"/>
              <a:t>Flask-JWT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08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D5FF6-A5C7-7D69-C14E-F209CF03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Postgresql</a:t>
            </a:r>
            <a:endParaRPr lang="en-US" sz="36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FAC05-0830-84FF-0D41-273BE4152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068511"/>
            <a:ext cx="8797718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dirty="0" err="1">
                <a:solidFill>
                  <a:schemeClr val="tx1"/>
                </a:solidFill>
              </a:rPr>
              <a:t>Objektno-relacijski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sustav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upravljanja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bazama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podataka</a:t>
            </a:r>
            <a:r>
              <a:rPr lang="en-US" dirty="0">
                <a:solidFill>
                  <a:schemeClr val="tx1"/>
                </a:solidFill>
              </a:rPr>
              <a:t> (ORDBMS)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hr-HR" dirty="0">
                <a:solidFill>
                  <a:schemeClr val="tx1"/>
                </a:solidFill>
              </a:rPr>
              <a:t> Efikasan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hr-HR" dirty="0">
                <a:solidFill>
                  <a:schemeClr val="tx1"/>
                </a:solidFill>
              </a:rPr>
              <a:t> Složen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hr-HR" dirty="0">
                <a:solidFill>
                  <a:schemeClr val="tx1"/>
                </a:solidFill>
              </a:rPr>
              <a:t>Podatci: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</a:rPr>
              <a:t>Korisnički podatci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</a:rPr>
              <a:t>Odabrane lokacije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</a:rPr>
              <a:t>tokeni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4190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383</TotalTime>
  <Words>162</Words>
  <Application>Microsoft Office PowerPoint</Application>
  <PresentationFormat>Widescreen</PresentationFormat>
  <Paragraphs>51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Slice</vt:lpstr>
      <vt:lpstr>Sustav za praćenje vremenske prognoze </vt:lpstr>
      <vt:lpstr>PowerPoint Presentation</vt:lpstr>
      <vt:lpstr>Arhitektura sustava</vt:lpstr>
      <vt:lpstr>Korištene tehnologije</vt:lpstr>
      <vt:lpstr>REACT</vt:lpstr>
      <vt:lpstr>PowerPoint Presentation</vt:lpstr>
      <vt:lpstr>PowerPoint Presentation</vt:lpstr>
      <vt:lpstr>FLASK</vt:lpstr>
      <vt:lpstr>Postgresql</vt:lpstr>
      <vt:lpstr>PowerPoint Presentation</vt:lpstr>
      <vt:lpstr>Neuronska mreža za vremensku prognozu</vt:lpstr>
      <vt:lpstr>Treniranje neuronske mreže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Sustav za praćenje vremenske prognoze </dc:title>
  <dc:creator>Kristo Palic</dc:creator>
  <cp:lastModifiedBy>Kristo Palic</cp:lastModifiedBy>
  <cp:revision>3</cp:revision>
  <dcterms:created xsi:type="dcterms:W3CDTF">2023-07-03T02:51:36Z</dcterms:created>
  <dcterms:modified xsi:type="dcterms:W3CDTF">2023-07-04T07:11:53Z</dcterms:modified>
</cp:coreProperties>
</file>