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8288" y="0"/>
            <a:ext cx="6894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FF"/>
                </a:solidFill>
              </a:defRPr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3" name="Picture 7" descr="CSELogobluenblack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8613"/>
            <a:ext cx="12890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4321, Spring 2017</a:t>
            </a:r>
          </a:p>
        </p:txBody>
      </p:sp>
    </p:spTree>
    <p:extLst>
      <p:ext uri="{BB962C8B-B14F-4D97-AF65-F5344CB8AC3E}">
        <p14:creationId xmlns:p14="http://schemas.microsoft.com/office/powerpoint/2010/main" val="8018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opportunity to practice the basic concepts, principles, and techniques covered in this course</a:t>
            </a:r>
          </a:p>
          <a:p>
            <a:r>
              <a:rPr lang="en-US" dirty="0"/>
              <a:t>In particular, you will apply control flow testing to a program of moderate size</a:t>
            </a:r>
          </a:p>
          <a:p>
            <a:pPr lvl="1"/>
            <a:r>
              <a:rPr lang="en-US" dirty="0"/>
              <a:t>Printtokens.java: a Java class that implements a string tokenizer(available in Blackboard)</a:t>
            </a:r>
          </a:p>
          <a:p>
            <a:pPr lvl="1"/>
            <a:r>
              <a:rPr lang="en-US" dirty="0"/>
              <a:t>about 500 lines of code and with 15 seeded faults</a:t>
            </a:r>
          </a:p>
        </p:txBody>
      </p:sp>
    </p:spTree>
    <p:extLst>
      <p:ext uri="{BB962C8B-B14F-4D97-AF65-F5344CB8AC3E}">
        <p14:creationId xmlns:p14="http://schemas.microsoft.com/office/powerpoint/2010/main" val="6494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Final Report, Due by May 5th (midnight), 2017 </a:t>
            </a:r>
          </a:p>
          <a:p>
            <a:pPr lvl="1"/>
            <a:r>
              <a:rPr lang="en-US" sz="2000" dirty="0"/>
              <a:t>Artifacts: CFG for each method, test paths for edge coverage, test data for each path, code coverage report, faults detected and corrections</a:t>
            </a:r>
          </a:p>
          <a:p>
            <a:pPr lvl="1"/>
            <a:r>
              <a:rPr lang="en-US" sz="2000" dirty="0"/>
              <a:t>Summary and discussion, lessons learned, and anything that you want to share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3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Documentation </a:t>
            </a:r>
            <a:r>
              <a:rPr lang="en-US" dirty="0"/>
              <a:t>: 30%</a:t>
            </a:r>
          </a:p>
          <a:p>
            <a:pPr lvl="1"/>
            <a:r>
              <a:rPr lang="en-US" dirty="0"/>
              <a:t>Well-structured, well-written, easy-to-read</a:t>
            </a:r>
          </a:p>
          <a:p>
            <a:r>
              <a:rPr lang="en-US" dirty="0">
                <a:solidFill>
                  <a:srgbClr val="FF0000"/>
                </a:solidFill>
              </a:rPr>
              <a:t>Technical Correctness</a:t>
            </a:r>
            <a:r>
              <a:rPr lang="en-US" dirty="0"/>
              <a:t>: 70%</a:t>
            </a:r>
          </a:p>
          <a:p>
            <a:pPr lvl="1"/>
            <a:r>
              <a:rPr lang="en-US" dirty="0"/>
              <a:t>All the artifacts are computed correctly</a:t>
            </a:r>
          </a:p>
          <a:p>
            <a:pPr lvl="1"/>
            <a:r>
              <a:rPr lang="en-US" dirty="0"/>
              <a:t>Try to detect as many faults as possible</a:t>
            </a:r>
          </a:p>
        </p:txBody>
      </p:sp>
    </p:spTree>
    <p:extLst>
      <p:ext uri="{BB962C8B-B14F-4D97-AF65-F5344CB8AC3E}">
        <p14:creationId xmlns:p14="http://schemas.microsoft.com/office/powerpoint/2010/main" val="36801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 a CFG for each method that has branches.</a:t>
            </a:r>
          </a:p>
          <a:p>
            <a:r>
              <a:rPr lang="en-US" altLang="zh-CN" dirty="0"/>
              <a:t>Collect test paths for each CFG to achieve edge coverage. </a:t>
            </a:r>
          </a:p>
          <a:p>
            <a:pPr lvl="1"/>
            <a:r>
              <a:rPr lang="en-US" altLang="zh-CN" dirty="0"/>
              <a:t>A test path may not be feasible and may need to be replaced</a:t>
            </a:r>
          </a:p>
          <a:p>
            <a:r>
              <a:rPr lang="en-US" altLang="zh-CN" dirty="0"/>
              <a:t>Generate test data for each test path. </a:t>
            </a:r>
          </a:p>
          <a:p>
            <a:r>
              <a:rPr lang="en-US" altLang="zh-CN" dirty="0"/>
              <a:t>Fix each fault you find before looking for the next fault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47488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cse-de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cse-de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-de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se.thmx</Template>
  <TotalTime>6278</TotalTime>
  <Words>207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se</vt:lpstr>
      <vt:lpstr>Testing Project</vt:lpstr>
      <vt:lpstr>Motivation</vt:lpstr>
      <vt:lpstr>Deliverables</vt:lpstr>
      <vt:lpstr>Evaluation</vt:lpstr>
      <vt:lpstr>Practical Issues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Project</dc:title>
  <dc:creator>Jeff Lei</dc:creator>
  <cp:lastModifiedBy>Feng, Huadong</cp:lastModifiedBy>
  <cp:revision>499</cp:revision>
  <dcterms:created xsi:type="dcterms:W3CDTF">2013-02-17T16:37:02Z</dcterms:created>
  <dcterms:modified xsi:type="dcterms:W3CDTF">2017-04-18T15:59:23Z</dcterms:modified>
</cp:coreProperties>
</file>