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6DD1-4CAD-44BD-8EC2-5B654413BAD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E86F-D584-4713-B39B-A6872992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0" y="0"/>
            <a:ext cx="9067800" cy="7315200"/>
            <a:chOff x="0" y="0"/>
            <a:chExt cx="9067800" cy="7315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0" y="2997052"/>
              <a:ext cx="90678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123952" y="3651999"/>
              <a:ext cx="7315200" cy="11202"/>
            </a:xfrm>
            <a:prstGeom prst="line">
              <a:avLst/>
            </a:prstGeom>
            <a:ln w="63500">
              <a:solidFill>
                <a:schemeClr val="bg1">
                  <a:lumMod val="8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28539" y="265054"/>
            <a:ext cx="5486400" cy="5486400"/>
            <a:chOff x="2028539" y="265054"/>
            <a:chExt cx="5486400" cy="5486400"/>
          </a:xfrm>
        </p:grpSpPr>
        <p:sp>
          <p:nvSpPr>
            <p:cNvPr id="5" name="Oval 4"/>
            <p:cNvSpPr/>
            <p:nvPr/>
          </p:nvSpPr>
          <p:spPr>
            <a:xfrm>
              <a:off x="2590800" y="990600"/>
              <a:ext cx="4572000" cy="4572000"/>
            </a:xfrm>
            <a:prstGeom prst="ellipse">
              <a:avLst/>
            </a:prstGeom>
            <a:noFill/>
            <a:ln w="63500">
              <a:solidFill>
                <a:schemeClr val="accent1">
                  <a:shade val="50000"/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gular Pentagon 6"/>
            <p:cNvSpPr/>
            <p:nvPr/>
          </p:nvSpPr>
          <p:spPr>
            <a:xfrm rot="-1320000">
              <a:off x="2028539" y="265054"/>
              <a:ext cx="5486400" cy="5486400"/>
            </a:xfrm>
            <a:prstGeom prst="pentagon">
              <a:avLst/>
            </a:prstGeom>
            <a:noFill/>
            <a:ln w="127000">
              <a:solidFill>
                <a:schemeClr val="accent3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5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9805" y="224051"/>
            <a:ext cx="6629399" cy="67232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95800" y="34114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3744123" y="464803"/>
            <a:ext cx="483301" cy="57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7" idx="4"/>
          </p:cNvCxnSpPr>
          <p:nvPr/>
        </p:nvCxnSpPr>
        <p:spPr>
          <a:xfrm>
            <a:off x="3744119" y="464803"/>
            <a:ext cx="3627172" cy="445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7" idx="2"/>
          </p:cNvCxnSpPr>
          <p:nvPr/>
        </p:nvCxnSpPr>
        <p:spPr>
          <a:xfrm flipH="1">
            <a:off x="4227424" y="1380203"/>
            <a:ext cx="2845175" cy="480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  <a:endCxn id="7" idx="5"/>
          </p:cNvCxnSpPr>
          <p:nvPr/>
        </p:nvCxnSpPr>
        <p:spPr>
          <a:xfrm flipV="1">
            <a:off x="1985708" y="1380206"/>
            <a:ext cx="5086891" cy="205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  <a:endCxn id="7" idx="4"/>
          </p:cNvCxnSpPr>
          <p:nvPr/>
        </p:nvCxnSpPr>
        <p:spPr>
          <a:xfrm>
            <a:off x="1985708" y="3435443"/>
            <a:ext cx="5385587" cy="148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66247" y="-5826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1106" y="891118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1572" y="270122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2412" y="608616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0" y="468767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308338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Bookman Old Style" pitchFamily="18" charset="0"/>
              </a:rPr>
              <a:t>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1200" y="255407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97388" y="85165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6741" y="60960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4377" y="44736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8082" y="209687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21859" y="150159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70094" y="1133165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J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4200" y="83738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4939556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9000" y="5310718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359845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820400" y="468881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26106" y="5459509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83306" y="534745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95800" y="551242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3153" y="351865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38682" y="3989297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7694" y="468406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50742" y="2437532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66679" y="3048003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ch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1715871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0518" y="5195050"/>
            <a:ext cx="762000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latin typeface="Bookman Old Style" pitchFamily="18" charset="0"/>
              </a:rPr>
              <a:t>V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9156" y="6564868"/>
            <a:ext cx="3061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r"/>
            <a:r>
              <a:rPr lang="en-US" smtClean="0">
                <a:latin typeface="Monotype Corsiva" pitchFamily="66" charset="0"/>
              </a:rPr>
              <a:t>(spiritual) inward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5781" y="6547828"/>
            <a:ext cx="4204447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outward (not spiritual - temporal)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49306" y="2956574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so </a:t>
            </a:r>
            <a:r>
              <a:rPr lang="en-US">
                <a:latin typeface="Monotype Corsiva" pitchFamily="66" charset="0"/>
              </a:rPr>
              <a:t>below</a:t>
            </a:r>
            <a:r>
              <a:rPr lang="en-US" smtClean="0">
                <a:latin typeface="Monotype Corsiva" pitchFamily="66" charset="0"/>
              </a:rPr>
              <a:t> (earth)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40341" y="2658924"/>
            <a:ext cx="1905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mtClean="0">
                <a:latin typeface="Monotype Corsiva" pitchFamily="66" charset="0"/>
              </a:rPr>
              <a:t>as above (heaven)</a:t>
            </a:r>
            <a:endParaRPr lang="en-US">
              <a:latin typeface="Monotype Corsiva" pitchFamily="66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84494" y="-417729"/>
            <a:ext cx="1268506" cy="64631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b="1">
                <a:solidFill>
                  <a:schemeClr val="accent2"/>
                </a:solidFill>
                <a:latin typeface="Bookman Old Style" pitchFamily="18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69948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NUC WSU - Marvell.King</dc:creator>
  <cp:lastModifiedBy>NUC WSU - Marvell.King</cp:lastModifiedBy>
  <cp:revision>11</cp:revision>
  <dcterms:created xsi:type="dcterms:W3CDTF">2024-10-05T07:40:40Z</dcterms:created>
  <dcterms:modified xsi:type="dcterms:W3CDTF">2024-10-05T23:22:33Z</dcterms:modified>
</cp:coreProperties>
</file>