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75"/>
  </p:handoutMasterIdLst>
  <p:sldIdLst>
    <p:sldId id="256" r:id="rId2"/>
    <p:sldId id="314" r:id="rId3"/>
    <p:sldId id="257" r:id="rId4"/>
    <p:sldId id="258" r:id="rId5"/>
    <p:sldId id="328" r:id="rId6"/>
    <p:sldId id="329" r:id="rId7"/>
    <p:sldId id="260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81" r:id="rId17"/>
    <p:sldId id="338" r:id="rId18"/>
    <p:sldId id="339" r:id="rId19"/>
    <p:sldId id="359" r:id="rId20"/>
    <p:sldId id="340" r:id="rId21"/>
    <p:sldId id="341" r:id="rId22"/>
    <p:sldId id="342" r:id="rId23"/>
    <p:sldId id="360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82" r:id="rId52"/>
    <p:sldId id="372" r:id="rId53"/>
    <p:sldId id="373" r:id="rId54"/>
    <p:sldId id="374" r:id="rId55"/>
    <p:sldId id="375" r:id="rId56"/>
    <p:sldId id="376" r:id="rId57"/>
    <p:sldId id="377" r:id="rId58"/>
    <p:sldId id="384" r:id="rId59"/>
    <p:sldId id="378" r:id="rId60"/>
    <p:sldId id="379" r:id="rId61"/>
    <p:sldId id="290" r:id="rId62"/>
    <p:sldId id="291" r:id="rId63"/>
    <p:sldId id="292" r:id="rId64"/>
    <p:sldId id="293" r:id="rId65"/>
    <p:sldId id="294" r:id="rId66"/>
    <p:sldId id="295" r:id="rId67"/>
    <p:sldId id="296" r:id="rId68"/>
    <p:sldId id="297" r:id="rId69"/>
    <p:sldId id="306" r:id="rId70"/>
    <p:sldId id="307" r:id="rId71"/>
    <p:sldId id="308" r:id="rId72"/>
    <p:sldId id="309" r:id="rId73"/>
    <p:sldId id="310" r:id="rId7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4"/>
    <p:restoredTop sz="90937"/>
  </p:normalViewPr>
  <p:slideViewPr>
    <p:cSldViewPr>
      <p:cViewPr varScale="1">
        <p:scale>
          <a:sx n="104" d="100"/>
          <a:sy n="104" d="100"/>
        </p:scale>
        <p:origin x="6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6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26" Type="http://schemas.openxmlformats.org/officeDocument/2006/relationships/slide" Target="slides/slide26.xml"/><Relationship Id="rId21" Type="http://schemas.openxmlformats.org/officeDocument/2006/relationships/slide" Target="slides/slide21.xml"/><Relationship Id="rId42" Type="http://schemas.openxmlformats.org/officeDocument/2006/relationships/slide" Target="slides/slide42.xml"/><Relationship Id="rId47" Type="http://schemas.openxmlformats.org/officeDocument/2006/relationships/slide" Target="slides/slide47.xml"/><Relationship Id="rId63" Type="http://schemas.openxmlformats.org/officeDocument/2006/relationships/slide" Target="slides/slide63.xml"/><Relationship Id="rId68" Type="http://schemas.openxmlformats.org/officeDocument/2006/relationships/slide" Target="slides/slide68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9" Type="http://schemas.openxmlformats.org/officeDocument/2006/relationships/slide" Target="slides/slide29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53" Type="http://schemas.openxmlformats.org/officeDocument/2006/relationships/slide" Target="slides/slide53.xml"/><Relationship Id="rId58" Type="http://schemas.openxmlformats.org/officeDocument/2006/relationships/slide" Target="slides/slide58.xml"/><Relationship Id="rId66" Type="http://schemas.openxmlformats.org/officeDocument/2006/relationships/slide" Target="slides/slide66.xml"/><Relationship Id="rId5" Type="http://schemas.openxmlformats.org/officeDocument/2006/relationships/slide" Target="slides/slide5.xml"/><Relationship Id="rId61" Type="http://schemas.openxmlformats.org/officeDocument/2006/relationships/slide" Target="slides/slide61.xml"/><Relationship Id="rId19" Type="http://schemas.openxmlformats.org/officeDocument/2006/relationships/slide" Target="slides/slide1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Relationship Id="rId48" Type="http://schemas.openxmlformats.org/officeDocument/2006/relationships/slide" Target="slides/slide48.xml"/><Relationship Id="rId56" Type="http://schemas.openxmlformats.org/officeDocument/2006/relationships/slide" Target="slides/slide56.xml"/><Relationship Id="rId64" Type="http://schemas.openxmlformats.org/officeDocument/2006/relationships/slide" Target="slides/slide64.xml"/><Relationship Id="rId69" Type="http://schemas.openxmlformats.org/officeDocument/2006/relationships/slide" Target="slides/slide69.xml"/><Relationship Id="rId8" Type="http://schemas.openxmlformats.org/officeDocument/2006/relationships/slide" Target="slides/slide8.xml"/><Relationship Id="rId51" Type="http://schemas.openxmlformats.org/officeDocument/2006/relationships/slide" Target="slides/slide51.xml"/><Relationship Id="rId72" Type="http://schemas.openxmlformats.org/officeDocument/2006/relationships/slide" Target="slides/slide72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46" Type="http://schemas.openxmlformats.org/officeDocument/2006/relationships/slide" Target="slides/slide46.xml"/><Relationship Id="rId59" Type="http://schemas.openxmlformats.org/officeDocument/2006/relationships/slide" Target="slides/slide59.xml"/><Relationship Id="rId67" Type="http://schemas.openxmlformats.org/officeDocument/2006/relationships/slide" Target="slides/slide67.xml"/><Relationship Id="rId20" Type="http://schemas.openxmlformats.org/officeDocument/2006/relationships/slide" Target="slides/slide20.xml"/><Relationship Id="rId41" Type="http://schemas.openxmlformats.org/officeDocument/2006/relationships/slide" Target="slides/slide41.xml"/><Relationship Id="rId54" Type="http://schemas.openxmlformats.org/officeDocument/2006/relationships/slide" Target="slides/slide54.xml"/><Relationship Id="rId62" Type="http://schemas.openxmlformats.org/officeDocument/2006/relationships/slide" Target="slides/slide62.xml"/><Relationship Id="rId70" Type="http://schemas.openxmlformats.org/officeDocument/2006/relationships/slide" Target="slides/slide7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49" Type="http://schemas.openxmlformats.org/officeDocument/2006/relationships/slide" Target="slides/slide49.xml"/><Relationship Id="rId57" Type="http://schemas.openxmlformats.org/officeDocument/2006/relationships/slide" Target="slides/slide57.xml"/><Relationship Id="rId10" Type="http://schemas.openxmlformats.org/officeDocument/2006/relationships/slide" Target="slides/slide10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52" Type="http://schemas.openxmlformats.org/officeDocument/2006/relationships/slide" Target="slides/slide52.xml"/><Relationship Id="rId60" Type="http://schemas.openxmlformats.org/officeDocument/2006/relationships/slide" Target="slides/slide60.xml"/><Relationship Id="rId65" Type="http://schemas.openxmlformats.org/officeDocument/2006/relationships/slide" Target="slides/slide65.xml"/><Relationship Id="rId73" Type="http://schemas.openxmlformats.org/officeDocument/2006/relationships/slide" Target="slides/slide73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9" Type="http://schemas.openxmlformats.org/officeDocument/2006/relationships/slide" Target="slides/slide39.xml"/><Relationship Id="rId34" Type="http://schemas.openxmlformats.org/officeDocument/2006/relationships/slide" Target="slides/slide34.xml"/><Relationship Id="rId50" Type="http://schemas.openxmlformats.org/officeDocument/2006/relationships/slide" Target="slides/slide50.xml"/><Relationship Id="rId55" Type="http://schemas.openxmlformats.org/officeDocument/2006/relationships/slide" Target="slides/slide55.xml"/><Relationship Id="rId7" Type="http://schemas.openxmlformats.org/officeDocument/2006/relationships/slide" Target="slides/slide7.xml"/><Relationship Id="rId71" Type="http://schemas.openxmlformats.org/officeDocument/2006/relationships/slide" Target="slides/slide7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3DF38F2C-82F8-0945-B7D1-40D42DCA40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C69DBF5-3049-484A-9D9F-B71EB0B273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8844BC10-2B17-8F45-9861-300C863B43B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C1E928D4-25DD-0B46-9F38-F10C4CFEF6B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766AFD-DA5B-144B-B346-81C2ED072C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3ED3-66E9-ED44-A3A1-7A75CD10D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E0AB6-B860-1747-92B9-7FACB328A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BACCC-37CD-7A48-A77F-458A5BE1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A11E3-19D1-B74E-8015-12327987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529B1-BDF5-6440-8D42-5CD8D890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995192-0530-754A-B161-8EEE323B91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48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47E0-60C3-AA46-A99E-B247B84B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AF7E2-CD82-7A42-BFED-B52C38571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70AAD-C5D9-904C-BD4B-8F08481C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A58F8-E8B3-0E4F-B67D-EE41FFC5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E65D7-3D4A-784D-918C-7FDF3232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63B24F-7BBC-6B42-B22A-64D03F080A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01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56C09-D42C-1D40-8045-6C8937221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58B0-5F91-324E-8F22-D90BE31A3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0AAB6-5D9F-1F49-8673-A9D4676C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53D96-FD3D-FB4B-B895-A7EBE1D8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AFBB2-8662-7342-B570-E3D0E1D1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C94080-6111-0C4C-941F-D844AFB346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30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CACF-7370-0346-A685-148A896A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17F39-AB39-2F41-87DD-3F96C759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A4330-3014-7E42-A571-D6EB3EAA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91DF6-6B2F-2744-8914-BA772593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C0599-092F-F848-BFE2-BC5CEA7B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DB67E-58C1-4043-8BF4-A5C98F886E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84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B027-A83A-9644-80F7-3FA69CCD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3F589-4F30-D649-A741-22F51CC80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E285D-5AB7-954C-A557-C32E875B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6E73F-4FA2-4648-BEE8-11773E46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ADCDA-0852-5341-A8A3-AFC39DC4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DFE11-E230-D743-B331-43E3ADFE41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621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107F-22F5-124E-B529-55CDF0EA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3FFFE-90C2-6D44-94E1-8E6D61E27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436FD-1111-FC4D-BF90-2B85985E1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17D87-2FDD-3942-BA98-211AB832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5D404-C117-DB49-9B7E-AD17E868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B85A3-7795-BE4A-8D17-30AB5E27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122DF4-2FBA-1D4A-A632-4AEEB07AC6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73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92EA-DD67-7341-91AC-A3B56D4F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E776D-D5C3-E141-8113-A94C62BA3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DD018-FD79-294F-AE17-DFD68D643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5D712-CC62-F046-988B-2CB674DEE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437F7-7E9C-2D43-B642-6381DFA32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813F6-6BB7-604E-9A77-F2DB8677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CADF1-B079-1F47-A34F-4EA75CFA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C570A-18E5-B246-8029-52F311F3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AEB67-C442-3C49-8824-74DB0B5FFD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03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FC86-ED7A-9949-956B-51ADA147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49CA2-550B-3B4E-A340-4B2DE279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026C0-B039-7744-AFD4-66E08D0E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7C4D3-E4E8-7E43-9BD1-A795BC1B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C04D7-F430-C141-ADE5-4826D1E143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70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A31C1-ADC5-FA4B-AF68-793C076E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CEAEC-AFB7-CC4D-A092-0AE41DD7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525B0-955C-194A-8611-BEFB3AB1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89EF5F-2A55-614F-A315-56FE651231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10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7037-0C03-DF4C-9B45-FC28F47F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9D6EF-A479-E240-A355-0A2D270C5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0FDC5-3C25-694D-88B4-6A98E6A49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90814-6DBC-B248-8AB5-96893836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D9143-AB11-9243-BD93-DB09058D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8C152-B998-2142-82B3-D6CE10C8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32324-08DF-9D43-B4E2-04E3043FE2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30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A194-7EB8-DB4F-B9F5-64A339D8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6BDB2-ABED-4E43-A92A-C27DD7E74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BD766-D263-4140-80C0-4671C8EE7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BBB99-54C3-D044-BF61-9945D441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C153B-0328-0847-940D-DB7401B7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CA256-0F9F-F44A-B518-151417D2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E78C98-8E3F-4C4B-8164-27F56AAB4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69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FC5B095-1B66-D149-9739-C80770758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AF323C6-89B9-0641-ABCF-2DC28209D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364AE85-F77E-DC49-B1ED-26746C57F11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243344D-4A82-AC40-AE15-FC301C7733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466A7AF-5F5D-3648-A664-CF5ADB44D7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2B5651A-054A-A747-BB3D-7538F0D272A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96532A5-D4F9-4F4F-9AE5-FDD9181C962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 dirty="0"/>
              <a:t>Quicksort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81FEAF0-0F26-5045-B5B0-3864C01A5D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 dirty="0"/>
              <a:t>Computer Science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</a:t>
            </a:r>
          </a:p>
        </p:txBody>
      </p:sp>
      <p:sp>
        <p:nvSpPr>
          <p:cNvPr id="67" name="Rectangle 4">
            <a:extLst>
              <a:ext uri="{FF2B5EF4-FFF2-40B4-BE49-F238E27FC236}">
                <a16:creationId xmlns:a16="http://schemas.microsoft.com/office/drawing/2014/main" id="{DC3148FB-FBDF-6B4E-B437-35ACEF480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419" y="1903964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68" name="Rectangle 5">
            <a:extLst>
              <a:ext uri="{FF2B5EF4-FFF2-40B4-BE49-F238E27FC236}">
                <a16:creationId xmlns:a16="http://schemas.microsoft.com/office/drawing/2014/main" id="{5938318B-F69C-3D4F-BADA-5175AE148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019" y="1903964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69" name="Rectangle 6">
            <a:extLst>
              <a:ext uri="{FF2B5EF4-FFF2-40B4-BE49-F238E27FC236}">
                <a16:creationId xmlns:a16="http://schemas.microsoft.com/office/drawing/2014/main" id="{C030E2FA-10F2-9F47-A39B-02B34D1A1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3619" y="1903964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70" name="Rectangle 7">
            <a:extLst>
              <a:ext uri="{FF2B5EF4-FFF2-40B4-BE49-F238E27FC236}">
                <a16:creationId xmlns:a16="http://schemas.microsoft.com/office/drawing/2014/main" id="{F53FD466-E8BF-CC48-AA75-09CB12B34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219" y="1903964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40</a:t>
            </a:r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36EB5559-4DE6-484C-BF9D-97BFFA50A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819" y="1903964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80</a:t>
            </a:r>
          </a:p>
        </p:txBody>
      </p:sp>
      <p:sp>
        <p:nvSpPr>
          <p:cNvPr id="72" name="Rectangle 9">
            <a:extLst>
              <a:ext uri="{FF2B5EF4-FFF2-40B4-BE49-F238E27FC236}">
                <a16:creationId xmlns:a16="http://schemas.microsoft.com/office/drawing/2014/main" id="{FCA47087-FEB4-A344-9440-7C2FD1F6D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419" y="1903964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50</a:t>
            </a: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7C2AD3EE-D7EF-7043-A13A-9011E5272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019" y="1903964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sp>
        <p:nvSpPr>
          <p:cNvPr id="74" name="Rectangle 11">
            <a:extLst>
              <a:ext uri="{FF2B5EF4-FFF2-40B4-BE49-F238E27FC236}">
                <a16:creationId xmlns:a16="http://schemas.microsoft.com/office/drawing/2014/main" id="{83E8A801-7EF9-094C-B437-339E27667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619" y="1903964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60</a:t>
            </a:r>
          </a:p>
        </p:txBody>
      </p:sp>
      <p:sp>
        <p:nvSpPr>
          <p:cNvPr id="75" name="Text Box 12">
            <a:extLst>
              <a:ext uri="{FF2B5EF4-FFF2-40B4-BE49-F238E27FC236}">
                <a16:creationId xmlns:a16="http://schemas.microsoft.com/office/drawing/2014/main" id="{EC10A7FD-7E74-4B46-BC7C-C4A37431E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5362" y="2513564"/>
            <a:ext cx="5237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[1]   [2]    [3]   [4]   [5]    [6]    [7]   </a:t>
            </a:r>
          </a:p>
        </p:txBody>
      </p:sp>
      <p:sp>
        <p:nvSpPr>
          <p:cNvPr id="79" name="AutoShape 21">
            <a:extLst>
              <a:ext uri="{FF2B5EF4-FFF2-40B4-BE49-F238E27FC236}">
                <a16:creationId xmlns:a16="http://schemas.microsoft.com/office/drawing/2014/main" id="{D9994844-089F-3E41-B753-CC1CF39D3088}"/>
              </a:ext>
            </a:extLst>
          </p:cNvPr>
          <p:cNvSpPr>
            <a:spLocks/>
          </p:cNvSpPr>
          <p:nvPr/>
        </p:nvSpPr>
        <p:spPr bwMode="auto">
          <a:xfrm rot="5400000" flipV="1">
            <a:off x="3038965" y="833510"/>
            <a:ext cx="152401" cy="1836107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AutoShape 22">
            <a:extLst>
              <a:ext uri="{FF2B5EF4-FFF2-40B4-BE49-F238E27FC236}">
                <a16:creationId xmlns:a16="http://schemas.microsoft.com/office/drawing/2014/main" id="{691C27D4-C0B4-314D-9859-421983ABDA81}"/>
              </a:ext>
            </a:extLst>
          </p:cNvPr>
          <p:cNvSpPr>
            <a:spLocks/>
          </p:cNvSpPr>
          <p:nvPr/>
        </p:nvSpPr>
        <p:spPr bwMode="auto">
          <a:xfrm rot="5400000" flipV="1">
            <a:off x="5747719" y="585452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21A0554-8DE9-1745-8998-3BC5D4A6BE31}"/>
              </a:ext>
            </a:extLst>
          </p:cNvPr>
          <p:cNvSpPr/>
          <p:nvPr/>
        </p:nvSpPr>
        <p:spPr>
          <a:xfrm>
            <a:off x="2723314" y="1175597"/>
            <a:ext cx="992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&lt;= 40 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DBDCE03-8082-8A40-8EF4-44D7B9BB5486}"/>
              </a:ext>
            </a:extLst>
          </p:cNvPr>
          <p:cNvSpPr/>
          <p:nvPr/>
        </p:nvSpPr>
        <p:spPr>
          <a:xfrm>
            <a:off x="5550021" y="1237617"/>
            <a:ext cx="819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&gt; 40 </a:t>
            </a:r>
            <a:endParaRPr lang="en-US" dirty="0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2469851E-3EC0-864E-AFF1-C7BE9723DF03}"/>
              </a:ext>
            </a:extLst>
          </p:cNvPr>
          <p:cNvSpPr/>
          <p:nvPr/>
        </p:nvSpPr>
        <p:spPr>
          <a:xfrm rot="1816640">
            <a:off x="2592270" y="2975229"/>
            <a:ext cx="381000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7CC22E42-C26F-8C41-8AC2-E11614775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166" y="3820134"/>
            <a:ext cx="609600" cy="669956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20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C726689C-95CE-DF48-97E5-1C256138C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766" y="3820134"/>
            <a:ext cx="609600" cy="669956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96A4F5-5741-B04E-8DC0-0F83E544A495}"/>
              </a:ext>
            </a:extLst>
          </p:cNvPr>
          <p:cNvSpPr/>
          <p:nvPr/>
        </p:nvSpPr>
        <p:spPr>
          <a:xfrm>
            <a:off x="1342166" y="4449825"/>
            <a:ext cx="1877437" cy="507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[0]    [1]   [2] </a:t>
            </a:r>
            <a:endParaRPr lang="en-US" dirty="0"/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id="{8E5D8F28-07F1-7C4D-9991-D2B9D1AC67DA}"/>
              </a:ext>
            </a:extLst>
          </p:cNvPr>
          <p:cNvSpPr/>
          <p:nvPr/>
        </p:nvSpPr>
        <p:spPr>
          <a:xfrm rot="19976606">
            <a:off x="6199209" y="3027286"/>
            <a:ext cx="381000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F37647-2301-8F47-BB48-B1602B6079FF}"/>
              </a:ext>
            </a:extLst>
          </p:cNvPr>
          <p:cNvGrpSpPr/>
          <p:nvPr/>
        </p:nvGrpSpPr>
        <p:grpSpPr>
          <a:xfrm>
            <a:off x="5823919" y="3882772"/>
            <a:ext cx="2467342" cy="1071643"/>
            <a:chOff x="5660515" y="5640325"/>
            <a:chExt cx="2467342" cy="1071643"/>
          </a:xfrm>
        </p:grpSpPr>
        <p:sp>
          <p:nvSpPr>
            <p:cNvPr id="47" name="Rectangle 8">
              <a:extLst>
                <a:ext uri="{FF2B5EF4-FFF2-40B4-BE49-F238E27FC236}">
                  <a16:creationId xmlns:a16="http://schemas.microsoft.com/office/drawing/2014/main" id="{EF07B061-31C3-0A40-A15D-86E3FEFB7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0515" y="5640325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8FEFE8FF-967F-4B4A-8436-0E6BA959D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0115" y="5640325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B9E9F339-AAA4-E247-8079-BD90E7CB6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9715" y="5640325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C9A497CD-B93C-0349-AD4E-C6EAFAA9C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9315" y="5640325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CF194E-4C48-9842-AAF8-B44414D4C281}"/>
                </a:ext>
              </a:extLst>
            </p:cNvPr>
            <p:cNvSpPr/>
            <p:nvPr/>
          </p:nvSpPr>
          <p:spPr>
            <a:xfrm>
              <a:off x="5660515" y="6250303"/>
              <a:ext cx="24673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[4]   [5]    [6]    [7]</a:t>
              </a:r>
              <a:endParaRPr lang="en-US" dirty="0"/>
            </a:p>
          </p:txBody>
        </p:sp>
      </p:grpSp>
      <p:sp>
        <p:nvSpPr>
          <p:cNvPr id="36" name="Rectangle 7">
            <a:extLst>
              <a:ext uri="{FF2B5EF4-FFF2-40B4-BE49-F238E27FC236}">
                <a16:creationId xmlns:a16="http://schemas.microsoft.com/office/drawing/2014/main" id="{7A703251-8A44-114F-994D-C2DC33E16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366" y="3820133"/>
            <a:ext cx="609600" cy="66995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30</a:t>
            </a: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FC01F5F0-B92D-DE4C-B24B-80D73025A544}"/>
              </a:ext>
            </a:extLst>
          </p:cNvPr>
          <p:cNvSpPr/>
          <p:nvPr/>
        </p:nvSpPr>
        <p:spPr>
          <a:xfrm rot="1816640">
            <a:off x="1060616" y="4916877"/>
            <a:ext cx="381000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573170-2A10-7D46-B6D1-22A3EE041DCC}"/>
              </a:ext>
            </a:extLst>
          </p:cNvPr>
          <p:cNvGrpSpPr/>
          <p:nvPr/>
        </p:nvGrpSpPr>
        <p:grpSpPr>
          <a:xfrm>
            <a:off x="412108" y="5770552"/>
            <a:ext cx="1298807" cy="1087448"/>
            <a:chOff x="412108" y="5770552"/>
            <a:chExt cx="1298807" cy="1087448"/>
          </a:xfrm>
        </p:grpSpPr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7B04765B-A363-6F41-A11E-CDF23D317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08" y="5774590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39" name="Rectangle 7">
              <a:extLst>
                <a:ext uri="{FF2B5EF4-FFF2-40B4-BE49-F238E27FC236}">
                  <a16:creationId xmlns:a16="http://schemas.microsoft.com/office/drawing/2014/main" id="{1FA51C20-5953-3E45-9D91-BD86485DF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366" y="5770552"/>
              <a:ext cx="609600" cy="66995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2D0CFB-2B06-D543-B48D-9D11551E32DC}"/>
                </a:ext>
              </a:extLst>
            </p:cNvPr>
            <p:cNvSpPr/>
            <p:nvPr/>
          </p:nvSpPr>
          <p:spPr>
            <a:xfrm>
              <a:off x="423383" y="6396335"/>
              <a:ext cx="12875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   [1] </a:t>
              </a:r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5049DFC-37DB-D14A-90F1-D88097498256}"/>
              </a:ext>
            </a:extLst>
          </p:cNvPr>
          <p:cNvGrpSpPr/>
          <p:nvPr/>
        </p:nvGrpSpPr>
        <p:grpSpPr>
          <a:xfrm>
            <a:off x="2703273" y="5739991"/>
            <a:ext cx="1312446" cy="1099763"/>
            <a:chOff x="2703273" y="5739991"/>
            <a:chExt cx="1312446" cy="1099763"/>
          </a:xfrm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8D6E268C-D842-B345-A65B-36F006F4F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256" y="574176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30103A3F-7770-7B49-81AC-BDD180687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273" y="5739991"/>
              <a:ext cx="609600" cy="66995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9448185-4E7C-FC42-8502-9F2DD9F0C4DF}"/>
                </a:ext>
              </a:extLst>
            </p:cNvPr>
            <p:cNvSpPr/>
            <p:nvPr/>
          </p:nvSpPr>
          <p:spPr>
            <a:xfrm>
              <a:off x="2728187" y="6378089"/>
              <a:ext cx="12875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   [1] 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A1B063-11A8-7745-876C-B754CC212E37}"/>
              </a:ext>
            </a:extLst>
          </p:cNvPr>
          <p:cNvGrpSpPr/>
          <p:nvPr/>
        </p:nvGrpSpPr>
        <p:grpSpPr>
          <a:xfrm>
            <a:off x="4053934" y="5779131"/>
            <a:ext cx="1530908" cy="1088016"/>
            <a:chOff x="4053934" y="5779131"/>
            <a:chExt cx="1530908" cy="1088016"/>
          </a:xfrm>
        </p:grpSpPr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BFEA7DEF-8580-8B47-91F0-0119EDF4CFE3}"/>
                </a:ext>
              </a:extLst>
            </p:cNvPr>
            <p:cNvSpPr/>
            <p:nvPr/>
          </p:nvSpPr>
          <p:spPr>
            <a:xfrm rot="16200000">
              <a:off x="4272847" y="5665556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B88206-3A59-1345-B055-35F1F6A0EF7D}"/>
                </a:ext>
              </a:extLst>
            </p:cNvPr>
            <p:cNvGrpSpPr/>
            <p:nvPr/>
          </p:nvGrpSpPr>
          <p:grpSpPr>
            <a:xfrm>
              <a:off x="4951633" y="5779131"/>
              <a:ext cx="633209" cy="1088016"/>
              <a:chOff x="4951633" y="5779131"/>
              <a:chExt cx="633209" cy="1088016"/>
            </a:xfrm>
          </p:grpSpPr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B980AA74-2C5B-3C41-AD7F-A80C40C29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1633" y="5779131"/>
                <a:ext cx="609600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571273-44C3-C548-830B-4D2EF1D643F2}"/>
                  </a:ext>
                </a:extLst>
              </p:cNvPr>
              <p:cNvSpPr/>
              <p:nvPr/>
            </p:nvSpPr>
            <p:spPr>
              <a:xfrm>
                <a:off x="4964159" y="6405482"/>
                <a:ext cx="6206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[1] 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10870D-8A3E-A74E-8803-7C576E04D057}"/>
              </a:ext>
            </a:extLst>
          </p:cNvPr>
          <p:cNvGrpSpPr/>
          <p:nvPr/>
        </p:nvGrpSpPr>
        <p:grpSpPr>
          <a:xfrm>
            <a:off x="1584604" y="5389411"/>
            <a:ext cx="1225015" cy="906619"/>
            <a:chOff x="1584604" y="5389411"/>
            <a:chExt cx="1225015" cy="906619"/>
          </a:xfrm>
        </p:grpSpPr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DA8BFB78-4E11-7A4D-826B-93CB1B85353A}"/>
                </a:ext>
              </a:extLst>
            </p:cNvPr>
            <p:cNvSpPr/>
            <p:nvPr/>
          </p:nvSpPr>
          <p:spPr>
            <a:xfrm rot="16200000">
              <a:off x="2006612" y="5696117"/>
              <a:ext cx="381000" cy="818826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C65638-5B92-1042-9F27-655CB63C1209}"/>
                </a:ext>
              </a:extLst>
            </p:cNvPr>
            <p:cNvSpPr/>
            <p:nvPr/>
          </p:nvSpPr>
          <p:spPr>
            <a:xfrm>
              <a:off x="1584604" y="5389411"/>
              <a:ext cx="122501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partition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B10B22E-4CB7-8F4E-B8C6-F234B68B9111}"/>
              </a:ext>
            </a:extLst>
          </p:cNvPr>
          <p:cNvGrpSpPr/>
          <p:nvPr/>
        </p:nvGrpSpPr>
        <p:grpSpPr>
          <a:xfrm>
            <a:off x="3794206" y="1147397"/>
            <a:ext cx="1218901" cy="692070"/>
            <a:chOff x="3794206" y="1147397"/>
            <a:chExt cx="1218901" cy="692070"/>
          </a:xfrm>
        </p:grpSpPr>
        <p:sp>
          <p:nvSpPr>
            <p:cNvPr id="63" name="Down Arrow 62">
              <a:extLst>
                <a:ext uri="{FF2B5EF4-FFF2-40B4-BE49-F238E27FC236}">
                  <a16:creationId xmlns:a16="http://schemas.microsoft.com/office/drawing/2014/main" id="{AAF0CAEF-4683-B74A-AD75-93AF7CCDDC18}"/>
                </a:ext>
              </a:extLst>
            </p:cNvPr>
            <p:cNvSpPr/>
            <p:nvPr/>
          </p:nvSpPr>
          <p:spPr>
            <a:xfrm>
              <a:off x="4174793" y="1492017"/>
              <a:ext cx="301400" cy="347450"/>
            </a:xfrm>
            <a:prstGeom prst="downArrow">
              <a:avLst>
                <a:gd name="adj1" fmla="val 41688"/>
                <a:gd name="adj2" fmla="val 50000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F2E1089-0D43-DC44-81CF-F2EACAC6F3CB}"/>
                </a:ext>
              </a:extLst>
            </p:cNvPr>
            <p:cNvSpPr txBox="1"/>
            <p:nvPr/>
          </p:nvSpPr>
          <p:spPr>
            <a:xfrm>
              <a:off x="3794206" y="1147397"/>
              <a:ext cx="1218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85000"/>
                    </a:schemeClr>
                  </a:solidFill>
                </a:rPr>
                <a:t>Partition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804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 Pseudocode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AAB544-5A2A-F046-A297-73F475A360AA}"/>
              </a:ext>
            </a:extLst>
          </p:cNvPr>
          <p:cNvGrpSpPr/>
          <p:nvPr/>
        </p:nvGrpSpPr>
        <p:grpSpPr>
          <a:xfrm>
            <a:off x="1085297" y="1066800"/>
            <a:ext cx="7863213" cy="5685500"/>
            <a:chOff x="-3686994" y="1175597"/>
            <a:chExt cx="12169936" cy="5685500"/>
          </a:xfrm>
        </p:grpSpPr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DC3148FB-FBDF-6B4E-B437-35ACEF480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20</a:t>
              </a:r>
            </a:p>
          </p:txBody>
        </p:sp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5938318B-F69C-3D4F-BADA-5175AE148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C030E2FA-10F2-9F47-A39B-02B34D1A1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F53FD466-E8BF-CC48-AA75-09CB12B34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219" y="1903964"/>
              <a:ext cx="609600" cy="609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40</a:t>
              </a:r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6EB5559-4DE6-484C-BF9D-97BFFA50A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8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FCA47087-FEB4-A344-9440-7C2FD1F6D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7C2AD3EE-D7EF-7043-A13A-9011E5272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2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74" name="Rectangle 11">
              <a:extLst>
                <a:ext uri="{FF2B5EF4-FFF2-40B4-BE49-F238E27FC236}">
                  <a16:creationId xmlns:a16="http://schemas.microsoft.com/office/drawing/2014/main" id="{83E8A801-7EF9-094C-B437-339E27667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1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  <p:sp>
          <p:nvSpPr>
            <p:cNvPr id="75" name="Text Box 12">
              <a:extLst>
                <a:ext uri="{FF2B5EF4-FFF2-40B4-BE49-F238E27FC236}">
                  <a16:creationId xmlns:a16="http://schemas.microsoft.com/office/drawing/2014/main" id="{EC10A7FD-7E74-4B46-BC7C-C4A37431E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314" y="2512912"/>
              <a:ext cx="55653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[2][3] [4][5][6] [7]   </a:t>
              </a:r>
            </a:p>
          </p:txBody>
        </p:sp>
        <p:sp>
          <p:nvSpPr>
            <p:cNvPr id="79" name="AutoShape 21">
              <a:extLst>
                <a:ext uri="{FF2B5EF4-FFF2-40B4-BE49-F238E27FC236}">
                  <a16:creationId xmlns:a16="http://schemas.microsoft.com/office/drawing/2014/main" id="{D9994844-089F-3E41-B753-CC1CF39D3088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038965" y="833510"/>
              <a:ext cx="152401" cy="1836107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AutoShape 22">
              <a:extLst>
                <a:ext uri="{FF2B5EF4-FFF2-40B4-BE49-F238E27FC236}">
                  <a16:creationId xmlns:a16="http://schemas.microsoft.com/office/drawing/2014/main" id="{691C27D4-C0B4-314D-9859-421983ABDA81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747719" y="585452"/>
              <a:ext cx="152400" cy="2362200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21A0554-8DE9-1745-8998-3BC5D4A6BE31}"/>
                </a:ext>
              </a:extLst>
            </p:cNvPr>
            <p:cNvSpPr/>
            <p:nvPr/>
          </p:nvSpPr>
          <p:spPr>
            <a:xfrm>
              <a:off x="2723314" y="1175597"/>
              <a:ext cx="9925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&lt;= 40 </a:t>
              </a:r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DBDCE03-8082-8A40-8EF4-44D7B9BB5486}"/>
                </a:ext>
              </a:extLst>
            </p:cNvPr>
            <p:cNvSpPr/>
            <p:nvPr/>
          </p:nvSpPr>
          <p:spPr>
            <a:xfrm>
              <a:off x="5550021" y="1237617"/>
              <a:ext cx="8194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&gt; 40 </a:t>
              </a:r>
              <a:endParaRPr lang="en-US" dirty="0"/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2469851E-3EC0-864E-AFF1-C7BE9723DF03}"/>
                </a:ext>
              </a:extLst>
            </p:cNvPr>
            <p:cNvSpPr/>
            <p:nvPr/>
          </p:nvSpPr>
          <p:spPr>
            <a:xfrm rot="1816640">
              <a:off x="2592269" y="2975229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7CC22E42-C26F-8C41-8AC2-E11614775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1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C726689C-95CE-DF48-97E5-1C256138C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7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96A4F5-5741-B04E-8DC0-0F83E544A495}"/>
                </a:ext>
              </a:extLst>
            </p:cNvPr>
            <p:cNvSpPr/>
            <p:nvPr/>
          </p:nvSpPr>
          <p:spPr>
            <a:xfrm>
              <a:off x="1203177" y="4464893"/>
              <a:ext cx="23102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 </a:t>
              </a:r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F37647-2301-8F47-BB48-B1602B6079FF}"/>
                </a:ext>
              </a:extLst>
            </p:cNvPr>
            <p:cNvGrpSpPr/>
            <p:nvPr/>
          </p:nvGrpSpPr>
          <p:grpSpPr>
            <a:xfrm>
              <a:off x="5736005" y="3882772"/>
              <a:ext cx="2746937" cy="1078690"/>
              <a:chOff x="5572601" y="5640325"/>
              <a:chExt cx="2746937" cy="1078690"/>
            </a:xfrm>
          </p:grpSpPr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id="{EF07B061-31C3-0A40-A15D-86E3FEFB7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05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80</a:t>
                </a:r>
              </a:p>
            </p:txBody>
          </p:sp>
          <p:sp>
            <p:nvSpPr>
              <p:cNvPr id="48" name="Rectangle 9">
                <a:extLst>
                  <a:ext uri="{FF2B5EF4-FFF2-40B4-BE49-F238E27FC236}">
                    <a16:creationId xmlns:a16="http://schemas.microsoft.com/office/drawing/2014/main" id="{8FEFE8FF-967F-4B4A-8436-0E6BA959D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1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50</a:t>
                </a:r>
              </a:p>
            </p:txBody>
          </p:sp>
          <p:sp>
            <p:nvSpPr>
              <p:cNvPr id="49" name="Rectangle 10">
                <a:extLst>
                  <a:ext uri="{FF2B5EF4-FFF2-40B4-BE49-F238E27FC236}">
                    <a16:creationId xmlns:a16="http://schemas.microsoft.com/office/drawing/2014/main" id="{B9E9F339-AAA4-E247-8079-BD90E7CB6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7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70</a:t>
                </a:r>
              </a:p>
            </p:txBody>
          </p:sp>
          <p:sp>
            <p:nvSpPr>
              <p:cNvPr id="50" name="Rectangle 11">
                <a:extLst>
                  <a:ext uri="{FF2B5EF4-FFF2-40B4-BE49-F238E27FC236}">
                    <a16:creationId xmlns:a16="http://schemas.microsoft.com/office/drawing/2014/main" id="{C9A497CD-B93C-0349-AD4E-C6EAFAA9C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93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60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6CF194E-4C48-9842-AAF8-B44414D4C281}"/>
                  </a:ext>
                </a:extLst>
              </p:cNvPr>
              <p:cNvSpPr/>
              <p:nvPr/>
            </p:nvSpPr>
            <p:spPr>
              <a:xfrm>
                <a:off x="5572601" y="6257350"/>
                <a:ext cx="27469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[4] [5][6] [7]</a:t>
                </a:r>
                <a:endParaRPr lang="en-US" dirty="0"/>
              </a:p>
            </p:txBody>
          </p:sp>
        </p:grpSp>
        <p:sp>
          <p:nvSpPr>
            <p:cNvPr id="36" name="Rectangle 7">
              <a:extLst>
                <a:ext uri="{FF2B5EF4-FFF2-40B4-BE49-F238E27FC236}">
                  <a16:creationId xmlns:a16="http://schemas.microsoft.com/office/drawing/2014/main" id="{7A703251-8A44-114F-994D-C2DC33E16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366" y="3820133"/>
              <a:ext cx="609600" cy="66995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30</a:t>
              </a:r>
            </a:p>
          </p:txBody>
        </p:sp>
        <p:sp>
          <p:nvSpPr>
            <p:cNvPr id="43" name="Down Arrow 42">
              <a:extLst>
                <a:ext uri="{FF2B5EF4-FFF2-40B4-BE49-F238E27FC236}">
                  <a16:creationId xmlns:a16="http://schemas.microsoft.com/office/drawing/2014/main" id="{FC01F5F0-B92D-DE4C-B24B-80D73025A544}"/>
                </a:ext>
              </a:extLst>
            </p:cNvPr>
            <p:cNvSpPr/>
            <p:nvPr/>
          </p:nvSpPr>
          <p:spPr>
            <a:xfrm rot="1816640">
              <a:off x="1060617" y="4916877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3573170-2A10-7D46-B6D1-22A3EE041DCC}"/>
                </a:ext>
              </a:extLst>
            </p:cNvPr>
            <p:cNvGrpSpPr/>
            <p:nvPr/>
          </p:nvGrpSpPr>
          <p:grpSpPr>
            <a:xfrm>
              <a:off x="412108" y="5770552"/>
              <a:ext cx="1527647" cy="1087448"/>
              <a:chOff x="412108" y="5770552"/>
              <a:chExt cx="1527647" cy="1087448"/>
            </a:xfrm>
          </p:grpSpPr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7B04765B-A363-6F41-A11E-CDF23D317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08" y="5774590"/>
                <a:ext cx="609600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39" name="Rectangle 7">
                <a:extLst>
                  <a:ext uri="{FF2B5EF4-FFF2-40B4-BE49-F238E27FC236}">
                    <a16:creationId xmlns:a16="http://schemas.microsoft.com/office/drawing/2014/main" id="{1FA51C20-5953-3E45-9D91-BD86485DF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66" y="5770552"/>
                <a:ext cx="609600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2D0CFB-2B06-D543-B48D-9D11551E32DC}"/>
                  </a:ext>
                </a:extLst>
              </p:cNvPr>
              <p:cNvSpPr/>
              <p:nvPr/>
            </p:nvSpPr>
            <p:spPr>
              <a:xfrm>
                <a:off x="423383" y="6396335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DA8BFB78-4E11-7A4D-826B-93CB1B85353A}"/>
                </a:ext>
              </a:extLst>
            </p:cNvPr>
            <p:cNvSpPr/>
            <p:nvPr/>
          </p:nvSpPr>
          <p:spPr>
            <a:xfrm rot="5400000">
              <a:off x="-350548" y="5696117"/>
              <a:ext cx="381000" cy="818826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049DFC-37DB-D14A-90F1-D88097498256}"/>
                </a:ext>
              </a:extLst>
            </p:cNvPr>
            <p:cNvGrpSpPr/>
            <p:nvPr/>
          </p:nvGrpSpPr>
          <p:grpSpPr>
            <a:xfrm>
              <a:off x="-1930012" y="5724605"/>
              <a:ext cx="1541285" cy="1099763"/>
              <a:chOff x="-1930012" y="5724605"/>
              <a:chExt cx="1541285" cy="1099763"/>
            </a:xfrm>
          </p:grpSpPr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8D6E268C-D842-B345-A65B-36F006F4F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16028" y="5726378"/>
                <a:ext cx="609601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56" name="Rectangle 7">
                <a:extLst>
                  <a:ext uri="{FF2B5EF4-FFF2-40B4-BE49-F238E27FC236}">
                    <a16:creationId xmlns:a16="http://schemas.microsoft.com/office/drawing/2014/main" id="{30103A3F-7770-7B49-81AC-BDD180687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30012" y="5724605"/>
                <a:ext cx="609599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9448185-4E7C-FC42-8502-9F2DD9F0C4DF}"/>
                  </a:ext>
                </a:extLst>
              </p:cNvPr>
              <p:cNvSpPr/>
              <p:nvPr/>
            </p:nvSpPr>
            <p:spPr>
              <a:xfrm>
                <a:off x="-1905099" y="6362703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BFEA7DEF-8580-8B47-91F0-0119EDF4CFE3}"/>
                </a:ext>
              </a:extLst>
            </p:cNvPr>
            <p:cNvSpPr/>
            <p:nvPr/>
          </p:nvSpPr>
          <p:spPr>
            <a:xfrm rot="5400000">
              <a:off x="-2654343" y="5715950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B88206-3A59-1345-B055-35F1F6A0EF7D}"/>
                </a:ext>
              </a:extLst>
            </p:cNvPr>
            <p:cNvGrpSpPr/>
            <p:nvPr/>
          </p:nvGrpSpPr>
          <p:grpSpPr>
            <a:xfrm>
              <a:off x="-3686994" y="5773650"/>
              <a:ext cx="957669" cy="1087447"/>
              <a:chOff x="-3686994" y="5773650"/>
              <a:chExt cx="957669" cy="1087447"/>
            </a:xfrm>
          </p:grpSpPr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B980AA74-2C5B-3C41-AD7F-A80C40C29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587997" y="5773650"/>
                <a:ext cx="609599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571273-44C3-C548-830B-4D2EF1D643F2}"/>
                  </a:ext>
                </a:extLst>
              </p:cNvPr>
              <p:cNvSpPr/>
              <p:nvPr/>
            </p:nvSpPr>
            <p:spPr>
              <a:xfrm>
                <a:off x="-3686994" y="6399432"/>
                <a:ext cx="9576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dirty="0"/>
                  <a:t>[1] </a:t>
                </a:r>
                <a:endParaRPr lang="en-US" dirty="0"/>
              </a:p>
            </p:txBody>
          </p:sp>
        </p:grpSp>
      </p:grpSp>
      <p:sp>
        <p:nvSpPr>
          <p:cNvPr id="54" name="Down Arrow 53">
            <a:extLst>
              <a:ext uri="{FF2B5EF4-FFF2-40B4-BE49-F238E27FC236}">
                <a16:creationId xmlns:a16="http://schemas.microsoft.com/office/drawing/2014/main" id="{4E677182-18C8-D547-BE73-2777B00BD89B}"/>
              </a:ext>
            </a:extLst>
          </p:cNvPr>
          <p:cNvSpPr/>
          <p:nvPr/>
        </p:nvSpPr>
        <p:spPr>
          <a:xfrm>
            <a:off x="6135469" y="1370101"/>
            <a:ext cx="301400" cy="347450"/>
          </a:xfrm>
          <a:prstGeom prst="downArrow">
            <a:avLst>
              <a:gd name="adj1" fmla="val 41688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97AC17-A320-0640-B05E-F5A5342C9D2C}"/>
              </a:ext>
            </a:extLst>
          </p:cNvPr>
          <p:cNvSpPr txBox="1"/>
          <p:nvPr/>
        </p:nvSpPr>
        <p:spPr>
          <a:xfrm>
            <a:off x="155691" y="1470966"/>
            <a:ext cx="4572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tx2"/>
                </a:solidFill>
              </a:rPr>
              <a:t>Quicksort(Array, start, end)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if(start &lt;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{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start,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+1,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08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 Pseudocode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AAB544-5A2A-F046-A297-73F475A360AA}"/>
              </a:ext>
            </a:extLst>
          </p:cNvPr>
          <p:cNvGrpSpPr/>
          <p:nvPr/>
        </p:nvGrpSpPr>
        <p:grpSpPr>
          <a:xfrm>
            <a:off x="1085297" y="1066800"/>
            <a:ext cx="7863213" cy="5685500"/>
            <a:chOff x="-3686994" y="1175597"/>
            <a:chExt cx="12169936" cy="5685500"/>
          </a:xfrm>
        </p:grpSpPr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DC3148FB-FBDF-6B4E-B437-35ACEF480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20</a:t>
              </a:r>
            </a:p>
          </p:txBody>
        </p:sp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5938318B-F69C-3D4F-BADA-5175AE148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C030E2FA-10F2-9F47-A39B-02B34D1A1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F53FD466-E8BF-CC48-AA75-09CB12B34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219" y="1903964"/>
              <a:ext cx="609600" cy="609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40</a:t>
              </a:r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6EB5559-4DE6-484C-BF9D-97BFFA50A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8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FCA47087-FEB4-A344-9440-7C2FD1F6D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7C2AD3EE-D7EF-7043-A13A-9011E5272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2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74" name="Rectangle 11">
              <a:extLst>
                <a:ext uri="{FF2B5EF4-FFF2-40B4-BE49-F238E27FC236}">
                  <a16:creationId xmlns:a16="http://schemas.microsoft.com/office/drawing/2014/main" id="{83E8A801-7EF9-094C-B437-339E27667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1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  <p:sp>
          <p:nvSpPr>
            <p:cNvPr id="75" name="Text Box 12">
              <a:extLst>
                <a:ext uri="{FF2B5EF4-FFF2-40B4-BE49-F238E27FC236}">
                  <a16:creationId xmlns:a16="http://schemas.microsoft.com/office/drawing/2014/main" id="{EC10A7FD-7E74-4B46-BC7C-C4A37431E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314" y="2512912"/>
              <a:ext cx="55653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[2][3] [4][5][6] [7]   </a:t>
              </a:r>
            </a:p>
          </p:txBody>
        </p:sp>
        <p:sp>
          <p:nvSpPr>
            <p:cNvPr id="79" name="AutoShape 21">
              <a:extLst>
                <a:ext uri="{FF2B5EF4-FFF2-40B4-BE49-F238E27FC236}">
                  <a16:creationId xmlns:a16="http://schemas.microsoft.com/office/drawing/2014/main" id="{D9994844-089F-3E41-B753-CC1CF39D3088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038965" y="833510"/>
              <a:ext cx="152401" cy="1836107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AutoShape 22">
              <a:extLst>
                <a:ext uri="{FF2B5EF4-FFF2-40B4-BE49-F238E27FC236}">
                  <a16:creationId xmlns:a16="http://schemas.microsoft.com/office/drawing/2014/main" id="{691C27D4-C0B4-314D-9859-421983ABDA81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747719" y="585452"/>
              <a:ext cx="152400" cy="2362200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21A0554-8DE9-1745-8998-3BC5D4A6BE31}"/>
                </a:ext>
              </a:extLst>
            </p:cNvPr>
            <p:cNvSpPr/>
            <p:nvPr/>
          </p:nvSpPr>
          <p:spPr>
            <a:xfrm>
              <a:off x="2723314" y="1175597"/>
              <a:ext cx="9925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&lt;= 40 </a:t>
              </a:r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DBDCE03-8082-8A40-8EF4-44D7B9BB5486}"/>
                </a:ext>
              </a:extLst>
            </p:cNvPr>
            <p:cNvSpPr/>
            <p:nvPr/>
          </p:nvSpPr>
          <p:spPr>
            <a:xfrm>
              <a:off x="5550021" y="1237617"/>
              <a:ext cx="8194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&gt; 40 </a:t>
              </a:r>
              <a:endParaRPr lang="en-US" dirty="0"/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2469851E-3EC0-864E-AFF1-C7BE9723DF03}"/>
                </a:ext>
              </a:extLst>
            </p:cNvPr>
            <p:cNvSpPr/>
            <p:nvPr/>
          </p:nvSpPr>
          <p:spPr>
            <a:xfrm rot="1816640">
              <a:off x="2592269" y="2975229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7CC22E42-C26F-8C41-8AC2-E11614775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1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C726689C-95CE-DF48-97E5-1C256138C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7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96A4F5-5741-B04E-8DC0-0F83E544A495}"/>
                </a:ext>
              </a:extLst>
            </p:cNvPr>
            <p:cNvSpPr/>
            <p:nvPr/>
          </p:nvSpPr>
          <p:spPr>
            <a:xfrm>
              <a:off x="1203177" y="4464893"/>
              <a:ext cx="23102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 </a:t>
              </a:r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F37647-2301-8F47-BB48-B1602B6079FF}"/>
                </a:ext>
              </a:extLst>
            </p:cNvPr>
            <p:cNvGrpSpPr/>
            <p:nvPr/>
          </p:nvGrpSpPr>
          <p:grpSpPr>
            <a:xfrm>
              <a:off x="5736005" y="3882772"/>
              <a:ext cx="2746937" cy="1078690"/>
              <a:chOff x="5572601" y="5640325"/>
              <a:chExt cx="2746937" cy="1078690"/>
            </a:xfrm>
          </p:grpSpPr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id="{EF07B061-31C3-0A40-A15D-86E3FEFB7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05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80</a:t>
                </a:r>
              </a:p>
            </p:txBody>
          </p:sp>
          <p:sp>
            <p:nvSpPr>
              <p:cNvPr id="48" name="Rectangle 9">
                <a:extLst>
                  <a:ext uri="{FF2B5EF4-FFF2-40B4-BE49-F238E27FC236}">
                    <a16:creationId xmlns:a16="http://schemas.microsoft.com/office/drawing/2014/main" id="{8FEFE8FF-967F-4B4A-8436-0E6BA959D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1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50</a:t>
                </a:r>
              </a:p>
            </p:txBody>
          </p:sp>
          <p:sp>
            <p:nvSpPr>
              <p:cNvPr id="49" name="Rectangle 10">
                <a:extLst>
                  <a:ext uri="{FF2B5EF4-FFF2-40B4-BE49-F238E27FC236}">
                    <a16:creationId xmlns:a16="http://schemas.microsoft.com/office/drawing/2014/main" id="{B9E9F339-AAA4-E247-8079-BD90E7CB6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7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70</a:t>
                </a:r>
              </a:p>
            </p:txBody>
          </p:sp>
          <p:sp>
            <p:nvSpPr>
              <p:cNvPr id="50" name="Rectangle 11">
                <a:extLst>
                  <a:ext uri="{FF2B5EF4-FFF2-40B4-BE49-F238E27FC236}">
                    <a16:creationId xmlns:a16="http://schemas.microsoft.com/office/drawing/2014/main" id="{C9A497CD-B93C-0349-AD4E-C6EAFAA9C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93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60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6CF194E-4C48-9842-AAF8-B44414D4C281}"/>
                  </a:ext>
                </a:extLst>
              </p:cNvPr>
              <p:cNvSpPr/>
              <p:nvPr/>
            </p:nvSpPr>
            <p:spPr>
              <a:xfrm>
                <a:off x="5572601" y="6257350"/>
                <a:ext cx="27469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[4] [5][6] [7]</a:t>
                </a:r>
                <a:endParaRPr lang="en-US" dirty="0"/>
              </a:p>
            </p:txBody>
          </p:sp>
        </p:grpSp>
        <p:sp>
          <p:nvSpPr>
            <p:cNvPr id="36" name="Rectangle 7">
              <a:extLst>
                <a:ext uri="{FF2B5EF4-FFF2-40B4-BE49-F238E27FC236}">
                  <a16:creationId xmlns:a16="http://schemas.microsoft.com/office/drawing/2014/main" id="{7A703251-8A44-114F-994D-C2DC33E16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366" y="3820133"/>
              <a:ext cx="609600" cy="66995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30</a:t>
              </a:r>
            </a:p>
          </p:txBody>
        </p:sp>
        <p:sp>
          <p:nvSpPr>
            <p:cNvPr id="43" name="Down Arrow 42">
              <a:extLst>
                <a:ext uri="{FF2B5EF4-FFF2-40B4-BE49-F238E27FC236}">
                  <a16:creationId xmlns:a16="http://schemas.microsoft.com/office/drawing/2014/main" id="{FC01F5F0-B92D-DE4C-B24B-80D73025A544}"/>
                </a:ext>
              </a:extLst>
            </p:cNvPr>
            <p:cNvSpPr/>
            <p:nvPr/>
          </p:nvSpPr>
          <p:spPr>
            <a:xfrm rot="1816640">
              <a:off x="1060617" y="4916877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3573170-2A10-7D46-B6D1-22A3EE041DCC}"/>
                </a:ext>
              </a:extLst>
            </p:cNvPr>
            <p:cNvGrpSpPr/>
            <p:nvPr/>
          </p:nvGrpSpPr>
          <p:grpSpPr>
            <a:xfrm>
              <a:off x="412108" y="5770552"/>
              <a:ext cx="1527647" cy="1087448"/>
              <a:chOff x="412108" y="5770552"/>
              <a:chExt cx="1527647" cy="1087448"/>
            </a:xfrm>
          </p:grpSpPr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7B04765B-A363-6F41-A11E-CDF23D317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08" y="5774590"/>
                <a:ext cx="609600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39" name="Rectangle 7">
                <a:extLst>
                  <a:ext uri="{FF2B5EF4-FFF2-40B4-BE49-F238E27FC236}">
                    <a16:creationId xmlns:a16="http://schemas.microsoft.com/office/drawing/2014/main" id="{1FA51C20-5953-3E45-9D91-BD86485DF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66" y="5770552"/>
                <a:ext cx="609600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2D0CFB-2B06-D543-B48D-9D11551E32DC}"/>
                  </a:ext>
                </a:extLst>
              </p:cNvPr>
              <p:cNvSpPr/>
              <p:nvPr/>
            </p:nvSpPr>
            <p:spPr>
              <a:xfrm>
                <a:off x="423383" y="6396335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DA8BFB78-4E11-7A4D-826B-93CB1B85353A}"/>
                </a:ext>
              </a:extLst>
            </p:cNvPr>
            <p:cNvSpPr/>
            <p:nvPr/>
          </p:nvSpPr>
          <p:spPr>
            <a:xfrm rot="5400000">
              <a:off x="-350548" y="5696117"/>
              <a:ext cx="381000" cy="818826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049DFC-37DB-D14A-90F1-D88097498256}"/>
                </a:ext>
              </a:extLst>
            </p:cNvPr>
            <p:cNvGrpSpPr/>
            <p:nvPr/>
          </p:nvGrpSpPr>
          <p:grpSpPr>
            <a:xfrm>
              <a:off x="-1930012" y="5724605"/>
              <a:ext cx="1541285" cy="1099763"/>
              <a:chOff x="-1930012" y="5724605"/>
              <a:chExt cx="1541285" cy="1099763"/>
            </a:xfrm>
          </p:grpSpPr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8D6E268C-D842-B345-A65B-36F006F4F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16028" y="5726378"/>
                <a:ext cx="609601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56" name="Rectangle 7">
                <a:extLst>
                  <a:ext uri="{FF2B5EF4-FFF2-40B4-BE49-F238E27FC236}">
                    <a16:creationId xmlns:a16="http://schemas.microsoft.com/office/drawing/2014/main" id="{30103A3F-7770-7B49-81AC-BDD180687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30012" y="5724605"/>
                <a:ext cx="609599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9448185-4E7C-FC42-8502-9F2DD9F0C4DF}"/>
                  </a:ext>
                </a:extLst>
              </p:cNvPr>
              <p:cNvSpPr/>
              <p:nvPr/>
            </p:nvSpPr>
            <p:spPr>
              <a:xfrm>
                <a:off x="-1905099" y="6362703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BFEA7DEF-8580-8B47-91F0-0119EDF4CFE3}"/>
                </a:ext>
              </a:extLst>
            </p:cNvPr>
            <p:cNvSpPr/>
            <p:nvPr/>
          </p:nvSpPr>
          <p:spPr>
            <a:xfrm rot="5400000">
              <a:off x="-2654343" y="5715950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B88206-3A59-1345-B055-35F1F6A0EF7D}"/>
                </a:ext>
              </a:extLst>
            </p:cNvPr>
            <p:cNvGrpSpPr/>
            <p:nvPr/>
          </p:nvGrpSpPr>
          <p:grpSpPr>
            <a:xfrm>
              <a:off x="-3686994" y="5773650"/>
              <a:ext cx="957669" cy="1087447"/>
              <a:chOff x="-3686994" y="5773650"/>
              <a:chExt cx="957669" cy="1087447"/>
            </a:xfrm>
          </p:grpSpPr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B980AA74-2C5B-3C41-AD7F-A80C40C29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587997" y="5773650"/>
                <a:ext cx="609599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571273-44C3-C548-830B-4D2EF1D643F2}"/>
                  </a:ext>
                </a:extLst>
              </p:cNvPr>
              <p:cNvSpPr/>
              <p:nvPr/>
            </p:nvSpPr>
            <p:spPr>
              <a:xfrm>
                <a:off x="-3686994" y="6399432"/>
                <a:ext cx="9576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dirty="0"/>
                  <a:t>[1] </a:t>
                </a:r>
                <a:endParaRPr lang="en-US" dirty="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93254E5-10D2-234B-9FAF-6E07776AD47D}"/>
              </a:ext>
            </a:extLst>
          </p:cNvPr>
          <p:cNvSpPr txBox="1"/>
          <p:nvPr/>
        </p:nvSpPr>
        <p:spPr>
          <a:xfrm>
            <a:off x="3486703" y="1452395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QS(A,0,7)</a:t>
            </a:r>
          </a:p>
        </p:txBody>
      </p:sp>
      <p:pic>
        <p:nvPicPr>
          <p:cNvPr id="11" name="Graphic 10" descr="Play">
            <a:extLst>
              <a:ext uri="{FF2B5EF4-FFF2-40B4-BE49-F238E27FC236}">
                <a16:creationId xmlns:a16="http://schemas.microsoft.com/office/drawing/2014/main" id="{533F8732-4609-CD42-8957-7085A740A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3582" y="1852230"/>
            <a:ext cx="400110" cy="400110"/>
          </a:xfrm>
          <a:prstGeom prst="rect">
            <a:avLst/>
          </a:prstGeom>
        </p:spPr>
      </p:pic>
      <p:sp>
        <p:nvSpPr>
          <p:cNvPr id="51" name="Down Arrow 50">
            <a:extLst>
              <a:ext uri="{FF2B5EF4-FFF2-40B4-BE49-F238E27FC236}">
                <a16:creationId xmlns:a16="http://schemas.microsoft.com/office/drawing/2014/main" id="{B87AD9ED-08F1-6B49-A6EB-259596D8C16C}"/>
              </a:ext>
            </a:extLst>
          </p:cNvPr>
          <p:cNvSpPr/>
          <p:nvPr/>
        </p:nvSpPr>
        <p:spPr>
          <a:xfrm>
            <a:off x="6135469" y="1370101"/>
            <a:ext cx="301400" cy="347450"/>
          </a:xfrm>
          <a:prstGeom prst="downArrow">
            <a:avLst>
              <a:gd name="adj1" fmla="val 41688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47267B-B0CB-2148-B802-A74AE87274F1}"/>
              </a:ext>
            </a:extLst>
          </p:cNvPr>
          <p:cNvSpPr txBox="1"/>
          <p:nvPr/>
        </p:nvSpPr>
        <p:spPr>
          <a:xfrm>
            <a:off x="155691" y="1470966"/>
            <a:ext cx="4572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tx2"/>
                </a:solidFill>
              </a:rPr>
              <a:t>Quicksort(Array, start, end)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if(start &lt;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{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start,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+1,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586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 Pseudocode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AAB544-5A2A-F046-A297-73F475A360AA}"/>
              </a:ext>
            </a:extLst>
          </p:cNvPr>
          <p:cNvGrpSpPr/>
          <p:nvPr/>
        </p:nvGrpSpPr>
        <p:grpSpPr>
          <a:xfrm>
            <a:off x="1085297" y="1066800"/>
            <a:ext cx="7863213" cy="5685500"/>
            <a:chOff x="-3686994" y="1175597"/>
            <a:chExt cx="12169936" cy="5685500"/>
          </a:xfrm>
        </p:grpSpPr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DC3148FB-FBDF-6B4E-B437-35ACEF480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20</a:t>
              </a:r>
            </a:p>
          </p:txBody>
        </p:sp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5938318B-F69C-3D4F-BADA-5175AE148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C030E2FA-10F2-9F47-A39B-02B34D1A1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F53FD466-E8BF-CC48-AA75-09CB12B34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219" y="1903964"/>
              <a:ext cx="609600" cy="609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40</a:t>
              </a:r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6EB5559-4DE6-484C-BF9D-97BFFA50A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8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FCA47087-FEB4-A344-9440-7C2FD1F6D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7C2AD3EE-D7EF-7043-A13A-9011E5272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2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74" name="Rectangle 11">
              <a:extLst>
                <a:ext uri="{FF2B5EF4-FFF2-40B4-BE49-F238E27FC236}">
                  <a16:creationId xmlns:a16="http://schemas.microsoft.com/office/drawing/2014/main" id="{83E8A801-7EF9-094C-B437-339E27667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1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  <p:sp>
          <p:nvSpPr>
            <p:cNvPr id="75" name="Text Box 12">
              <a:extLst>
                <a:ext uri="{FF2B5EF4-FFF2-40B4-BE49-F238E27FC236}">
                  <a16:creationId xmlns:a16="http://schemas.microsoft.com/office/drawing/2014/main" id="{EC10A7FD-7E74-4B46-BC7C-C4A37431E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314" y="2512912"/>
              <a:ext cx="55653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[2][3] [4][5][6] [7]   </a:t>
              </a:r>
            </a:p>
          </p:txBody>
        </p:sp>
        <p:sp>
          <p:nvSpPr>
            <p:cNvPr id="79" name="AutoShape 21">
              <a:extLst>
                <a:ext uri="{FF2B5EF4-FFF2-40B4-BE49-F238E27FC236}">
                  <a16:creationId xmlns:a16="http://schemas.microsoft.com/office/drawing/2014/main" id="{D9994844-089F-3E41-B753-CC1CF39D3088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038965" y="833510"/>
              <a:ext cx="152401" cy="1836107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AutoShape 22">
              <a:extLst>
                <a:ext uri="{FF2B5EF4-FFF2-40B4-BE49-F238E27FC236}">
                  <a16:creationId xmlns:a16="http://schemas.microsoft.com/office/drawing/2014/main" id="{691C27D4-C0B4-314D-9859-421983ABDA81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747719" y="585452"/>
              <a:ext cx="152400" cy="2362200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21A0554-8DE9-1745-8998-3BC5D4A6BE31}"/>
                </a:ext>
              </a:extLst>
            </p:cNvPr>
            <p:cNvSpPr/>
            <p:nvPr/>
          </p:nvSpPr>
          <p:spPr>
            <a:xfrm>
              <a:off x="2723314" y="1175597"/>
              <a:ext cx="9925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&lt;= 40 </a:t>
              </a:r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DBDCE03-8082-8A40-8EF4-44D7B9BB5486}"/>
                </a:ext>
              </a:extLst>
            </p:cNvPr>
            <p:cNvSpPr/>
            <p:nvPr/>
          </p:nvSpPr>
          <p:spPr>
            <a:xfrm>
              <a:off x="5550021" y="1237617"/>
              <a:ext cx="8194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&gt; 40 </a:t>
              </a:r>
              <a:endParaRPr lang="en-US" dirty="0"/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2469851E-3EC0-864E-AFF1-C7BE9723DF03}"/>
                </a:ext>
              </a:extLst>
            </p:cNvPr>
            <p:cNvSpPr/>
            <p:nvPr/>
          </p:nvSpPr>
          <p:spPr>
            <a:xfrm rot="1816640">
              <a:off x="2592269" y="2975229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7CC22E42-C26F-8C41-8AC2-E11614775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1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C726689C-95CE-DF48-97E5-1C256138C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7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96A4F5-5741-B04E-8DC0-0F83E544A495}"/>
                </a:ext>
              </a:extLst>
            </p:cNvPr>
            <p:cNvSpPr/>
            <p:nvPr/>
          </p:nvSpPr>
          <p:spPr>
            <a:xfrm>
              <a:off x="1203177" y="4464893"/>
              <a:ext cx="23102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 </a:t>
              </a:r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F37647-2301-8F47-BB48-B1602B6079FF}"/>
                </a:ext>
              </a:extLst>
            </p:cNvPr>
            <p:cNvGrpSpPr/>
            <p:nvPr/>
          </p:nvGrpSpPr>
          <p:grpSpPr>
            <a:xfrm>
              <a:off x="5736005" y="3882772"/>
              <a:ext cx="2746937" cy="1078690"/>
              <a:chOff x="5572601" y="5640325"/>
              <a:chExt cx="2746937" cy="1078690"/>
            </a:xfrm>
          </p:grpSpPr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id="{EF07B061-31C3-0A40-A15D-86E3FEFB7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05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80</a:t>
                </a:r>
              </a:p>
            </p:txBody>
          </p:sp>
          <p:sp>
            <p:nvSpPr>
              <p:cNvPr id="48" name="Rectangle 9">
                <a:extLst>
                  <a:ext uri="{FF2B5EF4-FFF2-40B4-BE49-F238E27FC236}">
                    <a16:creationId xmlns:a16="http://schemas.microsoft.com/office/drawing/2014/main" id="{8FEFE8FF-967F-4B4A-8436-0E6BA959D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1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50</a:t>
                </a:r>
              </a:p>
            </p:txBody>
          </p:sp>
          <p:sp>
            <p:nvSpPr>
              <p:cNvPr id="49" name="Rectangle 10">
                <a:extLst>
                  <a:ext uri="{FF2B5EF4-FFF2-40B4-BE49-F238E27FC236}">
                    <a16:creationId xmlns:a16="http://schemas.microsoft.com/office/drawing/2014/main" id="{B9E9F339-AAA4-E247-8079-BD90E7CB6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7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70</a:t>
                </a:r>
              </a:p>
            </p:txBody>
          </p:sp>
          <p:sp>
            <p:nvSpPr>
              <p:cNvPr id="50" name="Rectangle 11">
                <a:extLst>
                  <a:ext uri="{FF2B5EF4-FFF2-40B4-BE49-F238E27FC236}">
                    <a16:creationId xmlns:a16="http://schemas.microsoft.com/office/drawing/2014/main" id="{C9A497CD-B93C-0349-AD4E-C6EAFAA9C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93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60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6CF194E-4C48-9842-AAF8-B44414D4C281}"/>
                  </a:ext>
                </a:extLst>
              </p:cNvPr>
              <p:cNvSpPr/>
              <p:nvPr/>
            </p:nvSpPr>
            <p:spPr>
              <a:xfrm>
                <a:off x="5572601" y="6257350"/>
                <a:ext cx="27469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[4] [5][6] [7]</a:t>
                </a:r>
                <a:endParaRPr lang="en-US" dirty="0"/>
              </a:p>
            </p:txBody>
          </p:sp>
        </p:grpSp>
        <p:sp>
          <p:nvSpPr>
            <p:cNvPr id="36" name="Rectangle 7">
              <a:extLst>
                <a:ext uri="{FF2B5EF4-FFF2-40B4-BE49-F238E27FC236}">
                  <a16:creationId xmlns:a16="http://schemas.microsoft.com/office/drawing/2014/main" id="{7A703251-8A44-114F-994D-C2DC33E16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366" y="3820133"/>
              <a:ext cx="609600" cy="66995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30</a:t>
              </a:r>
            </a:p>
          </p:txBody>
        </p:sp>
        <p:sp>
          <p:nvSpPr>
            <p:cNvPr id="43" name="Down Arrow 42">
              <a:extLst>
                <a:ext uri="{FF2B5EF4-FFF2-40B4-BE49-F238E27FC236}">
                  <a16:creationId xmlns:a16="http://schemas.microsoft.com/office/drawing/2014/main" id="{FC01F5F0-B92D-DE4C-B24B-80D73025A544}"/>
                </a:ext>
              </a:extLst>
            </p:cNvPr>
            <p:cNvSpPr/>
            <p:nvPr/>
          </p:nvSpPr>
          <p:spPr>
            <a:xfrm rot="1816640">
              <a:off x="1060617" y="4916877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3573170-2A10-7D46-B6D1-22A3EE041DCC}"/>
                </a:ext>
              </a:extLst>
            </p:cNvPr>
            <p:cNvGrpSpPr/>
            <p:nvPr/>
          </p:nvGrpSpPr>
          <p:grpSpPr>
            <a:xfrm>
              <a:off x="412108" y="5770552"/>
              <a:ext cx="1527647" cy="1087448"/>
              <a:chOff x="412108" y="5770552"/>
              <a:chExt cx="1527647" cy="1087448"/>
            </a:xfrm>
          </p:grpSpPr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7B04765B-A363-6F41-A11E-CDF23D317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08" y="5774590"/>
                <a:ext cx="609600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39" name="Rectangle 7">
                <a:extLst>
                  <a:ext uri="{FF2B5EF4-FFF2-40B4-BE49-F238E27FC236}">
                    <a16:creationId xmlns:a16="http://schemas.microsoft.com/office/drawing/2014/main" id="{1FA51C20-5953-3E45-9D91-BD86485DF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66" y="5770552"/>
                <a:ext cx="609600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2D0CFB-2B06-D543-B48D-9D11551E32DC}"/>
                  </a:ext>
                </a:extLst>
              </p:cNvPr>
              <p:cNvSpPr/>
              <p:nvPr/>
            </p:nvSpPr>
            <p:spPr>
              <a:xfrm>
                <a:off x="423383" y="6396335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DA8BFB78-4E11-7A4D-826B-93CB1B85353A}"/>
                </a:ext>
              </a:extLst>
            </p:cNvPr>
            <p:cNvSpPr/>
            <p:nvPr/>
          </p:nvSpPr>
          <p:spPr>
            <a:xfrm rot="5400000">
              <a:off x="-350548" y="5696117"/>
              <a:ext cx="381000" cy="818826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049DFC-37DB-D14A-90F1-D88097498256}"/>
                </a:ext>
              </a:extLst>
            </p:cNvPr>
            <p:cNvGrpSpPr/>
            <p:nvPr/>
          </p:nvGrpSpPr>
          <p:grpSpPr>
            <a:xfrm>
              <a:off x="-1930012" y="5724605"/>
              <a:ext cx="1541285" cy="1099763"/>
              <a:chOff x="-1930012" y="5724605"/>
              <a:chExt cx="1541285" cy="1099763"/>
            </a:xfrm>
          </p:grpSpPr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8D6E268C-D842-B345-A65B-36F006F4F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16028" y="5726378"/>
                <a:ext cx="609601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56" name="Rectangle 7">
                <a:extLst>
                  <a:ext uri="{FF2B5EF4-FFF2-40B4-BE49-F238E27FC236}">
                    <a16:creationId xmlns:a16="http://schemas.microsoft.com/office/drawing/2014/main" id="{30103A3F-7770-7B49-81AC-BDD180687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30012" y="5724605"/>
                <a:ext cx="609599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9448185-4E7C-FC42-8502-9F2DD9F0C4DF}"/>
                  </a:ext>
                </a:extLst>
              </p:cNvPr>
              <p:cNvSpPr/>
              <p:nvPr/>
            </p:nvSpPr>
            <p:spPr>
              <a:xfrm>
                <a:off x="-1905099" y="6362703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BFEA7DEF-8580-8B47-91F0-0119EDF4CFE3}"/>
                </a:ext>
              </a:extLst>
            </p:cNvPr>
            <p:cNvSpPr/>
            <p:nvPr/>
          </p:nvSpPr>
          <p:spPr>
            <a:xfrm rot="5400000">
              <a:off x="-2654343" y="5715950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B88206-3A59-1345-B055-35F1F6A0EF7D}"/>
                </a:ext>
              </a:extLst>
            </p:cNvPr>
            <p:cNvGrpSpPr/>
            <p:nvPr/>
          </p:nvGrpSpPr>
          <p:grpSpPr>
            <a:xfrm>
              <a:off x="-3686994" y="5773650"/>
              <a:ext cx="957669" cy="1087447"/>
              <a:chOff x="-3686994" y="5773650"/>
              <a:chExt cx="957669" cy="1087447"/>
            </a:xfrm>
          </p:grpSpPr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B980AA74-2C5B-3C41-AD7F-A80C40C29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587997" y="5773650"/>
                <a:ext cx="609599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571273-44C3-C548-830B-4D2EF1D643F2}"/>
                  </a:ext>
                </a:extLst>
              </p:cNvPr>
              <p:cNvSpPr/>
              <p:nvPr/>
            </p:nvSpPr>
            <p:spPr>
              <a:xfrm>
                <a:off x="-3686994" y="6399432"/>
                <a:ext cx="9576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dirty="0"/>
                  <a:t>[1] </a:t>
                </a:r>
                <a:endParaRPr lang="en-US" dirty="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93254E5-10D2-234B-9FAF-6E07776AD47D}"/>
              </a:ext>
            </a:extLst>
          </p:cNvPr>
          <p:cNvSpPr txBox="1"/>
          <p:nvPr/>
        </p:nvSpPr>
        <p:spPr>
          <a:xfrm>
            <a:off x="3486703" y="1452395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QS(A,0,7)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C00B90-143A-7346-9149-F24A15AF2100}"/>
              </a:ext>
            </a:extLst>
          </p:cNvPr>
          <p:cNvSpPr txBox="1"/>
          <p:nvPr/>
        </p:nvSpPr>
        <p:spPr>
          <a:xfrm>
            <a:off x="5412390" y="2907308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QS(A,0,2)</a:t>
            </a:r>
          </a:p>
        </p:txBody>
      </p:sp>
      <p:pic>
        <p:nvPicPr>
          <p:cNvPr id="51" name="Graphic 50" descr="Play">
            <a:extLst>
              <a:ext uri="{FF2B5EF4-FFF2-40B4-BE49-F238E27FC236}">
                <a16:creationId xmlns:a16="http://schemas.microsoft.com/office/drawing/2014/main" id="{A03B85E0-BC5E-214C-8671-4CBE26EB7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5589" y="3307143"/>
            <a:ext cx="400110" cy="400110"/>
          </a:xfrm>
          <a:prstGeom prst="rect">
            <a:avLst/>
          </a:prstGeom>
        </p:spPr>
      </p:pic>
      <p:pic>
        <p:nvPicPr>
          <p:cNvPr id="13" name="Graphic 12" descr="Pause">
            <a:extLst>
              <a:ext uri="{FF2B5EF4-FFF2-40B4-BE49-F238E27FC236}">
                <a16:creationId xmlns:a16="http://schemas.microsoft.com/office/drawing/2014/main" id="{56AEA8C2-80EA-3F4A-A010-C2AF99E97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5205" y="1876818"/>
            <a:ext cx="416863" cy="416863"/>
          </a:xfrm>
          <a:prstGeom prst="rect">
            <a:avLst/>
          </a:prstGeom>
        </p:spPr>
      </p:pic>
      <p:sp>
        <p:nvSpPr>
          <p:cNvPr id="53" name="Down Arrow 52">
            <a:extLst>
              <a:ext uri="{FF2B5EF4-FFF2-40B4-BE49-F238E27FC236}">
                <a16:creationId xmlns:a16="http://schemas.microsoft.com/office/drawing/2014/main" id="{DA26A0AF-503A-BF43-9F98-F2994A8747BB}"/>
              </a:ext>
            </a:extLst>
          </p:cNvPr>
          <p:cNvSpPr/>
          <p:nvPr/>
        </p:nvSpPr>
        <p:spPr>
          <a:xfrm>
            <a:off x="6135469" y="1370101"/>
            <a:ext cx="301400" cy="347450"/>
          </a:xfrm>
          <a:prstGeom prst="downArrow">
            <a:avLst>
              <a:gd name="adj1" fmla="val 41688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F37CA6-BBFC-E747-A567-5CD00865C1B0}"/>
              </a:ext>
            </a:extLst>
          </p:cNvPr>
          <p:cNvSpPr txBox="1"/>
          <p:nvPr/>
        </p:nvSpPr>
        <p:spPr>
          <a:xfrm>
            <a:off x="155691" y="1470966"/>
            <a:ext cx="4572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tx2"/>
                </a:solidFill>
              </a:rPr>
              <a:t>Quicksort(Array, start, end)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if(start &lt;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{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start,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+1,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0116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 Pseudocode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AAB544-5A2A-F046-A297-73F475A360AA}"/>
              </a:ext>
            </a:extLst>
          </p:cNvPr>
          <p:cNvGrpSpPr/>
          <p:nvPr/>
        </p:nvGrpSpPr>
        <p:grpSpPr>
          <a:xfrm>
            <a:off x="1085297" y="1066800"/>
            <a:ext cx="7863213" cy="5685500"/>
            <a:chOff x="-3686994" y="1175597"/>
            <a:chExt cx="12169936" cy="5685500"/>
          </a:xfrm>
        </p:grpSpPr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DC3148FB-FBDF-6B4E-B437-35ACEF480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20</a:t>
              </a:r>
            </a:p>
          </p:txBody>
        </p:sp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5938318B-F69C-3D4F-BADA-5175AE148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C030E2FA-10F2-9F47-A39B-02B34D1A1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F53FD466-E8BF-CC48-AA75-09CB12B34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219" y="1903964"/>
              <a:ext cx="609600" cy="609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40</a:t>
              </a:r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6EB5559-4DE6-484C-BF9D-97BFFA50A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8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FCA47087-FEB4-A344-9440-7C2FD1F6D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7C2AD3EE-D7EF-7043-A13A-9011E5272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2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74" name="Rectangle 11">
              <a:extLst>
                <a:ext uri="{FF2B5EF4-FFF2-40B4-BE49-F238E27FC236}">
                  <a16:creationId xmlns:a16="http://schemas.microsoft.com/office/drawing/2014/main" id="{83E8A801-7EF9-094C-B437-339E27667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1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  <p:sp>
          <p:nvSpPr>
            <p:cNvPr id="75" name="Text Box 12">
              <a:extLst>
                <a:ext uri="{FF2B5EF4-FFF2-40B4-BE49-F238E27FC236}">
                  <a16:creationId xmlns:a16="http://schemas.microsoft.com/office/drawing/2014/main" id="{EC10A7FD-7E74-4B46-BC7C-C4A37431E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314" y="2512912"/>
              <a:ext cx="55653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[2][3] [4][5][6] [7]   </a:t>
              </a:r>
            </a:p>
          </p:txBody>
        </p:sp>
        <p:sp>
          <p:nvSpPr>
            <p:cNvPr id="79" name="AutoShape 21">
              <a:extLst>
                <a:ext uri="{FF2B5EF4-FFF2-40B4-BE49-F238E27FC236}">
                  <a16:creationId xmlns:a16="http://schemas.microsoft.com/office/drawing/2014/main" id="{D9994844-089F-3E41-B753-CC1CF39D3088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038965" y="833510"/>
              <a:ext cx="152401" cy="1836107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AutoShape 22">
              <a:extLst>
                <a:ext uri="{FF2B5EF4-FFF2-40B4-BE49-F238E27FC236}">
                  <a16:creationId xmlns:a16="http://schemas.microsoft.com/office/drawing/2014/main" id="{691C27D4-C0B4-314D-9859-421983ABDA81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747719" y="585452"/>
              <a:ext cx="152400" cy="2362200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21A0554-8DE9-1745-8998-3BC5D4A6BE31}"/>
                </a:ext>
              </a:extLst>
            </p:cNvPr>
            <p:cNvSpPr/>
            <p:nvPr/>
          </p:nvSpPr>
          <p:spPr>
            <a:xfrm>
              <a:off x="2723314" y="1175597"/>
              <a:ext cx="9925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&lt;= 40 </a:t>
              </a:r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DBDCE03-8082-8A40-8EF4-44D7B9BB5486}"/>
                </a:ext>
              </a:extLst>
            </p:cNvPr>
            <p:cNvSpPr/>
            <p:nvPr/>
          </p:nvSpPr>
          <p:spPr>
            <a:xfrm>
              <a:off x="5550021" y="1237617"/>
              <a:ext cx="8194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&gt; 40 </a:t>
              </a:r>
              <a:endParaRPr lang="en-US" dirty="0"/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2469851E-3EC0-864E-AFF1-C7BE9723DF03}"/>
                </a:ext>
              </a:extLst>
            </p:cNvPr>
            <p:cNvSpPr/>
            <p:nvPr/>
          </p:nvSpPr>
          <p:spPr>
            <a:xfrm rot="1816640">
              <a:off x="2592269" y="2975229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7CC22E42-C26F-8C41-8AC2-E11614775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1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C726689C-95CE-DF48-97E5-1C256138C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7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96A4F5-5741-B04E-8DC0-0F83E544A495}"/>
                </a:ext>
              </a:extLst>
            </p:cNvPr>
            <p:cNvSpPr/>
            <p:nvPr/>
          </p:nvSpPr>
          <p:spPr>
            <a:xfrm>
              <a:off x="1203177" y="4464893"/>
              <a:ext cx="23102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 </a:t>
              </a:r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F37647-2301-8F47-BB48-B1602B6079FF}"/>
                </a:ext>
              </a:extLst>
            </p:cNvPr>
            <p:cNvGrpSpPr/>
            <p:nvPr/>
          </p:nvGrpSpPr>
          <p:grpSpPr>
            <a:xfrm>
              <a:off x="5736005" y="3882772"/>
              <a:ext cx="2746937" cy="1078690"/>
              <a:chOff x="5572601" y="5640325"/>
              <a:chExt cx="2746937" cy="1078690"/>
            </a:xfrm>
          </p:grpSpPr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id="{EF07B061-31C3-0A40-A15D-86E3FEFB7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05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80</a:t>
                </a:r>
              </a:p>
            </p:txBody>
          </p:sp>
          <p:sp>
            <p:nvSpPr>
              <p:cNvPr id="48" name="Rectangle 9">
                <a:extLst>
                  <a:ext uri="{FF2B5EF4-FFF2-40B4-BE49-F238E27FC236}">
                    <a16:creationId xmlns:a16="http://schemas.microsoft.com/office/drawing/2014/main" id="{8FEFE8FF-967F-4B4A-8436-0E6BA959D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1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50</a:t>
                </a:r>
              </a:p>
            </p:txBody>
          </p:sp>
          <p:sp>
            <p:nvSpPr>
              <p:cNvPr id="49" name="Rectangle 10">
                <a:extLst>
                  <a:ext uri="{FF2B5EF4-FFF2-40B4-BE49-F238E27FC236}">
                    <a16:creationId xmlns:a16="http://schemas.microsoft.com/office/drawing/2014/main" id="{B9E9F339-AAA4-E247-8079-BD90E7CB6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7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70</a:t>
                </a:r>
              </a:p>
            </p:txBody>
          </p:sp>
          <p:sp>
            <p:nvSpPr>
              <p:cNvPr id="50" name="Rectangle 11">
                <a:extLst>
                  <a:ext uri="{FF2B5EF4-FFF2-40B4-BE49-F238E27FC236}">
                    <a16:creationId xmlns:a16="http://schemas.microsoft.com/office/drawing/2014/main" id="{C9A497CD-B93C-0349-AD4E-C6EAFAA9C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93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60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6CF194E-4C48-9842-AAF8-B44414D4C281}"/>
                  </a:ext>
                </a:extLst>
              </p:cNvPr>
              <p:cNvSpPr/>
              <p:nvPr/>
            </p:nvSpPr>
            <p:spPr>
              <a:xfrm>
                <a:off x="5572601" y="6257350"/>
                <a:ext cx="27469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[4] [5][6] [7]</a:t>
                </a:r>
                <a:endParaRPr lang="en-US" dirty="0"/>
              </a:p>
            </p:txBody>
          </p:sp>
        </p:grpSp>
        <p:sp>
          <p:nvSpPr>
            <p:cNvPr id="36" name="Rectangle 7">
              <a:extLst>
                <a:ext uri="{FF2B5EF4-FFF2-40B4-BE49-F238E27FC236}">
                  <a16:creationId xmlns:a16="http://schemas.microsoft.com/office/drawing/2014/main" id="{7A703251-8A44-114F-994D-C2DC33E16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366" y="3820133"/>
              <a:ext cx="609600" cy="66995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30</a:t>
              </a:r>
            </a:p>
          </p:txBody>
        </p:sp>
        <p:sp>
          <p:nvSpPr>
            <p:cNvPr id="43" name="Down Arrow 42">
              <a:extLst>
                <a:ext uri="{FF2B5EF4-FFF2-40B4-BE49-F238E27FC236}">
                  <a16:creationId xmlns:a16="http://schemas.microsoft.com/office/drawing/2014/main" id="{FC01F5F0-B92D-DE4C-B24B-80D73025A544}"/>
                </a:ext>
              </a:extLst>
            </p:cNvPr>
            <p:cNvSpPr/>
            <p:nvPr/>
          </p:nvSpPr>
          <p:spPr>
            <a:xfrm rot="1816640">
              <a:off x="1060617" y="4916877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3573170-2A10-7D46-B6D1-22A3EE041DCC}"/>
                </a:ext>
              </a:extLst>
            </p:cNvPr>
            <p:cNvGrpSpPr/>
            <p:nvPr/>
          </p:nvGrpSpPr>
          <p:grpSpPr>
            <a:xfrm>
              <a:off x="412108" y="5770552"/>
              <a:ext cx="1527647" cy="1087448"/>
              <a:chOff x="412108" y="5770552"/>
              <a:chExt cx="1527647" cy="1087448"/>
            </a:xfrm>
          </p:grpSpPr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7B04765B-A363-6F41-A11E-CDF23D317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08" y="5774590"/>
                <a:ext cx="609600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39" name="Rectangle 7">
                <a:extLst>
                  <a:ext uri="{FF2B5EF4-FFF2-40B4-BE49-F238E27FC236}">
                    <a16:creationId xmlns:a16="http://schemas.microsoft.com/office/drawing/2014/main" id="{1FA51C20-5953-3E45-9D91-BD86485DF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66" y="5770552"/>
                <a:ext cx="609600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2D0CFB-2B06-D543-B48D-9D11551E32DC}"/>
                  </a:ext>
                </a:extLst>
              </p:cNvPr>
              <p:cNvSpPr/>
              <p:nvPr/>
            </p:nvSpPr>
            <p:spPr>
              <a:xfrm>
                <a:off x="423383" y="6396335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DA8BFB78-4E11-7A4D-826B-93CB1B85353A}"/>
                </a:ext>
              </a:extLst>
            </p:cNvPr>
            <p:cNvSpPr/>
            <p:nvPr/>
          </p:nvSpPr>
          <p:spPr>
            <a:xfrm rot="5400000">
              <a:off x="-350548" y="5696117"/>
              <a:ext cx="381000" cy="818826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049DFC-37DB-D14A-90F1-D88097498256}"/>
                </a:ext>
              </a:extLst>
            </p:cNvPr>
            <p:cNvGrpSpPr/>
            <p:nvPr/>
          </p:nvGrpSpPr>
          <p:grpSpPr>
            <a:xfrm>
              <a:off x="-1930012" y="5724605"/>
              <a:ext cx="1541285" cy="1099763"/>
              <a:chOff x="-1930012" y="5724605"/>
              <a:chExt cx="1541285" cy="1099763"/>
            </a:xfrm>
          </p:grpSpPr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8D6E268C-D842-B345-A65B-36F006F4F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16028" y="5726378"/>
                <a:ext cx="609601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56" name="Rectangle 7">
                <a:extLst>
                  <a:ext uri="{FF2B5EF4-FFF2-40B4-BE49-F238E27FC236}">
                    <a16:creationId xmlns:a16="http://schemas.microsoft.com/office/drawing/2014/main" id="{30103A3F-7770-7B49-81AC-BDD180687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30012" y="5724605"/>
                <a:ext cx="609599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9448185-4E7C-FC42-8502-9F2DD9F0C4DF}"/>
                  </a:ext>
                </a:extLst>
              </p:cNvPr>
              <p:cNvSpPr/>
              <p:nvPr/>
            </p:nvSpPr>
            <p:spPr>
              <a:xfrm>
                <a:off x="-1905099" y="6362703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BFEA7DEF-8580-8B47-91F0-0119EDF4CFE3}"/>
                </a:ext>
              </a:extLst>
            </p:cNvPr>
            <p:cNvSpPr/>
            <p:nvPr/>
          </p:nvSpPr>
          <p:spPr>
            <a:xfrm rot="5400000">
              <a:off x="-2654343" y="5715950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B88206-3A59-1345-B055-35F1F6A0EF7D}"/>
                </a:ext>
              </a:extLst>
            </p:cNvPr>
            <p:cNvGrpSpPr/>
            <p:nvPr/>
          </p:nvGrpSpPr>
          <p:grpSpPr>
            <a:xfrm>
              <a:off x="-3686994" y="5773650"/>
              <a:ext cx="957669" cy="1087447"/>
              <a:chOff x="-3686994" y="5773650"/>
              <a:chExt cx="957669" cy="1087447"/>
            </a:xfrm>
          </p:grpSpPr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B980AA74-2C5B-3C41-AD7F-A80C40C29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587997" y="5773650"/>
                <a:ext cx="609599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571273-44C3-C548-830B-4D2EF1D643F2}"/>
                  </a:ext>
                </a:extLst>
              </p:cNvPr>
              <p:cNvSpPr/>
              <p:nvPr/>
            </p:nvSpPr>
            <p:spPr>
              <a:xfrm>
                <a:off x="-3686994" y="6399432"/>
                <a:ext cx="9576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dirty="0"/>
                  <a:t>[1] </a:t>
                </a:r>
                <a:endParaRPr lang="en-US" dirty="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93254E5-10D2-234B-9FAF-6E07776AD47D}"/>
              </a:ext>
            </a:extLst>
          </p:cNvPr>
          <p:cNvSpPr txBox="1"/>
          <p:nvPr/>
        </p:nvSpPr>
        <p:spPr>
          <a:xfrm>
            <a:off x="3486703" y="1452395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QS(A,0,7)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C00B90-143A-7346-9149-F24A15AF2100}"/>
              </a:ext>
            </a:extLst>
          </p:cNvPr>
          <p:cNvSpPr txBox="1"/>
          <p:nvPr/>
        </p:nvSpPr>
        <p:spPr>
          <a:xfrm>
            <a:off x="5427091" y="2911593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QS(A,0,2)</a:t>
            </a:r>
          </a:p>
        </p:txBody>
      </p:sp>
      <p:pic>
        <p:nvPicPr>
          <p:cNvPr id="13" name="Graphic 12" descr="Pause">
            <a:extLst>
              <a:ext uri="{FF2B5EF4-FFF2-40B4-BE49-F238E27FC236}">
                <a16:creationId xmlns:a16="http://schemas.microsoft.com/office/drawing/2014/main" id="{56AEA8C2-80EA-3F4A-A010-C2AF99E97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5205" y="1876818"/>
            <a:ext cx="416863" cy="416863"/>
          </a:xfrm>
          <a:prstGeom prst="rect">
            <a:avLst/>
          </a:prstGeom>
        </p:spPr>
      </p:pic>
      <p:pic>
        <p:nvPicPr>
          <p:cNvPr id="53" name="Graphic 52" descr="Pause">
            <a:extLst>
              <a:ext uri="{FF2B5EF4-FFF2-40B4-BE49-F238E27FC236}">
                <a16:creationId xmlns:a16="http://schemas.microsoft.com/office/drawing/2014/main" id="{2429E5C3-EDB4-6A4E-ACF4-93A2F641A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4469" y="3275845"/>
            <a:ext cx="416863" cy="41686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CD13D04-ECA0-2D4F-850E-850F03882A0E}"/>
              </a:ext>
            </a:extLst>
          </p:cNvPr>
          <p:cNvSpPr txBox="1"/>
          <p:nvPr/>
        </p:nvSpPr>
        <p:spPr>
          <a:xfrm>
            <a:off x="4452379" y="494129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QS(A,0,1)</a:t>
            </a:r>
          </a:p>
        </p:txBody>
      </p:sp>
      <p:pic>
        <p:nvPicPr>
          <p:cNvPr id="58" name="Graphic 57" descr="Play">
            <a:extLst>
              <a:ext uri="{FF2B5EF4-FFF2-40B4-BE49-F238E27FC236}">
                <a16:creationId xmlns:a16="http://schemas.microsoft.com/office/drawing/2014/main" id="{C9979C13-3D0D-684C-917C-4C859AB6B6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5578" y="5341130"/>
            <a:ext cx="400110" cy="400110"/>
          </a:xfrm>
          <a:prstGeom prst="rect">
            <a:avLst/>
          </a:prstGeom>
        </p:spPr>
      </p:pic>
      <p:sp>
        <p:nvSpPr>
          <p:cNvPr id="60" name="Down Arrow 59">
            <a:extLst>
              <a:ext uri="{FF2B5EF4-FFF2-40B4-BE49-F238E27FC236}">
                <a16:creationId xmlns:a16="http://schemas.microsoft.com/office/drawing/2014/main" id="{603A6018-F94A-364B-AFE1-9233E9089C20}"/>
              </a:ext>
            </a:extLst>
          </p:cNvPr>
          <p:cNvSpPr/>
          <p:nvPr/>
        </p:nvSpPr>
        <p:spPr>
          <a:xfrm>
            <a:off x="6135469" y="1370101"/>
            <a:ext cx="301400" cy="347450"/>
          </a:xfrm>
          <a:prstGeom prst="downArrow">
            <a:avLst>
              <a:gd name="adj1" fmla="val 41688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E209A0-61A6-0244-BB1C-D3360E9C2E77}"/>
              </a:ext>
            </a:extLst>
          </p:cNvPr>
          <p:cNvSpPr txBox="1"/>
          <p:nvPr/>
        </p:nvSpPr>
        <p:spPr>
          <a:xfrm>
            <a:off x="155691" y="1470966"/>
            <a:ext cx="4572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tx2"/>
                </a:solidFill>
              </a:rPr>
              <a:t>Quicksort(Array, start, end)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if(start &lt;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{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start,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+1,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0306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 Pseudocode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AAB544-5A2A-F046-A297-73F475A360AA}"/>
              </a:ext>
            </a:extLst>
          </p:cNvPr>
          <p:cNvGrpSpPr/>
          <p:nvPr/>
        </p:nvGrpSpPr>
        <p:grpSpPr>
          <a:xfrm>
            <a:off x="1085297" y="1066800"/>
            <a:ext cx="7863213" cy="5685500"/>
            <a:chOff x="-3686994" y="1175597"/>
            <a:chExt cx="12169936" cy="5685500"/>
          </a:xfrm>
        </p:grpSpPr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DC3148FB-FBDF-6B4E-B437-35ACEF480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20</a:t>
              </a:r>
            </a:p>
          </p:txBody>
        </p:sp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5938318B-F69C-3D4F-BADA-5175AE148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C030E2FA-10F2-9F47-A39B-02B34D1A1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F53FD466-E8BF-CC48-AA75-09CB12B34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219" y="1903964"/>
              <a:ext cx="609600" cy="609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40</a:t>
              </a:r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6EB5559-4DE6-484C-BF9D-97BFFA50A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8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FCA47087-FEB4-A344-9440-7C2FD1F6D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7C2AD3EE-D7EF-7043-A13A-9011E5272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2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74" name="Rectangle 11">
              <a:extLst>
                <a:ext uri="{FF2B5EF4-FFF2-40B4-BE49-F238E27FC236}">
                  <a16:creationId xmlns:a16="http://schemas.microsoft.com/office/drawing/2014/main" id="{83E8A801-7EF9-094C-B437-339E27667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1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  <p:sp>
          <p:nvSpPr>
            <p:cNvPr id="75" name="Text Box 12">
              <a:extLst>
                <a:ext uri="{FF2B5EF4-FFF2-40B4-BE49-F238E27FC236}">
                  <a16:creationId xmlns:a16="http://schemas.microsoft.com/office/drawing/2014/main" id="{EC10A7FD-7E74-4B46-BC7C-C4A37431E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314" y="2512912"/>
              <a:ext cx="55653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[2][3] [4][5][6] [7]   </a:t>
              </a:r>
            </a:p>
          </p:txBody>
        </p:sp>
        <p:sp>
          <p:nvSpPr>
            <p:cNvPr id="79" name="AutoShape 21">
              <a:extLst>
                <a:ext uri="{FF2B5EF4-FFF2-40B4-BE49-F238E27FC236}">
                  <a16:creationId xmlns:a16="http://schemas.microsoft.com/office/drawing/2014/main" id="{D9994844-089F-3E41-B753-CC1CF39D3088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038965" y="833510"/>
              <a:ext cx="152401" cy="1836107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AutoShape 22">
              <a:extLst>
                <a:ext uri="{FF2B5EF4-FFF2-40B4-BE49-F238E27FC236}">
                  <a16:creationId xmlns:a16="http://schemas.microsoft.com/office/drawing/2014/main" id="{691C27D4-C0B4-314D-9859-421983ABDA81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747719" y="585452"/>
              <a:ext cx="152400" cy="2362200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21A0554-8DE9-1745-8998-3BC5D4A6BE31}"/>
                </a:ext>
              </a:extLst>
            </p:cNvPr>
            <p:cNvSpPr/>
            <p:nvPr/>
          </p:nvSpPr>
          <p:spPr>
            <a:xfrm>
              <a:off x="2723314" y="1175597"/>
              <a:ext cx="9925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&lt;= 40 </a:t>
              </a:r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DBDCE03-8082-8A40-8EF4-44D7B9BB5486}"/>
                </a:ext>
              </a:extLst>
            </p:cNvPr>
            <p:cNvSpPr/>
            <p:nvPr/>
          </p:nvSpPr>
          <p:spPr>
            <a:xfrm>
              <a:off x="5550021" y="1237617"/>
              <a:ext cx="8194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&gt; 40 </a:t>
              </a:r>
              <a:endParaRPr lang="en-US" dirty="0"/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2469851E-3EC0-864E-AFF1-C7BE9723DF03}"/>
                </a:ext>
              </a:extLst>
            </p:cNvPr>
            <p:cNvSpPr/>
            <p:nvPr/>
          </p:nvSpPr>
          <p:spPr>
            <a:xfrm rot="1816640">
              <a:off x="2592269" y="2975229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7CC22E42-C26F-8C41-8AC2-E11614775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1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C726689C-95CE-DF48-97E5-1C256138C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7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96A4F5-5741-B04E-8DC0-0F83E544A495}"/>
                </a:ext>
              </a:extLst>
            </p:cNvPr>
            <p:cNvSpPr/>
            <p:nvPr/>
          </p:nvSpPr>
          <p:spPr>
            <a:xfrm>
              <a:off x="1203177" y="4464893"/>
              <a:ext cx="23102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 </a:t>
              </a:r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F37647-2301-8F47-BB48-B1602B6079FF}"/>
                </a:ext>
              </a:extLst>
            </p:cNvPr>
            <p:cNvGrpSpPr/>
            <p:nvPr/>
          </p:nvGrpSpPr>
          <p:grpSpPr>
            <a:xfrm>
              <a:off x="5736005" y="3882772"/>
              <a:ext cx="2746937" cy="1078690"/>
              <a:chOff x="5572601" y="5640325"/>
              <a:chExt cx="2746937" cy="1078690"/>
            </a:xfrm>
          </p:grpSpPr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id="{EF07B061-31C3-0A40-A15D-86E3FEFB7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05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80</a:t>
                </a:r>
              </a:p>
            </p:txBody>
          </p:sp>
          <p:sp>
            <p:nvSpPr>
              <p:cNvPr id="48" name="Rectangle 9">
                <a:extLst>
                  <a:ext uri="{FF2B5EF4-FFF2-40B4-BE49-F238E27FC236}">
                    <a16:creationId xmlns:a16="http://schemas.microsoft.com/office/drawing/2014/main" id="{8FEFE8FF-967F-4B4A-8436-0E6BA959D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1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50</a:t>
                </a:r>
              </a:p>
            </p:txBody>
          </p:sp>
          <p:sp>
            <p:nvSpPr>
              <p:cNvPr id="49" name="Rectangle 10">
                <a:extLst>
                  <a:ext uri="{FF2B5EF4-FFF2-40B4-BE49-F238E27FC236}">
                    <a16:creationId xmlns:a16="http://schemas.microsoft.com/office/drawing/2014/main" id="{B9E9F339-AAA4-E247-8079-BD90E7CB6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7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70</a:t>
                </a:r>
              </a:p>
            </p:txBody>
          </p:sp>
          <p:sp>
            <p:nvSpPr>
              <p:cNvPr id="50" name="Rectangle 11">
                <a:extLst>
                  <a:ext uri="{FF2B5EF4-FFF2-40B4-BE49-F238E27FC236}">
                    <a16:creationId xmlns:a16="http://schemas.microsoft.com/office/drawing/2014/main" id="{C9A497CD-B93C-0349-AD4E-C6EAFAA9C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93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60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6CF194E-4C48-9842-AAF8-B44414D4C281}"/>
                  </a:ext>
                </a:extLst>
              </p:cNvPr>
              <p:cNvSpPr/>
              <p:nvPr/>
            </p:nvSpPr>
            <p:spPr>
              <a:xfrm>
                <a:off x="5572601" y="6257350"/>
                <a:ext cx="27469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[4] [5][6] [7]</a:t>
                </a:r>
                <a:endParaRPr lang="en-US" dirty="0"/>
              </a:p>
            </p:txBody>
          </p:sp>
        </p:grpSp>
        <p:sp>
          <p:nvSpPr>
            <p:cNvPr id="36" name="Rectangle 7">
              <a:extLst>
                <a:ext uri="{FF2B5EF4-FFF2-40B4-BE49-F238E27FC236}">
                  <a16:creationId xmlns:a16="http://schemas.microsoft.com/office/drawing/2014/main" id="{7A703251-8A44-114F-994D-C2DC33E16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366" y="3820133"/>
              <a:ext cx="609600" cy="66995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30</a:t>
              </a:r>
            </a:p>
          </p:txBody>
        </p:sp>
        <p:sp>
          <p:nvSpPr>
            <p:cNvPr id="43" name="Down Arrow 42">
              <a:extLst>
                <a:ext uri="{FF2B5EF4-FFF2-40B4-BE49-F238E27FC236}">
                  <a16:creationId xmlns:a16="http://schemas.microsoft.com/office/drawing/2014/main" id="{FC01F5F0-B92D-DE4C-B24B-80D73025A544}"/>
                </a:ext>
              </a:extLst>
            </p:cNvPr>
            <p:cNvSpPr/>
            <p:nvPr/>
          </p:nvSpPr>
          <p:spPr>
            <a:xfrm rot="1816640">
              <a:off x="1060617" y="4916877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3573170-2A10-7D46-B6D1-22A3EE041DCC}"/>
                </a:ext>
              </a:extLst>
            </p:cNvPr>
            <p:cNvGrpSpPr/>
            <p:nvPr/>
          </p:nvGrpSpPr>
          <p:grpSpPr>
            <a:xfrm>
              <a:off x="412108" y="5770552"/>
              <a:ext cx="1527647" cy="1087448"/>
              <a:chOff x="412108" y="5770552"/>
              <a:chExt cx="1527647" cy="1087448"/>
            </a:xfrm>
          </p:grpSpPr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7B04765B-A363-6F41-A11E-CDF23D317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08" y="5774590"/>
                <a:ext cx="609600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39" name="Rectangle 7">
                <a:extLst>
                  <a:ext uri="{FF2B5EF4-FFF2-40B4-BE49-F238E27FC236}">
                    <a16:creationId xmlns:a16="http://schemas.microsoft.com/office/drawing/2014/main" id="{1FA51C20-5953-3E45-9D91-BD86485DF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66" y="5770552"/>
                <a:ext cx="609600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2D0CFB-2B06-D543-B48D-9D11551E32DC}"/>
                  </a:ext>
                </a:extLst>
              </p:cNvPr>
              <p:cNvSpPr/>
              <p:nvPr/>
            </p:nvSpPr>
            <p:spPr>
              <a:xfrm>
                <a:off x="423383" y="6396335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DA8BFB78-4E11-7A4D-826B-93CB1B85353A}"/>
                </a:ext>
              </a:extLst>
            </p:cNvPr>
            <p:cNvSpPr/>
            <p:nvPr/>
          </p:nvSpPr>
          <p:spPr>
            <a:xfrm rot="5400000">
              <a:off x="-350548" y="5696117"/>
              <a:ext cx="381000" cy="818826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049DFC-37DB-D14A-90F1-D88097498256}"/>
                </a:ext>
              </a:extLst>
            </p:cNvPr>
            <p:cNvGrpSpPr/>
            <p:nvPr/>
          </p:nvGrpSpPr>
          <p:grpSpPr>
            <a:xfrm>
              <a:off x="-1930012" y="5724605"/>
              <a:ext cx="1541285" cy="1099763"/>
              <a:chOff x="-1930012" y="5724605"/>
              <a:chExt cx="1541285" cy="1099763"/>
            </a:xfrm>
          </p:grpSpPr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8D6E268C-D842-B345-A65B-36F006F4F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16028" y="5726378"/>
                <a:ext cx="609601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56" name="Rectangle 7">
                <a:extLst>
                  <a:ext uri="{FF2B5EF4-FFF2-40B4-BE49-F238E27FC236}">
                    <a16:creationId xmlns:a16="http://schemas.microsoft.com/office/drawing/2014/main" id="{30103A3F-7770-7B49-81AC-BDD180687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30012" y="5724605"/>
                <a:ext cx="609599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9448185-4E7C-FC42-8502-9F2DD9F0C4DF}"/>
                  </a:ext>
                </a:extLst>
              </p:cNvPr>
              <p:cNvSpPr/>
              <p:nvPr/>
            </p:nvSpPr>
            <p:spPr>
              <a:xfrm>
                <a:off x="-1905099" y="6362703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BFEA7DEF-8580-8B47-91F0-0119EDF4CFE3}"/>
                </a:ext>
              </a:extLst>
            </p:cNvPr>
            <p:cNvSpPr/>
            <p:nvPr/>
          </p:nvSpPr>
          <p:spPr>
            <a:xfrm rot="5400000">
              <a:off x="-2654343" y="5715950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B88206-3A59-1345-B055-35F1F6A0EF7D}"/>
                </a:ext>
              </a:extLst>
            </p:cNvPr>
            <p:cNvGrpSpPr/>
            <p:nvPr/>
          </p:nvGrpSpPr>
          <p:grpSpPr>
            <a:xfrm>
              <a:off x="-3686994" y="5773650"/>
              <a:ext cx="957669" cy="1087447"/>
              <a:chOff x="-3686994" y="5773650"/>
              <a:chExt cx="957669" cy="1087447"/>
            </a:xfrm>
          </p:grpSpPr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B980AA74-2C5B-3C41-AD7F-A80C40C29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587997" y="5773650"/>
                <a:ext cx="609599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571273-44C3-C548-830B-4D2EF1D643F2}"/>
                  </a:ext>
                </a:extLst>
              </p:cNvPr>
              <p:cNvSpPr/>
              <p:nvPr/>
            </p:nvSpPr>
            <p:spPr>
              <a:xfrm>
                <a:off x="-3686994" y="6399432"/>
                <a:ext cx="9576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dirty="0"/>
                  <a:t>[1] </a:t>
                </a:r>
                <a:endParaRPr lang="en-US" dirty="0"/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9F0BFCD-A1E6-5E4C-9DD6-B30320042181}"/>
              </a:ext>
            </a:extLst>
          </p:cNvPr>
          <p:cNvSpPr txBox="1"/>
          <p:nvPr/>
        </p:nvSpPr>
        <p:spPr>
          <a:xfrm>
            <a:off x="155691" y="1470966"/>
            <a:ext cx="4572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tx2"/>
                </a:solidFill>
              </a:rPr>
              <a:t>Quicksort(Array, start, end)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if(start &lt;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{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start,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+1,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254E5-10D2-234B-9FAF-6E07776AD47D}"/>
              </a:ext>
            </a:extLst>
          </p:cNvPr>
          <p:cNvSpPr txBox="1"/>
          <p:nvPr/>
        </p:nvSpPr>
        <p:spPr>
          <a:xfrm>
            <a:off x="3486703" y="1452395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QS(A,0,7)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C00B90-143A-7346-9149-F24A15AF2100}"/>
              </a:ext>
            </a:extLst>
          </p:cNvPr>
          <p:cNvSpPr txBox="1"/>
          <p:nvPr/>
        </p:nvSpPr>
        <p:spPr>
          <a:xfrm>
            <a:off x="5427091" y="2911593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QS(A,0,2)</a:t>
            </a:r>
          </a:p>
        </p:txBody>
      </p:sp>
      <p:pic>
        <p:nvPicPr>
          <p:cNvPr id="13" name="Graphic 12" descr="Pause">
            <a:extLst>
              <a:ext uri="{FF2B5EF4-FFF2-40B4-BE49-F238E27FC236}">
                <a16:creationId xmlns:a16="http://schemas.microsoft.com/office/drawing/2014/main" id="{56AEA8C2-80EA-3F4A-A010-C2AF99E97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5205" y="1876818"/>
            <a:ext cx="416863" cy="416863"/>
          </a:xfrm>
          <a:prstGeom prst="rect">
            <a:avLst/>
          </a:prstGeom>
        </p:spPr>
      </p:pic>
      <p:pic>
        <p:nvPicPr>
          <p:cNvPr id="53" name="Graphic 52" descr="Pause">
            <a:extLst>
              <a:ext uri="{FF2B5EF4-FFF2-40B4-BE49-F238E27FC236}">
                <a16:creationId xmlns:a16="http://schemas.microsoft.com/office/drawing/2014/main" id="{2429E5C3-EDB4-6A4E-ACF4-93A2F641A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4469" y="3275845"/>
            <a:ext cx="416863" cy="41686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CD13D04-ECA0-2D4F-850E-850F03882A0E}"/>
              </a:ext>
            </a:extLst>
          </p:cNvPr>
          <p:cNvSpPr txBox="1"/>
          <p:nvPr/>
        </p:nvSpPr>
        <p:spPr>
          <a:xfrm>
            <a:off x="4452379" y="494129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4C9881-C555-A641-A28D-C08C247F0753}"/>
              </a:ext>
            </a:extLst>
          </p:cNvPr>
          <p:cNvSpPr txBox="1"/>
          <p:nvPr/>
        </p:nvSpPr>
        <p:spPr>
          <a:xfrm>
            <a:off x="2483619" y="4434685"/>
            <a:ext cx="149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QS(A,0,-1)</a:t>
            </a:r>
          </a:p>
        </p:txBody>
      </p:sp>
      <p:pic>
        <p:nvPicPr>
          <p:cNvPr id="60" name="Graphic 59" descr="Play">
            <a:extLst>
              <a:ext uri="{FF2B5EF4-FFF2-40B4-BE49-F238E27FC236}">
                <a16:creationId xmlns:a16="http://schemas.microsoft.com/office/drawing/2014/main" id="{BEAE92B1-E3BB-C34C-ABA5-B4AA9A477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96818" y="4834520"/>
            <a:ext cx="400110" cy="400110"/>
          </a:xfrm>
          <a:prstGeom prst="rect">
            <a:avLst/>
          </a:prstGeom>
        </p:spPr>
      </p:pic>
      <p:pic>
        <p:nvPicPr>
          <p:cNvPr id="62" name="Graphic 61" descr="Pause">
            <a:extLst>
              <a:ext uri="{FF2B5EF4-FFF2-40B4-BE49-F238E27FC236}">
                <a16:creationId xmlns:a16="http://schemas.microsoft.com/office/drawing/2014/main" id="{A0273A4C-E85C-D642-A953-F1E23EF47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9583" y="5321063"/>
            <a:ext cx="416863" cy="416863"/>
          </a:xfrm>
          <a:prstGeom prst="rect">
            <a:avLst/>
          </a:prstGeom>
        </p:spPr>
      </p:pic>
      <p:sp>
        <p:nvSpPr>
          <p:cNvPr id="63" name="Down Arrow 62">
            <a:extLst>
              <a:ext uri="{FF2B5EF4-FFF2-40B4-BE49-F238E27FC236}">
                <a16:creationId xmlns:a16="http://schemas.microsoft.com/office/drawing/2014/main" id="{7B20BF0E-64F5-FB40-895F-05B5E9E0B78C}"/>
              </a:ext>
            </a:extLst>
          </p:cNvPr>
          <p:cNvSpPr/>
          <p:nvPr/>
        </p:nvSpPr>
        <p:spPr>
          <a:xfrm rot="10800000">
            <a:off x="2499661" y="4872993"/>
            <a:ext cx="381000" cy="52905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9A43D46B-FB09-4F4F-B99E-981893183C1F}"/>
              </a:ext>
            </a:extLst>
          </p:cNvPr>
          <p:cNvSpPr/>
          <p:nvPr/>
        </p:nvSpPr>
        <p:spPr>
          <a:xfrm>
            <a:off x="2208693" y="4949665"/>
            <a:ext cx="381000" cy="52905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26EA2A07-460C-094B-8865-F38C1DFDECE1}"/>
              </a:ext>
            </a:extLst>
          </p:cNvPr>
          <p:cNvSpPr/>
          <p:nvPr/>
        </p:nvSpPr>
        <p:spPr>
          <a:xfrm>
            <a:off x="6135469" y="1370101"/>
            <a:ext cx="301400" cy="347450"/>
          </a:xfrm>
          <a:prstGeom prst="downArrow">
            <a:avLst>
              <a:gd name="adj1" fmla="val 41688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5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 Pseudocode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AAB544-5A2A-F046-A297-73F475A360AA}"/>
              </a:ext>
            </a:extLst>
          </p:cNvPr>
          <p:cNvGrpSpPr/>
          <p:nvPr/>
        </p:nvGrpSpPr>
        <p:grpSpPr>
          <a:xfrm>
            <a:off x="1085297" y="1066800"/>
            <a:ext cx="7863213" cy="5685500"/>
            <a:chOff x="-3686994" y="1175597"/>
            <a:chExt cx="12169936" cy="5685500"/>
          </a:xfrm>
        </p:grpSpPr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DC3148FB-FBDF-6B4E-B437-35ACEF480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20</a:t>
              </a:r>
            </a:p>
          </p:txBody>
        </p:sp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5938318B-F69C-3D4F-BADA-5175AE148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C030E2FA-10F2-9F47-A39B-02B34D1A1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F53FD466-E8BF-CC48-AA75-09CB12B34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219" y="1903964"/>
              <a:ext cx="609600" cy="609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40</a:t>
              </a:r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6EB5559-4DE6-484C-BF9D-97BFFA50A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8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FCA47087-FEB4-A344-9440-7C2FD1F6D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7C2AD3EE-D7EF-7043-A13A-9011E5272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2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74" name="Rectangle 11">
              <a:extLst>
                <a:ext uri="{FF2B5EF4-FFF2-40B4-BE49-F238E27FC236}">
                  <a16:creationId xmlns:a16="http://schemas.microsoft.com/office/drawing/2014/main" id="{83E8A801-7EF9-094C-B437-339E27667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1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  <p:sp>
          <p:nvSpPr>
            <p:cNvPr id="75" name="Text Box 12">
              <a:extLst>
                <a:ext uri="{FF2B5EF4-FFF2-40B4-BE49-F238E27FC236}">
                  <a16:creationId xmlns:a16="http://schemas.microsoft.com/office/drawing/2014/main" id="{EC10A7FD-7E74-4B46-BC7C-C4A37431E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314" y="2512912"/>
              <a:ext cx="55653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[2][3] [4][5][6] [7]   </a:t>
              </a:r>
            </a:p>
          </p:txBody>
        </p:sp>
        <p:sp>
          <p:nvSpPr>
            <p:cNvPr id="79" name="AutoShape 21">
              <a:extLst>
                <a:ext uri="{FF2B5EF4-FFF2-40B4-BE49-F238E27FC236}">
                  <a16:creationId xmlns:a16="http://schemas.microsoft.com/office/drawing/2014/main" id="{D9994844-089F-3E41-B753-CC1CF39D3088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038965" y="833510"/>
              <a:ext cx="152401" cy="1836107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AutoShape 22">
              <a:extLst>
                <a:ext uri="{FF2B5EF4-FFF2-40B4-BE49-F238E27FC236}">
                  <a16:creationId xmlns:a16="http://schemas.microsoft.com/office/drawing/2014/main" id="{691C27D4-C0B4-314D-9859-421983ABDA81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747719" y="585452"/>
              <a:ext cx="152400" cy="2362200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21A0554-8DE9-1745-8998-3BC5D4A6BE31}"/>
                </a:ext>
              </a:extLst>
            </p:cNvPr>
            <p:cNvSpPr/>
            <p:nvPr/>
          </p:nvSpPr>
          <p:spPr>
            <a:xfrm>
              <a:off x="2723314" y="1175597"/>
              <a:ext cx="9925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&lt;= 40 </a:t>
              </a:r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DBDCE03-8082-8A40-8EF4-44D7B9BB5486}"/>
                </a:ext>
              </a:extLst>
            </p:cNvPr>
            <p:cNvSpPr/>
            <p:nvPr/>
          </p:nvSpPr>
          <p:spPr>
            <a:xfrm>
              <a:off x="5550021" y="1237617"/>
              <a:ext cx="8194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&gt; 40 </a:t>
              </a:r>
              <a:endParaRPr lang="en-US" dirty="0"/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2469851E-3EC0-864E-AFF1-C7BE9723DF03}"/>
                </a:ext>
              </a:extLst>
            </p:cNvPr>
            <p:cNvSpPr/>
            <p:nvPr/>
          </p:nvSpPr>
          <p:spPr>
            <a:xfrm rot="1816640">
              <a:off x="2592269" y="2975229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7CC22E42-C26F-8C41-8AC2-E11614775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1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C726689C-95CE-DF48-97E5-1C256138C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7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96A4F5-5741-B04E-8DC0-0F83E544A495}"/>
                </a:ext>
              </a:extLst>
            </p:cNvPr>
            <p:cNvSpPr/>
            <p:nvPr/>
          </p:nvSpPr>
          <p:spPr>
            <a:xfrm>
              <a:off x="1203177" y="4464893"/>
              <a:ext cx="23102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 </a:t>
              </a:r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F37647-2301-8F47-BB48-B1602B6079FF}"/>
                </a:ext>
              </a:extLst>
            </p:cNvPr>
            <p:cNvGrpSpPr/>
            <p:nvPr/>
          </p:nvGrpSpPr>
          <p:grpSpPr>
            <a:xfrm>
              <a:off x="5736005" y="3882772"/>
              <a:ext cx="2746937" cy="1078690"/>
              <a:chOff x="5572601" y="5640325"/>
              <a:chExt cx="2746937" cy="1078690"/>
            </a:xfrm>
          </p:grpSpPr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id="{EF07B061-31C3-0A40-A15D-86E3FEFB7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05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80</a:t>
                </a:r>
              </a:p>
            </p:txBody>
          </p:sp>
          <p:sp>
            <p:nvSpPr>
              <p:cNvPr id="48" name="Rectangle 9">
                <a:extLst>
                  <a:ext uri="{FF2B5EF4-FFF2-40B4-BE49-F238E27FC236}">
                    <a16:creationId xmlns:a16="http://schemas.microsoft.com/office/drawing/2014/main" id="{8FEFE8FF-967F-4B4A-8436-0E6BA959D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1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50</a:t>
                </a:r>
              </a:p>
            </p:txBody>
          </p:sp>
          <p:sp>
            <p:nvSpPr>
              <p:cNvPr id="49" name="Rectangle 10">
                <a:extLst>
                  <a:ext uri="{FF2B5EF4-FFF2-40B4-BE49-F238E27FC236}">
                    <a16:creationId xmlns:a16="http://schemas.microsoft.com/office/drawing/2014/main" id="{B9E9F339-AAA4-E247-8079-BD90E7CB6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7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70</a:t>
                </a:r>
              </a:p>
            </p:txBody>
          </p:sp>
          <p:sp>
            <p:nvSpPr>
              <p:cNvPr id="50" name="Rectangle 11">
                <a:extLst>
                  <a:ext uri="{FF2B5EF4-FFF2-40B4-BE49-F238E27FC236}">
                    <a16:creationId xmlns:a16="http://schemas.microsoft.com/office/drawing/2014/main" id="{C9A497CD-B93C-0349-AD4E-C6EAFAA9C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93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60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6CF194E-4C48-9842-AAF8-B44414D4C281}"/>
                  </a:ext>
                </a:extLst>
              </p:cNvPr>
              <p:cNvSpPr/>
              <p:nvPr/>
            </p:nvSpPr>
            <p:spPr>
              <a:xfrm>
                <a:off x="5572601" y="6257350"/>
                <a:ext cx="27469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[4] [5][6] [7]</a:t>
                </a:r>
                <a:endParaRPr lang="en-US" dirty="0"/>
              </a:p>
            </p:txBody>
          </p:sp>
        </p:grpSp>
        <p:sp>
          <p:nvSpPr>
            <p:cNvPr id="36" name="Rectangle 7">
              <a:extLst>
                <a:ext uri="{FF2B5EF4-FFF2-40B4-BE49-F238E27FC236}">
                  <a16:creationId xmlns:a16="http://schemas.microsoft.com/office/drawing/2014/main" id="{7A703251-8A44-114F-994D-C2DC33E16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366" y="3820133"/>
              <a:ext cx="609600" cy="66995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30</a:t>
              </a:r>
            </a:p>
          </p:txBody>
        </p:sp>
        <p:sp>
          <p:nvSpPr>
            <p:cNvPr id="43" name="Down Arrow 42">
              <a:extLst>
                <a:ext uri="{FF2B5EF4-FFF2-40B4-BE49-F238E27FC236}">
                  <a16:creationId xmlns:a16="http://schemas.microsoft.com/office/drawing/2014/main" id="{FC01F5F0-B92D-DE4C-B24B-80D73025A544}"/>
                </a:ext>
              </a:extLst>
            </p:cNvPr>
            <p:cNvSpPr/>
            <p:nvPr/>
          </p:nvSpPr>
          <p:spPr>
            <a:xfrm rot="1816640">
              <a:off x="1060617" y="4916877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3573170-2A10-7D46-B6D1-22A3EE041DCC}"/>
                </a:ext>
              </a:extLst>
            </p:cNvPr>
            <p:cNvGrpSpPr/>
            <p:nvPr/>
          </p:nvGrpSpPr>
          <p:grpSpPr>
            <a:xfrm>
              <a:off x="412108" y="5770552"/>
              <a:ext cx="1527647" cy="1087448"/>
              <a:chOff x="412108" y="5770552"/>
              <a:chExt cx="1527647" cy="1087448"/>
            </a:xfrm>
          </p:grpSpPr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7B04765B-A363-6F41-A11E-CDF23D317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08" y="5774590"/>
                <a:ext cx="609600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39" name="Rectangle 7">
                <a:extLst>
                  <a:ext uri="{FF2B5EF4-FFF2-40B4-BE49-F238E27FC236}">
                    <a16:creationId xmlns:a16="http://schemas.microsoft.com/office/drawing/2014/main" id="{1FA51C20-5953-3E45-9D91-BD86485DF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66" y="5770552"/>
                <a:ext cx="609600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2D0CFB-2B06-D543-B48D-9D11551E32DC}"/>
                  </a:ext>
                </a:extLst>
              </p:cNvPr>
              <p:cNvSpPr/>
              <p:nvPr/>
            </p:nvSpPr>
            <p:spPr>
              <a:xfrm>
                <a:off x="423383" y="6396335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DA8BFB78-4E11-7A4D-826B-93CB1B85353A}"/>
                </a:ext>
              </a:extLst>
            </p:cNvPr>
            <p:cNvSpPr/>
            <p:nvPr/>
          </p:nvSpPr>
          <p:spPr>
            <a:xfrm rot="5400000">
              <a:off x="-350548" y="5696117"/>
              <a:ext cx="381000" cy="818826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049DFC-37DB-D14A-90F1-D88097498256}"/>
                </a:ext>
              </a:extLst>
            </p:cNvPr>
            <p:cNvGrpSpPr/>
            <p:nvPr/>
          </p:nvGrpSpPr>
          <p:grpSpPr>
            <a:xfrm>
              <a:off x="-1930012" y="5724605"/>
              <a:ext cx="1541285" cy="1099763"/>
              <a:chOff x="-1930012" y="5724605"/>
              <a:chExt cx="1541285" cy="1099763"/>
            </a:xfrm>
          </p:grpSpPr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8D6E268C-D842-B345-A65B-36F006F4F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16028" y="5726378"/>
                <a:ext cx="609601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56" name="Rectangle 7">
                <a:extLst>
                  <a:ext uri="{FF2B5EF4-FFF2-40B4-BE49-F238E27FC236}">
                    <a16:creationId xmlns:a16="http://schemas.microsoft.com/office/drawing/2014/main" id="{30103A3F-7770-7B49-81AC-BDD180687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30012" y="5724605"/>
                <a:ext cx="609599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9448185-4E7C-FC42-8502-9F2DD9F0C4DF}"/>
                  </a:ext>
                </a:extLst>
              </p:cNvPr>
              <p:cNvSpPr/>
              <p:nvPr/>
            </p:nvSpPr>
            <p:spPr>
              <a:xfrm>
                <a:off x="-1905099" y="6362703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BFEA7DEF-8580-8B47-91F0-0119EDF4CFE3}"/>
                </a:ext>
              </a:extLst>
            </p:cNvPr>
            <p:cNvSpPr/>
            <p:nvPr/>
          </p:nvSpPr>
          <p:spPr>
            <a:xfrm rot="5400000">
              <a:off x="-2654343" y="5715950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B88206-3A59-1345-B055-35F1F6A0EF7D}"/>
                </a:ext>
              </a:extLst>
            </p:cNvPr>
            <p:cNvGrpSpPr/>
            <p:nvPr/>
          </p:nvGrpSpPr>
          <p:grpSpPr>
            <a:xfrm>
              <a:off x="-3686994" y="5773650"/>
              <a:ext cx="957669" cy="1087447"/>
              <a:chOff x="-3686994" y="5773650"/>
              <a:chExt cx="957669" cy="1087447"/>
            </a:xfrm>
          </p:grpSpPr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B980AA74-2C5B-3C41-AD7F-A80C40C29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587997" y="5773650"/>
                <a:ext cx="609599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571273-44C3-C548-830B-4D2EF1D643F2}"/>
                  </a:ext>
                </a:extLst>
              </p:cNvPr>
              <p:cNvSpPr/>
              <p:nvPr/>
            </p:nvSpPr>
            <p:spPr>
              <a:xfrm>
                <a:off x="-3686994" y="6399432"/>
                <a:ext cx="9576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dirty="0"/>
                  <a:t>[1] </a:t>
                </a:r>
                <a:endParaRPr lang="en-US" dirty="0"/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9F0BFCD-A1E6-5E4C-9DD6-B30320042181}"/>
              </a:ext>
            </a:extLst>
          </p:cNvPr>
          <p:cNvSpPr txBox="1"/>
          <p:nvPr/>
        </p:nvSpPr>
        <p:spPr>
          <a:xfrm>
            <a:off x="155691" y="1470966"/>
            <a:ext cx="4572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tx2"/>
                </a:solidFill>
              </a:rPr>
              <a:t>Quicksort(Array, start, end)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if(start &lt;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{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start,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+1,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254E5-10D2-234B-9FAF-6E07776AD47D}"/>
              </a:ext>
            </a:extLst>
          </p:cNvPr>
          <p:cNvSpPr txBox="1"/>
          <p:nvPr/>
        </p:nvSpPr>
        <p:spPr>
          <a:xfrm>
            <a:off x="3486703" y="1452395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QS(A,0,7)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C00B90-143A-7346-9149-F24A15AF2100}"/>
              </a:ext>
            </a:extLst>
          </p:cNvPr>
          <p:cNvSpPr txBox="1"/>
          <p:nvPr/>
        </p:nvSpPr>
        <p:spPr>
          <a:xfrm>
            <a:off x="5427091" y="2911593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QS(A,0,2)</a:t>
            </a:r>
          </a:p>
        </p:txBody>
      </p:sp>
      <p:pic>
        <p:nvPicPr>
          <p:cNvPr id="13" name="Graphic 12" descr="Pause">
            <a:extLst>
              <a:ext uri="{FF2B5EF4-FFF2-40B4-BE49-F238E27FC236}">
                <a16:creationId xmlns:a16="http://schemas.microsoft.com/office/drawing/2014/main" id="{56AEA8C2-80EA-3F4A-A010-C2AF99E97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5205" y="1876818"/>
            <a:ext cx="416863" cy="416863"/>
          </a:xfrm>
          <a:prstGeom prst="rect">
            <a:avLst/>
          </a:prstGeom>
        </p:spPr>
      </p:pic>
      <p:pic>
        <p:nvPicPr>
          <p:cNvPr id="53" name="Graphic 52" descr="Pause">
            <a:extLst>
              <a:ext uri="{FF2B5EF4-FFF2-40B4-BE49-F238E27FC236}">
                <a16:creationId xmlns:a16="http://schemas.microsoft.com/office/drawing/2014/main" id="{2429E5C3-EDB4-6A4E-ACF4-93A2F641A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4469" y="3275845"/>
            <a:ext cx="416863" cy="41686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CD13D04-ECA0-2D4F-850E-850F03882A0E}"/>
              </a:ext>
            </a:extLst>
          </p:cNvPr>
          <p:cNvSpPr txBox="1"/>
          <p:nvPr/>
        </p:nvSpPr>
        <p:spPr>
          <a:xfrm>
            <a:off x="4452379" y="494129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4C9881-C555-A641-A28D-C08C247F0753}"/>
              </a:ext>
            </a:extLst>
          </p:cNvPr>
          <p:cNvSpPr txBox="1"/>
          <p:nvPr/>
        </p:nvSpPr>
        <p:spPr>
          <a:xfrm>
            <a:off x="2483619" y="4434685"/>
            <a:ext cx="149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QS(A,0,-1)</a:t>
            </a:r>
          </a:p>
        </p:txBody>
      </p:sp>
      <p:pic>
        <p:nvPicPr>
          <p:cNvPr id="60" name="Graphic 59" descr="Play">
            <a:extLst>
              <a:ext uri="{FF2B5EF4-FFF2-40B4-BE49-F238E27FC236}">
                <a16:creationId xmlns:a16="http://schemas.microsoft.com/office/drawing/2014/main" id="{BEAE92B1-E3BB-C34C-ABA5-B4AA9A477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88725" y="5369371"/>
            <a:ext cx="400110" cy="400110"/>
          </a:xfrm>
          <a:prstGeom prst="rect">
            <a:avLst/>
          </a:prstGeom>
        </p:spPr>
      </p:pic>
      <p:sp>
        <p:nvSpPr>
          <p:cNvPr id="63" name="Down Arrow 62">
            <a:extLst>
              <a:ext uri="{FF2B5EF4-FFF2-40B4-BE49-F238E27FC236}">
                <a16:creationId xmlns:a16="http://schemas.microsoft.com/office/drawing/2014/main" id="{7B20BF0E-64F5-FB40-895F-05B5E9E0B78C}"/>
              </a:ext>
            </a:extLst>
          </p:cNvPr>
          <p:cNvSpPr/>
          <p:nvPr/>
        </p:nvSpPr>
        <p:spPr>
          <a:xfrm rot="10800000">
            <a:off x="2499661" y="4872993"/>
            <a:ext cx="381000" cy="52905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9A43D46B-FB09-4F4F-B99E-981893183C1F}"/>
              </a:ext>
            </a:extLst>
          </p:cNvPr>
          <p:cNvSpPr/>
          <p:nvPr/>
        </p:nvSpPr>
        <p:spPr>
          <a:xfrm>
            <a:off x="2208693" y="4949665"/>
            <a:ext cx="381000" cy="52905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26EA2A07-460C-094B-8865-F38C1DFDECE1}"/>
              </a:ext>
            </a:extLst>
          </p:cNvPr>
          <p:cNvSpPr/>
          <p:nvPr/>
        </p:nvSpPr>
        <p:spPr>
          <a:xfrm>
            <a:off x="6135469" y="1370101"/>
            <a:ext cx="301400" cy="347450"/>
          </a:xfrm>
          <a:prstGeom prst="downArrow">
            <a:avLst>
              <a:gd name="adj1" fmla="val 41688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46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 Pseudocode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AAB544-5A2A-F046-A297-73F475A360AA}"/>
              </a:ext>
            </a:extLst>
          </p:cNvPr>
          <p:cNvGrpSpPr/>
          <p:nvPr/>
        </p:nvGrpSpPr>
        <p:grpSpPr>
          <a:xfrm>
            <a:off x="1085297" y="1066800"/>
            <a:ext cx="7863213" cy="5685500"/>
            <a:chOff x="-3686994" y="1175597"/>
            <a:chExt cx="12169936" cy="5685500"/>
          </a:xfrm>
        </p:grpSpPr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DC3148FB-FBDF-6B4E-B437-35ACEF480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20</a:t>
              </a:r>
            </a:p>
          </p:txBody>
        </p:sp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5938318B-F69C-3D4F-BADA-5175AE148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C030E2FA-10F2-9F47-A39B-02B34D1A1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F53FD466-E8BF-CC48-AA75-09CB12B34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219" y="1903964"/>
              <a:ext cx="609600" cy="609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40</a:t>
              </a:r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6EB5559-4DE6-484C-BF9D-97BFFA50A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8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FCA47087-FEB4-A344-9440-7C2FD1F6D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7C2AD3EE-D7EF-7043-A13A-9011E5272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2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74" name="Rectangle 11">
              <a:extLst>
                <a:ext uri="{FF2B5EF4-FFF2-40B4-BE49-F238E27FC236}">
                  <a16:creationId xmlns:a16="http://schemas.microsoft.com/office/drawing/2014/main" id="{83E8A801-7EF9-094C-B437-339E27667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1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  <p:sp>
          <p:nvSpPr>
            <p:cNvPr id="75" name="Text Box 12">
              <a:extLst>
                <a:ext uri="{FF2B5EF4-FFF2-40B4-BE49-F238E27FC236}">
                  <a16:creationId xmlns:a16="http://schemas.microsoft.com/office/drawing/2014/main" id="{EC10A7FD-7E74-4B46-BC7C-C4A37431E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314" y="2512912"/>
              <a:ext cx="55653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[2][3] [4][5][6] [7]   </a:t>
              </a:r>
            </a:p>
          </p:txBody>
        </p:sp>
        <p:sp>
          <p:nvSpPr>
            <p:cNvPr id="79" name="AutoShape 21">
              <a:extLst>
                <a:ext uri="{FF2B5EF4-FFF2-40B4-BE49-F238E27FC236}">
                  <a16:creationId xmlns:a16="http://schemas.microsoft.com/office/drawing/2014/main" id="{D9994844-089F-3E41-B753-CC1CF39D3088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038965" y="833510"/>
              <a:ext cx="152401" cy="1836107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AutoShape 22">
              <a:extLst>
                <a:ext uri="{FF2B5EF4-FFF2-40B4-BE49-F238E27FC236}">
                  <a16:creationId xmlns:a16="http://schemas.microsoft.com/office/drawing/2014/main" id="{691C27D4-C0B4-314D-9859-421983ABDA81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747719" y="585452"/>
              <a:ext cx="152400" cy="2362200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21A0554-8DE9-1745-8998-3BC5D4A6BE31}"/>
                </a:ext>
              </a:extLst>
            </p:cNvPr>
            <p:cNvSpPr/>
            <p:nvPr/>
          </p:nvSpPr>
          <p:spPr>
            <a:xfrm>
              <a:off x="2723314" y="1175597"/>
              <a:ext cx="9925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&lt;= 40 </a:t>
              </a:r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DBDCE03-8082-8A40-8EF4-44D7B9BB5486}"/>
                </a:ext>
              </a:extLst>
            </p:cNvPr>
            <p:cNvSpPr/>
            <p:nvPr/>
          </p:nvSpPr>
          <p:spPr>
            <a:xfrm>
              <a:off x="5550021" y="1237617"/>
              <a:ext cx="8194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&gt; 40 </a:t>
              </a:r>
              <a:endParaRPr lang="en-US" dirty="0"/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2469851E-3EC0-864E-AFF1-C7BE9723DF03}"/>
                </a:ext>
              </a:extLst>
            </p:cNvPr>
            <p:cNvSpPr/>
            <p:nvPr/>
          </p:nvSpPr>
          <p:spPr>
            <a:xfrm rot="1816640">
              <a:off x="2592269" y="2975229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7CC22E42-C26F-8C41-8AC2-E11614775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1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C726689C-95CE-DF48-97E5-1C256138C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7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96A4F5-5741-B04E-8DC0-0F83E544A495}"/>
                </a:ext>
              </a:extLst>
            </p:cNvPr>
            <p:cNvSpPr/>
            <p:nvPr/>
          </p:nvSpPr>
          <p:spPr>
            <a:xfrm>
              <a:off x="1203177" y="4464893"/>
              <a:ext cx="23102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 </a:t>
              </a:r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F37647-2301-8F47-BB48-B1602B6079FF}"/>
                </a:ext>
              </a:extLst>
            </p:cNvPr>
            <p:cNvGrpSpPr/>
            <p:nvPr/>
          </p:nvGrpSpPr>
          <p:grpSpPr>
            <a:xfrm>
              <a:off x="5736005" y="3882772"/>
              <a:ext cx="2746937" cy="1078690"/>
              <a:chOff x="5572601" y="5640325"/>
              <a:chExt cx="2746937" cy="1078690"/>
            </a:xfrm>
          </p:grpSpPr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id="{EF07B061-31C3-0A40-A15D-86E3FEFB7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05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80</a:t>
                </a:r>
              </a:p>
            </p:txBody>
          </p:sp>
          <p:sp>
            <p:nvSpPr>
              <p:cNvPr id="48" name="Rectangle 9">
                <a:extLst>
                  <a:ext uri="{FF2B5EF4-FFF2-40B4-BE49-F238E27FC236}">
                    <a16:creationId xmlns:a16="http://schemas.microsoft.com/office/drawing/2014/main" id="{8FEFE8FF-967F-4B4A-8436-0E6BA959D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1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50</a:t>
                </a:r>
              </a:p>
            </p:txBody>
          </p:sp>
          <p:sp>
            <p:nvSpPr>
              <p:cNvPr id="49" name="Rectangle 10">
                <a:extLst>
                  <a:ext uri="{FF2B5EF4-FFF2-40B4-BE49-F238E27FC236}">
                    <a16:creationId xmlns:a16="http://schemas.microsoft.com/office/drawing/2014/main" id="{B9E9F339-AAA4-E247-8079-BD90E7CB6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7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70</a:t>
                </a:r>
              </a:p>
            </p:txBody>
          </p:sp>
          <p:sp>
            <p:nvSpPr>
              <p:cNvPr id="50" name="Rectangle 11">
                <a:extLst>
                  <a:ext uri="{FF2B5EF4-FFF2-40B4-BE49-F238E27FC236}">
                    <a16:creationId xmlns:a16="http://schemas.microsoft.com/office/drawing/2014/main" id="{C9A497CD-B93C-0349-AD4E-C6EAFAA9C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93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60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6CF194E-4C48-9842-AAF8-B44414D4C281}"/>
                  </a:ext>
                </a:extLst>
              </p:cNvPr>
              <p:cNvSpPr/>
              <p:nvPr/>
            </p:nvSpPr>
            <p:spPr>
              <a:xfrm>
                <a:off x="5572601" y="6257350"/>
                <a:ext cx="27469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[4] [5][6] [7]</a:t>
                </a:r>
                <a:endParaRPr lang="en-US" dirty="0"/>
              </a:p>
            </p:txBody>
          </p:sp>
        </p:grpSp>
        <p:sp>
          <p:nvSpPr>
            <p:cNvPr id="36" name="Rectangle 7">
              <a:extLst>
                <a:ext uri="{FF2B5EF4-FFF2-40B4-BE49-F238E27FC236}">
                  <a16:creationId xmlns:a16="http://schemas.microsoft.com/office/drawing/2014/main" id="{7A703251-8A44-114F-994D-C2DC33E16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366" y="3820133"/>
              <a:ext cx="609600" cy="66995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30</a:t>
              </a:r>
            </a:p>
          </p:txBody>
        </p:sp>
        <p:sp>
          <p:nvSpPr>
            <p:cNvPr id="43" name="Down Arrow 42">
              <a:extLst>
                <a:ext uri="{FF2B5EF4-FFF2-40B4-BE49-F238E27FC236}">
                  <a16:creationId xmlns:a16="http://schemas.microsoft.com/office/drawing/2014/main" id="{FC01F5F0-B92D-DE4C-B24B-80D73025A544}"/>
                </a:ext>
              </a:extLst>
            </p:cNvPr>
            <p:cNvSpPr/>
            <p:nvPr/>
          </p:nvSpPr>
          <p:spPr>
            <a:xfrm rot="1816640">
              <a:off x="1060617" y="4916877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3573170-2A10-7D46-B6D1-22A3EE041DCC}"/>
                </a:ext>
              </a:extLst>
            </p:cNvPr>
            <p:cNvGrpSpPr/>
            <p:nvPr/>
          </p:nvGrpSpPr>
          <p:grpSpPr>
            <a:xfrm>
              <a:off x="412108" y="5770552"/>
              <a:ext cx="1527647" cy="1087448"/>
              <a:chOff x="412108" y="5770552"/>
              <a:chExt cx="1527647" cy="1087448"/>
            </a:xfrm>
          </p:grpSpPr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7B04765B-A363-6F41-A11E-CDF23D317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08" y="5774590"/>
                <a:ext cx="609600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39" name="Rectangle 7">
                <a:extLst>
                  <a:ext uri="{FF2B5EF4-FFF2-40B4-BE49-F238E27FC236}">
                    <a16:creationId xmlns:a16="http://schemas.microsoft.com/office/drawing/2014/main" id="{1FA51C20-5953-3E45-9D91-BD86485DF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66" y="5770552"/>
                <a:ext cx="609600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2D0CFB-2B06-D543-B48D-9D11551E32DC}"/>
                  </a:ext>
                </a:extLst>
              </p:cNvPr>
              <p:cNvSpPr/>
              <p:nvPr/>
            </p:nvSpPr>
            <p:spPr>
              <a:xfrm>
                <a:off x="423383" y="6396335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DA8BFB78-4E11-7A4D-826B-93CB1B85353A}"/>
                </a:ext>
              </a:extLst>
            </p:cNvPr>
            <p:cNvSpPr/>
            <p:nvPr/>
          </p:nvSpPr>
          <p:spPr>
            <a:xfrm rot="5400000">
              <a:off x="-350548" y="5696117"/>
              <a:ext cx="381000" cy="818826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049DFC-37DB-D14A-90F1-D88097498256}"/>
                </a:ext>
              </a:extLst>
            </p:cNvPr>
            <p:cNvGrpSpPr/>
            <p:nvPr/>
          </p:nvGrpSpPr>
          <p:grpSpPr>
            <a:xfrm>
              <a:off x="-1930012" y="5724605"/>
              <a:ext cx="1541285" cy="1099763"/>
              <a:chOff x="-1930012" y="5724605"/>
              <a:chExt cx="1541285" cy="1099763"/>
            </a:xfrm>
          </p:grpSpPr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8D6E268C-D842-B345-A65B-36F006F4F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16028" y="5726378"/>
                <a:ext cx="609601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56" name="Rectangle 7">
                <a:extLst>
                  <a:ext uri="{FF2B5EF4-FFF2-40B4-BE49-F238E27FC236}">
                    <a16:creationId xmlns:a16="http://schemas.microsoft.com/office/drawing/2014/main" id="{30103A3F-7770-7B49-81AC-BDD180687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30012" y="5724605"/>
                <a:ext cx="609599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9448185-4E7C-FC42-8502-9F2DD9F0C4DF}"/>
                  </a:ext>
                </a:extLst>
              </p:cNvPr>
              <p:cNvSpPr/>
              <p:nvPr/>
            </p:nvSpPr>
            <p:spPr>
              <a:xfrm>
                <a:off x="-1905099" y="6362703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BFEA7DEF-8580-8B47-91F0-0119EDF4CFE3}"/>
                </a:ext>
              </a:extLst>
            </p:cNvPr>
            <p:cNvSpPr/>
            <p:nvPr/>
          </p:nvSpPr>
          <p:spPr>
            <a:xfrm rot="5400000">
              <a:off x="-2654343" y="5715950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B88206-3A59-1345-B055-35F1F6A0EF7D}"/>
                </a:ext>
              </a:extLst>
            </p:cNvPr>
            <p:cNvGrpSpPr/>
            <p:nvPr/>
          </p:nvGrpSpPr>
          <p:grpSpPr>
            <a:xfrm>
              <a:off x="-3686994" y="5773650"/>
              <a:ext cx="957669" cy="1087447"/>
              <a:chOff x="-3686994" y="5773650"/>
              <a:chExt cx="957669" cy="1087447"/>
            </a:xfrm>
          </p:grpSpPr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B980AA74-2C5B-3C41-AD7F-A80C40C29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587997" y="5773650"/>
                <a:ext cx="609599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571273-44C3-C548-830B-4D2EF1D643F2}"/>
                  </a:ext>
                </a:extLst>
              </p:cNvPr>
              <p:cNvSpPr/>
              <p:nvPr/>
            </p:nvSpPr>
            <p:spPr>
              <a:xfrm>
                <a:off x="-3686994" y="6399432"/>
                <a:ext cx="9576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dirty="0"/>
                  <a:t>[1] </a:t>
                </a:r>
                <a:endParaRPr lang="en-US" dirty="0"/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9F0BFCD-A1E6-5E4C-9DD6-B30320042181}"/>
              </a:ext>
            </a:extLst>
          </p:cNvPr>
          <p:cNvSpPr txBox="1"/>
          <p:nvPr/>
        </p:nvSpPr>
        <p:spPr>
          <a:xfrm>
            <a:off x="155691" y="1470966"/>
            <a:ext cx="4572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tx2"/>
                </a:solidFill>
              </a:rPr>
              <a:t>Quicksort(Array, start, end)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if(start &lt;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{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start,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+1,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254E5-10D2-234B-9FAF-6E07776AD47D}"/>
              </a:ext>
            </a:extLst>
          </p:cNvPr>
          <p:cNvSpPr txBox="1"/>
          <p:nvPr/>
        </p:nvSpPr>
        <p:spPr>
          <a:xfrm>
            <a:off x="3486703" y="1452395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QS(A,0,7)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C00B90-143A-7346-9149-F24A15AF2100}"/>
              </a:ext>
            </a:extLst>
          </p:cNvPr>
          <p:cNvSpPr txBox="1"/>
          <p:nvPr/>
        </p:nvSpPr>
        <p:spPr>
          <a:xfrm>
            <a:off x="5427091" y="2911593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QS(A,0,2)</a:t>
            </a:r>
          </a:p>
        </p:txBody>
      </p:sp>
      <p:pic>
        <p:nvPicPr>
          <p:cNvPr id="13" name="Graphic 12" descr="Pause">
            <a:extLst>
              <a:ext uri="{FF2B5EF4-FFF2-40B4-BE49-F238E27FC236}">
                <a16:creationId xmlns:a16="http://schemas.microsoft.com/office/drawing/2014/main" id="{56AEA8C2-80EA-3F4A-A010-C2AF99E97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5205" y="1876818"/>
            <a:ext cx="416863" cy="416863"/>
          </a:xfrm>
          <a:prstGeom prst="rect">
            <a:avLst/>
          </a:prstGeom>
        </p:spPr>
      </p:pic>
      <p:pic>
        <p:nvPicPr>
          <p:cNvPr id="53" name="Graphic 52" descr="Pause">
            <a:extLst>
              <a:ext uri="{FF2B5EF4-FFF2-40B4-BE49-F238E27FC236}">
                <a16:creationId xmlns:a16="http://schemas.microsoft.com/office/drawing/2014/main" id="{2429E5C3-EDB4-6A4E-ACF4-93A2F641A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4469" y="3275845"/>
            <a:ext cx="416863" cy="41686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CD13D04-ECA0-2D4F-850E-850F03882A0E}"/>
              </a:ext>
            </a:extLst>
          </p:cNvPr>
          <p:cNvSpPr txBox="1"/>
          <p:nvPr/>
        </p:nvSpPr>
        <p:spPr>
          <a:xfrm>
            <a:off x="4452379" y="494129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4C9881-C555-A641-A28D-C08C247F0753}"/>
              </a:ext>
            </a:extLst>
          </p:cNvPr>
          <p:cNvSpPr txBox="1"/>
          <p:nvPr/>
        </p:nvSpPr>
        <p:spPr>
          <a:xfrm>
            <a:off x="2483619" y="4434685"/>
            <a:ext cx="149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QS(A,0,-1)</a:t>
            </a:r>
          </a:p>
        </p:txBody>
      </p:sp>
      <p:pic>
        <p:nvPicPr>
          <p:cNvPr id="62" name="Graphic 61" descr="Pause">
            <a:extLst>
              <a:ext uri="{FF2B5EF4-FFF2-40B4-BE49-F238E27FC236}">
                <a16:creationId xmlns:a16="http://schemas.microsoft.com/office/drawing/2014/main" id="{A0273A4C-E85C-D642-A953-F1E23EF47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9583" y="5321063"/>
            <a:ext cx="416863" cy="416863"/>
          </a:xfrm>
          <a:prstGeom prst="rect">
            <a:avLst/>
          </a:prstGeom>
        </p:spPr>
      </p:pic>
      <p:sp>
        <p:nvSpPr>
          <p:cNvPr id="63" name="Down Arrow 62">
            <a:extLst>
              <a:ext uri="{FF2B5EF4-FFF2-40B4-BE49-F238E27FC236}">
                <a16:creationId xmlns:a16="http://schemas.microsoft.com/office/drawing/2014/main" id="{7B20BF0E-64F5-FB40-895F-05B5E9E0B78C}"/>
              </a:ext>
            </a:extLst>
          </p:cNvPr>
          <p:cNvSpPr/>
          <p:nvPr/>
        </p:nvSpPr>
        <p:spPr>
          <a:xfrm rot="10800000">
            <a:off x="2499661" y="4872993"/>
            <a:ext cx="381000" cy="52905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9A43D46B-FB09-4F4F-B99E-981893183C1F}"/>
              </a:ext>
            </a:extLst>
          </p:cNvPr>
          <p:cNvSpPr/>
          <p:nvPr/>
        </p:nvSpPr>
        <p:spPr>
          <a:xfrm>
            <a:off x="2208693" y="4949665"/>
            <a:ext cx="381000" cy="52905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C4DCC2-2B2C-C842-9B0B-58083068444A}"/>
              </a:ext>
            </a:extLst>
          </p:cNvPr>
          <p:cNvSpPr txBox="1"/>
          <p:nvPr/>
        </p:nvSpPr>
        <p:spPr>
          <a:xfrm>
            <a:off x="1033480" y="4899231"/>
            <a:ext cx="149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QS(A,1,1)</a:t>
            </a:r>
          </a:p>
        </p:txBody>
      </p:sp>
      <p:pic>
        <p:nvPicPr>
          <p:cNvPr id="65" name="Graphic 64" descr="Play">
            <a:extLst>
              <a:ext uri="{FF2B5EF4-FFF2-40B4-BE49-F238E27FC236}">
                <a16:creationId xmlns:a16="http://schemas.microsoft.com/office/drawing/2014/main" id="{E88D911F-7230-D04D-B6E5-59844428C9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6679" y="5299066"/>
            <a:ext cx="400110" cy="400110"/>
          </a:xfrm>
          <a:prstGeom prst="rect">
            <a:avLst/>
          </a:prstGeom>
        </p:spPr>
      </p:pic>
      <p:sp>
        <p:nvSpPr>
          <p:cNvPr id="66" name="Down Arrow 65">
            <a:extLst>
              <a:ext uri="{FF2B5EF4-FFF2-40B4-BE49-F238E27FC236}">
                <a16:creationId xmlns:a16="http://schemas.microsoft.com/office/drawing/2014/main" id="{EDA800D0-4792-8C4E-A528-AB34504F5B57}"/>
              </a:ext>
            </a:extLst>
          </p:cNvPr>
          <p:cNvSpPr/>
          <p:nvPr/>
        </p:nvSpPr>
        <p:spPr>
          <a:xfrm rot="16200000">
            <a:off x="1721411" y="6096934"/>
            <a:ext cx="381000" cy="52905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ED1C0166-93A0-0D45-8FA3-72F9AB4B5E79}"/>
              </a:ext>
            </a:extLst>
          </p:cNvPr>
          <p:cNvSpPr/>
          <p:nvPr/>
        </p:nvSpPr>
        <p:spPr>
          <a:xfrm>
            <a:off x="6135469" y="1370101"/>
            <a:ext cx="301400" cy="347450"/>
          </a:xfrm>
          <a:prstGeom prst="downArrow">
            <a:avLst>
              <a:gd name="adj1" fmla="val 41688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 Pseudocode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AAB544-5A2A-F046-A297-73F475A360AA}"/>
              </a:ext>
            </a:extLst>
          </p:cNvPr>
          <p:cNvGrpSpPr/>
          <p:nvPr/>
        </p:nvGrpSpPr>
        <p:grpSpPr>
          <a:xfrm>
            <a:off x="1085297" y="1066800"/>
            <a:ext cx="7863213" cy="5685500"/>
            <a:chOff x="-3686994" y="1175597"/>
            <a:chExt cx="12169936" cy="5685500"/>
          </a:xfrm>
        </p:grpSpPr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DC3148FB-FBDF-6B4E-B437-35ACEF480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20</a:t>
              </a:r>
            </a:p>
          </p:txBody>
        </p:sp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5938318B-F69C-3D4F-BADA-5175AE148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C030E2FA-10F2-9F47-A39B-02B34D1A1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F53FD466-E8BF-CC48-AA75-09CB12B34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219" y="1903964"/>
              <a:ext cx="609600" cy="609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40</a:t>
              </a:r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6EB5559-4DE6-484C-BF9D-97BFFA50A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8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FCA47087-FEB4-A344-9440-7C2FD1F6D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7C2AD3EE-D7EF-7043-A13A-9011E5272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2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74" name="Rectangle 11">
              <a:extLst>
                <a:ext uri="{FF2B5EF4-FFF2-40B4-BE49-F238E27FC236}">
                  <a16:creationId xmlns:a16="http://schemas.microsoft.com/office/drawing/2014/main" id="{83E8A801-7EF9-094C-B437-339E27667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1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  <p:sp>
          <p:nvSpPr>
            <p:cNvPr id="75" name="Text Box 12">
              <a:extLst>
                <a:ext uri="{FF2B5EF4-FFF2-40B4-BE49-F238E27FC236}">
                  <a16:creationId xmlns:a16="http://schemas.microsoft.com/office/drawing/2014/main" id="{EC10A7FD-7E74-4B46-BC7C-C4A37431E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314" y="2512912"/>
              <a:ext cx="55653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[2][3] [4][5][6] [7]   </a:t>
              </a:r>
            </a:p>
          </p:txBody>
        </p:sp>
        <p:sp>
          <p:nvSpPr>
            <p:cNvPr id="79" name="AutoShape 21">
              <a:extLst>
                <a:ext uri="{FF2B5EF4-FFF2-40B4-BE49-F238E27FC236}">
                  <a16:creationId xmlns:a16="http://schemas.microsoft.com/office/drawing/2014/main" id="{D9994844-089F-3E41-B753-CC1CF39D3088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038965" y="833510"/>
              <a:ext cx="152401" cy="1836107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AutoShape 22">
              <a:extLst>
                <a:ext uri="{FF2B5EF4-FFF2-40B4-BE49-F238E27FC236}">
                  <a16:creationId xmlns:a16="http://schemas.microsoft.com/office/drawing/2014/main" id="{691C27D4-C0B4-314D-9859-421983ABDA81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747719" y="585452"/>
              <a:ext cx="152400" cy="2362200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21A0554-8DE9-1745-8998-3BC5D4A6BE31}"/>
                </a:ext>
              </a:extLst>
            </p:cNvPr>
            <p:cNvSpPr/>
            <p:nvPr/>
          </p:nvSpPr>
          <p:spPr>
            <a:xfrm>
              <a:off x="2723314" y="1175597"/>
              <a:ext cx="9925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&lt;= 40 </a:t>
              </a:r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DBDCE03-8082-8A40-8EF4-44D7B9BB5486}"/>
                </a:ext>
              </a:extLst>
            </p:cNvPr>
            <p:cNvSpPr/>
            <p:nvPr/>
          </p:nvSpPr>
          <p:spPr>
            <a:xfrm>
              <a:off x="5550021" y="1237617"/>
              <a:ext cx="8194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&gt; 40 </a:t>
              </a:r>
              <a:endParaRPr lang="en-US" dirty="0"/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2469851E-3EC0-864E-AFF1-C7BE9723DF03}"/>
                </a:ext>
              </a:extLst>
            </p:cNvPr>
            <p:cNvSpPr/>
            <p:nvPr/>
          </p:nvSpPr>
          <p:spPr>
            <a:xfrm rot="1816640">
              <a:off x="2592269" y="2975229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7CC22E42-C26F-8C41-8AC2-E11614775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1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C726689C-95CE-DF48-97E5-1C256138C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7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96A4F5-5741-B04E-8DC0-0F83E544A495}"/>
                </a:ext>
              </a:extLst>
            </p:cNvPr>
            <p:cNvSpPr/>
            <p:nvPr/>
          </p:nvSpPr>
          <p:spPr>
            <a:xfrm>
              <a:off x="1203177" y="4464893"/>
              <a:ext cx="23102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 </a:t>
              </a:r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F37647-2301-8F47-BB48-B1602B6079FF}"/>
                </a:ext>
              </a:extLst>
            </p:cNvPr>
            <p:cNvGrpSpPr/>
            <p:nvPr/>
          </p:nvGrpSpPr>
          <p:grpSpPr>
            <a:xfrm>
              <a:off x="5736005" y="3882772"/>
              <a:ext cx="2746937" cy="1078690"/>
              <a:chOff x="5572601" y="5640325"/>
              <a:chExt cx="2746937" cy="1078690"/>
            </a:xfrm>
          </p:grpSpPr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id="{EF07B061-31C3-0A40-A15D-86E3FEFB7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05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80</a:t>
                </a:r>
              </a:p>
            </p:txBody>
          </p:sp>
          <p:sp>
            <p:nvSpPr>
              <p:cNvPr id="48" name="Rectangle 9">
                <a:extLst>
                  <a:ext uri="{FF2B5EF4-FFF2-40B4-BE49-F238E27FC236}">
                    <a16:creationId xmlns:a16="http://schemas.microsoft.com/office/drawing/2014/main" id="{8FEFE8FF-967F-4B4A-8436-0E6BA959D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1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50</a:t>
                </a:r>
              </a:p>
            </p:txBody>
          </p:sp>
          <p:sp>
            <p:nvSpPr>
              <p:cNvPr id="49" name="Rectangle 10">
                <a:extLst>
                  <a:ext uri="{FF2B5EF4-FFF2-40B4-BE49-F238E27FC236}">
                    <a16:creationId xmlns:a16="http://schemas.microsoft.com/office/drawing/2014/main" id="{B9E9F339-AAA4-E247-8079-BD90E7CB6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7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70</a:t>
                </a:r>
              </a:p>
            </p:txBody>
          </p:sp>
          <p:sp>
            <p:nvSpPr>
              <p:cNvPr id="50" name="Rectangle 11">
                <a:extLst>
                  <a:ext uri="{FF2B5EF4-FFF2-40B4-BE49-F238E27FC236}">
                    <a16:creationId xmlns:a16="http://schemas.microsoft.com/office/drawing/2014/main" id="{C9A497CD-B93C-0349-AD4E-C6EAFAA9C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93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60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6CF194E-4C48-9842-AAF8-B44414D4C281}"/>
                  </a:ext>
                </a:extLst>
              </p:cNvPr>
              <p:cNvSpPr/>
              <p:nvPr/>
            </p:nvSpPr>
            <p:spPr>
              <a:xfrm>
                <a:off x="5572601" y="6257350"/>
                <a:ext cx="27469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[4] [5][6] [7]</a:t>
                </a:r>
                <a:endParaRPr lang="en-US" dirty="0"/>
              </a:p>
            </p:txBody>
          </p:sp>
        </p:grpSp>
        <p:sp>
          <p:nvSpPr>
            <p:cNvPr id="36" name="Rectangle 7">
              <a:extLst>
                <a:ext uri="{FF2B5EF4-FFF2-40B4-BE49-F238E27FC236}">
                  <a16:creationId xmlns:a16="http://schemas.microsoft.com/office/drawing/2014/main" id="{7A703251-8A44-114F-994D-C2DC33E16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366" y="3820133"/>
              <a:ext cx="609600" cy="66995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30</a:t>
              </a:r>
            </a:p>
          </p:txBody>
        </p:sp>
        <p:sp>
          <p:nvSpPr>
            <p:cNvPr id="43" name="Down Arrow 42">
              <a:extLst>
                <a:ext uri="{FF2B5EF4-FFF2-40B4-BE49-F238E27FC236}">
                  <a16:creationId xmlns:a16="http://schemas.microsoft.com/office/drawing/2014/main" id="{FC01F5F0-B92D-DE4C-B24B-80D73025A544}"/>
                </a:ext>
              </a:extLst>
            </p:cNvPr>
            <p:cNvSpPr/>
            <p:nvPr/>
          </p:nvSpPr>
          <p:spPr>
            <a:xfrm rot="1816640">
              <a:off x="1060617" y="4916877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3573170-2A10-7D46-B6D1-22A3EE041DCC}"/>
                </a:ext>
              </a:extLst>
            </p:cNvPr>
            <p:cNvGrpSpPr/>
            <p:nvPr/>
          </p:nvGrpSpPr>
          <p:grpSpPr>
            <a:xfrm>
              <a:off x="412108" y="5770552"/>
              <a:ext cx="1527647" cy="1087448"/>
              <a:chOff x="412108" y="5770552"/>
              <a:chExt cx="1527647" cy="1087448"/>
            </a:xfrm>
          </p:grpSpPr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7B04765B-A363-6F41-A11E-CDF23D317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08" y="5774590"/>
                <a:ext cx="609600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39" name="Rectangle 7">
                <a:extLst>
                  <a:ext uri="{FF2B5EF4-FFF2-40B4-BE49-F238E27FC236}">
                    <a16:creationId xmlns:a16="http://schemas.microsoft.com/office/drawing/2014/main" id="{1FA51C20-5953-3E45-9D91-BD86485DF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66" y="5770552"/>
                <a:ext cx="609600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2D0CFB-2B06-D543-B48D-9D11551E32DC}"/>
                  </a:ext>
                </a:extLst>
              </p:cNvPr>
              <p:cNvSpPr/>
              <p:nvPr/>
            </p:nvSpPr>
            <p:spPr>
              <a:xfrm>
                <a:off x="423383" y="6396335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DA8BFB78-4E11-7A4D-826B-93CB1B85353A}"/>
                </a:ext>
              </a:extLst>
            </p:cNvPr>
            <p:cNvSpPr/>
            <p:nvPr/>
          </p:nvSpPr>
          <p:spPr>
            <a:xfrm rot="5400000">
              <a:off x="-350548" y="5696117"/>
              <a:ext cx="381000" cy="818826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049DFC-37DB-D14A-90F1-D88097498256}"/>
                </a:ext>
              </a:extLst>
            </p:cNvPr>
            <p:cNvGrpSpPr/>
            <p:nvPr/>
          </p:nvGrpSpPr>
          <p:grpSpPr>
            <a:xfrm>
              <a:off x="-1930012" y="5724605"/>
              <a:ext cx="1541285" cy="1099763"/>
              <a:chOff x="-1930012" y="5724605"/>
              <a:chExt cx="1541285" cy="1099763"/>
            </a:xfrm>
          </p:grpSpPr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8D6E268C-D842-B345-A65B-36F006F4F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16028" y="5726378"/>
                <a:ext cx="609601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56" name="Rectangle 7">
                <a:extLst>
                  <a:ext uri="{FF2B5EF4-FFF2-40B4-BE49-F238E27FC236}">
                    <a16:creationId xmlns:a16="http://schemas.microsoft.com/office/drawing/2014/main" id="{30103A3F-7770-7B49-81AC-BDD180687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30012" y="5724605"/>
                <a:ext cx="609599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9448185-4E7C-FC42-8502-9F2DD9F0C4DF}"/>
                  </a:ext>
                </a:extLst>
              </p:cNvPr>
              <p:cNvSpPr/>
              <p:nvPr/>
            </p:nvSpPr>
            <p:spPr>
              <a:xfrm>
                <a:off x="-1905099" y="6362703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BFEA7DEF-8580-8B47-91F0-0119EDF4CFE3}"/>
                </a:ext>
              </a:extLst>
            </p:cNvPr>
            <p:cNvSpPr/>
            <p:nvPr/>
          </p:nvSpPr>
          <p:spPr>
            <a:xfrm rot="5400000">
              <a:off x="-2654343" y="5715950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B88206-3A59-1345-B055-35F1F6A0EF7D}"/>
                </a:ext>
              </a:extLst>
            </p:cNvPr>
            <p:cNvGrpSpPr/>
            <p:nvPr/>
          </p:nvGrpSpPr>
          <p:grpSpPr>
            <a:xfrm>
              <a:off x="-3686994" y="5773650"/>
              <a:ext cx="957669" cy="1087447"/>
              <a:chOff x="-3686994" y="5773650"/>
              <a:chExt cx="957669" cy="1087447"/>
            </a:xfrm>
          </p:grpSpPr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B980AA74-2C5B-3C41-AD7F-A80C40C29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587997" y="5773650"/>
                <a:ext cx="609599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571273-44C3-C548-830B-4D2EF1D643F2}"/>
                  </a:ext>
                </a:extLst>
              </p:cNvPr>
              <p:cNvSpPr/>
              <p:nvPr/>
            </p:nvSpPr>
            <p:spPr>
              <a:xfrm>
                <a:off x="-3686994" y="6399432"/>
                <a:ext cx="9576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dirty="0"/>
                  <a:t>[1] </a:t>
                </a:r>
                <a:endParaRPr lang="en-US" dirty="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93254E5-10D2-234B-9FAF-6E07776AD47D}"/>
              </a:ext>
            </a:extLst>
          </p:cNvPr>
          <p:cNvSpPr txBox="1"/>
          <p:nvPr/>
        </p:nvSpPr>
        <p:spPr>
          <a:xfrm>
            <a:off x="3486703" y="1452395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QS(A,0,7)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C00B90-143A-7346-9149-F24A15AF2100}"/>
              </a:ext>
            </a:extLst>
          </p:cNvPr>
          <p:cNvSpPr txBox="1"/>
          <p:nvPr/>
        </p:nvSpPr>
        <p:spPr>
          <a:xfrm>
            <a:off x="5427091" y="2911593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QS(A,0,2)</a:t>
            </a:r>
          </a:p>
        </p:txBody>
      </p:sp>
      <p:pic>
        <p:nvPicPr>
          <p:cNvPr id="13" name="Graphic 12" descr="Pause">
            <a:extLst>
              <a:ext uri="{FF2B5EF4-FFF2-40B4-BE49-F238E27FC236}">
                <a16:creationId xmlns:a16="http://schemas.microsoft.com/office/drawing/2014/main" id="{56AEA8C2-80EA-3F4A-A010-C2AF99E97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5205" y="1876818"/>
            <a:ext cx="416863" cy="416863"/>
          </a:xfrm>
          <a:prstGeom prst="rect">
            <a:avLst/>
          </a:prstGeom>
        </p:spPr>
      </p:pic>
      <p:pic>
        <p:nvPicPr>
          <p:cNvPr id="53" name="Graphic 52" descr="Pause">
            <a:extLst>
              <a:ext uri="{FF2B5EF4-FFF2-40B4-BE49-F238E27FC236}">
                <a16:creationId xmlns:a16="http://schemas.microsoft.com/office/drawing/2014/main" id="{2429E5C3-EDB4-6A4E-ACF4-93A2F641A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4469" y="3275845"/>
            <a:ext cx="416863" cy="41686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CD13D04-ECA0-2D4F-850E-850F03882A0E}"/>
              </a:ext>
            </a:extLst>
          </p:cNvPr>
          <p:cNvSpPr txBox="1"/>
          <p:nvPr/>
        </p:nvSpPr>
        <p:spPr>
          <a:xfrm>
            <a:off x="4452379" y="494129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4C9881-C555-A641-A28D-C08C247F0753}"/>
              </a:ext>
            </a:extLst>
          </p:cNvPr>
          <p:cNvSpPr txBox="1"/>
          <p:nvPr/>
        </p:nvSpPr>
        <p:spPr>
          <a:xfrm>
            <a:off x="2483619" y="4434685"/>
            <a:ext cx="149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QS(A,0,-1)</a:t>
            </a: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7B20BF0E-64F5-FB40-895F-05B5E9E0B78C}"/>
              </a:ext>
            </a:extLst>
          </p:cNvPr>
          <p:cNvSpPr/>
          <p:nvPr/>
        </p:nvSpPr>
        <p:spPr>
          <a:xfrm rot="10800000">
            <a:off x="2499661" y="4872993"/>
            <a:ext cx="381000" cy="52905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9A43D46B-FB09-4F4F-B99E-981893183C1F}"/>
              </a:ext>
            </a:extLst>
          </p:cNvPr>
          <p:cNvSpPr/>
          <p:nvPr/>
        </p:nvSpPr>
        <p:spPr>
          <a:xfrm>
            <a:off x="2208693" y="4949665"/>
            <a:ext cx="381000" cy="52905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C4DCC2-2B2C-C842-9B0B-58083068444A}"/>
              </a:ext>
            </a:extLst>
          </p:cNvPr>
          <p:cNvSpPr txBox="1"/>
          <p:nvPr/>
        </p:nvSpPr>
        <p:spPr>
          <a:xfrm>
            <a:off x="1033480" y="4899231"/>
            <a:ext cx="149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QS(A,1,1)</a:t>
            </a:r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EDA800D0-4792-8C4E-A528-AB34504F5B57}"/>
              </a:ext>
            </a:extLst>
          </p:cNvPr>
          <p:cNvSpPr/>
          <p:nvPr/>
        </p:nvSpPr>
        <p:spPr>
          <a:xfrm rot="16200000">
            <a:off x="1721411" y="6096934"/>
            <a:ext cx="381000" cy="52905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6" name="Graphic 75" descr="Play">
            <a:extLst>
              <a:ext uri="{FF2B5EF4-FFF2-40B4-BE49-F238E27FC236}">
                <a16:creationId xmlns:a16="http://schemas.microsoft.com/office/drawing/2014/main" id="{02A162AE-0A06-DD44-86B2-E8F0F8967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8089" y="5377494"/>
            <a:ext cx="400110" cy="400110"/>
          </a:xfrm>
          <a:prstGeom prst="rect">
            <a:avLst/>
          </a:prstGeom>
        </p:spPr>
      </p:pic>
      <p:sp>
        <p:nvSpPr>
          <p:cNvPr id="77" name="Down Arrow 76">
            <a:extLst>
              <a:ext uri="{FF2B5EF4-FFF2-40B4-BE49-F238E27FC236}">
                <a16:creationId xmlns:a16="http://schemas.microsoft.com/office/drawing/2014/main" id="{3AAD3AAF-5F1A-614F-90B0-D21AB0A59A30}"/>
              </a:ext>
            </a:extLst>
          </p:cNvPr>
          <p:cNvSpPr/>
          <p:nvPr/>
        </p:nvSpPr>
        <p:spPr>
          <a:xfrm>
            <a:off x="6135469" y="1370101"/>
            <a:ext cx="301400" cy="347450"/>
          </a:xfrm>
          <a:prstGeom prst="downArrow">
            <a:avLst>
              <a:gd name="adj1" fmla="val 41688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Down Arrow 77">
            <a:extLst>
              <a:ext uri="{FF2B5EF4-FFF2-40B4-BE49-F238E27FC236}">
                <a16:creationId xmlns:a16="http://schemas.microsoft.com/office/drawing/2014/main" id="{45BA9E86-FE40-9647-A0E1-B1221459B539}"/>
              </a:ext>
            </a:extLst>
          </p:cNvPr>
          <p:cNvSpPr/>
          <p:nvPr/>
        </p:nvSpPr>
        <p:spPr>
          <a:xfrm rot="13567448">
            <a:off x="3556657" y="4460506"/>
            <a:ext cx="253981" cy="1354031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2785F7-92B4-144F-977D-27232BA5DC99}"/>
              </a:ext>
            </a:extLst>
          </p:cNvPr>
          <p:cNvSpPr txBox="1"/>
          <p:nvPr/>
        </p:nvSpPr>
        <p:spPr>
          <a:xfrm>
            <a:off x="155691" y="1470966"/>
            <a:ext cx="4572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tx2"/>
                </a:solidFill>
              </a:rPr>
              <a:t>Quicksort(Array, start, end)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if(start &lt;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{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start,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+1,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160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 Pseudocode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AAB544-5A2A-F046-A297-73F475A360AA}"/>
              </a:ext>
            </a:extLst>
          </p:cNvPr>
          <p:cNvGrpSpPr/>
          <p:nvPr/>
        </p:nvGrpSpPr>
        <p:grpSpPr>
          <a:xfrm>
            <a:off x="1085297" y="1066800"/>
            <a:ext cx="7863213" cy="5685500"/>
            <a:chOff x="-3686994" y="1175597"/>
            <a:chExt cx="12169936" cy="5685500"/>
          </a:xfrm>
        </p:grpSpPr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DC3148FB-FBDF-6B4E-B437-35ACEF480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20</a:t>
              </a:r>
            </a:p>
          </p:txBody>
        </p:sp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5938318B-F69C-3D4F-BADA-5175AE148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C030E2FA-10F2-9F47-A39B-02B34D1A1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F53FD466-E8BF-CC48-AA75-09CB12B34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219" y="1903964"/>
              <a:ext cx="609600" cy="609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40</a:t>
              </a:r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6EB5559-4DE6-484C-BF9D-97BFFA50A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8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FCA47087-FEB4-A344-9440-7C2FD1F6D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7C2AD3EE-D7EF-7043-A13A-9011E5272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2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74" name="Rectangle 11">
              <a:extLst>
                <a:ext uri="{FF2B5EF4-FFF2-40B4-BE49-F238E27FC236}">
                  <a16:creationId xmlns:a16="http://schemas.microsoft.com/office/drawing/2014/main" id="{83E8A801-7EF9-094C-B437-339E27667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1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  <p:sp>
          <p:nvSpPr>
            <p:cNvPr id="75" name="Text Box 12">
              <a:extLst>
                <a:ext uri="{FF2B5EF4-FFF2-40B4-BE49-F238E27FC236}">
                  <a16:creationId xmlns:a16="http://schemas.microsoft.com/office/drawing/2014/main" id="{EC10A7FD-7E74-4B46-BC7C-C4A37431E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314" y="2512912"/>
              <a:ext cx="55653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[2][3] [4][5][6] [7]   </a:t>
              </a:r>
            </a:p>
          </p:txBody>
        </p:sp>
        <p:sp>
          <p:nvSpPr>
            <p:cNvPr id="79" name="AutoShape 21">
              <a:extLst>
                <a:ext uri="{FF2B5EF4-FFF2-40B4-BE49-F238E27FC236}">
                  <a16:creationId xmlns:a16="http://schemas.microsoft.com/office/drawing/2014/main" id="{D9994844-089F-3E41-B753-CC1CF39D3088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038965" y="833510"/>
              <a:ext cx="152401" cy="1836107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AutoShape 22">
              <a:extLst>
                <a:ext uri="{FF2B5EF4-FFF2-40B4-BE49-F238E27FC236}">
                  <a16:creationId xmlns:a16="http://schemas.microsoft.com/office/drawing/2014/main" id="{691C27D4-C0B4-314D-9859-421983ABDA81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747719" y="585452"/>
              <a:ext cx="152400" cy="2362200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21A0554-8DE9-1745-8998-3BC5D4A6BE31}"/>
                </a:ext>
              </a:extLst>
            </p:cNvPr>
            <p:cNvSpPr/>
            <p:nvPr/>
          </p:nvSpPr>
          <p:spPr>
            <a:xfrm>
              <a:off x="2723314" y="1175597"/>
              <a:ext cx="9925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&lt;= 40 </a:t>
              </a:r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DBDCE03-8082-8A40-8EF4-44D7B9BB5486}"/>
                </a:ext>
              </a:extLst>
            </p:cNvPr>
            <p:cNvSpPr/>
            <p:nvPr/>
          </p:nvSpPr>
          <p:spPr>
            <a:xfrm>
              <a:off x="5550021" y="1237617"/>
              <a:ext cx="8194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&gt; 40 </a:t>
              </a:r>
              <a:endParaRPr lang="en-US" dirty="0"/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2469851E-3EC0-864E-AFF1-C7BE9723DF03}"/>
                </a:ext>
              </a:extLst>
            </p:cNvPr>
            <p:cNvSpPr/>
            <p:nvPr/>
          </p:nvSpPr>
          <p:spPr>
            <a:xfrm rot="1816640">
              <a:off x="2592269" y="2975229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7CC22E42-C26F-8C41-8AC2-E11614775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1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C726689C-95CE-DF48-97E5-1C256138C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7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96A4F5-5741-B04E-8DC0-0F83E544A495}"/>
                </a:ext>
              </a:extLst>
            </p:cNvPr>
            <p:cNvSpPr/>
            <p:nvPr/>
          </p:nvSpPr>
          <p:spPr>
            <a:xfrm>
              <a:off x="1203177" y="4464893"/>
              <a:ext cx="23102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 </a:t>
              </a:r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F37647-2301-8F47-BB48-B1602B6079FF}"/>
                </a:ext>
              </a:extLst>
            </p:cNvPr>
            <p:cNvGrpSpPr/>
            <p:nvPr/>
          </p:nvGrpSpPr>
          <p:grpSpPr>
            <a:xfrm>
              <a:off x="5736005" y="3882772"/>
              <a:ext cx="2746937" cy="1078690"/>
              <a:chOff x="5572601" y="5640325"/>
              <a:chExt cx="2746937" cy="1078690"/>
            </a:xfrm>
          </p:grpSpPr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id="{EF07B061-31C3-0A40-A15D-86E3FEFB7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05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80</a:t>
                </a:r>
              </a:p>
            </p:txBody>
          </p:sp>
          <p:sp>
            <p:nvSpPr>
              <p:cNvPr id="48" name="Rectangle 9">
                <a:extLst>
                  <a:ext uri="{FF2B5EF4-FFF2-40B4-BE49-F238E27FC236}">
                    <a16:creationId xmlns:a16="http://schemas.microsoft.com/office/drawing/2014/main" id="{8FEFE8FF-967F-4B4A-8436-0E6BA959D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1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50</a:t>
                </a:r>
              </a:p>
            </p:txBody>
          </p:sp>
          <p:sp>
            <p:nvSpPr>
              <p:cNvPr id="49" name="Rectangle 10">
                <a:extLst>
                  <a:ext uri="{FF2B5EF4-FFF2-40B4-BE49-F238E27FC236}">
                    <a16:creationId xmlns:a16="http://schemas.microsoft.com/office/drawing/2014/main" id="{B9E9F339-AAA4-E247-8079-BD90E7CB6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7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70</a:t>
                </a:r>
              </a:p>
            </p:txBody>
          </p:sp>
          <p:sp>
            <p:nvSpPr>
              <p:cNvPr id="50" name="Rectangle 11">
                <a:extLst>
                  <a:ext uri="{FF2B5EF4-FFF2-40B4-BE49-F238E27FC236}">
                    <a16:creationId xmlns:a16="http://schemas.microsoft.com/office/drawing/2014/main" id="{C9A497CD-B93C-0349-AD4E-C6EAFAA9C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93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60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6CF194E-4C48-9842-AAF8-B44414D4C281}"/>
                  </a:ext>
                </a:extLst>
              </p:cNvPr>
              <p:cNvSpPr/>
              <p:nvPr/>
            </p:nvSpPr>
            <p:spPr>
              <a:xfrm>
                <a:off x="5572601" y="6257350"/>
                <a:ext cx="27469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[4] [5][6] [7]</a:t>
                </a:r>
                <a:endParaRPr lang="en-US" dirty="0"/>
              </a:p>
            </p:txBody>
          </p:sp>
        </p:grpSp>
        <p:sp>
          <p:nvSpPr>
            <p:cNvPr id="36" name="Rectangle 7">
              <a:extLst>
                <a:ext uri="{FF2B5EF4-FFF2-40B4-BE49-F238E27FC236}">
                  <a16:creationId xmlns:a16="http://schemas.microsoft.com/office/drawing/2014/main" id="{7A703251-8A44-114F-994D-C2DC33E16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366" y="3820133"/>
              <a:ext cx="609600" cy="66995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30</a:t>
              </a:r>
            </a:p>
          </p:txBody>
        </p:sp>
        <p:sp>
          <p:nvSpPr>
            <p:cNvPr id="43" name="Down Arrow 42">
              <a:extLst>
                <a:ext uri="{FF2B5EF4-FFF2-40B4-BE49-F238E27FC236}">
                  <a16:creationId xmlns:a16="http://schemas.microsoft.com/office/drawing/2014/main" id="{FC01F5F0-B92D-DE4C-B24B-80D73025A544}"/>
                </a:ext>
              </a:extLst>
            </p:cNvPr>
            <p:cNvSpPr/>
            <p:nvPr/>
          </p:nvSpPr>
          <p:spPr>
            <a:xfrm rot="1816640">
              <a:off x="1060617" y="4916877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3573170-2A10-7D46-B6D1-22A3EE041DCC}"/>
                </a:ext>
              </a:extLst>
            </p:cNvPr>
            <p:cNvGrpSpPr/>
            <p:nvPr/>
          </p:nvGrpSpPr>
          <p:grpSpPr>
            <a:xfrm>
              <a:off x="412108" y="5770552"/>
              <a:ext cx="1527647" cy="1087448"/>
              <a:chOff x="412108" y="5770552"/>
              <a:chExt cx="1527647" cy="1087448"/>
            </a:xfrm>
          </p:grpSpPr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7B04765B-A363-6F41-A11E-CDF23D317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08" y="5774590"/>
                <a:ext cx="609600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39" name="Rectangle 7">
                <a:extLst>
                  <a:ext uri="{FF2B5EF4-FFF2-40B4-BE49-F238E27FC236}">
                    <a16:creationId xmlns:a16="http://schemas.microsoft.com/office/drawing/2014/main" id="{1FA51C20-5953-3E45-9D91-BD86485DF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66" y="5770552"/>
                <a:ext cx="609600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2D0CFB-2B06-D543-B48D-9D11551E32DC}"/>
                  </a:ext>
                </a:extLst>
              </p:cNvPr>
              <p:cNvSpPr/>
              <p:nvPr/>
            </p:nvSpPr>
            <p:spPr>
              <a:xfrm>
                <a:off x="423383" y="6396335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DA8BFB78-4E11-7A4D-826B-93CB1B85353A}"/>
                </a:ext>
              </a:extLst>
            </p:cNvPr>
            <p:cNvSpPr/>
            <p:nvPr/>
          </p:nvSpPr>
          <p:spPr>
            <a:xfrm rot="5400000">
              <a:off x="-350548" y="5696117"/>
              <a:ext cx="381000" cy="818826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049DFC-37DB-D14A-90F1-D88097498256}"/>
                </a:ext>
              </a:extLst>
            </p:cNvPr>
            <p:cNvGrpSpPr/>
            <p:nvPr/>
          </p:nvGrpSpPr>
          <p:grpSpPr>
            <a:xfrm>
              <a:off x="-1930012" y="5724605"/>
              <a:ext cx="1541285" cy="1099763"/>
              <a:chOff x="-1930012" y="5724605"/>
              <a:chExt cx="1541285" cy="1099763"/>
            </a:xfrm>
          </p:grpSpPr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8D6E268C-D842-B345-A65B-36F006F4F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16028" y="5726378"/>
                <a:ext cx="609601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56" name="Rectangle 7">
                <a:extLst>
                  <a:ext uri="{FF2B5EF4-FFF2-40B4-BE49-F238E27FC236}">
                    <a16:creationId xmlns:a16="http://schemas.microsoft.com/office/drawing/2014/main" id="{30103A3F-7770-7B49-81AC-BDD180687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30012" y="5724605"/>
                <a:ext cx="609599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9448185-4E7C-FC42-8502-9F2DD9F0C4DF}"/>
                  </a:ext>
                </a:extLst>
              </p:cNvPr>
              <p:cNvSpPr/>
              <p:nvPr/>
            </p:nvSpPr>
            <p:spPr>
              <a:xfrm>
                <a:off x="-1905099" y="6362703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BFEA7DEF-8580-8B47-91F0-0119EDF4CFE3}"/>
                </a:ext>
              </a:extLst>
            </p:cNvPr>
            <p:cNvSpPr/>
            <p:nvPr/>
          </p:nvSpPr>
          <p:spPr>
            <a:xfrm rot="5400000">
              <a:off x="-2654343" y="5715950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B88206-3A59-1345-B055-35F1F6A0EF7D}"/>
                </a:ext>
              </a:extLst>
            </p:cNvPr>
            <p:cNvGrpSpPr/>
            <p:nvPr/>
          </p:nvGrpSpPr>
          <p:grpSpPr>
            <a:xfrm>
              <a:off x="-3686994" y="5773650"/>
              <a:ext cx="957669" cy="1087447"/>
              <a:chOff x="-3686994" y="5773650"/>
              <a:chExt cx="957669" cy="1087447"/>
            </a:xfrm>
          </p:grpSpPr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B980AA74-2C5B-3C41-AD7F-A80C40C29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587997" y="5773650"/>
                <a:ext cx="609599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571273-44C3-C548-830B-4D2EF1D643F2}"/>
                  </a:ext>
                </a:extLst>
              </p:cNvPr>
              <p:cNvSpPr/>
              <p:nvPr/>
            </p:nvSpPr>
            <p:spPr>
              <a:xfrm>
                <a:off x="-3686994" y="6399432"/>
                <a:ext cx="9576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dirty="0"/>
                  <a:t>[1] </a:t>
                </a:r>
                <a:endParaRPr lang="en-US" dirty="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93254E5-10D2-234B-9FAF-6E07776AD47D}"/>
              </a:ext>
            </a:extLst>
          </p:cNvPr>
          <p:cNvSpPr txBox="1"/>
          <p:nvPr/>
        </p:nvSpPr>
        <p:spPr>
          <a:xfrm>
            <a:off x="3486703" y="1452395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QS(A,0,7)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C00B90-143A-7346-9149-F24A15AF2100}"/>
              </a:ext>
            </a:extLst>
          </p:cNvPr>
          <p:cNvSpPr txBox="1"/>
          <p:nvPr/>
        </p:nvSpPr>
        <p:spPr>
          <a:xfrm>
            <a:off x="5427091" y="2911593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QS(A,0,2)</a:t>
            </a:r>
          </a:p>
        </p:txBody>
      </p:sp>
      <p:pic>
        <p:nvPicPr>
          <p:cNvPr id="13" name="Graphic 12" descr="Pause">
            <a:extLst>
              <a:ext uri="{FF2B5EF4-FFF2-40B4-BE49-F238E27FC236}">
                <a16:creationId xmlns:a16="http://schemas.microsoft.com/office/drawing/2014/main" id="{56AEA8C2-80EA-3F4A-A010-C2AF99E97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5205" y="1876818"/>
            <a:ext cx="416863" cy="416863"/>
          </a:xfrm>
          <a:prstGeom prst="rect">
            <a:avLst/>
          </a:prstGeom>
        </p:spPr>
      </p:pic>
      <p:pic>
        <p:nvPicPr>
          <p:cNvPr id="53" name="Graphic 52" descr="Pause">
            <a:extLst>
              <a:ext uri="{FF2B5EF4-FFF2-40B4-BE49-F238E27FC236}">
                <a16:creationId xmlns:a16="http://schemas.microsoft.com/office/drawing/2014/main" id="{2429E5C3-EDB4-6A4E-ACF4-93A2F641A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4469" y="3275845"/>
            <a:ext cx="416863" cy="41686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CD13D04-ECA0-2D4F-850E-850F03882A0E}"/>
              </a:ext>
            </a:extLst>
          </p:cNvPr>
          <p:cNvSpPr txBox="1"/>
          <p:nvPr/>
        </p:nvSpPr>
        <p:spPr>
          <a:xfrm>
            <a:off x="4452379" y="494129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4C9881-C555-A641-A28D-C08C247F0753}"/>
              </a:ext>
            </a:extLst>
          </p:cNvPr>
          <p:cNvSpPr txBox="1"/>
          <p:nvPr/>
        </p:nvSpPr>
        <p:spPr>
          <a:xfrm>
            <a:off x="2483619" y="4434685"/>
            <a:ext cx="149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QS(A,0,-1)</a:t>
            </a: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7B20BF0E-64F5-FB40-895F-05B5E9E0B78C}"/>
              </a:ext>
            </a:extLst>
          </p:cNvPr>
          <p:cNvSpPr/>
          <p:nvPr/>
        </p:nvSpPr>
        <p:spPr>
          <a:xfrm rot="10800000">
            <a:off x="2499661" y="4872993"/>
            <a:ext cx="381000" cy="52905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9A43D46B-FB09-4F4F-B99E-981893183C1F}"/>
              </a:ext>
            </a:extLst>
          </p:cNvPr>
          <p:cNvSpPr/>
          <p:nvPr/>
        </p:nvSpPr>
        <p:spPr>
          <a:xfrm>
            <a:off x="2208693" y="4949665"/>
            <a:ext cx="381000" cy="52905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C4DCC2-2B2C-C842-9B0B-58083068444A}"/>
              </a:ext>
            </a:extLst>
          </p:cNvPr>
          <p:cNvSpPr txBox="1"/>
          <p:nvPr/>
        </p:nvSpPr>
        <p:spPr>
          <a:xfrm>
            <a:off x="1033480" y="4899231"/>
            <a:ext cx="149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QS(A,1,1)</a:t>
            </a:r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EDA800D0-4792-8C4E-A528-AB34504F5B57}"/>
              </a:ext>
            </a:extLst>
          </p:cNvPr>
          <p:cNvSpPr/>
          <p:nvPr/>
        </p:nvSpPr>
        <p:spPr>
          <a:xfrm rot="16200000">
            <a:off x="1721411" y="6096934"/>
            <a:ext cx="381000" cy="52905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Down Arrow 76">
            <a:extLst>
              <a:ext uri="{FF2B5EF4-FFF2-40B4-BE49-F238E27FC236}">
                <a16:creationId xmlns:a16="http://schemas.microsoft.com/office/drawing/2014/main" id="{3AAD3AAF-5F1A-614F-90B0-D21AB0A59A30}"/>
              </a:ext>
            </a:extLst>
          </p:cNvPr>
          <p:cNvSpPr/>
          <p:nvPr/>
        </p:nvSpPr>
        <p:spPr>
          <a:xfrm>
            <a:off x="6135469" y="1370101"/>
            <a:ext cx="301400" cy="347450"/>
          </a:xfrm>
          <a:prstGeom prst="downArrow">
            <a:avLst>
              <a:gd name="adj1" fmla="val 41688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Down Arrow 77">
            <a:extLst>
              <a:ext uri="{FF2B5EF4-FFF2-40B4-BE49-F238E27FC236}">
                <a16:creationId xmlns:a16="http://schemas.microsoft.com/office/drawing/2014/main" id="{45BA9E86-FE40-9647-A0E1-B1221459B539}"/>
              </a:ext>
            </a:extLst>
          </p:cNvPr>
          <p:cNvSpPr/>
          <p:nvPr/>
        </p:nvSpPr>
        <p:spPr>
          <a:xfrm rot="13567448">
            <a:off x="3556657" y="4460506"/>
            <a:ext cx="253981" cy="1354031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C5F394E-E4E0-A541-8547-C1696753AED0}"/>
              </a:ext>
            </a:extLst>
          </p:cNvPr>
          <p:cNvSpPr txBox="1"/>
          <p:nvPr/>
        </p:nvSpPr>
        <p:spPr>
          <a:xfrm>
            <a:off x="155691" y="1470966"/>
            <a:ext cx="4572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tx2"/>
                </a:solidFill>
              </a:rPr>
              <a:t>Quicksort(Array, start, end)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if(start &lt;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{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start,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+1,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859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207184E7-E9E4-2B41-97D5-0584F8F4F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 algorithms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ABCD17F9-1DCA-494D-B75F-F9E2AF097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Insertion, selection and bubble sort have quadratic worst-case performance</a:t>
            </a:r>
          </a:p>
          <a:p>
            <a:r>
              <a:rPr lang="en-US" altLang="en-US"/>
              <a:t>The faster comparison based algorithm ?</a:t>
            </a:r>
          </a:p>
          <a:p>
            <a:pPr>
              <a:buFontTx/>
              <a:buNone/>
            </a:pPr>
            <a:r>
              <a:rPr lang="en-US" altLang="en-US"/>
              <a:t>                O(nlogn)</a:t>
            </a:r>
          </a:p>
          <a:p>
            <a:endParaRPr lang="en-US" altLang="en-US"/>
          </a:p>
          <a:p>
            <a:r>
              <a:rPr lang="en-US" altLang="en-US"/>
              <a:t>Mergesort and Quicksort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 Pseudocode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AAB544-5A2A-F046-A297-73F475A360AA}"/>
              </a:ext>
            </a:extLst>
          </p:cNvPr>
          <p:cNvGrpSpPr/>
          <p:nvPr/>
        </p:nvGrpSpPr>
        <p:grpSpPr>
          <a:xfrm>
            <a:off x="1085297" y="1066800"/>
            <a:ext cx="7863213" cy="5685500"/>
            <a:chOff x="-3686994" y="1175597"/>
            <a:chExt cx="12169936" cy="5685500"/>
          </a:xfrm>
        </p:grpSpPr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DC3148FB-FBDF-6B4E-B437-35ACEF480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20</a:t>
              </a:r>
            </a:p>
          </p:txBody>
        </p:sp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5938318B-F69C-3D4F-BADA-5175AE148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C030E2FA-10F2-9F47-A39B-02B34D1A1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F53FD466-E8BF-CC48-AA75-09CB12B34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219" y="1903964"/>
              <a:ext cx="609600" cy="609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40</a:t>
              </a:r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6EB5559-4DE6-484C-BF9D-97BFFA50A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8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FCA47087-FEB4-A344-9440-7C2FD1F6D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7C2AD3EE-D7EF-7043-A13A-9011E5272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2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74" name="Rectangle 11">
              <a:extLst>
                <a:ext uri="{FF2B5EF4-FFF2-40B4-BE49-F238E27FC236}">
                  <a16:creationId xmlns:a16="http://schemas.microsoft.com/office/drawing/2014/main" id="{83E8A801-7EF9-094C-B437-339E27667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1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  <p:sp>
          <p:nvSpPr>
            <p:cNvPr id="75" name="Text Box 12">
              <a:extLst>
                <a:ext uri="{FF2B5EF4-FFF2-40B4-BE49-F238E27FC236}">
                  <a16:creationId xmlns:a16="http://schemas.microsoft.com/office/drawing/2014/main" id="{EC10A7FD-7E74-4B46-BC7C-C4A37431E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314" y="2512912"/>
              <a:ext cx="55653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[2][3] [4][5][6] [7]   </a:t>
              </a:r>
            </a:p>
          </p:txBody>
        </p:sp>
        <p:sp>
          <p:nvSpPr>
            <p:cNvPr id="79" name="AutoShape 21">
              <a:extLst>
                <a:ext uri="{FF2B5EF4-FFF2-40B4-BE49-F238E27FC236}">
                  <a16:creationId xmlns:a16="http://schemas.microsoft.com/office/drawing/2014/main" id="{D9994844-089F-3E41-B753-CC1CF39D3088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038965" y="833510"/>
              <a:ext cx="152401" cy="1836107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AutoShape 22">
              <a:extLst>
                <a:ext uri="{FF2B5EF4-FFF2-40B4-BE49-F238E27FC236}">
                  <a16:creationId xmlns:a16="http://schemas.microsoft.com/office/drawing/2014/main" id="{691C27D4-C0B4-314D-9859-421983ABDA81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747719" y="585452"/>
              <a:ext cx="152400" cy="2362200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21A0554-8DE9-1745-8998-3BC5D4A6BE31}"/>
                </a:ext>
              </a:extLst>
            </p:cNvPr>
            <p:cNvSpPr/>
            <p:nvPr/>
          </p:nvSpPr>
          <p:spPr>
            <a:xfrm>
              <a:off x="2723314" y="1175597"/>
              <a:ext cx="9925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&lt;= 40 </a:t>
              </a:r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DBDCE03-8082-8A40-8EF4-44D7B9BB5486}"/>
                </a:ext>
              </a:extLst>
            </p:cNvPr>
            <p:cNvSpPr/>
            <p:nvPr/>
          </p:nvSpPr>
          <p:spPr>
            <a:xfrm>
              <a:off x="5550021" y="1237617"/>
              <a:ext cx="8194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&gt; 40 </a:t>
              </a:r>
              <a:endParaRPr lang="en-US" dirty="0"/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2469851E-3EC0-864E-AFF1-C7BE9723DF03}"/>
                </a:ext>
              </a:extLst>
            </p:cNvPr>
            <p:cNvSpPr/>
            <p:nvPr/>
          </p:nvSpPr>
          <p:spPr>
            <a:xfrm rot="1816640">
              <a:off x="2592269" y="2975229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7CC22E42-C26F-8C41-8AC2-E11614775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1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C726689C-95CE-DF48-97E5-1C256138C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7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96A4F5-5741-B04E-8DC0-0F83E544A495}"/>
                </a:ext>
              </a:extLst>
            </p:cNvPr>
            <p:cNvSpPr/>
            <p:nvPr/>
          </p:nvSpPr>
          <p:spPr>
            <a:xfrm>
              <a:off x="1203177" y="4464893"/>
              <a:ext cx="23102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 </a:t>
              </a:r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F37647-2301-8F47-BB48-B1602B6079FF}"/>
                </a:ext>
              </a:extLst>
            </p:cNvPr>
            <p:cNvGrpSpPr/>
            <p:nvPr/>
          </p:nvGrpSpPr>
          <p:grpSpPr>
            <a:xfrm>
              <a:off x="5736005" y="3882772"/>
              <a:ext cx="2746937" cy="1078690"/>
              <a:chOff x="5572601" y="5640325"/>
              <a:chExt cx="2746937" cy="1078690"/>
            </a:xfrm>
          </p:grpSpPr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id="{EF07B061-31C3-0A40-A15D-86E3FEFB7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05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80</a:t>
                </a:r>
              </a:p>
            </p:txBody>
          </p:sp>
          <p:sp>
            <p:nvSpPr>
              <p:cNvPr id="48" name="Rectangle 9">
                <a:extLst>
                  <a:ext uri="{FF2B5EF4-FFF2-40B4-BE49-F238E27FC236}">
                    <a16:creationId xmlns:a16="http://schemas.microsoft.com/office/drawing/2014/main" id="{8FEFE8FF-967F-4B4A-8436-0E6BA959D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1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50</a:t>
                </a:r>
              </a:p>
            </p:txBody>
          </p:sp>
          <p:sp>
            <p:nvSpPr>
              <p:cNvPr id="49" name="Rectangle 10">
                <a:extLst>
                  <a:ext uri="{FF2B5EF4-FFF2-40B4-BE49-F238E27FC236}">
                    <a16:creationId xmlns:a16="http://schemas.microsoft.com/office/drawing/2014/main" id="{B9E9F339-AAA4-E247-8079-BD90E7CB6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7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70</a:t>
                </a:r>
              </a:p>
            </p:txBody>
          </p:sp>
          <p:sp>
            <p:nvSpPr>
              <p:cNvPr id="50" name="Rectangle 11">
                <a:extLst>
                  <a:ext uri="{FF2B5EF4-FFF2-40B4-BE49-F238E27FC236}">
                    <a16:creationId xmlns:a16="http://schemas.microsoft.com/office/drawing/2014/main" id="{C9A497CD-B93C-0349-AD4E-C6EAFAA9C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93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60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6CF194E-4C48-9842-AAF8-B44414D4C281}"/>
                  </a:ext>
                </a:extLst>
              </p:cNvPr>
              <p:cNvSpPr/>
              <p:nvPr/>
            </p:nvSpPr>
            <p:spPr>
              <a:xfrm>
                <a:off x="5572601" y="6257350"/>
                <a:ext cx="27469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[4] [5][6] [7]</a:t>
                </a:r>
                <a:endParaRPr lang="en-US" dirty="0"/>
              </a:p>
            </p:txBody>
          </p:sp>
        </p:grpSp>
        <p:sp>
          <p:nvSpPr>
            <p:cNvPr id="36" name="Rectangle 7">
              <a:extLst>
                <a:ext uri="{FF2B5EF4-FFF2-40B4-BE49-F238E27FC236}">
                  <a16:creationId xmlns:a16="http://schemas.microsoft.com/office/drawing/2014/main" id="{7A703251-8A44-114F-994D-C2DC33E16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366" y="3820133"/>
              <a:ext cx="609600" cy="66995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30</a:t>
              </a:r>
            </a:p>
          </p:txBody>
        </p:sp>
        <p:sp>
          <p:nvSpPr>
            <p:cNvPr id="43" name="Down Arrow 42">
              <a:extLst>
                <a:ext uri="{FF2B5EF4-FFF2-40B4-BE49-F238E27FC236}">
                  <a16:creationId xmlns:a16="http://schemas.microsoft.com/office/drawing/2014/main" id="{FC01F5F0-B92D-DE4C-B24B-80D73025A544}"/>
                </a:ext>
              </a:extLst>
            </p:cNvPr>
            <p:cNvSpPr/>
            <p:nvPr/>
          </p:nvSpPr>
          <p:spPr>
            <a:xfrm rot="1816640">
              <a:off x="1060617" y="4916877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3573170-2A10-7D46-B6D1-22A3EE041DCC}"/>
                </a:ext>
              </a:extLst>
            </p:cNvPr>
            <p:cNvGrpSpPr/>
            <p:nvPr/>
          </p:nvGrpSpPr>
          <p:grpSpPr>
            <a:xfrm>
              <a:off x="412108" y="5770552"/>
              <a:ext cx="1527647" cy="1087448"/>
              <a:chOff x="412108" y="5770552"/>
              <a:chExt cx="1527647" cy="1087448"/>
            </a:xfrm>
          </p:grpSpPr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7B04765B-A363-6F41-A11E-CDF23D317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08" y="5774590"/>
                <a:ext cx="609600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39" name="Rectangle 7">
                <a:extLst>
                  <a:ext uri="{FF2B5EF4-FFF2-40B4-BE49-F238E27FC236}">
                    <a16:creationId xmlns:a16="http://schemas.microsoft.com/office/drawing/2014/main" id="{1FA51C20-5953-3E45-9D91-BD86485DF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66" y="5770552"/>
                <a:ext cx="609600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2D0CFB-2B06-D543-B48D-9D11551E32DC}"/>
                  </a:ext>
                </a:extLst>
              </p:cNvPr>
              <p:cNvSpPr/>
              <p:nvPr/>
            </p:nvSpPr>
            <p:spPr>
              <a:xfrm>
                <a:off x="423383" y="6396335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DA8BFB78-4E11-7A4D-826B-93CB1B85353A}"/>
                </a:ext>
              </a:extLst>
            </p:cNvPr>
            <p:cNvSpPr/>
            <p:nvPr/>
          </p:nvSpPr>
          <p:spPr>
            <a:xfrm rot="5400000">
              <a:off x="-350548" y="5696117"/>
              <a:ext cx="381000" cy="818826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049DFC-37DB-D14A-90F1-D88097498256}"/>
                </a:ext>
              </a:extLst>
            </p:cNvPr>
            <p:cNvGrpSpPr/>
            <p:nvPr/>
          </p:nvGrpSpPr>
          <p:grpSpPr>
            <a:xfrm>
              <a:off x="-1930012" y="5724605"/>
              <a:ext cx="1541285" cy="1099763"/>
              <a:chOff x="-1930012" y="5724605"/>
              <a:chExt cx="1541285" cy="1099763"/>
            </a:xfrm>
          </p:grpSpPr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8D6E268C-D842-B345-A65B-36F006F4F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16028" y="5726378"/>
                <a:ext cx="609601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56" name="Rectangle 7">
                <a:extLst>
                  <a:ext uri="{FF2B5EF4-FFF2-40B4-BE49-F238E27FC236}">
                    <a16:creationId xmlns:a16="http://schemas.microsoft.com/office/drawing/2014/main" id="{30103A3F-7770-7B49-81AC-BDD180687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30012" y="5724605"/>
                <a:ext cx="609599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9448185-4E7C-FC42-8502-9F2DD9F0C4DF}"/>
                  </a:ext>
                </a:extLst>
              </p:cNvPr>
              <p:cNvSpPr/>
              <p:nvPr/>
            </p:nvSpPr>
            <p:spPr>
              <a:xfrm>
                <a:off x="-1905099" y="6362703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BFEA7DEF-8580-8B47-91F0-0119EDF4CFE3}"/>
                </a:ext>
              </a:extLst>
            </p:cNvPr>
            <p:cNvSpPr/>
            <p:nvPr/>
          </p:nvSpPr>
          <p:spPr>
            <a:xfrm rot="5400000">
              <a:off x="-2654343" y="5715950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B88206-3A59-1345-B055-35F1F6A0EF7D}"/>
                </a:ext>
              </a:extLst>
            </p:cNvPr>
            <p:cNvGrpSpPr/>
            <p:nvPr/>
          </p:nvGrpSpPr>
          <p:grpSpPr>
            <a:xfrm>
              <a:off x="-3686994" y="5773650"/>
              <a:ext cx="957669" cy="1087447"/>
              <a:chOff x="-3686994" y="5773650"/>
              <a:chExt cx="957669" cy="1087447"/>
            </a:xfrm>
          </p:grpSpPr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B980AA74-2C5B-3C41-AD7F-A80C40C29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587997" y="5773650"/>
                <a:ext cx="609599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571273-44C3-C548-830B-4D2EF1D643F2}"/>
                  </a:ext>
                </a:extLst>
              </p:cNvPr>
              <p:cNvSpPr/>
              <p:nvPr/>
            </p:nvSpPr>
            <p:spPr>
              <a:xfrm>
                <a:off x="-3686994" y="6399432"/>
                <a:ext cx="9576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dirty="0"/>
                  <a:t>[1] </a:t>
                </a:r>
                <a:endParaRPr lang="en-US" dirty="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93254E5-10D2-234B-9FAF-6E07776AD47D}"/>
              </a:ext>
            </a:extLst>
          </p:cNvPr>
          <p:cNvSpPr txBox="1"/>
          <p:nvPr/>
        </p:nvSpPr>
        <p:spPr>
          <a:xfrm>
            <a:off x="3486703" y="1452395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QS(A,0,7)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C00B90-143A-7346-9149-F24A15AF2100}"/>
              </a:ext>
            </a:extLst>
          </p:cNvPr>
          <p:cNvSpPr txBox="1"/>
          <p:nvPr/>
        </p:nvSpPr>
        <p:spPr>
          <a:xfrm>
            <a:off x="5427091" y="2911593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QS(A,0,2)</a:t>
            </a:r>
          </a:p>
        </p:txBody>
      </p:sp>
      <p:pic>
        <p:nvPicPr>
          <p:cNvPr id="13" name="Graphic 12" descr="Pause">
            <a:extLst>
              <a:ext uri="{FF2B5EF4-FFF2-40B4-BE49-F238E27FC236}">
                <a16:creationId xmlns:a16="http://schemas.microsoft.com/office/drawing/2014/main" id="{56AEA8C2-80EA-3F4A-A010-C2AF99E97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5205" y="1876818"/>
            <a:ext cx="416863" cy="41686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CD13D04-ECA0-2D4F-850E-850F03882A0E}"/>
              </a:ext>
            </a:extLst>
          </p:cNvPr>
          <p:cNvSpPr txBox="1"/>
          <p:nvPr/>
        </p:nvSpPr>
        <p:spPr>
          <a:xfrm>
            <a:off x="4452379" y="494129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4C9881-C555-A641-A28D-C08C247F0753}"/>
              </a:ext>
            </a:extLst>
          </p:cNvPr>
          <p:cNvSpPr txBox="1"/>
          <p:nvPr/>
        </p:nvSpPr>
        <p:spPr>
          <a:xfrm>
            <a:off x="2483619" y="4434685"/>
            <a:ext cx="149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QS(A,0,-1)</a:t>
            </a: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7B20BF0E-64F5-FB40-895F-05B5E9E0B78C}"/>
              </a:ext>
            </a:extLst>
          </p:cNvPr>
          <p:cNvSpPr/>
          <p:nvPr/>
        </p:nvSpPr>
        <p:spPr>
          <a:xfrm rot="10800000">
            <a:off x="2499661" y="4872993"/>
            <a:ext cx="381000" cy="52905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9A43D46B-FB09-4F4F-B99E-981893183C1F}"/>
              </a:ext>
            </a:extLst>
          </p:cNvPr>
          <p:cNvSpPr/>
          <p:nvPr/>
        </p:nvSpPr>
        <p:spPr>
          <a:xfrm>
            <a:off x="2208693" y="4949665"/>
            <a:ext cx="381000" cy="52905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C4DCC2-2B2C-C842-9B0B-58083068444A}"/>
              </a:ext>
            </a:extLst>
          </p:cNvPr>
          <p:cNvSpPr txBox="1"/>
          <p:nvPr/>
        </p:nvSpPr>
        <p:spPr>
          <a:xfrm>
            <a:off x="1033480" y="4899231"/>
            <a:ext cx="149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QS(A,1,1)</a:t>
            </a:r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EDA800D0-4792-8C4E-A528-AB34504F5B57}"/>
              </a:ext>
            </a:extLst>
          </p:cNvPr>
          <p:cNvSpPr/>
          <p:nvPr/>
        </p:nvSpPr>
        <p:spPr>
          <a:xfrm rot="16200000">
            <a:off x="1721411" y="6096934"/>
            <a:ext cx="381000" cy="52905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2" name="Graphic 61" descr="Play">
            <a:extLst>
              <a:ext uri="{FF2B5EF4-FFF2-40B4-BE49-F238E27FC236}">
                <a16:creationId xmlns:a16="http://schemas.microsoft.com/office/drawing/2014/main" id="{F3312B22-3192-5F42-9350-D9D08BE77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1222" y="3295509"/>
            <a:ext cx="400110" cy="400110"/>
          </a:xfrm>
          <a:prstGeom prst="rect">
            <a:avLst/>
          </a:prstGeom>
        </p:spPr>
      </p:pic>
      <p:sp>
        <p:nvSpPr>
          <p:cNvPr id="78" name="Down Arrow 77">
            <a:extLst>
              <a:ext uri="{FF2B5EF4-FFF2-40B4-BE49-F238E27FC236}">
                <a16:creationId xmlns:a16="http://schemas.microsoft.com/office/drawing/2014/main" id="{7E9FBCB2-1A49-A041-BBD8-46B947BA6C61}"/>
              </a:ext>
            </a:extLst>
          </p:cNvPr>
          <p:cNvSpPr/>
          <p:nvPr/>
        </p:nvSpPr>
        <p:spPr>
          <a:xfrm>
            <a:off x="6135469" y="1370101"/>
            <a:ext cx="301400" cy="347450"/>
          </a:xfrm>
          <a:prstGeom prst="downArrow">
            <a:avLst>
              <a:gd name="adj1" fmla="val 41688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Down Arrow 82">
            <a:extLst>
              <a:ext uri="{FF2B5EF4-FFF2-40B4-BE49-F238E27FC236}">
                <a16:creationId xmlns:a16="http://schemas.microsoft.com/office/drawing/2014/main" id="{DC14C32E-5E0D-B043-B80E-F489598E2F46}"/>
              </a:ext>
            </a:extLst>
          </p:cNvPr>
          <p:cNvSpPr/>
          <p:nvPr/>
        </p:nvSpPr>
        <p:spPr>
          <a:xfrm rot="13567448">
            <a:off x="3556657" y="4460506"/>
            <a:ext cx="253981" cy="1354031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84DDF97-351B-DC4B-A6A8-F064146AF285}"/>
              </a:ext>
            </a:extLst>
          </p:cNvPr>
          <p:cNvSpPr txBox="1"/>
          <p:nvPr/>
        </p:nvSpPr>
        <p:spPr>
          <a:xfrm>
            <a:off x="155691" y="1470966"/>
            <a:ext cx="4572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tx2"/>
                </a:solidFill>
              </a:rPr>
              <a:t>Quicksort(Array, start, end)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if(start &lt;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{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start,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+1,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1360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 Pseudocode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AAB544-5A2A-F046-A297-73F475A360AA}"/>
              </a:ext>
            </a:extLst>
          </p:cNvPr>
          <p:cNvGrpSpPr/>
          <p:nvPr/>
        </p:nvGrpSpPr>
        <p:grpSpPr>
          <a:xfrm>
            <a:off x="1085297" y="1066800"/>
            <a:ext cx="7863213" cy="5685500"/>
            <a:chOff x="-3686994" y="1175597"/>
            <a:chExt cx="12169936" cy="5685500"/>
          </a:xfrm>
        </p:grpSpPr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DC3148FB-FBDF-6B4E-B437-35ACEF480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20</a:t>
              </a:r>
            </a:p>
          </p:txBody>
        </p:sp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5938318B-F69C-3D4F-BADA-5175AE148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C030E2FA-10F2-9F47-A39B-02B34D1A1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F53FD466-E8BF-CC48-AA75-09CB12B34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219" y="1903964"/>
              <a:ext cx="609600" cy="609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40</a:t>
              </a:r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6EB5559-4DE6-484C-BF9D-97BFFA50A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8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FCA47087-FEB4-A344-9440-7C2FD1F6D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7C2AD3EE-D7EF-7043-A13A-9011E5272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2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74" name="Rectangle 11">
              <a:extLst>
                <a:ext uri="{FF2B5EF4-FFF2-40B4-BE49-F238E27FC236}">
                  <a16:creationId xmlns:a16="http://schemas.microsoft.com/office/drawing/2014/main" id="{83E8A801-7EF9-094C-B437-339E27667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1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  <p:sp>
          <p:nvSpPr>
            <p:cNvPr id="75" name="Text Box 12">
              <a:extLst>
                <a:ext uri="{FF2B5EF4-FFF2-40B4-BE49-F238E27FC236}">
                  <a16:creationId xmlns:a16="http://schemas.microsoft.com/office/drawing/2014/main" id="{EC10A7FD-7E74-4B46-BC7C-C4A37431E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314" y="2512912"/>
              <a:ext cx="55653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[2][3] [4][5][6] [7]   </a:t>
              </a:r>
            </a:p>
          </p:txBody>
        </p:sp>
        <p:sp>
          <p:nvSpPr>
            <p:cNvPr id="79" name="AutoShape 21">
              <a:extLst>
                <a:ext uri="{FF2B5EF4-FFF2-40B4-BE49-F238E27FC236}">
                  <a16:creationId xmlns:a16="http://schemas.microsoft.com/office/drawing/2014/main" id="{D9994844-089F-3E41-B753-CC1CF39D3088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038965" y="833510"/>
              <a:ext cx="152401" cy="1836107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AutoShape 22">
              <a:extLst>
                <a:ext uri="{FF2B5EF4-FFF2-40B4-BE49-F238E27FC236}">
                  <a16:creationId xmlns:a16="http://schemas.microsoft.com/office/drawing/2014/main" id="{691C27D4-C0B4-314D-9859-421983ABDA81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747719" y="585452"/>
              <a:ext cx="152400" cy="2362200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21A0554-8DE9-1745-8998-3BC5D4A6BE31}"/>
                </a:ext>
              </a:extLst>
            </p:cNvPr>
            <p:cNvSpPr/>
            <p:nvPr/>
          </p:nvSpPr>
          <p:spPr>
            <a:xfrm>
              <a:off x="2723314" y="1175597"/>
              <a:ext cx="9925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&lt;= 40 </a:t>
              </a:r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DBDCE03-8082-8A40-8EF4-44D7B9BB5486}"/>
                </a:ext>
              </a:extLst>
            </p:cNvPr>
            <p:cNvSpPr/>
            <p:nvPr/>
          </p:nvSpPr>
          <p:spPr>
            <a:xfrm>
              <a:off x="5550021" y="1237617"/>
              <a:ext cx="8194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&gt; 40 </a:t>
              </a:r>
              <a:endParaRPr lang="en-US" dirty="0"/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2469851E-3EC0-864E-AFF1-C7BE9723DF03}"/>
                </a:ext>
              </a:extLst>
            </p:cNvPr>
            <p:cNvSpPr/>
            <p:nvPr/>
          </p:nvSpPr>
          <p:spPr>
            <a:xfrm rot="1816640">
              <a:off x="2592269" y="2975229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7CC22E42-C26F-8C41-8AC2-E11614775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1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C726689C-95CE-DF48-97E5-1C256138C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7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96A4F5-5741-B04E-8DC0-0F83E544A495}"/>
                </a:ext>
              </a:extLst>
            </p:cNvPr>
            <p:cNvSpPr/>
            <p:nvPr/>
          </p:nvSpPr>
          <p:spPr>
            <a:xfrm>
              <a:off x="1203177" y="4464893"/>
              <a:ext cx="23102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 </a:t>
              </a:r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F37647-2301-8F47-BB48-B1602B6079FF}"/>
                </a:ext>
              </a:extLst>
            </p:cNvPr>
            <p:cNvGrpSpPr/>
            <p:nvPr/>
          </p:nvGrpSpPr>
          <p:grpSpPr>
            <a:xfrm>
              <a:off x="5736005" y="3882772"/>
              <a:ext cx="2746937" cy="1078690"/>
              <a:chOff x="5572601" y="5640325"/>
              <a:chExt cx="2746937" cy="1078690"/>
            </a:xfrm>
          </p:grpSpPr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id="{EF07B061-31C3-0A40-A15D-86E3FEFB7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05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80</a:t>
                </a:r>
              </a:p>
            </p:txBody>
          </p:sp>
          <p:sp>
            <p:nvSpPr>
              <p:cNvPr id="48" name="Rectangle 9">
                <a:extLst>
                  <a:ext uri="{FF2B5EF4-FFF2-40B4-BE49-F238E27FC236}">
                    <a16:creationId xmlns:a16="http://schemas.microsoft.com/office/drawing/2014/main" id="{8FEFE8FF-967F-4B4A-8436-0E6BA959D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1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50</a:t>
                </a:r>
              </a:p>
            </p:txBody>
          </p:sp>
          <p:sp>
            <p:nvSpPr>
              <p:cNvPr id="49" name="Rectangle 10">
                <a:extLst>
                  <a:ext uri="{FF2B5EF4-FFF2-40B4-BE49-F238E27FC236}">
                    <a16:creationId xmlns:a16="http://schemas.microsoft.com/office/drawing/2014/main" id="{B9E9F339-AAA4-E247-8079-BD90E7CB6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7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70</a:t>
                </a:r>
              </a:p>
            </p:txBody>
          </p:sp>
          <p:sp>
            <p:nvSpPr>
              <p:cNvPr id="50" name="Rectangle 11">
                <a:extLst>
                  <a:ext uri="{FF2B5EF4-FFF2-40B4-BE49-F238E27FC236}">
                    <a16:creationId xmlns:a16="http://schemas.microsoft.com/office/drawing/2014/main" id="{C9A497CD-B93C-0349-AD4E-C6EAFAA9C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93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60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6CF194E-4C48-9842-AAF8-B44414D4C281}"/>
                  </a:ext>
                </a:extLst>
              </p:cNvPr>
              <p:cNvSpPr/>
              <p:nvPr/>
            </p:nvSpPr>
            <p:spPr>
              <a:xfrm>
                <a:off x="5572601" y="6257350"/>
                <a:ext cx="27469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[4] [5][6] [7]</a:t>
                </a:r>
                <a:endParaRPr lang="en-US" dirty="0"/>
              </a:p>
            </p:txBody>
          </p:sp>
        </p:grpSp>
        <p:sp>
          <p:nvSpPr>
            <p:cNvPr id="36" name="Rectangle 7">
              <a:extLst>
                <a:ext uri="{FF2B5EF4-FFF2-40B4-BE49-F238E27FC236}">
                  <a16:creationId xmlns:a16="http://schemas.microsoft.com/office/drawing/2014/main" id="{7A703251-8A44-114F-994D-C2DC33E16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366" y="3820133"/>
              <a:ext cx="609600" cy="66995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30</a:t>
              </a:r>
            </a:p>
          </p:txBody>
        </p:sp>
        <p:sp>
          <p:nvSpPr>
            <p:cNvPr id="43" name="Down Arrow 42">
              <a:extLst>
                <a:ext uri="{FF2B5EF4-FFF2-40B4-BE49-F238E27FC236}">
                  <a16:creationId xmlns:a16="http://schemas.microsoft.com/office/drawing/2014/main" id="{FC01F5F0-B92D-DE4C-B24B-80D73025A544}"/>
                </a:ext>
              </a:extLst>
            </p:cNvPr>
            <p:cNvSpPr/>
            <p:nvPr/>
          </p:nvSpPr>
          <p:spPr>
            <a:xfrm rot="1816640">
              <a:off x="1060617" y="4916877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3573170-2A10-7D46-B6D1-22A3EE041DCC}"/>
                </a:ext>
              </a:extLst>
            </p:cNvPr>
            <p:cNvGrpSpPr/>
            <p:nvPr/>
          </p:nvGrpSpPr>
          <p:grpSpPr>
            <a:xfrm>
              <a:off x="412108" y="5770552"/>
              <a:ext cx="1527647" cy="1087448"/>
              <a:chOff x="412108" y="5770552"/>
              <a:chExt cx="1527647" cy="1087448"/>
            </a:xfrm>
          </p:grpSpPr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7B04765B-A363-6F41-A11E-CDF23D317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08" y="5774590"/>
                <a:ext cx="609600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39" name="Rectangle 7">
                <a:extLst>
                  <a:ext uri="{FF2B5EF4-FFF2-40B4-BE49-F238E27FC236}">
                    <a16:creationId xmlns:a16="http://schemas.microsoft.com/office/drawing/2014/main" id="{1FA51C20-5953-3E45-9D91-BD86485DF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66" y="5770552"/>
                <a:ext cx="609600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2D0CFB-2B06-D543-B48D-9D11551E32DC}"/>
                  </a:ext>
                </a:extLst>
              </p:cNvPr>
              <p:cNvSpPr/>
              <p:nvPr/>
            </p:nvSpPr>
            <p:spPr>
              <a:xfrm>
                <a:off x="423383" y="6396335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DA8BFB78-4E11-7A4D-826B-93CB1B85353A}"/>
                </a:ext>
              </a:extLst>
            </p:cNvPr>
            <p:cNvSpPr/>
            <p:nvPr/>
          </p:nvSpPr>
          <p:spPr>
            <a:xfrm rot="5400000">
              <a:off x="-350548" y="5696117"/>
              <a:ext cx="381000" cy="818826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049DFC-37DB-D14A-90F1-D88097498256}"/>
                </a:ext>
              </a:extLst>
            </p:cNvPr>
            <p:cNvGrpSpPr/>
            <p:nvPr/>
          </p:nvGrpSpPr>
          <p:grpSpPr>
            <a:xfrm>
              <a:off x="-1930012" y="5724605"/>
              <a:ext cx="1541285" cy="1099763"/>
              <a:chOff x="-1930012" y="5724605"/>
              <a:chExt cx="1541285" cy="1099763"/>
            </a:xfrm>
          </p:grpSpPr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8D6E268C-D842-B345-A65B-36F006F4F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16028" y="5726378"/>
                <a:ext cx="609601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56" name="Rectangle 7">
                <a:extLst>
                  <a:ext uri="{FF2B5EF4-FFF2-40B4-BE49-F238E27FC236}">
                    <a16:creationId xmlns:a16="http://schemas.microsoft.com/office/drawing/2014/main" id="{30103A3F-7770-7B49-81AC-BDD180687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30012" y="5724605"/>
                <a:ext cx="609599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9448185-4E7C-FC42-8502-9F2DD9F0C4DF}"/>
                  </a:ext>
                </a:extLst>
              </p:cNvPr>
              <p:cNvSpPr/>
              <p:nvPr/>
            </p:nvSpPr>
            <p:spPr>
              <a:xfrm>
                <a:off x="-1905099" y="6362703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BFEA7DEF-8580-8B47-91F0-0119EDF4CFE3}"/>
                </a:ext>
              </a:extLst>
            </p:cNvPr>
            <p:cNvSpPr/>
            <p:nvPr/>
          </p:nvSpPr>
          <p:spPr>
            <a:xfrm rot="5400000">
              <a:off x="-2654343" y="5715950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B88206-3A59-1345-B055-35F1F6A0EF7D}"/>
                </a:ext>
              </a:extLst>
            </p:cNvPr>
            <p:cNvGrpSpPr/>
            <p:nvPr/>
          </p:nvGrpSpPr>
          <p:grpSpPr>
            <a:xfrm>
              <a:off x="-3686994" y="5773650"/>
              <a:ext cx="957669" cy="1087447"/>
              <a:chOff x="-3686994" y="5773650"/>
              <a:chExt cx="957669" cy="1087447"/>
            </a:xfrm>
          </p:grpSpPr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B980AA74-2C5B-3C41-AD7F-A80C40C29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587997" y="5773650"/>
                <a:ext cx="609599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571273-44C3-C548-830B-4D2EF1D643F2}"/>
                  </a:ext>
                </a:extLst>
              </p:cNvPr>
              <p:cNvSpPr/>
              <p:nvPr/>
            </p:nvSpPr>
            <p:spPr>
              <a:xfrm>
                <a:off x="-3686994" y="6399432"/>
                <a:ext cx="9576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dirty="0"/>
                  <a:t>[1] </a:t>
                </a:r>
                <a:endParaRPr lang="en-US" dirty="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93254E5-10D2-234B-9FAF-6E07776AD47D}"/>
              </a:ext>
            </a:extLst>
          </p:cNvPr>
          <p:cNvSpPr txBox="1"/>
          <p:nvPr/>
        </p:nvSpPr>
        <p:spPr>
          <a:xfrm>
            <a:off x="3486703" y="1452395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QS(A,0,7)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C00B90-143A-7346-9149-F24A15AF2100}"/>
              </a:ext>
            </a:extLst>
          </p:cNvPr>
          <p:cNvSpPr txBox="1"/>
          <p:nvPr/>
        </p:nvSpPr>
        <p:spPr>
          <a:xfrm>
            <a:off x="5427091" y="2911593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QS(A,0,2)</a:t>
            </a:r>
          </a:p>
        </p:txBody>
      </p:sp>
      <p:pic>
        <p:nvPicPr>
          <p:cNvPr id="13" name="Graphic 12" descr="Pause">
            <a:extLst>
              <a:ext uri="{FF2B5EF4-FFF2-40B4-BE49-F238E27FC236}">
                <a16:creationId xmlns:a16="http://schemas.microsoft.com/office/drawing/2014/main" id="{56AEA8C2-80EA-3F4A-A010-C2AF99E97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5205" y="1876818"/>
            <a:ext cx="416863" cy="41686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CD13D04-ECA0-2D4F-850E-850F03882A0E}"/>
              </a:ext>
            </a:extLst>
          </p:cNvPr>
          <p:cNvSpPr txBox="1"/>
          <p:nvPr/>
        </p:nvSpPr>
        <p:spPr>
          <a:xfrm>
            <a:off x="4452379" y="494129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4C9881-C555-A641-A28D-C08C247F0753}"/>
              </a:ext>
            </a:extLst>
          </p:cNvPr>
          <p:cNvSpPr txBox="1"/>
          <p:nvPr/>
        </p:nvSpPr>
        <p:spPr>
          <a:xfrm>
            <a:off x="2483619" y="4434685"/>
            <a:ext cx="149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QS(A,0,-1)</a:t>
            </a: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7B20BF0E-64F5-FB40-895F-05B5E9E0B78C}"/>
              </a:ext>
            </a:extLst>
          </p:cNvPr>
          <p:cNvSpPr/>
          <p:nvPr/>
        </p:nvSpPr>
        <p:spPr>
          <a:xfrm rot="10800000">
            <a:off x="2499661" y="4872993"/>
            <a:ext cx="381000" cy="52905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9A43D46B-FB09-4F4F-B99E-981893183C1F}"/>
              </a:ext>
            </a:extLst>
          </p:cNvPr>
          <p:cNvSpPr/>
          <p:nvPr/>
        </p:nvSpPr>
        <p:spPr>
          <a:xfrm>
            <a:off x="2208693" y="4949665"/>
            <a:ext cx="381000" cy="52905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C4DCC2-2B2C-C842-9B0B-58083068444A}"/>
              </a:ext>
            </a:extLst>
          </p:cNvPr>
          <p:cNvSpPr txBox="1"/>
          <p:nvPr/>
        </p:nvSpPr>
        <p:spPr>
          <a:xfrm>
            <a:off x="1033480" y="4899231"/>
            <a:ext cx="149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QS(A,1,1)</a:t>
            </a:r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EDA800D0-4792-8C4E-A528-AB34504F5B57}"/>
              </a:ext>
            </a:extLst>
          </p:cNvPr>
          <p:cNvSpPr/>
          <p:nvPr/>
        </p:nvSpPr>
        <p:spPr>
          <a:xfrm rot="16200000">
            <a:off x="1721411" y="6096934"/>
            <a:ext cx="381000" cy="52905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F8818C-9499-6148-9A8E-20515D4BA851}"/>
              </a:ext>
            </a:extLst>
          </p:cNvPr>
          <p:cNvSpPr txBox="1"/>
          <p:nvPr/>
        </p:nvSpPr>
        <p:spPr>
          <a:xfrm>
            <a:off x="5888404" y="4133233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QS(A,3,2)</a:t>
            </a:r>
          </a:p>
        </p:txBody>
      </p:sp>
      <p:sp>
        <p:nvSpPr>
          <p:cNvPr id="77" name="Down Arrow 76">
            <a:extLst>
              <a:ext uri="{FF2B5EF4-FFF2-40B4-BE49-F238E27FC236}">
                <a16:creationId xmlns:a16="http://schemas.microsoft.com/office/drawing/2014/main" id="{37C4675E-0B63-9345-A07C-6FFBF52C6E8C}"/>
              </a:ext>
            </a:extLst>
          </p:cNvPr>
          <p:cNvSpPr/>
          <p:nvPr/>
        </p:nvSpPr>
        <p:spPr>
          <a:xfrm rot="19976606">
            <a:off x="5720530" y="4498945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6" name="Graphic 75" descr="Play">
            <a:extLst>
              <a:ext uri="{FF2B5EF4-FFF2-40B4-BE49-F238E27FC236}">
                <a16:creationId xmlns:a16="http://schemas.microsoft.com/office/drawing/2014/main" id="{26FED9FD-5413-9D41-A267-8F74BB917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4164" y="4487764"/>
            <a:ext cx="400110" cy="400110"/>
          </a:xfrm>
          <a:prstGeom prst="rect">
            <a:avLst/>
          </a:prstGeom>
        </p:spPr>
      </p:pic>
      <p:pic>
        <p:nvPicPr>
          <p:cNvPr id="78" name="Graphic 77" descr="Pause">
            <a:extLst>
              <a:ext uri="{FF2B5EF4-FFF2-40B4-BE49-F238E27FC236}">
                <a16:creationId xmlns:a16="http://schemas.microsoft.com/office/drawing/2014/main" id="{A695DBE0-90C8-7D42-BEE8-A5B7D05F2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6527" y="3306661"/>
            <a:ext cx="416863" cy="416863"/>
          </a:xfrm>
          <a:prstGeom prst="rect">
            <a:avLst/>
          </a:prstGeom>
        </p:spPr>
      </p:pic>
      <p:sp>
        <p:nvSpPr>
          <p:cNvPr id="83" name="Down Arrow 82">
            <a:extLst>
              <a:ext uri="{FF2B5EF4-FFF2-40B4-BE49-F238E27FC236}">
                <a16:creationId xmlns:a16="http://schemas.microsoft.com/office/drawing/2014/main" id="{8F997BB6-8CDF-004A-A0F0-080C90660D3A}"/>
              </a:ext>
            </a:extLst>
          </p:cNvPr>
          <p:cNvSpPr/>
          <p:nvPr/>
        </p:nvSpPr>
        <p:spPr>
          <a:xfrm rot="9110012">
            <a:off x="5898515" y="4313766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397B97DA-E4E2-7642-AB38-0763A4A57B6E}"/>
              </a:ext>
            </a:extLst>
          </p:cNvPr>
          <p:cNvSpPr/>
          <p:nvPr/>
        </p:nvSpPr>
        <p:spPr>
          <a:xfrm>
            <a:off x="6135469" y="1370101"/>
            <a:ext cx="301400" cy="347450"/>
          </a:xfrm>
          <a:prstGeom prst="downArrow">
            <a:avLst>
              <a:gd name="adj1" fmla="val 41688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A6F6A52B-05CB-D540-98BF-4BF8FC0A8FF4}"/>
              </a:ext>
            </a:extLst>
          </p:cNvPr>
          <p:cNvSpPr/>
          <p:nvPr/>
        </p:nvSpPr>
        <p:spPr>
          <a:xfrm rot="13567448">
            <a:off x="3556657" y="4460506"/>
            <a:ext cx="253981" cy="1354031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2E6D12D-CF4C-0142-A634-D27F4E13FE1A}"/>
              </a:ext>
            </a:extLst>
          </p:cNvPr>
          <p:cNvSpPr txBox="1"/>
          <p:nvPr/>
        </p:nvSpPr>
        <p:spPr>
          <a:xfrm>
            <a:off x="155691" y="1470966"/>
            <a:ext cx="4572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tx2"/>
                </a:solidFill>
              </a:rPr>
              <a:t>Quicksort(Array, start, end)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if(start &lt;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{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start,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+1,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604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 Pseudocode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AAB544-5A2A-F046-A297-73F475A360AA}"/>
              </a:ext>
            </a:extLst>
          </p:cNvPr>
          <p:cNvGrpSpPr/>
          <p:nvPr/>
        </p:nvGrpSpPr>
        <p:grpSpPr>
          <a:xfrm>
            <a:off x="1085297" y="1066800"/>
            <a:ext cx="7863213" cy="5685500"/>
            <a:chOff x="-3686994" y="1175597"/>
            <a:chExt cx="12169936" cy="5685500"/>
          </a:xfrm>
        </p:grpSpPr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DC3148FB-FBDF-6B4E-B437-35ACEF480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20</a:t>
              </a:r>
            </a:p>
          </p:txBody>
        </p:sp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5938318B-F69C-3D4F-BADA-5175AE148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C030E2FA-10F2-9F47-A39B-02B34D1A1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F53FD466-E8BF-CC48-AA75-09CB12B34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219" y="1903964"/>
              <a:ext cx="609600" cy="609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40</a:t>
              </a:r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6EB5559-4DE6-484C-BF9D-97BFFA50A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8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FCA47087-FEB4-A344-9440-7C2FD1F6D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7C2AD3EE-D7EF-7043-A13A-9011E5272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2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74" name="Rectangle 11">
              <a:extLst>
                <a:ext uri="{FF2B5EF4-FFF2-40B4-BE49-F238E27FC236}">
                  <a16:creationId xmlns:a16="http://schemas.microsoft.com/office/drawing/2014/main" id="{83E8A801-7EF9-094C-B437-339E27667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1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  <p:sp>
          <p:nvSpPr>
            <p:cNvPr id="75" name="Text Box 12">
              <a:extLst>
                <a:ext uri="{FF2B5EF4-FFF2-40B4-BE49-F238E27FC236}">
                  <a16:creationId xmlns:a16="http://schemas.microsoft.com/office/drawing/2014/main" id="{EC10A7FD-7E74-4B46-BC7C-C4A37431E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314" y="2512912"/>
              <a:ext cx="55653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[2][3] [4][5][6] [7]   </a:t>
              </a:r>
            </a:p>
          </p:txBody>
        </p:sp>
        <p:sp>
          <p:nvSpPr>
            <p:cNvPr id="79" name="AutoShape 21">
              <a:extLst>
                <a:ext uri="{FF2B5EF4-FFF2-40B4-BE49-F238E27FC236}">
                  <a16:creationId xmlns:a16="http://schemas.microsoft.com/office/drawing/2014/main" id="{D9994844-089F-3E41-B753-CC1CF39D3088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038965" y="833510"/>
              <a:ext cx="152401" cy="1836107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AutoShape 22">
              <a:extLst>
                <a:ext uri="{FF2B5EF4-FFF2-40B4-BE49-F238E27FC236}">
                  <a16:creationId xmlns:a16="http://schemas.microsoft.com/office/drawing/2014/main" id="{691C27D4-C0B4-314D-9859-421983ABDA81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747719" y="585452"/>
              <a:ext cx="152400" cy="2362200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21A0554-8DE9-1745-8998-3BC5D4A6BE31}"/>
                </a:ext>
              </a:extLst>
            </p:cNvPr>
            <p:cNvSpPr/>
            <p:nvPr/>
          </p:nvSpPr>
          <p:spPr>
            <a:xfrm>
              <a:off x="2723314" y="1175597"/>
              <a:ext cx="9925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&lt;= 40 </a:t>
              </a:r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DBDCE03-8082-8A40-8EF4-44D7B9BB5486}"/>
                </a:ext>
              </a:extLst>
            </p:cNvPr>
            <p:cNvSpPr/>
            <p:nvPr/>
          </p:nvSpPr>
          <p:spPr>
            <a:xfrm>
              <a:off x="5550021" y="1237617"/>
              <a:ext cx="8194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&gt; 40 </a:t>
              </a:r>
              <a:endParaRPr lang="en-US" dirty="0"/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2469851E-3EC0-864E-AFF1-C7BE9723DF03}"/>
                </a:ext>
              </a:extLst>
            </p:cNvPr>
            <p:cNvSpPr/>
            <p:nvPr/>
          </p:nvSpPr>
          <p:spPr>
            <a:xfrm rot="1816640">
              <a:off x="2592269" y="2975229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7CC22E42-C26F-8C41-8AC2-E11614775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1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C726689C-95CE-DF48-97E5-1C256138C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7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96A4F5-5741-B04E-8DC0-0F83E544A495}"/>
                </a:ext>
              </a:extLst>
            </p:cNvPr>
            <p:cNvSpPr/>
            <p:nvPr/>
          </p:nvSpPr>
          <p:spPr>
            <a:xfrm>
              <a:off x="1203177" y="4464893"/>
              <a:ext cx="23102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 </a:t>
              </a:r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F37647-2301-8F47-BB48-B1602B6079FF}"/>
                </a:ext>
              </a:extLst>
            </p:cNvPr>
            <p:cNvGrpSpPr/>
            <p:nvPr/>
          </p:nvGrpSpPr>
          <p:grpSpPr>
            <a:xfrm>
              <a:off x="5736005" y="3882772"/>
              <a:ext cx="2746937" cy="1078690"/>
              <a:chOff x="5572601" y="5640325"/>
              <a:chExt cx="2746937" cy="1078690"/>
            </a:xfrm>
          </p:grpSpPr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id="{EF07B061-31C3-0A40-A15D-86E3FEFB7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05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80</a:t>
                </a:r>
              </a:p>
            </p:txBody>
          </p:sp>
          <p:sp>
            <p:nvSpPr>
              <p:cNvPr id="48" name="Rectangle 9">
                <a:extLst>
                  <a:ext uri="{FF2B5EF4-FFF2-40B4-BE49-F238E27FC236}">
                    <a16:creationId xmlns:a16="http://schemas.microsoft.com/office/drawing/2014/main" id="{8FEFE8FF-967F-4B4A-8436-0E6BA959D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1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50</a:t>
                </a:r>
              </a:p>
            </p:txBody>
          </p:sp>
          <p:sp>
            <p:nvSpPr>
              <p:cNvPr id="49" name="Rectangle 10">
                <a:extLst>
                  <a:ext uri="{FF2B5EF4-FFF2-40B4-BE49-F238E27FC236}">
                    <a16:creationId xmlns:a16="http://schemas.microsoft.com/office/drawing/2014/main" id="{B9E9F339-AAA4-E247-8079-BD90E7CB6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7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70</a:t>
                </a:r>
              </a:p>
            </p:txBody>
          </p:sp>
          <p:sp>
            <p:nvSpPr>
              <p:cNvPr id="50" name="Rectangle 11">
                <a:extLst>
                  <a:ext uri="{FF2B5EF4-FFF2-40B4-BE49-F238E27FC236}">
                    <a16:creationId xmlns:a16="http://schemas.microsoft.com/office/drawing/2014/main" id="{C9A497CD-B93C-0349-AD4E-C6EAFAA9C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93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60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6CF194E-4C48-9842-AAF8-B44414D4C281}"/>
                  </a:ext>
                </a:extLst>
              </p:cNvPr>
              <p:cNvSpPr/>
              <p:nvPr/>
            </p:nvSpPr>
            <p:spPr>
              <a:xfrm>
                <a:off x="5572601" y="6257350"/>
                <a:ext cx="27469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[4] [5][6] [7]</a:t>
                </a:r>
                <a:endParaRPr lang="en-US" dirty="0"/>
              </a:p>
            </p:txBody>
          </p:sp>
        </p:grpSp>
        <p:sp>
          <p:nvSpPr>
            <p:cNvPr id="36" name="Rectangle 7">
              <a:extLst>
                <a:ext uri="{FF2B5EF4-FFF2-40B4-BE49-F238E27FC236}">
                  <a16:creationId xmlns:a16="http://schemas.microsoft.com/office/drawing/2014/main" id="{7A703251-8A44-114F-994D-C2DC33E16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366" y="3820133"/>
              <a:ext cx="609600" cy="66995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30</a:t>
              </a:r>
            </a:p>
          </p:txBody>
        </p:sp>
        <p:sp>
          <p:nvSpPr>
            <p:cNvPr id="43" name="Down Arrow 42">
              <a:extLst>
                <a:ext uri="{FF2B5EF4-FFF2-40B4-BE49-F238E27FC236}">
                  <a16:creationId xmlns:a16="http://schemas.microsoft.com/office/drawing/2014/main" id="{FC01F5F0-B92D-DE4C-B24B-80D73025A544}"/>
                </a:ext>
              </a:extLst>
            </p:cNvPr>
            <p:cNvSpPr/>
            <p:nvPr/>
          </p:nvSpPr>
          <p:spPr>
            <a:xfrm rot="1816640">
              <a:off x="1060617" y="4916877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3573170-2A10-7D46-B6D1-22A3EE041DCC}"/>
                </a:ext>
              </a:extLst>
            </p:cNvPr>
            <p:cNvGrpSpPr/>
            <p:nvPr/>
          </p:nvGrpSpPr>
          <p:grpSpPr>
            <a:xfrm>
              <a:off x="412108" y="5770552"/>
              <a:ext cx="1527647" cy="1087448"/>
              <a:chOff x="412108" y="5770552"/>
              <a:chExt cx="1527647" cy="1087448"/>
            </a:xfrm>
          </p:grpSpPr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7B04765B-A363-6F41-A11E-CDF23D317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08" y="5774590"/>
                <a:ext cx="609600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39" name="Rectangle 7">
                <a:extLst>
                  <a:ext uri="{FF2B5EF4-FFF2-40B4-BE49-F238E27FC236}">
                    <a16:creationId xmlns:a16="http://schemas.microsoft.com/office/drawing/2014/main" id="{1FA51C20-5953-3E45-9D91-BD86485DF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66" y="5770552"/>
                <a:ext cx="609600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2D0CFB-2B06-D543-B48D-9D11551E32DC}"/>
                  </a:ext>
                </a:extLst>
              </p:cNvPr>
              <p:cNvSpPr/>
              <p:nvPr/>
            </p:nvSpPr>
            <p:spPr>
              <a:xfrm>
                <a:off x="423383" y="6396335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DA8BFB78-4E11-7A4D-826B-93CB1B85353A}"/>
                </a:ext>
              </a:extLst>
            </p:cNvPr>
            <p:cNvSpPr/>
            <p:nvPr/>
          </p:nvSpPr>
          <p:spPr>
            <a:xfrm rot="5400000">
              <a:off x="-350548" y="5696117"/>
              <a:ext cx="381000" cy="818826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049DFC-37DB-D14A-90F1-D88097498256}"/>
                </a:ext>
              </a:extLst>
            </p:cNvPr>
            <p:cNvGrpSpPr/>
            <p:nvPr/>
          </p:nvGrpSpPr>
          <p:grpSpPr>
            <a:xfrm>
              <a:off x="-1930012" y="5724605"/>
              <a:ext cx="1541285" cy="1099763"/>
              <a:chOff x="-1930012" y="5724605"/>
              <a:chExt cx="1541285" cy="1099763"/>
            </a:xfrm>
          </p:grpSpPr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8D6E268C-D842-B345-A65B-36F006F4F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16028" y="5726378"/>
                <a:ext cx="609601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56" name="Rectangle 7">
                <a:extLst>
                  <a:ext uri="{FF2B5EF4-FFF2-40B4-BE49-F238E27FC236}">
                    <a16:creationId xmlns:a16="http://schemas.microsoft.com/office/drawing/2014/main" id="{30103A3F-7770-7B49-81AC-BDD180687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30012" y="5724605"/>
                <a:ext cx="609599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9448185-4E7C-FC42-8502-9F2DD9F0C4DF}"/>
                  </a:ext>
                </a:extLst>
              </p:cNvPr>
              <p:cNvSpPr/>
              <p:nvPr/>
            </p:nvSpPr>
            <p:spPr>
              <a:xfrm>
                <a:off x="-1905099" y="6362703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BFEA7DEF-8580-8B47-91F0-0119EDF4CFE3}"/>
                </a:ext>
              </a:extLst>
            </p:cNvPr>
            <p:cNvSpPr/>
            <p:nvPr/>
          </p:nvSpPr>
          <p:spPr>
            <a:xfrm rot="5400000">
              <a:off x="-2654343" y="5715950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B88206-3A59-1345-B055-35F1F6A0EF7D}"/>
                </a:ext>
              </a:extLst>
            </p:cNvPr>
            <p:cNvGrpSpPr/>
            <p:nvPr/>
          </p:nvGrpSpPr>
          <p:grpSpPr>
            <a:xfrm>
              <a:off x="-3686994" y="5773650"/>
              <a:ext cx="957669" cy="1087447"/>
              <a:chOff x="-3686994" y="5773650"/>
              <a:chExt cx="957669" cy="1087447"/>
            </a:xfrm>
          </p:grpSpPr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B980AA74-2C5B-3C41-AD7F-A80C40C29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587997" y="5773650"/>
                <a:ext cx="609599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571273-44C3-C548-830B-4D2EF1D643F2}"/>
                  </a:ext>
                </a:extLst>
              </p:cNvPr>
              <p:cNvSpPr/>
              <p:nvPr/>
            </p:nvSpPr>
            <p:spPr>
              <a:xfrm>
                <a:off x="-3686994" y="6399432"/>
                <a:ext cx="9576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dirty="0"/>
                  <a:t>[1] </a:t>
                </a:r>
                <a:endParaRPr lang="en-US" dirty="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93254E5-10D2-234B-9FAF-6E07776AD47D}"/>
              </a:ext>
            </a:extLst>
          </p:cNvPr>
          <p:cNvSpPr txBox="1"/>
          <p:nvPr/>
        </p:nvSpPr>
        <p:spPr>
          <a:xfrm>
            <a:off x="3486703" y="1452395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QS(A,0,7)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C00B90-143A-7346-9149-F24A15AF2100}"/>
              </a:ext>
            </a:extLst>
          </p:cNvPr>
          <p:cNvSpPr txBox="1"/>
          <p:nvPr/>
        </p:nvSpPr>
        <p:spPr>
          <a:xfrm>
            <a:off x="5427091" y="2911593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QS(A,0,2)</a:t>
            </a:r>
          </a:p>
        </p:txBody>
      </p:sp>
      <p:pic>
        <p:nvPicPr>
          <p:cNvPr id="13" name="Graphic 12" descr="Pause">
            <a:extLst>
              <a:ext uri="{FF2B5EF4-FFF2-40B4-BE49-F238E27FC236}">
                <a16:creationId xmlns:a16="http://schemas.microsoft.com/office/drawing/2014/main" id="{56AEA8C2-80EA-3F4A-A010-C2AF99E97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5205" y="1876818"/>
            <a:ext cx="416863" cy="41686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CD13D04-ECA0-2D4F-850E-850F03882A0E}"/>
              </a:ext>
            </a:extLst>
          </p:cNvPr>
          <p:cNvSpPr txBox="1"/>
          <p:nvPr/>
        </p:nvSpPr>
        <p:spPr>
          <a:xfrm>
            <a:off x="4452379" y="494129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4C9881-C555-A641-A28D-C08C247F0753}"/>
              </a:ext>
            </a:extLst>
          </p:cNvPr>
          <p:cNvSpPr txBox="1"/>
          <p:nvPr/>
        </p:nvSpPr>
        <p:spPr>
          <a:xfrm>
            <a:off x="2483619" y="4434685"/>
            <a:ext cx="149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QS(A,0,-1)</a:t>
            </a: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7B20BF0E-64F5-FB40-895F-05B5E9E0B78C}"/>
              </a:ext>
            </a:extLst>
          </p:cNvPr>
          <p:cNvSpPr/>
          <p:nvPr/>
        </p:nvSpPr>
        <p:spPr>
          <a:xfrm rot="10800000">
            <a:off x="2499661" y="4872993"/>
            <a:ext cx="381000" cy="52905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9A43D46B-FB09-4F4F-B99E-981893183C1F}"/>
              </a:ext>
            </a:extLst>
          </p:cNvPr>
          <p:cNvSpPr/>
          <p:nvPr/>
        </p:nvSpPr>
        <p:spPr>
          <a:xfrm>
            <a:off x="2208693" y="4949665"/>
            <a:ext cx="381000" cy="52905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C4DCC2-2B2C-C842-9B0B-58083068444A}"/>
              </a:ext>
            </a:extLst>
          </p:cNvPr>
          <p:cNvSpPr txBox="1"/>
          <p:nvPr/>
        </p:nvSpPr>
        <p:spPr>
          <a:xfrm>
            <a:off x="1033480" y="4899231"/>
            <a:ext cx="149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QS(A,1,1)</a:t>
            </a:r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EDA800D0-4792-8C4E-A528-AB34504F5B57}"/>
              </a:ext>
            </a:extLst>
          </p:cNvPr>
          <p:cNvSpPr/>
          <p:nvPr/>
        </p:nvSpPr>
        <p:spPr>
          <a:xfrm rot="16200000">
            <a:off x="1721411" y="6096934"/>
            <a:ext cx="381000" cy="52905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F8818C-9499-6148-9A8E-20515D4BA851}"/>
              </a:ext>
            </a:extLst>
          </p:cNvPr>
          <p:cNvSpPr txBox="1"/>
          <p:nvPr/>
        </p:nvSpPr>
        <p:spPr>
          <a:xfrm>
            <a:off x="5888404" y="4133233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QS(A,3,2)</a:t>
            </a:r>
          </a:p>
        </p:txBody>
      </p:sp>
      <p:sp>
        <p:nvSpPr>
          <p:cNvPr id="77" name="Down Arrow 76">
            <a:extLst>
              <a:ext uri="{FF2B5EF4-FFF2-40B4-BE49-F238E27FC236}">
                <a16:creationId xmlns:a16="http://schemas.microsoft.com/office/drawing/2014/main" id="{37C4675E-0B63-9345-A07C-6FFBF52C6E8C}"/>
              </a:ext>
            </a:extLst>
          </p:cNvPr>
          <p:cNvSpPr/>
          <p:nvPr/>
        </p:nvSpPr>
        <p:spPr>
          <a:xfrm rot="19976606">
            <a:off x="5720530" y="4498945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6" name="Graphic 75" descr="Play">
            <a:extLst>
              <a:ext uri="{FF2B5EF4-FFF2-40B4-BE49-F238E27FC236}">
                <a16:creationId xmlns:a16="http://schemas.microsoft.com/office/drawing/2014/main" id="{26FED9FD-5413-9D41-A267-8F74BB917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6527" y="3287200"/>
            <a:ext cx="400110" cy="400110"/>
          </a:xfrm>
          <a:prstGeom prst="rect">
            <a:avLst/>
          </a:prstGeom>
        </p:spPr>
      </p:pic>
      <p:sp>
        <p:nvSpPr>
          <p:cNvPr id="83" name="Down Arrow 82">
            <a:extLst>
              <a:ext uri="{FF2B5EF4-FFF2-40B4-BE49-F238E27FC236}">
                <a16:creationId xmlns:a16="http://schemas.microsoft.com/office/drawing/2014/main" id="{8F997BB6-8CDF-004A-A0F0-080C90660D3A}"/>
              </a:ext>
            </a:extLst>
          </p:cNvPr>
          <p:cNvSpPr/>
          <p:nvPr/>
        </p:nvSpPr>
        <p:spPr>
          <a:xfrm rot="9110012">
            <a:off x="5898515" y="4313766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Down Arrow 61">
            <a:extLst>
              <a:ext uri="{FF2B5EF4-FFF2-40B4-BE49-F238E27FC236}">
                <a16:creationId xmlns:a16="http://schemas.microsoft.com/office/drawing/2014/main" id="{7082D3D6-763D-8043-9B37-4D56F9AF4B93}"/>
              </a:ext>
            </a:extLst>
          </p:cNvPr>
          <p:cNvSpPr/>
          <p:nvPr/>
        </p:nvSpPr>
        <p:spPr>
          <a:xfrm rot="12692352">
            <a:off x="4892469" y="2769052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35EFD024-0F3F-E248-9AF3-718454CC8F20}"/>
              </a:ext>
            </a:extLst>
          </p:cNvPr>
          <p:cNvSpPr/>
          <p:nvPr/>
        </p:nvSpPr>
        <p:spPr>
          <a:xfrm>
            <a:off x="6135469" y="1370101"/>
            <a:ext cx="301400" cy="347450"/>
          </a:xfrm>
          <a:prstGeom prst="downArrow">
            <a:avLst>
              <a:gd name="adj1" fmla="val 41688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74EE0305-2B25-DD4A-B14F-8B3AF5FD65FF}"/>
              </a:ext>
            </a:extLst>
          </p:cNvPr>
          <p:cNvSpPr/>
          <p:nvPr/>
        </p:nvSpPr>
        <p:spPr>
          <a:xfrm rot="13567448">
            <a:off x="3556657" y="4460506"/>
            <a:ext cx="253981" cy="1354031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ACC0B2-ECEC-7D40-BB13-8BD639842557}"/>
              </a:ext>
            </a:extLst>
          </p:cNvPr>
          <p:cNvSpPr txBox="1"/>
          <p:nvPr/>
        </p:nvSpPr>
        <p:spPr>
          <a:xfrm>
            <a:off x="155691" y="1470966"/>
            <a:ext cx="4572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tx2"/>
                </a:solidFill>
              </a:rPr>
              <a:t>Quicksort(Array, start, end)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if(start &lt;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{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start,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+1,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322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 Pseudocode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AAB544-5A2A-F046-A297-73F475A360AA}"/>
              </a:ext>
            </a:extLst>
          </p:cNvPr>
          <p:cNvGrpSpPr/>
          <p:nvPr/>
        </p:nvGrpSpPr>
        <p:grpSpPr>
          <a:xfrm>
            <a:off x="1085297" y="1066800"/>
            <a:ext cx="7863213" cy="5685500"/>
            <a:chOff x="-3686994" y="1175597"/>
            <a:chExt cx="12169936" cy="5685500"/>
          </a:xfrm>
        </p:grpSpPr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DC3148FB-FBDF-6B4E-B437-35ACEF480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5938318B-F69C-3D4F-BADA-5175AE148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C030E2FA-10F2-9F47-A39B-02B34D1A1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F53FD466-E8BF-CC48-AA75-09CB12B34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219" y="1903964"/>
              <a:ext cx="609600" cy="609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40</a:t>
              </a:r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6EB5559-4DE6-484C-BF9D-97BFFA50A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8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FCA47087-FEB4-A344-9440-7C2FD1F6D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7C2AD3EE-D7EF-7043-A13A-9011E5272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2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74" name="Rectangle 11">
              <a:extLst>
                <a:ext uri="{FF2B5EF4-FFF2-40B4-BE49-F238E27FC236}">
                  <a16:creationId xmlns:a16="http://schemas.microsoft.com/office/drawing/2014/main" id="{83E8A801-7EF9-094C-B437-339E27667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1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  <p:sp>
          <p:nvSpPr>
            <p:cNvPr id="75" name="Text Box 12">
              <a:extLst>
                <a:ext uri="{FF2B5EF4-FFF2-40B4-BE49-F238E27FC236}">
                  <a16:creationId xmlns:a16="http://schemas.microsoft.com/office/drawing/2014/main" id="{EC10A7FD-7E74-4B46-BC7C-C4A37431E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314" y="2512912"/>
              <a:ext cx="55653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[2][3] [4][5][6] [7]   </a:t>
              </a:r>
            </a:p>
          </p:txBody>
        </p:sp>
        <p:sp>
          <p:nvSpPr>
            <p:cNvPr id="79" name="AutoShape 21">
              <a:extLst>
                <a:ext uri="{FF2B5EF4-FFF2-40B4-BE49-F238E27FC236}">
                  <a16:creationId xmlns:a16="http://schemas.microsoft.com/office/drawing/2014/main" id="{D9994844-089F-3E41-B753-CC1CF39D3088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038965" y="833510"/>
              <a:ext cx="152401" cy="1836107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AutoShape 22">
              <a:extLst>
                <a:ext uri="{FF2B5EF4-FFF2-40B4-BE49-F238E27FC236}">
                  <a16:creationId xmlns:a16="http://schemas.microsoft.com/office/drawing/2014/main" id="{691C27D4-C0B4-314D-9859-421983ABDA81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747719" y="585452"/>
              <a:ext cx="152400" cy="2362200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21A0554-8DE9-1745-8998-3BC5D4A6BE31}"/>
                </a:ext>
              </a:extLst>
            </p:cNvPr>
            <p:cNvSpPr/>
            <p:nvPr/>
          </p:nvSpPr>
          <p:spPr>
            <a:xfrm>
              <a:off x="2723314" y="1175597"/>
              <a:ext cx="9925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&lt;= 40 </a:t>
              </a:r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DBDCE03-8082-8A40-8EF4-44D7B9BB5486}"/>
                </a:ext>
              </a:extLst>
            </p:cNvPr>
            <p:cNvSpPr/>
            <p:nvPr/>
          </p:nvSpPr>
          <p:spPr>
            <a:xfrm>
              <a:off x="5550021" y="1237617"/>
              <a:ext cx="8194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&gt; 40 </a:t>
              </a:r>
              <a:endParaRPr lang="en-US" dirty="0"/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2469851E-3EC0-864E-AFF1-C7BE9723DF03}"/>
                </a:ext>
              </a:extLst>
            </p:cNvPr>
            <p:cNvSpPr/>
            <p:nvPr/>
          </p:nvSpPr>
          <p:spPr>
            <a:xfrm rot="1816640">
              <a:off x="2592269" y="2975229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7CC22E42-C26F-8C41-8AC2-E11614775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1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C726689C-95CE-DF48-97E5-1C256138C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7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96A4F5-5741-B04E-8DC0-0F83E544A495}"/>
                </a:ext>
              </a:extLst>
            </p:cNvPr>
            <p:cNvSpPr/>
            <p:nvPr/>
          </p:nvSpPr>
          <p:spPr>
            <a:xfrm>
              <a:off x="1203177" y="4464893"/>
              <a:ext cx="23102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 </a:t>
              </a:r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F37647-2301-8F47-BB48-B1602B6079FF}"/>
                </a:ext>
              </a:extLst>
            </p:cNvPr>
            <p:cNvGrpSpPr/>
            <p:nvPr/>
          </p:nvGrpSpPr>
          <p:grpSpPr>
            <a:xfrm>
              <a:off x="5736005" y="3882772"/>
              <a:ext cx="2746937" cy="1078690"/>
              <a:chOff x="5572601" y="5640325"/>
              <a:chExt cx="2746937" cy="1078690"/>
            </a:xfrm>
          </p:grpSpPr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id="{EF07B061-31C3-0A40-A15D-86E3FEFB7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05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80</a:t>
                </a:r>
              </a:p>
            </p:txBody>
          </p:sp>
          <p:sp>
            <p:nvSpPr>
              <p:cNvPr id="48" name="Rectangle 9">
                <a:extLst>
                  <a:ext uri="{FF2B5EF4-FFF2-40B4-BE49-F238E27FC236}">
                    <a16:creationId xmlns:a16="http://schemas.microsoft.com/office/drawing/2014/main" id="{8FEFE8FF-967F-4B4A-8436-0E6BA959D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1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50</a:t>
                </a:r>
              </a:p>
            </p:txBody>
          </p:sp>
          <p:sp>
            <p:nvSpPr>
              <p:cNvPr id="49" name="Rectangle 10">
                <a:extLst>
                  <a:ext uri="{FF2B5EF4-FFF2-40B4-BE49-F238E27FC236}">
                    <a16:creationId xmlns:a16="http://schemas.microsoft.com/office/drawing/2014/main" id="{B9E9F339-AAA4-E247-8079-BD90E7CB6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7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70</a:t>
                </a:r>
              </a:p>
            </p:txBody>
          </p:sp>
          <p:sp>
            <p:nvSpPr>
              <p:cNvPr id="50" name="Rectangle 11">
                <a:extLst>
                  <a:ext uri="{FF2B5EF4-FFF2-40B4-BE49-F238E27FC236}">
                    <a16:creationId xmlns:a16="http://schemas.microsoft.com/office/drawing/2014/main" id="{C9A497CD-B93C-0349-AD4E-C6EAFAA9C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93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60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6CF194E-4C48-9842-AAF8-B44414D4C281}"/>
                  </a:ext>
                </a:extLst>
              </p:cNvPr>
              <p:cNvSpPr/>
              <p:nvPr/>
            </p:nvSpPr>
            <p:spPr>
              <a:xfrm>
                <a:off x="5572601" y="6257350"/>
                <a:ext cx="27469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[4] [5][6] [7]</a:t>
                </a:r>
                <a:endParaRPr lang="en-US" dirty="0"/>
              </a:p>
            </p:txBody>
          </p:sp>
        </p:grpSp>
        <p:sp>
          <p:nvSpPr>
            <p:cNvPr id="36" name="Rectangle 7">
              <a:extLst>
                <a:ext uri="{FF2B5EF4-FFF2-40B4-BE49-F238E27FC236}">
                  <a16:creationId xmlns:a16="http://schemas.microsoft.com/office/drawing/2014/main" id="{7A703251-8A44-114F-994D-C2DC33E16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366" y="3820133"/>
              <a:ext cx="609600" cy="66995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30</a:t>
              </a:r>
            </a:p>
          </p:txBody>
        </p:sp>
        <p:sp>
          <p:nvSpPr>
            <p:cNvPr id="43" name="Down Arrow 42">
              <a:extLst>
                <a:ext uri="{FF2B5EF4-FFF2-40B4-BE49-F238E27FC236}">
                  <a16:creationId xmlns:a16="http://schemas.microsoft.com/office/drawing/2014/main" id="{FC01F5F0-B92D-DE4C-B24B-80D73025A544}"/>
                </a:ext>
              </a:extLst>
            </p:cNvPr>
            <p:cNvSpPr/>
            <p:nvPr/>
          </p:nvSpPr>
          <p:spPr>
            <a:xfrm rot="1816640">
              <a:off x="1060617" y="4916877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3573170-2A10-7D46-B6D1-22A3EE041DCC}"/>
                </a:ext>
              </a:extLst>
            </p:cNvPr>
            <p:cNvGrpSpPr/>
            <p:nvPr/>
          </p:nvGrpSpPr>
          <p:grpSpPr>
            <a:xfrm>
              <a:off x="412108" y="5770552"/>
              <a:ext cx="1527647" cy="1087448"/>
              <a:chOff x="412108" y="5770552"/>
              <a:chExt cx="1527647" cy="1087448"/>
            </a:xfrm>
          </p:grpSpPr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7B04765B-A363-6F41-A11E-CDF23D317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08" y="5774590"/>
                <a:ext cx="609600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39" name="Rectangle 7">
                <a:extLst>
                  <a:ext uri="{FF2B5EF4-FFF2-40B4-BE49-F238E27FC236}">
                    <a16:creationId xmlns:a16="http://schemas.microsoft.com/office/drawing/2014/main" id="{1FA51C20-5953-3E45-9D91-BD86485DF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66" y="5770552"/>
                <a:ext cx="609600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2D0CFB-2B06-D543-B48D-9D11551E32DC}"/>
                  </a:ext>
                </a:extLst>
              </p:cNvPr>
              <p:cNvSpPr/>
              <p:nvPr/>
            </p:nvSpPr>
            <p:spPr>
              <a:xfrm>
                <a:off x="423383" y="6396335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DA8BFB78-4E11-7A4D-826B-93CB1B85353A}"/>
                </a:ext>
              </a:extLst>
            </p:cNvPr>
            <p:cNvSpPr/>
            <p:nvPr/>
          </p:nvSpPr>
          <p:spPr>
            <a:xfrm rot="5400000">
              <a:off x="-350548" y="5696117"/>
              <a:ext cx="381000" cy="818826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049DFC-37DB-D14A-90F1-D88097498256}"/>
                </a:ext>
              </a:extLst>
            </p:cNvPr>
            <p:cNvGrpSpPr/>
            <p:nvPr/>
          </p:nvGrpSpPr>
          <p:grpSpPr>
            <a:xfrm>
              <a:off x="-1930012" y="5724605"/>
              <a:ext cx="1541285" cy="1099763"/>
              <a:chOff x="-1930012" y="5724605"/>
              <a:chExt cx="1541285" cy="1099763"/>
            </a:xfrm>
          </p:grpSpPr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8D6E268C-D842-B345-A65B-36F006F4F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16028" y="5726378"/>
                <a:ext cx="609601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56" name="Rectangle 7">
                <a:extLst>
                  <a:ext uri="{FF2B5EF4-FFF2-40B4-BE49-F238E27FC236}">
                    <a16:creationId xmlns:a16="http://schemas.microsoft.com/office/drawing/2014/main" id="{30103A3F-7770-7B49-81AC-BDD180687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30012" y="5724605"/>
                <a:ext cx="609599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9448185-4E7C-FC42-8502-9F2DD9F0C4DF}"/>
                  </a:ext>
                </a:extLst>
              </p:cNvPr>
              <p:cNvSpPr/>
              <p:nvPr/>
            </p:nvSpPr>
            <p:spPr>
              <a:xfrm>
                <a:off x="-1905099" y="6362703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BFEA7DEF-8580-8B47-91F0-0119EDF4CFE3}"/>
                </a:ext>
              </a:extLst>
            </p:cNvPr>
            <p:cNvSpPr/>
            <p:nvPr/>
          </p:nvSpPr>
          <p:spPr>
            <a:xfrm rot="5400000">
              <a:off x="-2654343" y="5715950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B88206-3A59-1345-B055-35F1F6A0EF7D}"/>
                </a:ext>
              </a:extLst>
            </p:cNvPr>
            <p:cNvGrpSpPr/>
            <p:nvPr/>
          </p:nvGrpSpPr>
          <p:grpSpPr>
            <a:xfrm>
              <a:off x="-3686994" y="5773650"/>
              <a:ext cx="957669" cy="1087447"/>
              <a:chOff x="-3686994" y="5773650"/>
              <a:chExt cx="957669" cy="1087447"/>
            </a:xfrm>
          </p:grpSpPr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B980AA74-2C5B-3C41-AD7F-A80C40C29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587997" y="5773650"/>
                <a:ext cx="609599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571273-44C3-C548-830B-4D2EF1D643F2}"/>
                  </a:ext>
                </a:extLst>
              </p:cNvPr>
              <p:cNvSpPr/>
              <p:nvPr/>
            </p:nvSpPr>
            <p:spPr>
              <a:xfrm>
                <a:off x="-3686994" y="6399432"/>
                <a:ext cx="9576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dirty="0"/>
                  <a:t>[1] </a:t>
                </a:r>
                <a:endParaRPr lang="en-US" dirty="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93254E5-10D2-234B-9FAF-6E07776AD47D}"/>
              </a:ext>
            </a:extLst>
          </p:cNvPr>
          <p:cNvSpPr txBox="1"/>
          <p:nvPr/>
        </p:nvSpPr>
        <p:spPr>
          <a:xfrm>
            <a:off x="3486703" y="1452395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QS(A,0,7)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C00B90-143A-7346-9149-F24A15AF2100}"/>
              </a:ext>
            </a:extLst>
          </p:cNvPr>
          <p:cNvSpPr txBox="1"/>
          <p:nvPr/>
        </p:nvSpPr>
        <p:spPr>
          <a:xfrm>
            <a:off x="5427091" y="2911593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QS(A,0,2)</a:t>
            </a:r>
          </a:p>
        </p:txBody>
      </p:sp>
      <p:pic>
        <p:nvPicPr>
          <p:cNvPr id="13" name="Graphic 12" descr="Pause">
            <a:extLst>
              <a:ext uri="{FF2B5EF4-FFF2-40B4-BE49-F238E27FC236}">
                <a16:creationId xmlns:a16="http://schemas.microsoft.com/office/drawing/2014/main" id="{56AEA8C2-80EA-3F4A-A010-C2AF99E97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5205" y="1876818"/>
            <a:ext cx="416863" cy="41686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CD13D04-ECA0-2D4F-850E-850F03882A0E}"/>
              </a:ext>
            </a:extLst>
          </p:cNvPr>
          <p:cNvSpPr txBox="1"/>
          <p:nvPr/>
        </p:nvSpPr>
        <p:spPr>
          <a:xfrm>
            <a:off x="4452379" y="494129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4C9881-C555-A641-A28D-C08C247F0753}"/>
              </a:ext>
            </a:extLst>
          </p:cNvPr>
          <p:cNvSpPr txBox="1"/>
          <p:nvPr/>
        </p:nvSpPr>
        <p:spPr>
          <a:xfrm>
            <a:off x="2483619" y="4434685"/>
            <a:ext cx="149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QS(A,0,-1)</a:t>
            </a: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7B20BF0E-64F5-FB40-895F-05B5E9E0B78C}"/>
              </a:ext>
            </a:extLst>
          </p:cNvPr>
          <p:cNvSpPr/>
          <p:nvPr/>
        </p:nvSpPr>
        <p:spPr>
          <a:xfrm rot="10800000">
            <a:off x="2499661" y="4872993"/>
            <a:ext cx="381000" cy="52905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9A43D46B-FB09-4F4F-B99E-981893183C1F}"/>
              </a:ext>
            </a:extLst>
          </p:cNvPr>
          <p:cNvSpPr/>
          <p:nvPr/>
        </p:nvSpPr>
        <p:spPr>
          <a:xfrm>
            <a:off x="2208693" y="4949665"/>
            <a:ext cx="381000" cy="52905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C4DCC2-2B2C-C842-9B0B-58083068444A}"/>
              </a:ext>
            </a:extLst>
          </p:cNvPr>
          <p:cNvSpPr txBox="1"/>
          <p:nvPr/>
        </p:nvSpPr>
        <p:spPr>
          <a:xfrm>
            <a:off x="1033480" y="4899231"/>
            <a:ext cx="149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QS(A,1,1)</a:t>
            </a:r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EDA800D0-4792-8C4E-A528-AB34504F5B57}"/>
              </a:ext>
            </a:extLst>
          </p:cNvPr>
          <p:cNvSpPr/>
          <p:nvPr/>
        </p:nvSpPr>
        <p:spPr>
          <a:xfrm rot="16200000">
            <a:off x="1721411" y="6096934"/>
            <a:ext cx="381000" cy="52905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F8818C-9499-6148-9A8E-20515D4BA851}"/>
              </a:ext>
            </a:extLst>
          </p:cNvPr>
          <p:cNvSpPr txBox="1"/>
          <p:nvPr/>
        </p:nvSpPr>
        <p:spPr>
          <a:xfrm>
            <a:off x="5888404" y="4133233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QS(A,3,2)</a:t>
            </a:r>
          </a:p>
        </p:txBody>
      </p:sp>
      <p:sp>
        <p:nvSpPr>
          <p:cNvPr id="77" name="Down Arrow 76">
            <a:extLst>
              <a:ext uri="{FF2B5EF4-FFF2-40B4-BE49-F238E27FC236}">
                <a16:creationId xmlns:a16="http://schemas.microsoft.com/office/drawing/2014/main" id="{37C4675E-0B63-9345-A07C-6FFBF52C6E8C}"/>
              </a:ext>
            </a:extLst>
          </p:cNvPr>
          <p:cNvSpPr/>
          <p:nvPr/>
        </p:nvSpPr>
        <p:spPr>
          <a:xfrm rot="19976606">
            <a:off x="5720530" y="4498945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6" name="Graphic 75" descr="Play">
            <a:extLst>
              <a:ext uri="{FF2B5EF4-FFF2-40B4-BE49-F238E27FC236}">
                <a16:creationId xmlns:a16="http://schemas.microsoft.com/office/drawing/2014/main" id="{26FED9FD-5413-9D41-A267-8F74BB917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6527" y="3287200"/>
            <a:ext cx="400110" cy="400110"/>
          </a:xfrm>
          <a:prstGeom prst="rect">
            <a:avLst/>
          </a:prstGeom>
        </p:spPr>
      </p:pic>
      <p:sp>
        <p:nvSpPr>
          <p:cNvPr id="83" name="Down Arrow 82">
            <a:extLst>
              <a:ext uri="{FF2B5EF4-FFF2-40B4-BE49-F238E27FC236}">
                <a16:creationId xmlns:a16="http://schemas.microsoft.com/office/drawing/2014/main" id="{8F997BB6-8CDF-004A-A0F0-080C90660D3A}"/>
              </a:ext>
            </a:extLst>
          </p:cNvPr>
          <p:cNvSpPr/>
          <p:nvPr/>
        </p:nvSpPr>
        <p:spPr>
          <a:xfrm rot="9110012">
            <a:off x="5898515" y="4313766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Down Arrow 61">
            <a:extLst>
              <a:ext uri="{FF2B5EF4-FFF2-40B4-BE49-F238E27FC236}">
                <a16:creationId xmlns:a16="http://schemas.microsoft.com/office/drawing/2014/main" id="{7082D3D6-763D-8043-9B37-4D56F9AF4B93}"/>
              </a:ext>
            </a:extLst>
          </p:cNvPr>
          <p:cNvSpPr/>
          <p:nvPr/>
        </p:nvSpPr>
        <p:spPr>
          <a:xfrm rot="12692352">
            <a:off x="4892469" y="2769052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35EFD024-0F3F-E248-9AF3-718454CC8F20}"/>
              </a:ext>
            </a:extLst>
          </p:cNvPr>
          <p:cNvSpPr/>
          <p:nvPr/>
        </p:nvSpPr>
        <p:spPr>
          <a:xfrm>
            <a:off x="6135469" y="1370101"/>
            <a:ext cx="301400" cy="347450"/>
          </a:xfrm>
          <a:prstGeom prst="downArrow">
            <a:avLst>
              <a:gd name="adj1" fmla="val 41688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74EE0305-2B25-DD4A-B14F-8B3AF5FD65FF}"/>
              </a:ext>
            </a:extLst>
          </p:cNvPr>
          <p:cNvSpPr/>
          <p:nvPr/>
        </p:nvSpPr>
        <p:spPr>
          <a:xfrm rot="13567448">
            <a:off x="3556657" y="4460506"/>
            <a:ext cx="253981" cy="1354031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D12F32D-1666-FD47-9892-0FE16C13E26A}"/>
              </a:ext>
            </a:extLst>
          </p:cNvPr>
          <p:cNvSpPr txBox="1"/>
          <p:nvPr/>
        </p:nvSpPr>
        <p:spPr>
          <a:xfrm>
            <a:off x="155691" y="1470966"/>
            <a:ext cx="4572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tx2"/>
                </a:solidFill>
              </a:rPr>
              <a:t>Quicksort(Array, start, end)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if(start &lt;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{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start,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+1,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9705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 Pseudocode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AAB544-5A2A-F046-A297-73F475A360AA}"/>
              </a:ext>
            </a:extLst>
          </p:cNvPr>
          <p:cNvGrpSpPr/>
          <p:nvPr/>
        </p:nvGrpSpPr>
        <p:grpSpPr>
          <a:xfrm>
            <a:off x="1085297" y="1066800"/>
            <a:ext cx="7863213" cy="5685500"/>
            <a:chOff x="-3686994" y="1175597"/>
            <a:chExt cx="12169936" cy="5685500"/>
          </a:xfrm>
        </p:grpSpPr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DC3148FB-FBDF-6B4E-B437-35ACEF480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5938318B-F69C-3D4F-BADA-5175AE148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C030E2FA-10F2-9F47-A39B-02B34D1A1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F53FD466-E8BF-CC48-AA75-09CB12B34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219" y="1903964"/>
              <a:ext cx="609600" cy="609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40</a:t>
              </a:r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6EB5559-4DE6-484C-BF9D-97BFFA50A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8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FCA47087-FEB4-A344-9440-7C2FD1F6D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7C2AD3EE-D7EF-7043-A13A-9011E5272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2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74" name="Rectangle 11">
              <a:extLst>
                <a:ext uri="{FF2B5EF4-FFF2-40B4-BE49-F238E27FC236}">
                  <a16:creationId xmlns:a16="http://schemas.microsoft.com/office/drawing/2014/main" id="{83E8A801-7EF9-094C-B437-339E27667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1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  <p:sp>
          <p:nvSpPr>
            <p:cNvPr id="75" name="Text Box 12">
              <a:extLst>
                <a:ext uri="{FF2B5EF4-FFF2-40B4-BE49-F238E27FC236}">
                  <a16:creationId xmlns:a16="http://schemas.microsoft.com/office/drawing/2014/main" id="{EC10A7FD-7E74-4B46-BC7C-C4A37431E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314" y="2512912"/>
              <a:ext cx="55653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[2][3] [4][5][6] [7]   </a:t>
              </a:r>
            </a:p>
          </p:txBody>
        </p:sp>
        <p:sp>
          <p:nvSpPr>
            <p:cNvPr id="79" name="AutoShape 21">
              <a:extLst>
                <a:ext uri="{FF2B5EF4-FFF2-40B4-BE49-F238E27FC236}">
                  <a16:creationId xmlns:a16="http://schemas.microsoft.com/office/drawing/2014/main" id="{D9994844-089F-3E41-B753-CC1CF39D3088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038965" y="833510"/>
              <a:ext cx="152401" cy="1836107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AutoShape 22">
              <a:extLst>
                <a:ext uri="{FF2B5EF4-FFF2-40B4-BE49-F238E27FC236}">
                  <a16:creationId xmlns:a16="http://schemas.microsoft.com/office/drawing/2014/main" id="{691C27D4-C0B4-314D-9859-421983ABDA81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747719" y="585452"/>
              <a:ext cx="152400" cy="2362200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21A0554-8DE9-1745-8998-3BC5D4A6BE31}"/>
                </a:ext>
              </a:extLst>
            </p:cNvPr>
            <p:cNvSpPr/>
            <p:nvPr/>
          </p:nvSpPr>
          <p:spPr>
            <a:xfrm>
              <a:off x="2723314" y="1175597"/>
              <a:ext cx="9925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&lt;= 40 </a:t>
              </a:r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DBDCE03-8082-8A40-8EF4-44D7B9BB5486}"/>
                </a:ext>
              </a:extLst>
            </p:cNvPr>
            <p:cNvSpPr/>
            <p:nvPr/>
          </p:nvSpPr>
          <p:spPr>
            <a:xfrm>
              <a:off x="5550021" y="1237617"/>
              <a:ext cx="8194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&gt; 40 </a:t>
              </a:r>
              <a:endParaRPr lang="en-US" dirty="0"/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2469851E-3EC0-864E-AFF1-C7BE9723DF03}"/>
                </a:ext>
              </a:extLst>
            </p:cNvPr>
            <p:cNvSpPr/>
            <p:nvPr/>
          </p:nvSpPr>
          <p:spPr>
            <a:xfrm rot="1816640">
              <a:off x="2592269" y="2975229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7CC22E42-C26F-8C41-8AC2-E11614775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1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C726689C-95CE-DF48-97E5-1C256138C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7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96A4F5-5741-B04E-8DC0-0F83E544A495}"/>
                </a:ext>
              </a:extLst>
            </p:cNvPr>
            <p:cNvSpPr/>
            <p:nvPr/>
          </p:nvSpPr>
          <p:spPr>
            <a:xfrm>
              <a:off x="1203177" y="4464893"/>
              <a:ext cx="23102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 </a:t>
              </a:r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F37647-2301-8F47-BB48-B1602B6079FF}"/>
                </a:ext>
              </a:extLst>
            </p:cNvPr>
            <p:cNvGrpSpPr/>
            <p:nvPr/>
          </p:nvGrpSpPr>
          <p:grpSpPr>
            <a:xfrm>
              <a:off x="5736005" y="3882772"/>
              <a:ext cx="2746937" cy="1078690"/>
              <a:chOff x="5572601" y="5640325"/>
              <a:chExt cx="2746937" cy="1078690"/>
            </a:xfrm>
          </p:grpSpPr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id="{EF07B061-31C3-0A40-A15D-86E3FEFB7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05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80</a:t>
                </a:r>
              </a:p>
            </p:txBody>
          </p:sp>
          <p:sp>
            <p:nvSpPr>
              <p:cNvPr id="48" name="Rectangle 9">
                <a:extLst>
                  <a:ext uri="{FF2B5EF4-FFF2-40B4-BE49-F238E27FC236}">
                    <a16:creationId xmlns:a16="http://schemas.microsoft.com/office/drawing/2014/main" id="{8FEFE8FF-967F-4B4A-8436-0E6BA959D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1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50</a:t>
                </a:r>
              </a:p>
            </p:txBody>
          </p:sp>
          <p:sp>
            <p:nvSpPr>
              <p:cNvPr id="49" name="Rectangle 10">
                <a:extLst>
                  <a:ext uri="{FF2B5EF4-FFF2-40B4-BE49-F238E27FC236}">
                    <a16:creationId xmlns:a16="http://schemas.microsoft.com/office/drawing/2014/main" id="{B9E9F339-AAA4-E247-8079-BD90E7CB6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7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70</a:t>
                </a:r>
              </a:p>
            </p:txBody>
          </p:sp>
          <p:sp>
            <p:nvSpPr>
              <p:cNvPr id="50" name="Rectangle 11">
                <a:extLst>
                  <a:ext uri="{FF2B5EF4-FFF2-40B4-BE49-F238E27FC236}">
                    <a16:creationId xmlns:a16="http://schemas.microsoft.com/office/drawing/2014/main" id="{C9A497CD-B93C-0349-AD4E-C6EAFAA9C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93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60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6CF194E-4C48-9842-AAF8-B44414D4C281}"/>
                  </a:ext>
                </a:extLst>
              </p:cNvPr>
              <p:cNvSpPr/>
              <p:nvPr/>
            </p:nvSpPr>
            <p:spPr>
              <a:xfrm>
                <a:off x="5572601" y="6257350"/>
                <a:ext cx="27469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[4] [5][6] [7]</a:t>
                </a:r>
                <a:endParaRPr lang="en-US" dirty="0"/>
              </a:p>
            </p:txBody>
          </p:sp>
        </p:grpSp>
        <p:sp>
          <p:nvSpPr>
            <p:cNvPr id="36" name="Rectangle 7">
              <a:extLst>
                <a:ext uri="{FF2B5EF4-FFF2-40B4-BE49-F238E27FC236}">
                  <a16:creationId xmlns:a16="http://schemas.microsoft.com/office/drawing/2014/main" id="{7A703251-8A44-114F-994D-C2DC33E16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366" y="3820133"/>
              <a:ext cx="609600" cy="66995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30</a:t>
              </a:r>
            </a:p>
          </p:txBody>
        </p:sp>
        <p:sp>
          <p:nvSpPr>
            <p:cNvPr id="43" name="Down Arrow 42">
              <a:extLst>
                <a:ext uri="{FF2B5EF4-FFF2-40B4-BE49-F238E27FC236}">
                  <a16:creationId xmlns:a16="http://schemas.microsoft.com/office/drawing/2014/main" id="{FC01F5F0-B92D-DE4C-B24B-80D73025A544}"/>
                </a:ext>
              </a:extLst>
            </p:cNvPr>
            <p:cNvSpPr/>
            <p:nvPr/>
          </p:nvSpPr>
          <p:spPr>
            <a:xfrm rot="1816640">
              <a:off x="1060617" y="4916877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3573170-2A10-7D46-B6D1-22A3EE041DCC}"/>
                </a:ext>
              </a:extLst>
            </p:cNvPr>
            <p:cNvGrpSpPr/>
            <p:nvPr/>
          </p:nvGrpSpPr>
          <p:grpSpPr>
            <a:xfrm>
              <a:off x="412108" y="5770552"/>
              <a:ext cx="1527647" cy="1087448"/>
              <a:chOff x="412108" y="5770552"/>
              <a:chExt cx="1527647" cy="1087448"/>
            </a:xfrm>
          </p:grpSpPr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7B04765B-A363-6F41-A11E-CDF23D317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08" y="5774590"/>
                <a:ext cx="609600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39" name="Rectangle 7">
                <a:extLst>
                  <a:ext uri="{FF2B5EF4-FFF2-40B4-BE49-F238E27FC236}">
                    <a16:creationId xmlns:a16="http://schemas.microsoft.com/office/drawing/2014/main" id="{1FA51C20-5953-3E45-9D91-BD86485DF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66" y="5770552"/>
                <a:ext cx="609600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2D0CFB-2B06-D543-B48D-9D11551E32DC}"/>
                  </a:ext>
                </a:extLst>
              </p:cNvPr>
              <p:cNvSpPr/>
              <p:nvPr/>
            </p:nvSpPr>
            <p:spPr>
              <a:xfrm>
                <a:off x="423383" y="6396335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DA8BFB78-4E11-7A4D-826B-93CB1B85353A}"/>
                </a:ext>
              </a:extLst>
            </p:cNvPr>
            <p:cNvSpPr/>
            <p:nvPr/>
          </p:nvSpPr>
          <p:spPr>
            <a:xfrm rot="5400000">
              <a:off x="-350548" y="5696117"/>
              <a:ext cx="381000" cy="818826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049DFC-37DB-D14A-90F1-D88097498256}"/>
                </a:ext>
              </a:extLst>
            </p:cNvPr>
            <p:cNvGrpSpPr/>
            <p:nvPr/>
          </p:nvGrpSpPr>
          <p:grpSpPr>
            <a:xfrm>
              <a:off x="-1930012" y="5724605"/>
              <a:ext cx="1541285" cy="1099763"/>
              <a:chOff x="-1930012" y="5724605"/>
              <a:chExt cx="1541285" cy="1099763"/>
            </a:xfrm>
          </p:grpSpPr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8D6E268C-D842-B345-A65B-36F006F4F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16028" y="5726378"/>
                <a:ext cx="609601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56" name="Rectangle 7">
                <a:extLst>
                  <a:ext uri="{FF2B5EF4-FFF2-40B4-BE49-F238E27FC236}">
                    <a16:creationId xmlns:a16="http://schemas.microsoft.com/office/drawing/2014/main" id="{30103A3F-7770-7B49-81AC-BDD180687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30012" y="5724605"/>
                <a:ext cx="609599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9448185-4E7C-FC42-8502-9F2DD9F0C4DF}"/>
                  </a:ext>
                </a:extLst>
              </p:cNvPr>
              <p:cNvSpPr/>
              <p:nvPr/>
            </p:nvSpPr>
            <p:spPr>
              <a:xfrm>
                <a:off x="-1905099" y="6362703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BFEA7DEF-8580-8B47-91F0-0119EDF4CFE3}"/>
                </a:ext>
              </a:extLst>
            </p:cNvPr>
            <p:cNvSpPr/>
            <p:nvPr/>
          </p:nvSpPr>
          <p:spPr>
            <a:xfrm rot="5400000">
              <a:off x="-2654343" y="5715950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B88206-3A59-1345-B055-35F1F6A0EF7D}"/>
                </a:ext>
              </a:extLst>
            </p:cNvPr>
            <p:cNvGrpSpPr/>
            <p:nvPr/>
          </p:nvGrpSpPr>
          <p:grpSpPr>
            <a:xfrm>
              <a:off x="-3686994" y="5773650"/>
              <a:ext cx="957669" cy="1087447"/>
              <a:chOff x="-3686994" y="5773650"/>
              <a:chExt cx="957669" cy="1087447"/>
            </a:xfrm>
          </p:grpSpPr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B980AA74-2C5B-3C41-AD7F-A80C40C29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587997" y="5773650"/>
                <a:ext cx="609599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571273-44C3-C548-830B-4D2EF1D643F2}"/>
                  </a:ext>
                </a:extLst>
              </p:cNvPr>
              <p:cNvSpPr/>
              <p:nvPr/>
            </p:nvSpPr>
            <p:spPr>
              <a:xfrm>
                <a:off x="-3686994" y="6399432"/>
                <a:ext cx="9576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dirty="0"/>
                  <a:t>[1] </a:t>
                </a:r>
                <a:endParaRPr lang="en-US" dirty="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93254E5-10D2-234B-9FAF-6E07776AD47D}"/>
              </a:ext>
            </a:extLst>
          </p:cNvPr>
          <p:cNvSpPr txBox="1"/>
          <p:nvPr/>
        </p:nvSpPr>
        <p:spPr>
          <a:xfrm>
            <a:off x="3486703" y="1452395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QS(A,0,7)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C00B90-143A-7346-9149-F24A15AF2100}"/>
              </a:ext>
            </a:extLst>
          </p:cNvPr>
          <p:cNvSpPr txBox="1"/>
          <p:nvPr/>
        </p:nvSpPr>
        <p:spPr>
          <a:xfrm>
            <a:off x="5427091" y="2911593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QS(A,0,2)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D13D04-ECA0-2D4F-850E-850F03882A0E}"/>
              </a:ext>
            </a:extLst>
          </p:cNvPr>
          <p:cNvSpPr txBox="1"/>
          <p:nvPr/>
        </p:nvSpPr>
        <p:spPr>
          <a:xfrm>
            <a:off x="4452379" y="494129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4C9881-C555-A641-A28D-C08C247F0753}"/>
              </a:ext>
            </a:extLst>
          </p:cNvPr>
          <p:cNvSpPr txBox="1"/>
          <p:nvPr/>
        </p:nvSpPr>
        <p:spPr>
          <a:xfrm>
            <a:off x="2483619" y="4434685"/>
            <a:ext cx="149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QS(A,0,-1)</a:t>
            </a: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7B20BF0E-64F5-FB40-895F-05B5E9E0B78C}"/>
              </a:ext>
            </a:extLst>
          </p:cNvPr>
          <p:cNvSpPr/>
          <p:nvPr/>
        </p:nvSpPr>
        <p:spPr>
          <a:xfrm rot="10800000">
            <a:off x="2499661" y="4872993"/>
            <a:ext cx="381000" cy="52905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9A43D46B-FB09-4F4F-B99E-981893183C1F}"/>
              </a:ext>
            </a:extLst>
          </p:cNvPr>
          <p:cNvSpPr/>
          <p:nvPr/>
        </p:nvSpPr>
        <p:spPr>
          <a:xfrm>
            <a:off x="2208693" y="4949665"/>
            <a:ext cx="381000" cy="52905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C4DCC2-2B2C-C842-9B0B-58083068444A}"/>
              </a:ext>
            </a:extLst>
          </p:cNvPr>
          <p:cNvSpPr txBox="1"/>
          <p:nvPr/>
        </p:nvSpPr>
        <p:spPr>
          <a:xfrm>
            <a:off x="1033480" y="4899231"/>
            <a:ext cx="149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QS(A,1,1)</a:t>
            </a:r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EDA800D0-4792-8C4E-A528-AB34504F5B57}"/>
              </a:ext>
            </a:extLst>
          </p:cNvPr>
          <p:cNvSpPr/>
          <p:nvPr/>
        </p:nvSpPr>
        <p:spPr>
          <a:xfrm rot="16200000">
            <a:off x="1721411" y="6096934"/>
            <a:ext cx="381000" cy="52905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F8818C-9499-6148-9A8E-20515D4BA851}"/>
              </a:ext>
            </a:extLst>
          </p:cNvPr>
          <p:cNvSpPr txBox="1"/>
          <p:nvPr/>
        </p:nvSpPr>
        <p:spPr>
          <a:xfrm>
            <a:off x="5888404" y="4133233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QS(A,3,2)</a:t>
            </a:r>
          </a:p>
        </p:txBody>
      </p:sp>
      <p:sp>
        <p:nvSpPr>
          <p:cNvPr id="77" name="Down Arrow 76">
            <a:extLst>
              <a:ext uri="{FF2B5EF4-FFF2-40B4-BE49-F238E27FC236}">
                <a16:creationId xmlns:a16="http://schemas.microsoft.com/office/drawing/2014/main" id="{37C4675E-0B63-9345-A07C-6FFBF52C6E8C}"/>
              </a:ext>
            </a:extLst>
          </p:cNvPr>
          <p:cNvSpPr/>
          <p:nvPr/>
        </p:nvSpPr>
        <p:spPr>
          <a:xfrm rot="19976606">
            <a:off x="5720530" y="4498945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6" name="Graphic 75" descr="Play">
            <a:extLst>
              <a:ext uri="{FF2B5EF4-FFF2-40B4-BE49-F238E27FC236}">
                <a16:creationId xmlns:a16="http://schemas.microsoft.com/office/drawing/2014/main" id="{26FED9FD-5413-9D41-A267-8F74BB917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9994" y="1872969"/>
            <a:ext cx="400110" cy="400110"/>
          </a:xfrm>
          <a:prstGeom prst="rect">
            <a:avLst/>
          </a:prstGeom>
        </p:spPr>
      </p:pic>
      <p:sp>
        <p:nvSpPr>
          <p:cNvPr id="83" name="Down Arrow 82">
            <a:extLst>
              <a:ext uri="{FF2B5EF4-FFF2-40B4-BE49-F238E27FC236}">
                <a16:creationId xmlns:a16="http://schemas.microsoft.com/office/drawing/2014/main" id="{8F997BB6-8CDF-004A-A0F0-080C90660D3A}"/>
              </a:ext>
            </a:extLst>
          </p:cNvPr>
          <p:cNvSpPr/>
          <p:nvPr/>
        </p:nvSpPr>
        <p:spPr>
          <a:xfrm rot="9110012">
            <a:off x="5898515" y="4313766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Down Arrow 61">
            <a:extLst>
              <a:ext uri="{FF2B5EF4-FFF2-40B4-BE49-F238E27FC236}">
                <a16:creationId xmlns:a16="http://schemas.microsoft.com/office/drawing/2014/main" id="{7082D3D6-763D-8043-9B37-4D56F9AF4B93}"/>
              </a:ext>
            </a:extLst>
          </p:cNvPr>
          <p:cNvSpPr/>
          <p:nvPr/>
        </p:nvSpPr>
        <p:spPr>
          <a:xfrm rot="12692352">
            <a:off x="4892469" y="2769052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12FB28CC-0583-D845-BAE9-26151E6893A2}"/>
              </a:ext>
            </a:extLst>
          </p:cNvPr>
          <p:cNvSpPr/>
          <p:nvPr/>
        </p:nvSpPr>
        <p:spPr>
          <a:xfrm>
            <a:off x="6135469" y="1370101"/>
            <a:ext cx="301400" cy="347450"/>
          </a:xfrm>
          <a:prstGeom prst="downArrow">
            <a:avLst>
              <a:gd name="adj1" fmla="val 41688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342BCD95-37C0-BD49-93F4-A667DDD6D5F5}"/>
              </a:ext>
            </a:extLst>
          </p:cNvPr>
          <p:cNvSpPr/>
          <p:nvPr/>
        </p:nvSpPr>
        <p:spPr>
          <a:xfrm rot="13567448">
            <a:off x="3556657" y="4460506"/>
            <a:ext cx="253981" cy="1354031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EC4DD34-2657-874C-8843-C28A491DFFF1}"/>
              </a:ext>
            </a:extLst>
          </p:cNvPr>
          <p:cNvSpPr txBox="1"/>
          <p:nvPr/>
        </p:nvSpPr>
        <p:spPr>
          <a:xfrm>
            <a:off x="155691" y="1470966"/>
            <a:ext cx="4572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tx2"/>
                </a:solidFill>
              </a:rPr>
              <a:t>Quicksort(Array, start, end)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if(start &lt;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{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start,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+1,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4310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 Pseudocode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AAB544-5A2A-F046-A297-73F475A360AA}"/>
              </a:ext>
            </a:extLst>
          </p:cNvPr>
          <p:cNvGrpSpPr/>
          <p:nvPr/>
        </p:nvGrpSpPr>
        <p:grpSpPr>
          <a:xfrm>
            <a:off x="1085297" y="1066800"/>
            <a:ext cx="7863213" cy="5685500"/>
            <a:chOff x="-3686994" y="1175597"/>
            <a:chExt cx="12169936" cy="5685500"/>
          </a:xfrm>
        </p:grpSpPr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DC3148FB-FBDF-6B4E-B437-35ACEF480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5938318B-F69C-3D4F-BADA-5175AE148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C030E2FA-10F2-9F47-A39B-02B34D1A1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F53FD466-E8BF-CC48-AA75-09CB12B34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219" y="1903964"/>
              <a:ext cx="609600" cy="609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40</a:t>
              </a:r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6EB5559-4DE6-484C-BF9D-97BFFA50A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8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FCA47087-FEB4-A344-9440-7C2FD1F6D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7C2AD3EE-D7EF-7043-A13A-9011E5272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2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74" name="Rectangle 11">
              <a:extLst>
                <a:ext uri="{FF2B5EF4-FFF2-40B4-BE49-F238E27FC236}">
                  <a16:creationId xmlns:a16="http://schemas.microsoft.com/office/drawing/2014/main" id="{83E8A801-7EF9-094C-B437-339E27667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1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  <p:sp>
          <p:nvSpPr>
            <p:cNvPr id="75" name="Text Box 12">
              <a:extLst>
                <a:ext uri="{FF2B5EF4-FFF2-40B4-BE49-F238E27FC236}">
                  <a16:creationId xmlns:a16="http://schemas.microsoft.com/office/drawing/2014/main" id="{EC10A7FD-7E74-4B46-BC7C-C4A37431E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314" y="2512912"/>
              <a:ext cx="55653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[2][3] [4][5][6] [7]   </a:t>
              </a:r>
            </a:p>
          </p:txBody>
        </p:sp>
        <p:sp>
          <p:nvSpPr>
            <p:cNvPr id="79" name="AutoShape 21">
              <a:extLst>
                <a:ext uri="{FF2B5EF4-FFF2-40B4-BE49-F238E27FC236}">
                  <a16:creationId xmlns:a16="http://schemas.microsoft.com/office/drawing/2014/main" id="{D9994844-089F-3E41-B753-CC1CF39D3088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038965" y="833510"/>
              <a:ext cx="152401" cy="1836107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AutoShape 22">
              <a:extLst>
                <a:ext uri="{FF2B5EF4-FFF2-40B4-BE49-F238E27FC236}">
                  <a16:creationId xmlns:a16="http://schemas.microsoft.com/office/drawing/2014/main" id="{691C27D4-C0B4-314D-9859-421983ABDA81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747719" y="585452"/>
              <a:ext cx="152400" cy="2362200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21A0554-8DE9-1745-8998-3BC5D4A6BE31}"/>
                </a:ext>
              </a:extLst>
            </p:cNvPr>
            <p:cNvSpPr/>
            <p:nvPr/>
          </p:nvSpPr>
          <p:spPr>
            <a:xfrm>
              <a:off x="2723314" y="1175597"/>
              <a:ext cx="9925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&lt;= 40 </a:t>
              </a:r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DBDCE03-8082-8A40-8EF4-44D7B9BB5486}"/>
                </a:ext>
              </a:extLst>
            </p:cNvPr>
            <p:cNvSpPr/>
            <p:nvPr/>
          </p:nvSpPr>
          <p:spPr>
            <a:xfrm>
              <a:off x="5550021" y="1237617"/>
              <a:ext cx="8194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&gt; 40 </a:t>
              </a:r>
              <a:endParaRPr lang="en-US" dirty="0"/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2469851E-3EC0-864E-AFF1-C7BE9723DF03}"/>
                </a:ext>
              </a:extLst>
            </p:cNvPr>
            <p:cNvSpPr/>
            <p:nvPr/>
          </p:nvSpPr>
          <p:spPr>
            <a:xfrm rot="1816640">
              <a:off x="2592269" y="2975229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7CC22E42-C26F-8C41-8AC2-E11614775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1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C726689C-95CE-DF48-97E5-1C256138C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7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96A4F5-5741-B04E-8DC0-0F83E544A495}"/>
                </a:ext>
              </a:extLst>
            </p:cNvPr>
            <p:cNvSpPr/>
            <p:nvPr/>
          </p:nvSpPr>
          <p:spPr>
            <a:xfrm>
              <a:off x="1203177" y="4464893"/>
              <a:ext cx="23102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 </a:t>
              </a:r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F37647-2301-8F47-BB48-B1602B6079FF}"/>
                </a:ext>
              </a:extLst>
            </p:cNvPr>
            <p:cNvGrpSpPr/>
            <p:nvPr/>
          </p:nvGrpSpPr>
          <p:grpSpPr>
            <a:xfrm>
              <a:off x="5736005" y="3882772"/>
              <a:ext cx="2746937" cy="1078690"/>
              <a:chOff x="5572601" y="5640325"/>
              <a:chExt cx="2746937" cy="1078690"/>
            </a:xfrm>
          </p:grpSpPr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id="{EF07B061-31C3-0A40-A15D-86E3FEFB7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05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80</a:t>
                </a:r>
              </a:p>
            </p:txBody>
          </p:sp>
          <p:sp>
            <p:nvSpPr>
              <p:cNvPr id="48" name="Rectangle 9">
                <a:extLst>
                  <a:ext uri="{FF2B5EF4-FFF2-40B4-BE49-F238E27FC236}">
                    <a16:creationId xmlns:a16="http://schemas.microsoft.com/office/drawing/2014/main" id="{8FEFE8FF-967F-4B4A-8436-0E6BA959D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1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50</a:t>
                </a:r>
              </a:p>
            </p:txBody>
          </p:sp>
          <p:sp>
            <p:nvSpPr>
              <p:cNvPr id="49" name="Rectangle 10">
                <a:extLst>
                  <a:ext uri="{FF2B5EF4-FFF2-40B4-BE49-F238E27FC236}">
                    <a16:creationId xmlns:a16="http://schemas.microsoft.com/office/drawing/2014/main" id="{B9E9F339-AAA4-E247-8079-BD90E7CB6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7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70</a:t>
                </a:r>
              </a:p>
            </p:txBody>
          </p:sp>
          <p:sp>
            <p:nvSpPr>
              <p:cNvPr id="50" name="Rectangle 11">
                <a:extLst>
                  <a:ext uri="{FF2B5EF4-FFF2-40B4-BE49-F238E27FC236}">
                    <a16:creationId xmlns:a16="http://schemas.microsoft.com/office/drawing/2014/main" id="{C9A497CD-B93C-0349-AD4E-C6EAFAA9C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93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60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6CF194E-4C48-9842-AAF8-B44414D4C281}"/>
                  </a:ext>
                </a:extLst>
              </p:cNvPr>
              <p:cNvSpPr/>
              <p:nvPr/>
            </p:nvSpPr>
            <p:spPr>
              <a:xfrm>
                <a:off x="5572601" y="6257350"/>
                <a:ext cx="27469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[4] [5][6] [7]</a:t>
                </a:r>
                <a:endParaRPr lang="en-US" dirty="0"/>
              </a:p>
            </p:txBody>
          </p:sp>
        </p:grpSp>
        <p:sp>
          <p:nvSpPr>
            <p:cNvPr id="36" name="Rectangle 7">
              <a:extLst>
                <a:ext uri="{FF2B5EF4-FFF2-40B4-BE49-F238E27FC236}">
                  <a16:creationId xmlns:a16="http://schemas.microsoft.com/office/drawing/2014/main" id="{7A703251-8A44-114F-994D-C2DC33E16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366" y="3820133"/>
              <a:ext cx="609600" cy="66995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30</a:t>
              </a:r>
            </a:p>
          </p:txBody>
        </p:sp>
        <p:sp>
          <p:nvSpPr>
            <p:cNvPr id="43" name="Down Arrow 42">
              <a:extLst>
                <a:ext uri="{FF2B5EF4-FFF2-40B4-BE49-F238E27FC236}">
                  <a16:creationId xmlns:a16="http://schemas.microsoft.com/office/drawing/2014/main" id="{FC01F5F0-B92D-DE4C-B24B-80D73025A544}"/>
                </a:ext>
              </a:extLst>
            </p:cNvPr>
            <p:cNvSpPr/>
            <p:nvPr/>
          </p:nvSpPr>
          <p:spPr>
            <a:xfrm rot="1816640">
              <a:off x="1060617" y="4916877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3573170-2A10-7D46-B6D1-22A3EE041DCC}"/>
                </a:ext>
              </a:extLst>
            </p:cNvPr>
            <p:cNvGrpSpPr/>
            <p:nvPr/>
          </p:nvGrpSpPr>
          <p:grpSpPr>
            <a:xfrm>
              <a:off x="412108" y="5770552"/>
              <a:ext cx="1527647" cy="1087448"/>
              <a:chOff x="412108" y="5770552"/>
              <a:chExt cx="1527647" cy="1087448"/>
            </a:xfrm>
          </p:grpSpPr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7B04765B-A363-6F41-A11E-CDF23D317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08" y="5774590"/>
                <a:ext cx="609600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39" name="Rectangle 7">
                <a:extLst>
                  <a:ext uri="{FF2B5EF4-FFF2-40B4-BE49-F238E27FC236}">
                    <a16:creationId xmlns:a16="http://schemas.microsoft.com/office/drawing/2014/main" id="{1FA51C20-5953-3E45-9D91-BD86485DF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66" y="5770552"/>
                <a:ext cx="609600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2D0CFB-2B06-D543-B48D-9D11551E32DC}"/>
                  </a:ext>
                </a:extLst>
              </p:cNvPr>
              <p:cNvSpPr/>
              <p:nvPr/>
            </p:nvSpPr>
            <p:spPr>
              <a:xfrm>
                <a:off x="423383" y="6396335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DA8BFB78-4E11-7A4D-826B-93CB1B85353A}"/>
                </a:ext>
              </a:extLst>
            </p:cNvPr>
            <p:cNvSpPr/>
            <p:nvPr/>
          </p:nvSpPr>
          <p:spPr>
            <a:xfrm rot="5400000">
              <a:off x="-350548" y="5696117"/>
              <a:ext cx="381000" cy="818826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049DFC-37DB-D14A-90F1-D88097498256}"/>
                </a:ext>
              </a:extLst>
            </p:cNvPr>
            <p:cNvGrpSpPr/>
            <p:nvPr/>
          </p:nvGrpSpPr>
          <p:grpSpPr>
            <a:xfrm>
              <a:off x="-1930012" y="5724605"/>
              <a:ext cx="1541285" cy="1099763"/>
              <a:chOff x="-1930012" y="5724605"/>
              <a:chExt cx="1541285" cy="1099763"/>
            </a:xfrm>
          </p:grpSpPr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8D6E268C-D842-B345-A65B-36F006F4F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16028" y="5726378"/>
                <a:ext cx="609601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56" name="Rectangle 7">
                <a:extLst>
                  <a:ext uri="{FF2B5EF4-FFF2-40B4-BE49-F238E27FC236}">
                    <a16:creationId xmlns:a16="http://schemas.microsoft.com/office/drawing/2014/main" id="{30103A3F-7770-7B49-81AC-BDD180687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30012" y="5724605"/>
                <a:ext cx="609599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9448185-4E7C-FC42-8502-9F2DD9F0C4DF}"/>
                  </a:ext>
                </a:extLst>
              </p:cNvPr>
              <p:cNvSpPr/>
              <p:nvPr/>
            </p:nvSpPr>
            <p:spPr>
              <a:xfrm>
                <a:off x="-1905099" y="6362703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BFEA7DEF-8580-8B47-91F0-0119EDF4CFE3}"/>
                </a:ext>
              </a:extLst>
            </p:cNvPr>
            <p:cNvSpPr/>
            <p:nvPr/>
          </p:nvSpPr>
          <p:spPr>
            <a:xfrm rot="5400000">
              <a:off x="-2654343" y="5715950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B88206-3A59-1345-B055-35F1F6A0EF7D}"/>
                </a:ext>
              </a:extLst>
            </p:cNvPr>
            <p:cNvGrpSpPr/>
            <p:nvPr/>
          </p:nvGrpSpPr>
          <p:grpSpPr>
            <a:xfrm>
              <a:off x="-3686994" y="5773650"/>
              <a:ext cx="957669" cy="1087447"/>
              <a:chOff x="-3686994" y="5773650"/>
              <a:chExt cx="957669" cy="1087447"/>
            </a:xfrm>
          </p:grpSpPr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B980AA74-2C5B-3C41-AD7F-A80C40C29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587997" y="5773650"/>
                <a:ext cx="609599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571273-44C3-C548-830B-4D2EF1D643F2}"/>
                  </a:ext>
                </a:extLst>
              </p:cNvPr>
              <p:cNvSpPr/>
              <p:nvPr/>
            </p:nvSpPr>
            <p:spPr>
              <a:xfrm>
                <a:off x="-3686994" y="6399432"/>
                <a:ext cx="9576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dirty="0"/>
                  <a:t>[1] </a:t>
                </a:r>
                <a:endParaRPr lang="en-US" dirty="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93254E5-10D2-234B-9FAF-6E07776AD47D}"/>
              </a:ext>
            </a:extLst>
          </p:cNvPr>
          <p:cNvSpPr txBox="1"/>
          <p:nvPr/>
        </p:nvSpPr>
        <p:spPr>
          <a:xfrm>
            <a:off x="3486703" y="1452395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QS(A,0,7)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C00B90-143A-7346-9149-F24A15AF2100}"/>
              </a:ext>
            </a:extLst>
          </p:cNvPr>
          <p:cNvSpPr txBox="1"/>
          <p:nvPr/>
        </p:nvSpPr>
        <p:spPr>
          <a:xfrm>
            <a:off x="5427091" y="2911593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QS(A,0,2)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D13D04-ECA0-2D4F-850E-850F03882A0E}"/>
              </a:ext>
            </a:extLst>
          </p:cNvPr>
          <p:cNvSpPr txBox="1"/>
          <p:nvPr/>
        </p:nvSpPr>
        <p:spPr>
          <a:xfrm>
            <a:off x="4452379" y="494129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4C9881-C555-A641-A28D-C08C247F0753}"/>
              </a:ext>
            </a:extLst>
          </p:cNvPr>
          <p:cNvSpPr txBox="1"/>
          <p:nvPr/>
        </p:nvSpPr>
        <p:spPr>
          <a:xfrm>
            <a:off x="2483619" y="4434685"/>
            <a:ext cx="149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QS(A,0,-1)</a:t>
            </a: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7B20BF0E-64F5-FB40-895F-05B5E9E0B78C}"/>
              </a:ext>
            </a:extLst>
          </p:cNvPr>
          <p:cNvSpPr/>
          <p:nvPr/>
        </p:nvSpPr>
        <p:spPr>
          <a:xfrm rot="10800000">
            <a:off x="2499661" y="4872993"/>
            <a:ext cx="381000" cy="52905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9A43D46B-FB09-4F4F-B99E-981893183C1F}"/>
              </a:ext>
            </a:extLst>
          </p:cNvPr>
          <p:cNvSpPr/>
          <p:nvPr/>
        </p:nvSpPr>
        <p:spPr>
          <a:xfrm>
            <a:off x="2208693" y="4949665"/>
            <a:ext cx="381000" cy="52905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C4DCC2-2B2C-C842-9B0B-58083068444A}"/>
              </a:ext>
            </a:extLst>
          </p:cNvPr>
          <p:cNvSpPr txBox="1"/>
          <p:nvPr/>
        </p:nvSpPr>
        <p:spPr>
          <a:xfrm>
            <a:off x="1033480" y="4899231"/>
            <a:ext cx="149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QS(A,1,1)</a:t>
            </a:r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EDA800D0-4792-8C4E-A528-AB34504F5B57}"/>
              </a:ext>
            </a:extLst>
          </p:cNvPr>
          <p:cNvSpPr/>
          <p:nvPr/>
        </p:nvSpPr>
        <p:spPr>
          <a:xfrm rot="16200000">
            <a:off x="1721411" y="6096934"/>
            <a:ext cx="381000" cy="52905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F8818C-9499-6148-9A8E-20515D4BA851}"/>
              </a:ext>
            </a:extLst>
          </p:cNvPr>
          <p:cNvSpPr txBox="1"/>
          <p:nvPr/>
        </p:nvSpPr>
        <p:spPr>
          <a:xfrm>
            <a:off x="5888404" y="4133233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QS(A,3,2)</a:t>
            </a:r>
          </a:p>
        </p:txBody>
      </p:sp>
      <p:sp>
        <p:nvSpPr>
          <p:cNvPr id="77" name="Down Arrow 76">
            <a:extLst>
              <a:ext uri="{FF2B5EF4-FFF2-40B4-BE49-F238E27FC236}">
                <a16:creationId xmlns:a16="http://schemas.microsoft.com/office/drawing/2014/main" id="{37C4675E-0B63-9345-A07C-6FFBF52C6E8C}"/>
              </a:ext>
            </a:extLst>
          </p:cNvPr>
          <p:cNvSpPr/>
          <p:nvPr/>
        </p:nvSpPr>
        <p:spPr>
          <a:xfrm rot="19976606">
            <a:off x="5720530" y="4498945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6" name="Graphic 75" descr="Play">
            <a:extLst>
              <a:ext uri="{FF2B5EF4-FFF2-40B4-BE49-F238E27FC236}">
                <a16:creationId xmlns:a16="http://schemas.microsoft.com/office/drawing/2014/main" id="{26FED9FD-5413-9D41-A267-8F74BB917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9172" y="3137826"/>
            <a:ext cx="400110" cy="400110"/>
          </a:xfrm>
          <a:prstGeom prst="rect">
            <a:avLst/>
          </a:prstGeom>
        </p:spPr>
      </p:pic>
      <p:sp>
        <p:nvSpPr>
          <p:cNvPr id="83" name="Down Arrow 82">
            <a:extLst>
              <a:ext uri="{FF2B5EF4-FFF2-40B4-BE49-F238E27FC236}">
                <a16:creationId xmlns:a16="http://schemas.microsoft.com/office/drawing/2014/main" id="{8F997BB6-8CDF-004A-A0F0-080C90660D3A}"/>
              </a:ext>
            </a:extLst>
          </p:cNvPr>
          <p:cNvSpPr/>
          <p:nvPr/>
        </p:nvSpPr>
        <p:spPr>
          <a:xfrm rot="9110012">
            <a:off x="5898515" y="4313766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Down Arrow 61">
            <a:extLst>
              <a:ext uri="{FF2B5EF4-FFF2-40B4-BE49-F238E27FC236}">
                <a16:creationId xmlns:a16="http://schemas.microsoft.com/office/drawing/2014/main" id="{7082D3D6-763D-8043-9B37-4D56F9AF4B93}"/>
              </a:ext>
            </a:extLst>
          </p:cNvPr>
          <p:cNvSpPr/>
          <p:nvPr/>
        </p:nvSpPr>
        <p:spPr>
          <a:xfrm rot="12692352">
            <a:off x="4892469" y="2769052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Down Arrow 77">
            <a:extLst>
              <a:ext uri="{FF2B5EF4-FFF2-40B4-BE49-F238E27FC236}">
                <a16:creationId xmlns:a16="http://schemas.microsoft.com/office/drawing/2014/main" id="{AEAC5E6C-36FC-5144-B208-F7E1829D0D61}"/>
              </a:ext>
            </a:extLst>
          </p:cNvPr>
          <p:cNvSpPr/>
          <p:nvPr/>
        </p:nvSpPr>
        <p:spPr>
          <a:xfrm rot="19976606">
            <a:off x="7472949" y="2918489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6E970F6-3993-6B40-ABAB-85C051338920}"/>
              </a:ext>
            </a:extLst>
          </p:cNvPr>
          <p:cNvSpPr txBox="1"/>
          <p:nvPr/>
        </p:nvSpPr>
        <p:spPr>
          <a:xfrm>
            <a:off x="7869666" y="277835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QS(A,4,7)</a:t>
            </a:r>
          </a:p>
        </p:txBody>
      </p:sp>
      <p:pic>
        <p:nvPicPr>
          <p:cNvPr id="85" name="Graphic 84" descr="Pause">
            <a:extLst>
              <a:ext uri="{FF2B5EF4-FFF2-40B4-BE49-F238E27FC236}">
                <a16:creationId xmlns:a16="http://schemas.microsoft.com/office/drawing/2014/main" id="{BE6EBE0F-3794-2448-AA94-691777045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5205" y="1876818"/>
            <a:ext cx="416863" cy="416863"/>
          </a:xfrm>
          <a:prstGeom prst="rect">
            <a:avLst/>
          </a:prstGeom>
        </p:spPr>
      </p:pic>
      <p:sp>
        <p:nvSpPr>
          <p:cNvPr id="86" name="Down Arrow 85">
            <a:extLst>
              <a:ext uri="{FF2B5EF4-FFF2-40B4-BE49-F238E27FC236}">
                <a16:creationId xmlns:a16="http://schemas.microsoft.com/office/drawing/2014/main" id="{DA411596-E8B1-1148-8E73-A3A8AEB9C836}"/>
              </a:ext>
            </a:extLst>
          </p:cNvPr>
          <p:cNvSpPr/>
          <p:nvPr/>
        </p:nvSpPr>
        <p:spPr>
          <a:xfrm>
            <a:off x="6135469" y="1370101"/>
            <a:ext cx="301400" cy="347450"/>
          </a:xfrm>
          <a:prstGeom prst="downArrow">
            <a:avLst>
              <a:gd name="adj1" fmla="val 41688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3D62ED0C-4E5E-374F-9421-7B5EC3C8E7DF}"/>
              </a:ext>
            </a:extLst>
          </p:cNvPr>
          <p:cNvSpPr/>
          <p:nvPr/>
        </p:nvSpPr>
        <p:spPr>
          <a:xfrm rot="13567448">
            <a:off x="3556657" y="4460506"/>
            <a:ext cx="253981" cy="1354031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A46515E-B019-A748-84DA-16A2C82326F9}"/>
              </a:ext>
            </a:extLst>
          </p:cNvPr>
          <p:cNvSpPr txBox="1"/>
          <p:nvPr/>
        </p:nvSpPr>
        <p:spPr>
          <a:xfrm>
            <a:off x="155691" y="1470966"/>
            <a:ext cx="4572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tx2"/>
                </a:solidFill>
              </a:rPr>
              <a:t>Quicksort(Array, start, end)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if(start &lt;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{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start,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+1,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3715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 Pseudocode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AAB544-5A2A-F046-A297-73F475A360AA}"/>
              </a:ext>
            </a:extLst>
          </p:cNvPr>
          <p:cNvGrpSpPr/>
          <p:nvPr/>
        </p:nvGrpSpPr>
        <p:grpSpPr>
          <a:xfrm>
            <a:off x="1085297" y="1066800"/>
            <a:ext cx="7863213" cy="5685500"/>
            <a:chOff x="-3686994" y="1175597"/>
            <a:chExt cx="12169936" cy="5685500"/>
          </a:xfrm>
        </p:grpSpPr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DC3148FB-FBDF-6B4E-B437-35ACEF480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5938318B-F69C-3D4F-BADA-5175AE148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C030E2FA-10F2-9F47-A39B-02B34D1A1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F53FD466-E8BF-CC48-AA75-09CB12B34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219" y="1903964"/>
              <a:ext cx="609600" cy="609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40</a:t>
              </a:r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6EB5559-4DE6-484C-BF9D-97BFFA50A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8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FCA47087-FEB4-A344-9440-7C2FD1F6D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7C2AD3EE-D7EF-7043-A13A-9011E5272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2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74" name="Rectangle 11">
              <a:extLst>
                <a:ext uri="{FF2B5EF4-FFF2-40B4-BE49-F238E27FC236}">
                  <a16:creationId xmlns:a16="http://schemas.microsoft.com/office/drawing/2014/main" id="{83E8A801-7EF9-094C-B437-339E27667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1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  <p:sp>
          <p:nvSpPr>
            <p:cNvPr id="75" name="Text Box 12">
              <a:extLst>
                <a:ext uri="{FF2B5EF4-FFF2-40B4-BE49-F238E27FC236}">
                  <a16:creationId xmlns:a16="http://schemas.microsoft.com/office/drawing/2014/main" id="{EC10A7FD-7E74-4B46-BC7C-C4A37431E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314" y="2512912"/>
              <a:ext cx="55653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[2][3] [4][5][6] [7]   </a:t>
              </a:r>
            </a:p>
          </p:txBody>
        </p:sp>
        <p:sp>
          <p:nvSpPr>
            <p:cNvPr id="79" name="AutoShape 21">
              <a:extLst>
                <a:ext uri="{FF2B5EF4-FFF2-40B4-BE49-F238E27FC236}">
                  <a16:creationId xmlns:a16="http://schemas.microsoft.com/office/drawing/2014/main" id="{D9994844-089F-3E41-B753-CC1CF39D3088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038965" y="833510"/>
              <a:ext cx="152401" cy="1836107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AutoShape 22">
              <a:extLst>
                <a:ext uri="{FF2B5EF4-FFF2-40B4-BE49-F238E27FC236}">
                  <a16:creationId xmlns:a16="http://schemas.microsoft.com/office/drawing/2014/main" id="{691C27D4-C0B4-314D-9859-421983ABDA81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747719" y="585452"/>
              <a:ext cx="152400" cy="2362200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21A0554-8DE9-1745-8998-3BC5D4A6BE31}"/>
                </a:ext>
              </a:extLst>
            </p:cNvPr>
            <p:cNvSpPr/>
            <p:nvPr/>
          </p:nvSpPr>
          <p:spPr>
            <a:xfrm>
              <a:off x="2723314" y="1175597"/>
              <a:ext cx="9925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&lt;= 40 </a:t>
              </a:r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DBDCE03-8082-8A40-8EF4-44D7B9BB5486}"/>
                </a:ext>
              </a:extLst>
            </p:cNvPr>
            <p:cNvSpPr/>
            <p:nvPr/>
          </p:nvSpPr>
          <p:spPr>
            <a:xfrm>
              <a:off x="5550021" y="1237617"/>
              <a:ext cx="8194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&gt; 40 </a:t>
              </a:r>
              <a:endParaRPr lang="en-US" dirty="0"/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2469851E-3EC0-864E-AFF1-C7BE9723DF03}"/>
                </a:ext>
              </a:extLst>
            </p:cNvPr>
            <p:cNvSpPr/>
            <p:nvPr/>
          </p:nvSpPr>
          <p:spPr>
            <a:xfrm rot="1816640">
              <a:off x="2592269" y="2975229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7CC22E42-C26F-8C41-8AC2-E11614775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1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C726689C-95CE-DF48-97E5-1C256138C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7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96A4F5-5741-B04E-8DC0-0F83E544A495}"/>
                </a:ext>
              </a:extLst>
            </p:cNvPr>
            <p:cNvSpPr/>
            <p:nvPr/>
          </p:nvSpPr>
          <p:spPr>
            <a:xfrm>
              <a:off x="1203177" y="4464893"/>
              <a:ext cx="23102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 </a:t>
              </a:r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F37647-2301-8F47-BB48-B1602B6079FF}"/>
                </a:ext>
              </a:extLst>
            </p:cNvPr>
            <p:cNvGrpSpPr/>
            <p:nvPr/>
          </p:nvGrpSpPr>
          <p:grpSpPr>
            <a:xfrm>
              <a:off x="5736005" y="3882772"/>
              <a:ext cx="2746937" cy="1078690"/>
              <a:chOff x="5572601" y="5640325"/>
              <a:chExt cx="2746937" cy="1078690"/>
            </a:xfrm>
          </p:grpSpPr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id="{EF07B061-31C3-0A40-A15D-86E3FEFB7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05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80</a:t>
                </a:r>
              </a:p>
            </p:txBody>
          </p:sp>
          <p:sp>
            <p:nvSpPr>
              <p:cNvPr id="48" name="Rectangle 9">
                <a:extLst>
                  <a:ext uri="{FF2B5EF4-FFF2-40B4-BE49-F238E27FC236}">
                    <a16:creationId xmlns:a16="http://schemas.microsoft.com/office/drawing/2014/main" id="{8FEFE8FF-967F-4B4A-8436-0E6BA959D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1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50</a:t>
                </a:r>
              </a:p>
            </p:txBody>
          </p:sp>
          <p:sp>
            <p:nvSpPr>
              <p:cNvPr id="49" name="Rectangle 10">
                <a:extLst>
                  <a:ext uri="{FF2B5EF4-FFF2-40B4-BE49-F238E27FC236}">
                    <a16:creationId xmlns:a16="http://schemas.microsoft.com/office/drawing/2014/main" id="{B9E9F339-AAA4-E247-8079-BD90E7CB6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7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70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6CF194E-4C48-9842-AAF8-B44414D4C281}"/>
                  </a:ext>
                </a:extLst>
              </p:cNvPr>
              <p:cNvSpPr/>
              <p:nvPr/>
            </p:nvSpPr>
            <p:spPr>
              <a:xfrm>
                <a:off x="5572601" y="6257350"/>
                <a:ext cx="27469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[4] [5][6] [7]</a:t>
                </a:r>
                <a:endParaRPr lang="en-US" dirty="0"/>
              </a:p>
            </p:txBody>
          </p:sp>
        </p:grpSp>
        <p:sp>
          <p:nvSpPr>
            <p:cNvPr id="36" name="Rectangle 7">
              <a:extLst>
                <a:ext uri="{FF2B5EF4-FFF2-40B4-BE49-F238E27FC236}">
                  <a16:creationId xmlns:a16="http://schemas.microsoft.com/office/drawing/2014/main" id="{7A703251-8A44-114F-994D-C2DC33E16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366" y="3820133"/>
              <a:ext cx="609600" cy="66995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30</a:t>
              </a:r>
            </a:p>
          </p:txBody>
        </p:sp>
        <p:sp>
          <p:nvSpPr>
            <p:cNvPr id="43" name="Down Arrow 42">
              <a:extLst>
                <a:ext uri="{FF2B5EF4-FFF2-40B4-BE49-F238E27FC236}">
                  <a16:creationId xmlns:a16="http://schemas.microsoft.com/office/drawing/2014/main" id="{FC01F5F0-B92D-DE4C-B24B-80D73025A544}"/>
                </a:ext>
              </a:extLst>
            </p:cNvPr>
            <p:cNvSpPr/>
            <p:nvPr/>
          </p:nvSpPr>
          <p:spPr>
            <a:xfrm rot="1816640">
              <a:off x="1060617" y="4916877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3573170-2A10-7D46-B6D1-22A3EE041DCC}"/>
                </a:ext>
              </a:extLst>
            </p:cNvPr>
            <p:cNvGrpSpPr/>
            <p:nvPr/>
          </p:nvGrpSpPr>
          <p:grpSpPr>
            <a:xfrm>
              <a:off x="412108" y="5770552"/>
              <a:ext cx="1527647" cy="1087448"/>
              <a:chOff x="412108" y="5770552"/>
              <a:chExt cx="1527647" cy="1087448"/>
            </a:xfrm>
          </p:grpSpPr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7B04765B-A363-6F41-A11E-CDF23D317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08" y="5774590"/>
                <a:ext cx="609600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39" name="Rectangle 7">
                <a:extLst>
                  <a:ext uri="{FF2B5EF4-FFF2-40B4-BE49-F238E27FC236}">
                    <a16:creationId xmlns:a16="http://schemas.microsoft.com/office/drawing/2014/main" id="{1FA51C20-5953-3E45-9D91-BD86485DF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66" y="5770552"/>
                <a:ext cx="609600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2D0CFB-2B06-D543-B48D-9D11551E32DC}"/>
                  </a:ext>
                </a:extLst>
              </p:cNvPr>
              <p:cNvSpPr/>
              <p:nvPr/>
            </p:nvSpPr>
            <p:spPr>
              <a:xfrm>
                <a:off x="423383" y="6396335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DA8BFB78-4E11-7A4D-826B-93CB1B85353A}"/>
                </a:ext>
              </a:extLst>
            </p:cNvPr>
            <p:cNvSpPr/>
            <p:nvPr/>
          </p:nvSpPr>
          <p:spPr>
            <a:xfrm rot="5400000">
              <a:off x="-350548" y="5696117"/>
              <a:ext cx="381000" cy="818826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049DFC-37DB-D14A-90F1-D88097498256}"/>
                </a:ext>
              </a:extLst>
            </p:cNvPr>
            <p:cNvGrpSpPr/>
            <p:nvPr/>
          </p:nvGrpSpPr>
          <p:grpSpPr>
            <a:xfrm>
              <a:off x="-1930012" y="5724605"/>
              <a:ext cx="1541285" cy="1099763"/>
              <a:chOff x="-1930012" y="5724605"/>
              <a:chExt cx="1541285" cy="1099763"/>
            </a:xfrm>
          </p:grpSpPr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8D6E268C-D842-B345-A65B-36F006F4F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16028" y="5726378"/>
                <a:ext cx="609601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56" name="Rectangle 7">
                <a:extLst>
                  <a:ext uri="{FF2B5EF4-FFF2-40B4-BE49-F238E27FC236}">
                    <a16:creationId xmlns:a16="http://schemas.microsoft.com/office/drawing/2014/main" id="{30103A3F-7770-7B49-81AC-BDD180687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30012" y="5724605"/>
                <a:ext cx="609599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9448185-4E7C-FC42-8502-9F2DD9F0C4DF}"/>
                  </a:ext>
                </a:extLst>
              </p:cNvPr>
              <p:cNvSpPr/>
              <p:nvPr/>
            </p:nvSpPr>
            <p:spPr>
              <a:xfrm>
                <a:off x="-1905099" y="6362703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BFEA7DEF-8580-8B47-91F0-0119EDF4CFE3}"/>
                </a:ext>
              </a:extLst>
            </p:cNvPr>
            <p:cNvSpPr/>
            <p:nvPr/>
          </p:nvSpPr>
          <p:spPr>
            <a:xfrm rot="5400000">
              <a:off x="-2654343" y="5715950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B88206-3A59-1345-B055-35F1F6A0EF7D}"/>
                </a:ext>
              </a:extLst>
            </p:cNvPr>
            <p:cNvGrpSpPr/>
            <p:nvPr/>
          </p:nvGrpSpPr>
          <p:grpSpPr>
            <a:xfrm>
              <a:off x="-3686994" y="5773650"/>
              <a:ext cx="957669" cy="1087447"/>
              <a:chOff x="-3686994" y="5773650"/>
              <a:chExt cx="957669" cy="1087447"/>
            </a:xfrm>
          </p:grpSpPr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B980AA74-2C5B-3C41-AD7F-A80C40C29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587997" y="5773650"/>
                <a:ext cx="609599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571273-44C3-C548-830B-4D2EF1D643F2}"/>
                  </a:ext>
                </a:extLst>
              </p:cNvPr>
              <p:cNvSpPr/>
              <p:nvPr/>
            </p:nvSpPr>
            <p:spPr>
              <a:xfrm>
                <a:off x="-3686994" y="6399432"/>
                <a:ext cx="9576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dirty="0"/>
                  <a:t>[1] </a:t>
                </a:r>
                <a:endParaRPr lang="en-US" dirty="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93254E5-10D2-234B-9FAF-6E07776AD47D}"/>
              </a:ext>
            </a:extLst>
          </p:cNvPr>
          <p:cNvSpPr txBox="1"/>
          <p:nvPr/>
        </p:nvSpPr>
        <p:spPr>
          <a:xfrm>
            <a:off x="3486703" y="1452395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QS(A,0,7)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C00B90-143A-7346-9149-F24A15AF2100}"/>
              </a:ext>
            </a:extLst>
          </p:cNvPr>
          <p:cNvSpPr txBox="1"/>
          <p:nvPr/>
        </p:nvSpPr>
        <p:spPr>
          <a:xfrm>
            <a:off x="5427091" y="2911593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QS(A,0,2)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D13D04-ECA0-2D4F-850E-850F03882A0E}"/>
              </a:ext>
            </a:extLst>
          </p:cNvPr>
          <p:cNvSpPr txBox="1"/>
          <p:nvPr/>
        </p:nvSpPr>
        <p:spPr>
          <a:xfrm>
            <a:off x="4452379" y="494129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4C9881-C555-A641-A28D-C08C247F0753}"/>
              </a:ext>
            </a:extLst>
          </p:cNvPr>
          <p:cNvSpPr txBox="1"/>
          <p:nvPr/>
        </p:nvSpPr>
        <p:spPr>
          <a:xfrm>
            <a:off x="2483619" y="4434685"/>
            <a:ext cx="149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QS(A,0,-1)</a:t>
            </a: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7B20BF0E-64F5-FB40-895F-05B5E9E0B78C}"/>
              </a:ext>
            </a:extLst>
          </p:cNvPr>
          <p:cNvSpPr/>
          <p:nvPr/>
        </p:nvSpPr>
        <p:spPr>
          <a:xfrm rot="10800000">
            <a:off x="2499661" y="4872993"/>
            <a:ext cx="381000" cy="52905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9A43D46B-FB09-4F4F-B99E-981893183C1F}"/>
              </a:ext>
            </a:extLst>
          </p:cNvPr>
          <p:cNvSpPr/>
          <p:nvPr/>
        </p:nvSpPr>
        <p:spPr>
          <a:xfrm>
            <a:off x="2208693" y="4949665"/>
            <a:ext cx="381000" cy="52905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C4DCC2-2B2C-C842-9B0B-58083068444A}"/>
              </a:ext>
            </a:extLst>
          </p:cNvPr>
          <p:cNvSpPr txBox="1"/>
          <p:nvPr/>
        </p:nvSpPr>
        <p:spPr>
          <a:xfrm>
            <a:off x="1033480" y="4899231"/>
            <a:ext cx="149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QS(A,1,1)</a:t>
            </a:r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EDA800D0-4792-8C4E-A528-AB34504F5B57}"/>
              </a:ext>
            </a:extLst>
          </p:cNvPr>
          <p:cNvSpPr/>
          <p:nvPr/>
        </p:nvSpPr>
        <p:spPr>
          <a:xfrm rot="16200000">
            <a:off x="1721411" y="6096934"/>
            <a:ext cx="381000" cy="52905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F8818C-9499-6148-9A8E-20515D4BA851}"/>
              </a:ext>
            </a:extLst>
          </p:cNvPr>
          <p:cNvSpPr txBox="1"/>
          <p:nvPr/>
        </p:nvSpPr>
        <p:spPr>
          <a:xfrm>
            <a:off x="5888404" y="4133233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QS(A,3,2)</a:t>
            </a:r>
          </a:p>
        </p:txBody>
      </p:sp>
      <p:sp>
        <p:nvSpPr>
          <p:cNvPr id="77" name="Down Arrow 76">
            <a:extLst>
              <a:ext uri="{FF2B5EF4-FFF2-40B4-BE49-F238E27FC236}">
                <a16:creationId xmlns:a16="http://schemas.microsoft.com/office/drawing/2014/main" id="{37C4675E-0B63-9345-A07C-6FFBF52C6E8C}"/>
              </a:ext>
            </a:extLst>
          </p:cNvPr>
          <p:cNvSpPr/>
          <p:nvPr/>
        </p:nvSpPr>
        <p:spPr>
          <a:xfrm rot="19976606">
            <a:off x="5720530" y="4498945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6" name="Graphic 75" descr="Play">
            <a:extLst>
              <a:ext uri="{FF2B5EF4-FFF2-40B4-BE49-F238E27FC236}">
                <a16:creationId xmlns:a16="http://schemas.microsoft.com/office/drawing/2014/main" id="{26FED9FD-5413-9D41-A267-8F74BB917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9172" y="3137826"/>
            <a:ext cx="400110" cy="400110"/>
          </a:xfrm>
          <a:prstGeom prst="rect">
            <a:avLst/>
          </a:prstGeom>
        </p:spPr>
      </p:pic>
      <p:sp>
        <p:nvSpPr>
          <p:cNvPr id="83" name="Down Arrow 82">
            <a:extLst>
              <a:ext uri="{FF2B5EF4-FFF2-40B4-BE49-F238E27FC236}">
                <a16:creationId xmlns:a16="http://schemas.microsoft.com/office/drawing/2014/main" id="{8F997BB6-8CDF-004A-A0F0-080C90660D3A}"/>
              </a:ext>
            </a:extLst>
          </p:cNvPr>
          <p:cNvSpPr/>
          <p:nvPr/>
        </p:nvSpPr>
        <p:spPr>
          <a:xfrm rot="9110012">
            <a:off x="5898515" y="4313766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Down Arrow 61">
            <a:extLst>
              <a:ext uri="{FF2B5EF4-FFF2-40B4-BE49-F238E27FC236}">
                <a16:creationId xmlns:a16="http://schemas.microsoft.com/office/drawing/2014/main" id="{7082D3D6-763D-8043-9B37-4D56F9AF4B93}"/>
              </a:ext>
            </a:extLst>
          </p:cNvPr>
          <p:cNvSpPr/>
          <p:nvPr/>
        </p:nvSpPr>
        <p:spPr>
          <a:xfrm rot="12692352">
            <a:off x="4892469" y="2769052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Down Arrow 77">
            <a:extLst>
              <a:ext uri="{FF2B5EF4-FFF2-40B4-BE49-F238E27FC236}">
                <a16:creationId xmlns:a16="http://schemas.microsoft.com/office/drawing/2014/main" id="{AEAC5E6C-36FC-5144-B208-F7E1829D0D61}"/>
              </a:ext>
            </a:extLst>
          </p:cNvPr>
          <p:cNvSpPr/>
          <p:nvPr/>
        </p:nvSpPr>
        <p:spPr>
          <a:xfrm rot="19976606">
            <a:off x="7472949" y="2918489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6E970F6-3993-6B40-ABAB-85C051338920}"/>
              </a:ext>
            </a:extLst>
          </p:cNvPr>
          <p:cNvSpPr txBox="1"/>
          <p:nvPr/>
        </p:nvSpPr>
        <p:spPr>
          <a:xfrm>
            <a:off x="7869666" y="277835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QS(A,4,7)</a:t>
            </a:r>
          </a:p>
        </p:txBody>
      </p:sp>
      <p:pic>
        <p:nvPicPr>
          <p:cNvPr id="85" name="Graphic 84" descr="Pause">
            <a:extLst>
              <a:ext uri="{FF2B5EF4-FFF2-40B4-BE49-F238E27FC236}">
                <a16:creationId xmlns:a16="http://schemas.microsoft.com/office/drawing/2014/main" id="{BE6EBE0F-3794-2448-AA94-691777045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5205" y="1876818"/>
            <a:ext cx="416863" cy="416863"/>
          </a:xfrm>
          <a:prstGeom prst="rect">
            <a:avLst/>
          </a:prstGeom>
        </p:spPr>
      </p:pic>
      <p:sp>
        <p:nvSpPr>
          <p:cNvPr id="86" name="Rectangle 7">
            <a:extLst>
              <a:ext uri="{FF2B5EF4-FFF2-40B4-BE49-F238E27FC236}">
                <a16:creationId xmlns:a16="http://schemas.microsoft.com/office/drawing/2014/main" id="{9AFC4A9A-8AB0-E34B-A6EC-6F107FC38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248" y="3773975"/>
            <a:ext cx="393873" cy="60731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60</a:t>
            </a:r>
          </a:p>
        </p:txBody>
      </p:sp>
      <p:sp>
        <p:nvSpPr>
          <p:cNvPr id="88" name="Down Arrow 87">
            <a:extLst>
              <a:ext uri="{FF2B5EF4-FFF2-40B4-BE49-F238E27FC236}">
                <a16:creationId xmlns:a16="http://schemas.microsoft.com/office/drawing/2014/main" id="{81B44FC8-E0D4-A647-BFF9-1EA094CECF54}"/>
              </a:ext>
            </a:extLst>
          </p:cNvPr>
          <p:cNvSpPr/>
          <p:nvPr/>
        </p:nvSpPr>
        <p:spPr>
          <a:xfrm>
            <a:off x="6135469" y="1370101"/>
            <a:ext cx="301400" cy="347450"/>
          </a:xfrm>
          <a:prstGeom prst="downArrow">
            <a:avLst>
              <a:gd name="adj1" fmla="val 41688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Down Arrow 88">
            <a:extLst>
              <a:ext uri="{FF2B5EF4-FFF2-40B4-BE49-F238E27FC236}">
                <a16:creationId xmlns:a16="http://schemas.microsoft.com/office/drawing/2014/main" id="{3BDAE30A-1B4F-8B41-95F3-1A094A645B6F}"/>
              </a:ext>
            </a:extLst>
          </p:cNvPr>
          <p:cNvSpPr/>
          <p:nvPr/>
        </p:nvSpPr>
        <p:spPr>
          <a:xfrm rot="13567448">
            <a:off x="3556657" y="4460506"/>
            <a:ext cx="253981" cy="1354031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858AAA-D6E0-EF4B-87FB-FFBDE8DE48AD}"/>
              </a:ext>
            </a:extLst>
          </p:cNvPr>
          <p:cNvSpPr txBox="1"/>
          <p:nvPr/>
        </p:nvSpPr>
        <p:spPr>
          <a:xfrm>
            <a:off x="155691" y="1470966"/>
            <a:ext cx="4572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tx2"/>
                </a:solidFill>
              </a:rPr>
              <a:t>Quicksort(Array, start, end)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if(start &lt;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{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start,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+1,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5983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 Pseudocode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AAB544-5A2A-F046-A297-73F475A360AA}"/>
              </a:ext>
            </a:extLst>
          </p:cNvPr>
          <p:cNvGrpSpPr/>
          <p:nvPr/>
        </p:nvGrpSpPr>
        <p:grpSpPr>
          <a:xfrm>
            <a:off x="1085297" y="1066800"/>
            <a:ext cx="7863213" cy="5685500"/>
            <a:chOff x="-3686994" y="1175597"/>
            <a:chExt cx="12169936" cy="5685500"/>
          </a:xfrm>
        </p:grpSpPr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DC3148FB-FBDF-6B4E-B437-35ACEF480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5938318B-F69C-3D4F-BADA-5175AE148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C030E2FA-10F2-9F47-A39B-02B34D1A1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F53FD466-E8BF-CC48-AA75-09CB12B34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219" y="1903964"/>
              <a:ext cx="609600" cy="609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40</a:t>
              </a:r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6EB5559-4DE6-484C-BF9D-97BFFA50A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8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FCA47087-FEB4-A344-9440-7C2FD1F6D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7C2AD3EE-D7EF-7043-A13A-9011E5272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2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74" name="Rectangle 11">
              <a:extLst>
                <a:ext uri="{FF2B5EF4-FFF2-40B4-BE49-F238E27FC236}">
                  <a16:creationId xmlns:a16="http://schemas.microsoft.com/office/drawing/2014/main" id="{83E8A801-7EF9-094C-B437-339E27667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1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  <p:sp>
          <p:nvSpPr>
            <p:cNvPr id="75" name="Text Box 12">
              <a:extLst>
                <a:ext uri="{FF2B5EF4-FFF2-40B4-BE49-F238E27FC236}">
                  <a16:creationId xmlns:a16="http://schemas.microsoft.com/office/drawing/2014/main" id="{EC10A7FD-7E74-4B46-BC7C-C4A37431E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314" y="2512912"/>
              <a:ext cx="55653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[2][3] [4][5][6] [7]   </a:t>
              </a:r>
            </a:p>
          </p:txBody>
        </p:sp>
        <p:sp>
          <p:nvSpPr>
            <p:cNvPr id="79" name="AutoShape 21">
              <a:extLst>
                <a:ext uri="{FF2B5EF4-FFF2-40B4-BE49-F238E27FC236}">
                  <a16:creationId xmlns:a16="http://schemas.microsoft.com/office/drawing/2014/main" id="{D9994844-089F-3E41-B753-CC1CF39D3088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038965" y="833510"/>
              <a:ext cx="152401" cy="1836107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AutoShape 22">
              <a:extLst>
                <a:ext uri="{FF2B5EF4-FFF2-40B4-BE49-F238E27FC236}">
                  <a16:creationId xmlns:a16="http://schemas.microsoft.com/office/drawing/2014/main" id="{691C27D4-C0B4-314D-9859-421983ABDA81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747719" y="585452"/>
              <a:ext cx="152400" cy="2362200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21A0554-8DE9-1745-8998-3BC5D4A6BE31}"/>
                </a:ext>
              </a:extLst>
            </p:cNvPr>
            <p:cNvSpPr/>
            <p:nvPr/>
          </p:nvSpPr>
          <p:spPr>
            <a:xfrm>
              <a:off x="2723314" y="1175597"/>
              <a:ext cx="9925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&lt;= 40 </a:t>
              </a:r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DBDCE03-8082-8A40-8EF4-44D7B9BB5486}"/>
                </a:ext>
              </a:extLst>
            </p:cNvPr>
            <p:cNvSpPr/>
            <p:nvPr/>
          </p:nvSpPr>
          <p:spPr>
            <a:xfrm>
              <a:off x="5550021" y="1237617"/>
              <a:ext cx="8194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&gt; 40 </a:t>
              </a:r>
              <a:endParaRPr lang="en-US" dirty="0"/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2469851E-3EC0-864E-AFF1-C7BE9723DF03}"/>
                </a:ext>
              </a:extLst>
            </p:cNvPr>
            <p:cNvSpPr/>
            <p:nvPr/>
          </p:nvSpPr>
          <p:spPr>
            <a:xfrm rot="1816640">
              <a:off x="2592269" y="2975229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7CC22E42-C26F-8C41-8AC2-E11614775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1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C726689C-95CE-DF48-97E5-1C256138C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7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96A4F5-5741-B04E-8DC0-0F83E544A495}"/>
                </a:ext>
              </a:extLst>
            </p:cNvPr>
            <p:cNvSpPr/>
            <p:nvPr/>
          </p:nvSpPr>
          <p:spPr>
            <a:xfrm>
              <a:off x="1203177" y="4464893"/>
              <a:ext cx="23102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 </a:t>
              </a:r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F37647-2301-8F47-BB48-B1602B6079FF}"/>
                </a:ext>
              </a:extLst>
            </p:cNvPr>
            <p:cNvGrpSpPr/>
            <p:nvPr/>
          </p:nvGrpSpPr>
          <p:grpSpPr>
            <a:xfrm>
              <a:off x="5736005" y="3882772"/>
              <a:ext cx="2746937" cy="1078690"/>
              <a:chOff x="5572601" y="5640325"/>
              <a:chExt cx="2746937" cy="1078690"/>
            </a:xfrm>
          </p:grpSpPr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id="{EF07B061-31C3-0A40-A15D-86E3FEFB7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05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80</a:t>
                </a:r>
              </a:p>
            </p:txBody>
          </p:sp>
          <p:sp>
            <p:nvSpPr>
              <p:cNvPr id="48" name="Rectangle 9">
                <a:extLst>
                  <a:ext uri="{FF2B5EF4-FFF2-40B4-BE49-F238E27FC236}">
                    <a16:creationId xmlns:a16="http://schemas.microsoft.com/office/drawing/2014/main" id="{8FEFE8FF-967F-4B4A-8436-0E6BA959D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1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50</a:t>
                </a:r>
              </a:p>
            </p:txBody>
          </p:sp>
          <p:sp>
            <p:nvSpPr>
              <p:cNvPr id="49" name="Rectangle 10">
                <a:extLst>
                  <a:ext uri="{FF2B5EF4-FFF2-40B4-BE49-F238E27FC236}">
                    <a16:creationId xmlns:a16="http://schemas.microsoft.com/office/drawing/2014/main" id="{B9E9F339-AAA4-E247-8079-BD90E7CB6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7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70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6CF194E-4C48-9842-AAF8-B44414D4C281}"/>
                  </a:ext>
                </a:extLst>
              </p:cNvPr>
              <p:cNvSpPr/>
              <p:nvPr/>
            </p:nvSpPr>
            <p:spPr>
              <a:xfrm>
                <a:off x="5572601" y="6257350"/>
                <a:ext cx="27469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[4] [5][6] [7]</a:t>
                </a:r>
                <a:endParaRPr lang="en-US" dirty="0"/>
              </a:p>
            </p:txBody>
          </p:sp>
        </p:grpSp>
        <p:sp>
          <p:nvSpPr>
            <p:cNvPr id="36" name="Rectangle 7">
              <a:extLst>
                <a:ext uri="{FF2B5EF4-FFF2-40B4-BE49-F238E27FC236}">
                  <a16:creationId xmlns:a16="http://schemas.microsoft.com/office/drawing/2014/main" id="{7A703251-8A44-114F-994D-C2DC33E16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366" y="3820133"/>
              <a:ext cx="609600" cy="66995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30</a:t>
              </a:r>
            </a:p>
          </p:txBody>
        </p:sp>
        <p:sp>
          <p:nvSpPr>
            <p:cNvPr id="43" name="Down Arrow 42">
              <a:extLst>
                <a:ext uri="{FF2B5EF4-FFF2-40B4-BE49-F238E27FC236}">
                  <a16:creationId xmlns:a16="http://schemas.microsoft.com/office/drawing/2014/main" id="{FC01F5F0-B92D-DE4C-B24B-80D73025A544}"/>
                </a:ext>
              </a:extLst>
            </p:cNvPr>
            <p:cNvSpPr/>
            <p:nvPr/>
          </p:nvSpPr>
          <p:spPr>
            <a:xfrm rot="1816640">
              <a:off x="1060617" y="4916877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3573170-2A10-7D46-B6D1-22A3EE041DCC}"/>
                </a:ext>
              </a:extLst>
            </p:cNvPr>
            <p:cNvGrpSpPr/>
            <p:nvPr/>
          </p:nvGrpSpPr>
          <p:grpSpPr>
            <a:xfrm>
              <a:off x="412108" y="5770552"/>
              <a:ext cx="1527647" cy="1087448"/>
              <a:chOff x="412108" y="5770552"/>
              <a:chExt cx="1527647" cy="1087448"/>
            </a:xfrm>
          </p:grpSpPr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7B04765B-A363-6F41-A11E-CDF23D317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08" y="5774590"/>
                <a:ext cx="609600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39" name="Rectangle 7">
                <a:extLst>
                  <a:ext uri="{FF2B5EF4-FFF2-40B4-BE49-F238E27FC236}">
                    <a16:creationId xmlns:a16="http://schemas.microsoft.com/office/drawing/2014/main" id="{1FA51C20-5953-3E45-9D91-BD86485DF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66" y="5770552"/>
                <a:ext cx="609600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2D0CFB-2B06-D543-B48D-9D11551E32DC}"/>
                  </a:ext>
                </a:extLst>
              </p:cNvPr>
              <p:cNvSpPr/>
              <p:nvPr/>
            </p:nvSpPr>
            <p:spPr>
              <a:xfrm>
                <a:off x="423383" y="6396335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DA8BFB78-4E11-7A4D-826B-93CB1B85353A}"/>
                </a:ext>
              </a:extLst>
            </p:cNvPr>
            <p:cNvSpPr/>
            <p:nvPr/>
          </p:nvSpPr>
          <p:spPr>
            <a:xfrm rot="5400000">
              <a:off x="-350548" y="5696117"/>
              <a:ext cx="381000" cy="818826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049DFC-37DB-D14A-90F1-D88097498256}"/>
                </a:ext>
              </a:extLst>
            </p:cNvPr>
            <p:cNvGrpSpPr/>
            <p:nvPr/>
          </p:nvGrpSpPr>
          <p:grpSpPr>
            <a:xfrm>
              <a:off x="-1930012" y="5724605"/>
              <a:ext cx="1541285" cy="1099763"/>
              <a:chOff x="-1930012" y="5724605"/>
              <a:chExt cx="1541285" cy="1099763"/>
            </a:xfrm>
          </p:grpSpPr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8D6E268C-D842-B345-A65B-36F006F4F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16028" y="5726378"/>
                <a:ext cx="609601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56" name="Rectangle 7">
                <a:extLst>
                  <a:ext uri="{FF2B5EF4-FFF2-40B4-BE49-F238E27FC236}">
                    <a16:creationId xmlns:a16="http://schemas.microsoft.com/office/drawing/2014/main" id="{30103A3F-7770-7B49-81AC-BDD180687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30012" y="5724605"/>
                <a:ext cx="609599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9448185-4E7C-FC42-8502-9F2DD9F0C4DF}"/>
                  </a:ext>
                </a:extLst>
              </p:cNvPr>
              <p:cNvSpPr/>
              <p:nvPr/>
            </p:nvSpPr>
            <p:spPr>
              <a:xfrm>
                <a:off x="-1905099" y="6362703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BFEA7DEF-8580-8B47-91F0-0119EDF4CFE3}"/>
                </a:ext>
              </a:extLst>
            </p:cNvPr>
            <p:cNvSpPr/>
            <p:nvPr/>
          </p:nvSpPr>
          <p:spPr>
            <a:xfrm rot="5400000">
              <a:off x="-2654343" y="5715950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B88206-3A59-1345-B055-35F1F6A0EF7D}"/>
                </a:ext>
              </a:extLst>
            </p:cNvPr>
            <p:cNvGrpSpPr/>
            <p:nvPr/>
          </p:nvGrpSpPr>
          <p:grpSpPr>
            <a:xfrm>
              <a:off x="-3686994" y="5773650"/>
              <a:ext cx="957669" cy="1087447"/>
              <a:chOff x="-3686994" y="5773650"/>
              <a:chExt cx="957669" cy="1087447"/>
            </a:xfrm>
          </p:grpSpPr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B980AA74-2C5B-3C41-AD7F-A80C40C29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587997" y="5773650"/>
                <a:ext cx="609599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571273-44C3-C548-830B-4D2EF1D643F2}"/>
                  </a:ext>
                </a:extLst>
              </p:cNvPr>
              <p:cNvSpPr/>
              <p:nvPr/>
            </p:nvSpPr>
            <p:spPr>
              <a:xfrm>
                <a:off x="-3686994" y="6399432"/>
                <a:ext cx="9576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dirty="0"/>
                  <a:t>[1] </a:t>
                </a:r>
                <a:endParaRPr lang="en-US" dirty="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93254E5-10D2-234B-9FAF-6E07776AD47D}"/>
              </a:ext>
            </a:extLst>
          </p:cNvPr>
          <p:cNvSpPr txBox="1"/>
          <p:nvPr/>
        </p:nvSpPr>
        <p:spPr>
          <a:xfrm>
            <a:off x="3486703" y="1452395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QS(A,0,7)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C00B90-143A-7346-9149-F24A15AF2100}"/>
              </a:ext>
            </a:extLst>
          </p:cNvPr>
          <p:cNvSpPr txBox="1"/>
          <p:nvPr/>
        </p:nvSpPr>
        <p:spPr>
          <a:xfrm>
            <a:off x="5427091" y="2911593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QS(A,0,2)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D13D04-ECA0-2D4F-850E-850F03882A0E}"/>
              </a:ext>
            </a:extLst>
          </p:cNvPr>
          <p:cNvSpPr txBox="1"/>
          <p:nvPr/>
        </p:nvSpPr>
        <p:spPr>
          <a:xfrm>
            <a:off x="4452379" y="494129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4C9881-C555-A641-A28D-C08C247F0753}"/>
              </a:ext>
            </a:extLst>
          </p:cNvPr>
          <p:cNvSpPr txBox="1"/>
          <p:nvPr/>
        </p:nvSpPr>
        <p:spPr>
          <a:xfrm>
            <a:off x="2483619" y="4434685"/>
            <a:ext cx="149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QS(A,0,-1)</a:t>
            </a: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7B20BF0E-64F5-FB40-895F-05B5E9E0B78C}"/>
              </a:ext>
            </a:extLst>
          </p:cNvPr>
          <p:cNvSpPr/>
          <p:nvPr/>
        </p:nvSpPr>
        <p:spPr>
          <a:xfrm rot="10800000">
            <a:off x="2499661" y="4872993"/>
            <a:ext cx="381000" cy="52905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9A43D46B-FB09-4F4F-B99E-981893183C1F}"/>
              </a:ext>
            </a:extLst>
          </p:cNvPr>
          <p:cNvSpPr/>
          <p:nvPr/>
        </p:nvSpPr>
        <p:spPr>
          <a:xfrm>
            <a:off x="2208693" y="4949665"/>
            <a:ext cx="381000" cy="52905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C4DCC2-2B2C-C842-9B0B-58083068444A}"/>
              </a:ext>
            </a:extLst>
          </p:cNvPr>
          <p:cNvSpPr txBox="1"/>
          <p:nvPr/>
        </p:nvSpPr>
        <p:spPr>
          <a:xfrm>
            <a:off x="1033480" y="4899231"/>
            <a:ext cx="149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QS(A,1,1)</a:t>
            </a:r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EDA800D0-4792-8C4E-A528-AB34504F5B57}"/>
              </a:ext>
            </a:extLst>
          </p:cNvPr>
          <p:cNvSpPr/>
          <p:nvPr/>
        </p:nvSpPr>
        <p:spPr>
          <a:xfrm rot="16200000">
            <a:off x="1721411" y="6096934"/>
            <a:ext cx="381000" cy="52905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F8818C-9499-6148-9A8E-20515D4BA851}"/>
              </a:ext>
            </a:extLst>
          </p:cNvPr>
          <p:cNvSpPr txBox="1"/>
          <p:nvPr/>
        </p:nvSpPr>
        <p:spPr>
          <a:xfrm>
            <a:off x="5888404" y="4133233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QS(A,3,2)</a:t>
            </a:r>
          </a:p>
        </p:txBody>
      </p:sp>
      <p:sp>
        <p:nvSpPr>
          <p:cNvPr id="77" name="Down Arrow 76">
            <a:extLst>
              <a:ext uri="{FF2B5EF4-FFF2-40B4-BE49-F238E27FC236}">
                <a16:creationId xmlns:a16="http://schemas.microsoft.com/office/drawing/2014/main" id="{37C4675E-0B63-9345-A07C-6FFBF52C6E8C}"/>
              </a:ext>
            </a:extLst>
          </p:cNvPr>
          <p:cNvSpPr/>
          <p:nvPr/>
        </p:nvSpPr>
        <p:spPr>
          <a:xfrm rot="19976606">
            <a:off x="5720530" y="4498945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6" name="Graphic 75" descr="Play">
            <a:extLst>
              <a:ext uri="{FF2B5EF4-FFF2-40B4-BE49-F238E27FC236}">
                <a16:creationId xmlns:a16="http://schemas.microsoft.com/office/drawing/2014/main" id="{26FED9FD-5413-9D41-A267-8F74BB917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9172" y="3137826"/>
            <a:ext cx="400110" cy="400110"/>
          </a:xfrm>
          <a:prstGeom prst="rect">
            <a:avLst/>
          </a:prstGeom>
        </p:spPr>
      </p:pic>
      <p:sp>
        <p:nvSpPr>
          <p:cNvPr id="83" name="Down Arrow 82">
            <a:extLst>
              <a:ext uri="{FF2B5EF4-FFF2-40B4-BE49-F238E27FC236}">
                <a16:creationId xmlns:a16="http://schemas.microsoft.com/office/drawing/2014/main" id="{8F997BB6-8CDF-004A-A0F0-080C90660D3A}"/>
              </a:ext>
            </a:extLst>
          </p:cNvPr>
          <p:cNvSpPr/>
          <p:nvPr/>
        </p:nvSpPr>
        <p:spPr>
          <a:xfrm rot="9110012">
            <a:off x="5898515" y="4313766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Down Arrow 61">
            <a:extLst>
              <a:ext uri="{FF2B5EF4-FFF2-40B4-BE49-F238E27FC236}">
                <a16:creationId xmlns:a16="http://schemas.microsoft.com/office/drawing/2014/main" id="{7082D3D6-763D-8043-9B37-4D56F9AF4B93}"/>
              </a:ext>
            </a:extLst>
          </p:cNvPr>
          <p:cNvSpPr/>
          <p:nvPr/>
        </p:nvSpPr>
        <p:spPr>
          <a:xfrm rot="12692352">
            <a:off x="4892469" y="2769052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Down Arrow 77">
            <a:extLst>
              <a:ext uri="{FF2B5EF4-FFF2-40B4-BE49-F238E27FC236}">
                <a16:creationId xmlns:a16="http://schemas.microsoft.com/office/drawing/2014/main" id="{AEAC5E6C-36FC-5144-B208-F7E1829D0D61}"/>
              </a:ext>
            </a:extLst>
          </p:cNvPr>
          <p:cNvSpPr/>
          <p:nvPr/>
        </p:nvSpPr>
        <p:spPr>
          <a:xfrm rot="19976606">
            <a:off x="7472949" y="2918489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6E970F6-3993-6B40-ABAB-85C051338920}"/>
              </a:ext>
            </a:extLst>
          </p:cNvPr>
          <p:cNvSpPr txBox="1"/>
          <p:nvPr/>
        </p:nvSpPr>
        <p:spPr>
          <a:xfrm>
            <a:off x="7869666" y="277835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QS(A,4,7)</a:t>
            </a:r>
          </a:p>
        </p:txBody>
      </p:sp>
      <p:pic>
        <p:nvPicPr>
          <p:cNvPr id="85" name="Graphic 84" descr="Pause">
            <a:extLst>
              <a:ext uri="{FF2B5EF4-FFF2-40B4-BE49-F238E27FC236}">
                <a16:creationId xmlns:a16="http://schemas.microsoft.com/office/drawing/2014/main" id="{BE6EBE0F-3794-2448-AA94-691777045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5205" y="1876818"/>
            <a:ext cx="416863" cy="416863"/>
          </a:xfrm>
          <a:prstGeom prst="rect">
            <a:avLst/>
          </a:prstGeom>
        </p:spPr>
      </p:pic>
      <p:sp>
        <p:nvSpPr>
          <p:cNvPr id="86" name="Rectangle 7">
            <a:extLst>
              <a:ext uri="{FF2B5EF4-FFF2-40B4-BE49-F238E27FC236}">
                <a16:creationId xmlns:a16="http://schemas.microsoft.com/office/drawing/2014/main" id="{9AFC4A9A-8AB0-E34B-A6EC-6F107FC38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248" y="3773975"/>
            <a:ext cx="393873" cy="60731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60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9253BB-17B2-F247-8E34-4A48C99A538A}"/>
              </a:ext>
            </a:extLst>
          </p:cNvPr>
          <p:cNvGrpSpPr/>
          <p:nvPr/>
        </p:nvGrpSpPr>
        <p:grpSpPr>
          <a:xfrm>
            <a:off x="7173665" y="5483867"/>
            <a:ext cx="1774845" cy="1073546"/>
            <a:chOff x="7173665" y="5483867"/>
            <a:chExt cx="1774845" cy="1073546"/>
          </a:xfrm>
        </p:grpSpPr>
        <p:sp>
          <p:nvSpPr>
            <p:cNvPr id="90" name="Rectangle 8">
              <a:extLst>
                <a:ext uri="{FF2B5EF4-FFF2-40B4-BE49-F238E27FC236}">
                  <a16:creationId xmlns:a16="http://schemas.microsoft.com/office/drawing/2014/main" id="{72E956E8-5936-6347-BE98-6DA50B68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248" y="5486148"/>
              <a:ext cx="393873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91" name="Rectangle 9">
              <a:extLst>
                <a:ext uri="{FF2B5EF4-FFF2-40B4-BE49-F238E27FC236}">
                  <a16:creationId xmlns:a16="http://schemas.microsoft.com/office/drawing/2014/main" id="{0D90B29B-5418-7B4C-96FB-ABF4F5242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6192" y="5483867"/>
              <a:ext cx="393873" cy="6198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92" name="Rectangle 10">
              <a:extLst>
                <a:ext uri="{FF2B5EF4-FFF2-40B4-BE49-F238E27FC236}">
                  <a16:creationId xmlns:a16="http://schemas.microsoft.com/office/drawing/2014/main" id="{4AB1C464-0CED-0841-8423-C71A3BE1E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8215" y="5484563"/>
              <a:ext cx="393873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BE7B16D-72CD-F241-9C60-17F4344194F2}"/>
                </a:ext>
              </a:extLst>
            </p:cNvPr>
            <p:cNvSpPr/>
            <p:nvPr/>
          </p:nvSpPr>
          <p:spPr>
            <a:xfrm>
              <a:off x="7173665" y="6095748"/>
              <a:ext cx="17748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[4] [5][6] [7]</a:t>
              </a:r>
              <a:endParaRPr lang="en-US" dirty="0"/>
            </a:p>
          </p:txBody>
        </p:sp>
        <p:sp>
          <p:nvSpPr>
            <p:cNvPr id="102" name="Rectangle 7">
              <a:extLst>
                <a:ext uri="{FF2B5EF4-FFF2-40B4-BE49-F238E27FC236}">
                  <a16:creationId xmlns:a16="http://schemas.microsoft.com/office/drawing/2014/main" id="{93AF5A0E-366E-E741-9A30-5E3FADBB4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182" y="5485704"/>
              <a:ext cx="393873" cy="6198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</p:grp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766F4283-5EFF-904B-B344-E2A469757C20}"/>
              </a:ext>
            </a:extLst>
          </p:cNvPr>
          <p:cNvSpPr/>
          <p:nvPr/>
        </p:nvSpPr>
        <p:spPr>
          <a:xfrm>
            <a:off x="7759687" y="4859484"/>
            <a:ext cx="301400" cy="556075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2C7053A-F510-C14C-A1EC-30376773B622}"/>
              </a:ext>
            </a:extLst>
          </p:cNvPr>
          <p:cNvSpPr txBox="1"/>
          <p:nvPr/>
        </p:nvSpPr>
        <p:spPr>
          <a:xfrm>
            <a:off x="7990954" y="4883606"/>
            <a:ext cx="1218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</a:schemeClr>
                </a:solidFill>
              </a:rPr>
              <a:t>Partition</a:t>
            </a:r>
          </a:p>
        </p:txBody>
      </p:sp>
      <p:sp>
        <p:nvSpPr>
          <p:cNvPr id="105" name="Down Arrow 104">
            <a:extLst>
              <a:ext uri="{FF2B5EF4-FFF2-40B4-BE49-F238E27FC236}">
                <a16:creationId xmlns:a16="http://schemas.microsoft.com/office/drawing/2014/main" id="{F92D198F-4C90-0B4A-A5AD-365BD949E5C7}"/>
              </a:ext>
            </a:extLst>
          </p:cNvPr>
          <p:cNvSpPr/>
          <p:nvPr/>
        </p:nvSpPr>
        <p:spPr>
          <a:xfrm>
            <a:off x="6135469" y="1370101"/>
            <a:ext cx="301400" cy="347450"/>
          </a:xfrm>
          <a:prstGeom prst="downArrow">
            <a:avLst>
              <a:gd name="adj1" fmla="val 41688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Down Arrow 105">
            <a:extLst>
              <a:ext uri="{FF2B5EF4-FFF2-40B4-BE49-F238E27FC236}">
                <a16:creationId xmlns:a16="http://schemas.microsoft.com/office/drawing/2014/main" id="{7E95B8F5-930B-3346-8352-7AEE61510A29}"/>
              </a:ext>
            </a:extLst>
          </p:cNvPr>
          <p:cNvSpPr/>
          <p:nvPr/>
        </p:nvSpPr>
        <p:spPr>
          <a:xfrm rot="13567448">
            <a:off x="3556657" y="4460506"/>
            <a:ext cx="253981" cy="1354031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04AB058-1349-174C-86F5-AD2E8699F1D1}"/>
              </a:ext>
            </a:extLst>
          </p:cNvPr>
          <p:cNvSpPr txBox="1"/>
          <p:nvPr/>
        </p:nvSpPr>
        <p:spPr>
          <a:xfrm>
            <a:off x="155691" y="1470966"/>
            <a:ext cx="4572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tx2"/>
                </a:solidFill>
              </a:rPr>
              <a:t>Quicksort(Array, start, end)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if(start &lt;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{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start,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+1,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032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 Pseudocode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AAB544-5A2A-F046-A297-73F475A360AA}"/>
              </a:ext>
            </a:extLst>
          </p:cNvPr>
          <p:cNvGrpSpPr/>
          <p:nvPr/>
        </p:nvGrpSpPr>
        <p:grpSpPr>
          <a:xfrm>
            <a:off x="1085297" y="1066800"/>
            <a:ext cx="7863213" cy="5685500"/>
            <a:chOff x="-3686994" y="1175597"/>
            <a:chExt cx="12169936" cy="5685500"/>
          </a:xfrm>
        </p:grpSpPr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DC3148FB-FBDF-6B4E-B437-35ACEF480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5938318B-F69C-3D4F-BADA-5175AE148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C030E2FA-10F2-9F47-A39B-02B34D1A1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F53FD466-E8BF-CC48-AA75-09CB12B34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219" y="1903964"/>
              <a:ext cx="609600" cy="609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40</a:t>
              </a:r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6EB5559-4DE6-484C-BF9D-97BFFA50A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8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FCA47087-FEB4-A344-9440-7C2FD1F6D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4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7C2AD3EE-D7EF-7043-A13A-9011E5272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20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74" name="Rectangle 11">
              <a:extLst>
                <a:ext uri="{FF2B5EF4-FFF2-40B4-BE49-F238E27FC236}">
                  <a16:creationId xmlns:a16="http://schemas.microsoft.com/office/drawing/2014/main" id="{83E8A801-7EF9-094C-B437-339E27667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1619" y="1903964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  <p:sp>
          <p:nvSpPr>
            <p:cNvPr id="75" name="Text Box 12">
              <a:extLst>
                <a:ext uri="{FF2B5EF4-FFF2-40B4-BE49-F238E27FC236}">
                  <a16:creationId xmlns:a16="http://schemas.microsoft.com/office/drawing/2014/main" id="{EC10A7FD-7E74-4B46-BC7C-C4A37431E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314" y="2512912"/>
              <a:ext cx="55653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[2][3] [4][5][6] [7]   </a:t>
              </a:r>
            </a:p>
          </p:txBody>
        </p:sp>
        <p:sp>
          <p:nvSpPr>
            <p:cNvPr id="79" name="AutoShape 21">
              <a:extLst>
                <a:ext uri="{FF2B5EF4-FFF2-40B4-BE49-F238E27FC236}">
                  <a16:creationId xmlns:a16="http://schemas.microsoft.com/office/drawing/2014/main" id="{D9994844-089F-3E41-B753-CC1CF39D3088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3038965" y="833510"/>
              <a:ext cx="152401" cy="1836107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AutoShape 22">
              <a:extLst>
                <a:ext uri="{FF2B5EF4-FFF2-40B4-BE49-F238E27FC236}">
                  <a16:creationId xmlns:a16="http://schemas.microsoft.com/office/drawing/2014/main" id="{691C27D4-C0B4-314D-9859-421983ABDA81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747719" y="585452"/>
              <a:ext cx="152400" cy="2362200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21A0554-8DE9-1745-8998-3BC5D4A6BE31}"/>
                </a:ext>
              </a:extLst>
            </p:cNvPr>
            <p:cNvSpPr/>
            <p:nvPr/>
          </p:nvSpPr>
          <p:spPr>
            <a:xfrm>
              <a:off x="2723314" y="1175597"/>
              <a:ext cx="9925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&lt;= 40 </a:t>
              </a:r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DBDCE03-8082-8A40-8EF4-44D7B9BB5486}"/>
                </a:ext>
              </a:extLst>
            </p:cNvPr>
            <p:cNvSpPr/>
            <p:nvPr/>
          </p:nvSpPr>
          <p:spPr>
            <a:xfrm>
              <a:off x="5550021" y="1237617"/>
              <a:ext cx="8194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&gt; 40 </a:t>
              </a:r>
              <a:endParaRPr lang="en-US" dirty="0"/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2469851E-3EC0-864E-AFF1-C7BE9723DF03}"/>
                </a:ext>
              </a:extLst>
            </p:cNvPr>
            <p:cNvSpPr/>
            <p:nvPr/>
          </p:nvSpPr>
          <p:spPr>
            <a:xfrm rot="1816640">
              <a:off x="2592269" y="2975229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7CC22E42-C26F-8C41-8AC2-E11614775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1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C726689C-95CE-DF48-97E5-1C256138C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766" y="3820134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96A4F5-5741-B04E-8DC0-0F83E544A495}"/>
                </a:ext>
              </a:extLst>
            </p:cNvPr>
            <p:cNvSpPr/>
            <p:nvPr/>
          </p:nvSpPr>
          <p:spPr>
            <a:xfrm>
              <a:off x="1203177" y="4464893"/>
              <a:ext cx="23102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[1] [2] </a:t>
              </a:r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F37647-2301-8F47-BB48-B1602B6079FF}"/>
                </a:ext>
              </a:extLst>
            </p:cNvPr>
            <p:cNvGrpSpPr/>
            <p:nvPr/>
          </p:nvGrpSpPr>
          <p:grpSpPr>
            <a:xfrm>
              <a:off x="5736005" y="3882772"/>
              <a:ext cx="2746937" cy="1078690"/>
              <a:chOff x="5572601" y="5640325"/>
              <a:chExt cx="2746937" cy="1078690"/>
            </a:xfrm>
          </p:grpSpPr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id="{EF07B061-31C3-0A40-A15D-86E3FEFB7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05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80</a:t>
                </a:r>
              </a:p>
            </p:txBody>
          </p:sp>
          <p:sp>
            <p:nvSpPr>
              <p:cNvPr id="48" name="Rectangle 9">
                <a:extLst>
                  <a:ext uri="{FF2B5EF4-FFF2-40B4-BE49-F238E27FC236}">
                    <a16:creationId xmlns:a16="http://schemas.microsoft.com/office/drawing/2014/main" id="{8FEFE8FF-967F-4B4A-8436-0E6BA959D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1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50</a:t>
                </a:r>
              </a:p>
            </p:txBody>
          </p:sp>
          <p:sp>
            <p:nvSpPr>
              <p:cNvPr id="49" name="Rectangle 10">
                <a:extLst>
                  <a:ext uri="{FF2B5EF4-FFF2-40B4-BE49-F238E27FC236}">
                    <a16:creationId xmlns:a16="http://schemas.microsoft.com/office/drawing/2014/main" id="{B9E9F339-AAA4-E247-8079-BD90E7CB6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715" y="5640325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70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6CF194E-4C48-9842-AAF8-B44414D4C281}"/>
                  </a:ext>
                </a:extLst>
              </p:cNvPr>
              <p:cNvSpPr/>
              <p:nvPr/>
            </p:nvSpPr>
            <p:spPr>
              <a:xfrm>
                <a:off x="5572601" y="6257350"/>
                <a:ext cx="27469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[4] [5][6] [7]</a:t>
                </a:r>
                <a:endParaRPr lang="en-US" dirty="0"/>
              </a:p>
            </p:txBody>
          </p:sp>
        </p:grpSp>
        <p:sp>
          <p:nvSpPr>
            <p:cNvPr id="36" name="Rectangle 7">
              <a:extLst>
                <a:ext uri="{FF2B5EF4-FFF2-40B4-BE49-F238E27FC236}">
                  <a16:creationId xmlns:a16="http://schemas.microsoft.com/office/drawing/2014/main" id="{7A703251-8A44-114F-994D-C2DC33E16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366" y="3820133"/>
              <a:ext cx="609600" cy="66995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30</a:t>
              </a:r>
            </a:p>
          </p:txBody>
        </p:sp>
        <p:sp>
          <p:nvSpPr>
            <p:cNvPr id="43" name="Down Arrow 42">
              <a:extLst>
                <a:ext uri="{FF2B5EF4-FFF2-40B4-BE49-F238E27FC236}">
                  <a16:creationId xmlns:a16="http://schemas.microsoft.com/office/drawing/2014/main" id="{FC01F5F0-B92D-DE4C-B24B-80D73025A544}"/>
                </a:ext>
              </a:extLst>
            </p:cNvPr>
            <p:cNvSpPr/>
            <p:nvPr/>
          </p:nvSpPr>
          <p:spPr>
            <a:xfrm rot="1816640">
              <a:off x="1060617" y="4916877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3573170-2A10-7D46-B6D1-22A3EE041DCC}"/>
                </a:ext>
              </a:extLst>
            </p:cNvPr>
            <p:cNvGrpSpPr/>
            <p:nvPr/>
          </p:nvGrpSpPr>
          <p:grpSpPr>
            <a:xfrm>
              <a:off x="412108" y="5770552"/>
              <a:ext cx="1527647" cy="1087448"/>
              <a:chOff x="412108" y="5770552"/>
              <a:chExt cx="1527647" cy="1087448"/>
            </a:xfrm>
          </p:grpSpPr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7B04765B-A363-6F41-A11E-CDF23D317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08" y="5774590"/>
                <a:ext cx="609600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39" name="Rectangle 7">
                <a:extLst>
                  <a:ext uri="{FF2B5EF4-FFF2-40B4-BE49-F238E27FC236}">
                    <a16:creationId xmlns:a16="http://schemas.microsoft.com/office/drawing/2014/main" id="{1FA51C20-5953-3E45-9D91-BD86485DF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66" y="5770552"/>
                <a:ext cx="609600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2D0CFB-2B06-D543-B48D-9D11551E32DC}"/>
                  </a:ext>
                </a:extLst>
              </p:cNvPr>
              <p:cNvSpPr/>
              <p:nvPr/>
            </p:nvSpPr>
            <p:spPr>
              <a:xfrm>
                <a:off x="423383" y="6396335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DA8BFB78-4E11-7A4D-826B-93CB1B85353A}"/>
                </a:ext>
              </a:extLst>
            </p:cNvPr>
            <p:cNvSpPr/>
            <p:nvPr/>
          </p:nvSpPr>
          <p:spPr>
            <a:xfrm rot="5400000">
              <a:off x="-350548" y="5696117"/>
              <a:ext cx="381000" cy="818826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049DFC-37DB-D14A-90F1-D88097498256}"/>
                </a:ext>
              </a:extLst>
            </p:cNvPr>
            <p:cNvGrpSpPr/>
            <p:nvPr/>
          </p:nvGrpSpPr>
          <p:grpSpPr>
            <a:xfrm>
              <a:off x="-1930012" y="5724605"/>
              <a:ext cx="1541285" cy="1099763"/>
              <a:chOff x="-1930012" y="5724605"/>
              <a:chExt cx="1541285" cy="1099763"/>
            </a:xfrm>
          </p:grpSpPr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8D6E268C-D842-B345-A65B-36F006F4F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16028" y="5726378"/>
                <a:ext cx="609601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56" name="Rectangle 7">
                <a:extLst>
                  <a:ext uri="{FF2B5EF4-FFF2-40B4-BE49-F238E27FC236}">
                    <a16:creationId xmlns:a16="http://schemas.microsoft.com/office/drawing/2014/main" id="{30103A3F-7770-7B49-81AC-BDD180687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30012" y="5724605"/>
                <a:ext cx="609599" cy="66995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10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9448185-4E7C-FC42-8502-9F2DD9F0C4DF}"/>
                  </a:ext>
                </a:extLst>
              </p:cNvPr>
              <p:cNvSpPr/>
              <p:nvPr/>
            </p:nvSpPr>
            <p:spPr>
              <a:xfrm>
                <a:off x="-1905099" y="6362703"/>
                <a:ext cx="1516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[0][1] </a:t>
                </a:r>
                <a:endParaRPr lang="en-US" dirty="0"/>
              </a:p>
            </p:txBody>
          </p:sp>
        </p:grp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BFEA7DEF-8580-8B47-91F0-0119EDF4CFE3}"/>
                </a:ext>
              </a:extLst>
            </p:cNvPr>
            <p:cNvSpPr/>
            <p:nvPr/>
          </p:nvSpPr>
          <p:spPr>
            <a:xfrm rot="5400000">
              <a:off x="-2654343" y="5715950"/>
              <a:ext cx="381000" cy="81882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B88206-3A59-1345-B055-35F1F6A0EF7D}"/>
                </a:ext>
              </a:extLst>
            </p:cNvPr>
            <p:cNvGrpSpPr/>
            <p:nvPr/>
          </p:nvGrpSpPr>
          <p:grpSpPr>
            <a:xfrm>
              <a:off x="-3686994" y="5773650"/>
              <a:ext cx="957669" cy="1087447"/>
              <a:chOff x="-3686994" y="5773650"/>
              <a:chExt cx="957669" cy="1087447"/>
            </a:xfrm>
          </p:grpSpPr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B980AA74-2C5B-3C41-AD7F-A80C40C29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587997" y="5773650"/>
                <a:ext cx="609599" cy="6699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20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571273-44C3-C548-830B-4D2EF1D643F2}"/>
                  </a:ext>
                </a:extLst>
              </p:cNvPr>
              <p:cNvSpPr/>
              <p:nvPr/>
            </p:nvSpPr>
            <p:spPr>
              <a:xfrm>
                <a:off x="-3686994" y="6399432"/>
                <a:ext cx="9576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dirty="0"/>
                  <a:t>[1] </a:t>
                </a:r>
                <a:endParaRPr lang="en-US" dirty="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93254E5-10D2-234B-9FAF-6E07776AD47D}"/>
              </a:ext>
            </a:extLst>
          </p:cNvPr>
          <p:cNvSpPr txBox="1"/>
          <p:nvPr/>
        </p:nvSpPr>
        <p:spPr>
          <a:xfrm>
            <a:off x="3486703" y="1452395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QS(A,0,7)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C00B90-143A-7346-9149-F24A15AF2100}"/>
              </a:ext>
            </a:extLst>
          </p:cNvPr>
          <p:cNvSpPr txBox="1"/>
          <p:nvPr/>
        </p:nvSpPr>
        <p:spPr>
          <a:xfrm>
            <a:off x="5427091" y="2911593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QS(A,0,2)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D13D04-ECA0-2D4F-850E-850F03882A0E}"/>
              </a:ext>
            </a:extLst>
          </p:cNvPr>
          <p:cNvSpPr txBox="1"/>
          <p:nvPr/>
        </p:nvSpPr>
        <p:spPr>
          <a:xfrm>
            <a:off x="4452379" y="494129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4C9881-C555-A641-A28D-C08C247F0753}"/>
              </a:ext>
            </a:extLst>
          </p:cNvPr>
          <p:cNvSpPr txBox="1"/>
          <p:nvPr/>
        </p:nvSpPr>
        <p:spPr>
          <a:xfrm>
            <a:off x="2483619" y="4434685"/>
            <a:ext cx="149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QS(A,0,-1)</a:t>
            </a: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7B20BF0E-64F5-FB40-895F-05B5E9E0B78C}"/>
              </a:ext>
            </a:extLst>
          </p:cNvPr>
          <p:cNvSpPr/>
          <p:nvPr/>
        </p:nvSpPr>
        <p:spPr>
          <a:xfrm rot="10800000">
            <a:off x="2499661" y="4872993"/>
            <a:ext cx="381000" cy="52905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9A43D46B-FB09-4F4F-B99E-981893183C1F}"/>
              </a:ext>
            </a:extLst>
          </p:cNvPr>
          <p:cNvSpPr/>
          <p:nvPr/>
        </p:nvSpPr>
        <p:spPr>
          <a:xfrm>
            <a:off x="2208693" y="4949665"/>
            <a:ext cx="381000" cy="52905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C4DCC2-2B2C-C842-9B0B-58083068444A}"/>
              </a:ext>
            </a:extLst>
          </p:cNvPr>
          <p:cNvSpPr txBox="1"/>
          <p:nvPr/>
        </p:nvSpPr>
        <p:spPr>
          <a:xfrm>
            <a:off x="1033480" y="4899231"/>
            <a:ext cx="149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QS(A,1,1)</a:t>
            </a:r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EDA800D0-4792-8C4E-A528-AB34504F5B57}"/>
              </a:ext>
            </a:extLst>
          </p:cNvPr>
          <p:cNvSpPr/>
          <p:nvPr/>
        </p:nvSpPr>
        <p:spPr>
          <a:xfrm rot="16200000">
            <a:off x="1721411" y="6096934"/>
            <a:ext cx="381000" cy="52905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F8818C-9499-6148-9A8E-20515D4BA851}"/>
              </a:ext>
            </a:extLst>
          </p:cNvPr>
          <p:cNvSpPr txBox="1"/>
          <p:nvPr/>
        </p:nvSpPr>
        <p:spPr>
          <a:xfrm>
            <a:off x="5888404" y="4133233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QS(A,3,2)</a:t>
            </a:r>
          </a:p>
        </p:txBody>
      </p:sp>
      <p:sp>
        <p:nvSpPr>
          <p:cNvPr id="77" name="Down Arrow 76">
            <a:extLst>
              <a:ext uri="{FF2B5EF4-FFF2-40B4-BE49-F238E27FC236}">
                <a16:creationId xmlns:a16="http://schemas.microsoft.com/office/drawing/2014/main" id="{37C4675E-0B63-9345-A07C-6FFBF52C6E8C}"/>
              </a:ext>
            </a:extLst>
          </p:cNvPr>
          <p:cNvSpPr/>
          <p:nvPr/>
        </p:nvSpPr>
        <p:spPr>
          <a:xfrm rot="19976606">
            <a:off x="5720530" y="4498945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6" name="Graphic 75" descr="Play">
            <a:extLst>
              <a:ext uri="{FF2B5EF4-FFF2-40B4-BE49-F238E27FC236}">
                <a16:creationId xmlns:a16="http://schemas.microsoft.com/office/drawing/2014/main" id="{26FED9FD-5413-9D41-A267-8F74BB917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9172" y="3137826"/>
            <a:ext cx="400110" cy="400110"/>
          </a:xfrm>
          <a:prstGeom prst="rect">
            <a:avLst/>
          </a:prstGeom>
        </p:spPr>
      </p:pic>
      <p:sp>
        <p:nvSpPr>
          <p:cNvPr id="83" name="Down Arrow 82">
            <a:extLst>
              <a:ext uri="{FF2B5EF4-FFF2-40B4-BE49-F238E27FC236}">
                <a16:creationId xmlns:a16="http://schemas.microsoft.com/office/drawing/2014/main" id="{8F997BB6-8CDF-004A-A0F0-080C90660D3A}"/>
              </a:ext>
            </a:extLst>
          </p:cNvPr>
          <p:cNvSpPr/>
          <p:nvPr/>
        </p:nvSpPr>
        <p:spPr>
          <a:xfrm rot="9110012">
            <a:off x="5898515" y="4313766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Down Arrow 61">
            <a:extLst>
              <a:ext uri="{FF2B5EF4-FFF2-40B4-BE49-F238E27FC236}">
                <a16:creationId xmlns:a16="http://schemas.microsoft.com/office/drawing/2014/main" id="{7082D3D6-763D-8043-9B37-4D56F9AF4B93}"/>
              </a:ext>
            </a:extLst>
          </p:cNvPr>
          <p:cNvSpPr/>
          <p:nvPr/>
        </p:nvSpPr>
        <p:spPr>
          <a:xfrm rot="12692352">
            <a:off x="4892469" y="2769052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Down Arrow 77">
            <a:extLst>
              <a:ext uri="{FF2B5EF4-FFF2-40B4-BE49-F238E27FC236}">
                <a16:creationId xmlns:a16="http://schemas.microsoft.com/office/drawing/2014/main" id="{AEAC5E6C-36FC-5144-B208-F7E1829D0D61}"/>
              </a:ext>
            </a:extLst>
          </p:cNvPr>
          <p:cNvSpPr/>
          <p:nvPr/>
        </p:nvSpPr>
        <p:spPr>
          <a:xfrm rot="19976606">
            <a:off x="7472949" y="2918489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6E970F6-3993-6B40-ABAB-85C051338920}"/>
              </a:ext>
            </a:extLst>
          </p:cNvPr>
          <p:cNvSpPr txBox="1"/>
          <p:nvPr/>
        </p:nvSpPr>
        <p:spPr>
          <a:xfrm>
            <a:off x="7869666" y="277835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QS(A,4,7)</a:t>
            </a:r>
          </a:p>
        </p:txBody>
      </p:sp>
      <p:pic>
        <p:nvPicPr>
          <p:cNvPr id="85" name="Graphic 84" descr="Pause">
            <a:extLst>
              <a:ext uri="{FF2B5EF4-FFF2-40B4-BE49-F238E27FC236}">
                <a16:creationId xmlns:a16="http://schemas.microsoft.com/office/drawing/2014/main" id="{BE6EBE0F-3794-2448-AA94-691777045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5205" y="1876818"/>
            <a:ext cx="416863" cy="416863"/>
          </a:xfrm>
          <a:prstGeom prst="rect">
            <a:avLst/>
          </a:prstGeom>
        </p:spPr>
      </p:pic>
      <p:sp>
        <p:nvSpPr>
          <p:cNvPr id="86" name="Rectangle 7">
            <a:extLst>
              <a:ext uri="{FF2B5EF4-FFF2-40B4-BE49-F238E27FC236}">
                <a16:creationId xmlns:a16="http://schemas.microsoft.com/office/drawing/2014/main" id="{9AFC4A9A-8AB0-E34B-A6EC-6F107FC38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248" y="3773975"/>
            <a:ext cx="393873" cy="60731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60</a:t>
            </a:r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4300A8E1-9FC0-4440-983F-9005E7955C65}"/>
              </a:ext>
            </a:extLst>
          </p:cNvPr>
          <p:cNvSpPr/>
          <p:nvPr/>
        </p:nvSpPr>
        <p:spPr>
          <a:xfrm>
            <a:off x="7759687" y="4859484"/>
            <a:ext cx="301400" cy="556075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FF2FBAE-2993-034E-83B6-2F247477D4FD}"/>
              </a:ext>
            </a:extLst>
          </p:cNvPr>
          <p:cNvSpPr txBox="1"/>
          <p:nvPr/>
        </p:nvSpPr>
        <p:spPr>
          <a:xfrm>
            <a:off x="7990954" y="4883606"/>
            <a:ext cx="1218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</a:schemeClr>
                </a:solidFill>
              </a:rPr>
              <a:t>Partition</a:t>
            </a:r>
          </a:p>
        </p:txBody>
      </p:sp>
      <p:sp>
        <p:nvSpPr>
          <p:cNvPr id="92" name="Rectangle 10">
            <a:extLst>
              <a:ext uri="{FF2B5EF4-FFF2-40B4-BE49-F238E27FC236}">
                <a16:creationId xmlns:a16="http://schemas.microsoft.com/office/drawing/2014/main" id="{4AB1C464-0CED-0841-8423-C71A3BE1E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215" y="5484563"/>
            <a:ext cx="393873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6CAB48-01AA-5B4C-8E47-0D601AF58621}"/>
              </a:ext>
            </a:extLst>
          </p:cNvPr>
          <p:cNvGrpSpPr/>
          <p:nvPr/>
        </p:nvGrpSpPr>
        <p:grpSpPr>
          <a:xfrm>
            <a:off x="7173665" y="5483867"/>
            <a:ext cx="1774845" cy="1073546"/>
            <a:chOff x="7173665" y="5483867"/>
            <a:chExt cx="1774845" cy="1073546"/>
          </a:xfrm>
        </p:grpSpPr>
        <p:sp>
          <p:nvSpPr>
            <p:cNvPr id="90" name="Rectangle 8">
              <a:extLst>
                <a:ext uri="{FF2B5EF4-FFF2-40B4-BE49-F238E27FC236}">
                  <a16:creationId xmlns:a16="http://schemas.microsoft.com/office/drawing/2014/main" id="{72E956E8-5936-6347-BE98-6DA50B68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248" y="5486148"/>
              <a:ext cx="393873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91" name="Rectangle 9">
              <a:extLst>
                <a:ext uri="{FF2B5EF4-FFF2-40B4-BE49-F238E27FC236}">
                  <a16:creationId xmlns:a16="http://schemas.microsoft.com/office/drawing/2014/main" id="{0D90B29B-5418-7B4C-96FB-ABF4F5242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6192" y="5483867"/>
              <a:ext cx="393873" cy="6198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BE7B16D-72CD-F241-9C60-17F4344194F2}"/>
                </a:ext>
              </a:extLst>
            </p:cNvPr>
            <p:cNvSpPr/>
            <p:nvPr/>
          </p:nvSpPr>
          <p:spPr>
            <a:xfrm>
              <a:off x="7173665" y="6095748"/>
              <a:ext cx="17748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[4] [5][6] [7]</a:t>
              </a:r>
              <a:endParaRPr lang="en-US" dirty="0"/>
            </a:p>
          </p:txBody>
        </p:sp>
        <p:sp>
          <p:nvSpPr>
            <p:cNvPr id="102" name="Rectangle 7">
              <a:extLst>
                <a:ext uri="{FF2B5EF4-FFF2-40B4-BE49-F238E27FC236}">
                  <a16:creationId xmlns:a16="http://schemas.microsoft.com/office/drawing/2014/main" id="{93AF5A0E-366E-E741-9A30-5E3FADBB4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182" y="5485704"/>
              <a:ext cx="393873" cy="6198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</p:grpSp>
      <p:sp>
        <p:nvSpPr>
          <p:cNvPr id="88" name="Down Arrow 87">
            <a:extLst>
              <a:ext uri="{FF2B5EF4-FFF2-40B4-BE49-F238E27FC236}">
                <a16:creationId xmlns:a16="http://schemas.microsoft.com/office/drawing/2014/main" id="{6FC34DD6-BAAF-6A4E-93D0-399C26BDD40F}"/>
              </a:ext>
            </a:extLst>
          </p:cNvPr>
          <p:cNvSpPr/>
          <p:nvPr/>
        </p:nvSpPr>
        <p:spPr>
          <a:xfrm>
            <a:off x="6135469" y="1370101"/>
            <a:ext cx="301400" cy="347450"/>
          </a:xfrm>
          <a:prstGeom prst="downArrow">
            <a:avLst>
              <a:gd name="adj1" fmla="val 41688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2937C72-8FBB-2348-87D7-D166AA81472E}"/>
              </a:ext>
            </a:extLst>
          </p:cNvPr>
          <p:cNvSpPr/>
          <p:nvPr/>
        </p:nvSpPr>
        <p:spPr>
          <a:xfrm>
            <a:off x="6861210" y="4801867"/>
            <a:ext cx="2282789" cy="1947336"/>
          </a:xfrm>
          <a:prstGeom prst="frame">
            <a:avLst>
              <a:gd name="adj1" fmla="val 3455"/>
            </a:avLst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Down Arrow 93">
            <a:extLst>
              <a:ext uri="{FF2B5EF4-FFF2-40B4-BE49-F238E27FC236}">
                <a16:creationId xmlns:a16="http://schemas.microsoft.com/office/drawing/2014/main" id="{AFB9F96C-7838-1B4A-8ADD-B36BCB90FC70}"/>
              </a:ext>
            </a:extLst>
          </p:cNvPr>
          <p:cNvSpPr/>
          <p:nvPr/>
        </p:nvSpPr>
        <p:spPr>
          <a:xfrm rot="13567448">
            <a:off x="3556657" y="4460506"/>
            <a:ext cx="253981" cy="1354031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3A47C72-0C1D-6842-86FB-B7F0147197F2}"/>
              </a:ext>
            </a:extLst>
          </p:cNvPr>
          <p:cNvSpPr txBox="1"/>
          <p:nvPr/>
        </p:nvSpPr>
        <p:spPr>
          <a:xfrm>
            <a:off x="155691" y="1470966"/>
            <a:ext cx="4572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tx2"/>
                </a:solidFill>
              </a:rPr>
              <a:t>Quicksort(Array, start, end)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if(start &lt;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{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start,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+1,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8229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 Pseudocode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0BFCD-A1E6-5E4C-9DD6-B30320042181}"/>
              </a:ext>
            </a:extLst>
          </p:cNvPr>
          <p:cNvSpPr txBox="1"/>
          <p:nvPr/>
        </p:nvSpPr>
        <p:spPr>
          <a:xfrm>
            <a:off x="155691" y="1470966"/>
            <a:ext cx="4572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tx2"/>
                </a:solidFill>
              </a:rPr>
              <a:t>Quicksort(Array, start, end)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if(start &lt;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{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start,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+1,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4300A8E1-9FC0-4440-983F-9005E7955C65}"/>
              </a:ext>
            </a:extLst>
          </p:cNvPr>
          <p:cNvSpPr/>
          <p:nvPr/>
        </p:nvSpPr>
        <p:spPr>
          <a:xfrm>
            <a:off x="6384877" y="1505417"/>
            <a:ext cx="301400" cy="556075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FF2FBAE-2993-034E-83B6-2F247477D4FD}"/>
              </a:ext>
            </a:extLst>
          </p:cNvPr>
          <p:cNvSpPr txBox="1"/>
          <p:nvPr/>
        </p:nvSpPr>
        <p:spPr>
          <a:xfrm>
            <a:off x="6616144" y="1529539"/>
            <a:ext cx="1218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</a:schemeClr>
                </a:solidFill>
              </a:rPr>
              <a:t>Partition</a:t>
            </a:r>
          </a:p>
        </p:txBody>
      </p:sp>
      <p:sp>
        <p:nvSpPr>
          <p:cNvPr id="92" name="Rectangle 10">
            <a:extLst>
              <a:ext uri="{FF2B5EF4-FFF2-40B4-BE49-F238E27FC236}">
                <a16:creationId xmlns:a16="http://schemas.microsoft.com/office/drawing/2014/main" id="{4AB1C464-0CED-0841-8423-C71A3BE1E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405" y="2130496"/>
            <a:ext cx="393873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6CAB48-01AA-5B4C-8E47-0D601AF58621}"/>
              </a:ext>
            </a:extLst>
          </p:cNvPr>
          <p:cNvGrpSpPr/>
          <p:nvPr/>
        </p:nvGrpSpPr>
        <p:grpSpPr>
          <a:xfrm>
            <a:off x="5798855" y="2129800"/>
            <a:ext cx="1774845" cy="1073546"/>
            <a:chOff x="7173665" y="5483867"/>
            <a:chExt cx="1774845" cy="1073546"/>
          </a:xfrm>
        </p:grpSpPr>
        <p:sp>
          <p:nvSpPr>
            <p:cNvPr id="90" name="Rectangle 8">
              <a:extLst>
                <a:ext uri="{FF2B5EF4-FFF2-40B4-BE49-F238E27FC236}">
                  <a16:creationId xmlns:a16="http://schemas.microsoft.com/office/drawing/2014/main" id="{72E956E8-5936-6347-BE98-6DA50B68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248" y="5486148"/>
              <a:ext cx="393873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91" name="Rectangle 9">
              <a:extLst>
                <a:ext uri="{FF2B5EF4-FFF2-40B4-BE49-F238E27FC236}">
                  <a16:creationId xmlns:a16="http://schemas.microsoft.com/office/drawing/2014/main" id="{0D90B29B-5418-7B4C-96FB-ABF4F5242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6192" y="5483867"/>
              <a:ext cx="393873" cy="6198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BE7B16D-72CD-F241-9C60-17F4344194F2}"/>
                </a:ext>
              </a:extLst>
            </p:cNvPr>
            <p:cNvSpPr/>
            <p:nvPr/>
          </p:nvSpPr>
          <p:spPr>
            <a:xfrm>
              <a:off x="7173665" y="6095748"/>
              <a:ext cx="17748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[4] [5][6] [7]</a:t>
              </a:r>
              <a:endParaRPr lang="en-US" dirty="0"/>
            </a:p>
          </p:txBody>
        </p:sp>
        <p:sp>
          <p:nvSpPr>
            <p:cNvPr id="102" name="Rectangle 7">
              <a:extLst>
                <a:ext uri="{FF2B5EF4-FFF2-40B4-BE49-F238E27FC236}">
                  <a16:creationId xmlns:a16="http://schemas.microsoft.com/office/drawing/2014/main" id="{93AF5A0E-366E-E741-9A30-5E3FADBB4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182" y="5485704"/>
              <a:ext cx="393873" cy="6198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</p:grpSp>
      <p:sp>
        <p:nvSpPr>
          <p:cNvPr id="13" name="Frame 12">
            <a:extLst>
              <a:ext uri="{FF2B5EF4-FFF2-40B4-BE49-F238E27FC236}">
                <a16:creationId xmlns:a16="http://schemas.microsoft.com/office/drawing/2014/main" id="{F2937C72-8FBB-2348-87D7-D166AA81472E}"/>
              </a:ext>
            </a:extLst>
          </p:cNvPr>
          <p:cNvSpPr/>
          <p:nvPr/>
        </p:nvSpPr>
        <p:spPr>
          <a:xfrm>
            <a:off x="5486400" y="1447800"/>
            <a:ext cx="2282789" cy="1947336"/>
          </a:xfrm>
          <a:prstGeom prst="frame">
            <a:avLst>
              <a:gd name="adj1" fmla="val 3455"/>
            </a:avLst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E7DB726-5017-5D49-8CA2-D83305694D39}"/>
              </a:ext>
            </a:extLst>
          </p:cNvPr>
          <p:cNvGrpSpPr/>
          <p:nvPr/>
        </p:nvGrpSpPr>
        <p:grpSpPr>
          <a:xfrm>
            <a:off x="5044688" y="1257347"/>
            <a:ext cx="1340189" cy="798234"/>
            <a:chOff x="5044688" y="1257347"/>
            <a:chExt cx="1340189" cy="79823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A24CDB5-0B33-C64F-99B8-32007C886632}"/>
                </a:ext>
              </a:extLst>
            </p:cNvPr>
            <p:cNvSpPr txBox="1"/>
            <p:nvPr/>
          </p:nvSpPr>
          <p:spPr>
            <a:xfrm>
              <a:off x="5044688" y="1257347"/>
              <a:ext cx="13401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QS(A,4,7)</a:t>
              </a:r>
            </a:p>
          </p:txBody>
        </p:sp>
        <p:pic>
          <p:nvPicPr>
            <p:cNvPr id="96" name="Graphic 95" descr="Pause">
              <a:extLst>
                <a:ext uri="{FF2B5EF4-FFF2-40B4-BE49-F238E27FC236}">
                  <a16:creationId xmlns:a16="http://schemas.microsoft.com/office/drawing/2014/main" id="{8AF48E1B-C9EE-9341-8886-028B98C55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25515" y="1638718"/>
              <a:ext cx="416863" cy="416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839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67EA06-5D9B-6D4F-96BB-8191AAE99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Algorithm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22168AE-E303-0F4A-9D33-A40EE5848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/>
              <a:t>Given an array of </a:t>
            </a:r>
            <a:r>
              <a:rPr lang="en-US" altLang="en-US" sz="2800" i="1"/>
              <a:t>n</a:t>
            </a:r>
            <a:r>
              <a:rPr lang="en-US" altLang="en-US" sz="2800"/>
              <a:t> elements (e.g., integers):</a:t>
            </a:r>
          </a:p>
          <a:p>
            <a:r>
              <a:rPr lang="en-US" altLang="en-US" sz="2800"/>
              <a:t>If array only contains one element, return</a:t>
            </a:r>
          </a:p>
          <a:p>
            <a:r>
              <a:rPr lang="en-US" altLang="en-US" sz="2800"/>
              <a:t>Else</a:t>
            </a:r>
          </a:p>
          <a:p>
            <a:pPr lvl="1"/>
            <a:r>
              <a:rPr lang="en-US" altLang="en-US" sz="2400"/>
              <a:t>pick one element to use as </a:t>
            </a:r>
            <a:r>
              <a:rPr lang="en-US" altLang="en-US" sz="2400" i="1"/>
              <a:t>pivot.</a:t>
            </a:r>
          </a:p>
          <a:p>
            <a:pPr lvl="1"/>
            <a:r>
              <a:rPr lang="en-US" altLang="en-US" sz="2400"/>
              <a:t>Partition elements into two sub-arrays:</a:t>
            </a:r>
          </a:p>
          <a:p>
            <a:pPr lvl="2"/>
            <a:r>
              <a:rPr lang="en-US" altLang="en-US" sz="2000"/>
              <a:t>Elements less than or equal to pivot</a:t>
            </a:r>
          </a:p>
          <a:p>
            <a:pPr lvl="2"/>
            <a:r>
              <a:rPr lang="en-US" altLang="en-US" sz="2000"/>
              <a:t>Elements greater than pivot</a:t>
            </a:r>
          </a:p>
          <a:p>
            <a:pPr lvl="1"/>
            <a:r>
              <a:rPr lang="en-US" altLang="en-US" sz="2400"/>
              <a:t>Quicksort two sub-arrays</a:t>
            </a:r>
          </a:p>
          <a:p>
            <a:pPr lvl="1"/>
            <a:r>
              <a:rPr lang="en-US" altLang="en-US" sz="2400"/>
              <a:t>Return results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 Pseudocode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0BFCD-A1E6-5E4C-9DD6-B30320042181}"/>
              </a:ext>
            </a:extLst>
          </p:cNvPr>
          <p:cNvSpPr txBox="1"/>
          <p:nvPr/>
        </p:nvSpPr>
        <p:spPr>
          <a:xfrm>
            <a:off x="155691" y="1470966"/>
            <a:ext cx="4572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tx2"/>
                </a:solidFill>
              </a:rPr>
              <a:t>Quicksort(Array, start, end)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if(start &lt;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{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start,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+1,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4300A8E1-9FC0-4440-983F-9005E7955C65}"/>
              </a:ext>
            </a:extLst>
          </p:cNvPr>
          <p:cNvSpPr/>
          <p:nvPr/>
        </p:nvSpPr>
        <p:spPr>
          <a:xfrm>
            <a:off x="6384877" y="1505417"/>
            <a:ext cx="301400" cy="556075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FF2FBAE-2993-034E-83B6-2F247477D4FD}"/>
              </a:ext>
            </a:extLst>
          </p:cNvPr>
          <p:cNvSpPr txBox="1"/>
          <p:nvPr/>
        </p:nvSpPr>
        <p:spPr>
          <a:xfrm>
            <a:off x="6616144" y="1529539"/>
            <a:ext cx="1218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</a:schemeClr>
                </a:solidFill>
              </a:rPr>
              <a:t>Partition</a:t>
            </a:r>
          </a:p>
        </p:txBody>
      </p:sp>
      <p:sp>
        <p:nvSpPr>
          <p:cNvPr id="92" name="Rectangle 10">
            <a:extLst>
              <a:ext uri="{FF2B5EF4-FFF2-40B4-BE49-F238E27FC236}">
                <a16:creationId xmlns:a16="http://schemas.microsoft.com/office/drawing/2014/main" id="{4AB1C464-0CED-0841-8423-C71A3BE1E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405" y="2130496"/>
            <a:ext cx="393873" cy="619196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6CAB48-01AA-5B4C-8E47-0D601AF58621}"/>
              </a:ext>
            </a:extLst>
          </p:cNvPr>
          <p:cNvGrpSpPr/>
          <p:nvPr/>
        </p:nvGrpSpPr>
        <p:grpSpPr>
          <a:xfrm>
            <a:off x="5798855" y="2129800"/>
            <a:ext cx="1774845" cy="1073546"/>
            <a:chOff x="7173665" y="5483867"/>
            <a:chExt cx="1774845" cy="1073546"/>
          </a:xfrm>
        </p:grpSpPr>
        <p:sp>
          <p:nvSpPr>
            <p:cNvPr id="90" name="Rectangle 8">
              <a:extLst>
                <a:ext uri="{FF2B5EF4-FFF2-40B4-BE49-F238E27FC236}">
                  <a16:creationId xmlns:a16="http://schemas.microsoft.com/office/drawing/2014/main" id="{72E956E8-5936-6347-BE98-6DA50B68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248" y="5486147"/>
              <a:ext cx="393873" cy="61761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91" name="Rectangle 9">
              <a:extLst>
                <a:ext uri="{FF2B5EF4-FFF2-40B4-BE49-F238E27FC236}">
                  <a16:creationId xmlns:a16="http://schemas.microsoft.com/office/drawing/2014/main" id="{0D90B29B-5418-7B4C-96FB-ABF4F5242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6192" y="5483867"/>
              <a:ext cx="393873" cy="6198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BE7B16D-72CD-F241-9C60-17F4344194F2}"/>
                </a:ext>
              </a:extLst>
            </p:cNvPr>
            <p:cNvSpPr/>
            <p:nvPr/>
          </p:nvSpPr>
          <p:spPr>
            <a:xfrm>
              <a:off x="7173665" y="6095748"/>
              <a:ext cx="17748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[4] [5][6] [7]</a:t>
              </a:r>
              <a:endParaRPr lang="en-US" dirty="0"/>
            </a:p>
          </p:txBody>
        </p:sp>
        <p:sp>
          <p:nvSpPr>
            <p:cNvPr id="102" name="Rectangle 7">
              <a:extLst>
                <a:ext uri="{FF2B5EF4-FFF2-40B4-BE49-F238E27FC236}">
                  <a16:creationId xmlns:a16="http://schemas.microsoft.com/office/drawing/2014/main" id="{93AF5A0E-366E-E741-9A30-5E3FADBB4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182" y="5485704"/>
              <a:ext cx="393873" cy="6198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</p:grpSp>
      <p:sp>
        <p:nvSpPr>
          <p:cNvPr id="14" name="Down Arrow 13">
            <a:extLst>
              <a:ext uri="{FF2B5EF4-FFF2-40B4-BE49-F238E27FC236}">
                <a16:creationId xmlns:a16="http://schemas.microsoft.com/office/drawing/2014/main" id="{02F77833-285C-5A45-A31F-409EA1DD0054}"/>
              </a:ext>
            </a:extLst>
          </p:cNvPr>
          <p:cNvSpPr/>
          <p:nvPr/>
        </p:nvSpPr>
        <p:spPr>
          <a:xfrm rot="1816640">
            <a:off x="5675769" y="3245242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27536-F55D-0649-9D1F-97463E750562}"/>
              </a:ext>
            </a:extLst>
          </p:cNvPr>
          <p:cNvSpPr txBox="1"/>
          <p:nvPr/>
        </p:nvSpPr>
        <p:spPr>
          <a:xfrm>
            <a:off x="5946049" y="328168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QS(A,4,4)</a:t>
            </a:r>
          </a:p>
        </p:txBody>
      </p:sp>
      <p:pic>
        <p:nvPicPr>
          <p:cNvPr id="16" name="Graphic 15" descr="Play">
            <a:extLst>
              <a:ext uri="{FF2B5EF4-FFF2-40B4-BE49-F238E27FC236}">
                <a16:creationId xmlns:a16="http://schemas.microsoft.com/office/drawing/2014/main" id="{E23062EE-C06F-A445-BC7C-DA83D2666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5372" y="3628655"/>
            <a:ext cx="400110" cy="40011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CA408EB-61BF-934A-B974-3A165A7E5B6B}"/>
              </a:ext>
            </a:extLst>
          </p:cNvPr>
          <p:cNvGrpSpPr/>
          <p:nvPr/>
        </p:nvGrpSpPr>
        <p:grpSpPr>
          <a:xfrm>
            <a:off x="5220699" y="4105964"/>
            <a:ext cx="620683" cy="1081557"/>
            <a:chOff x="5220699" y="4105964"/>
            <a:chExt cx="620683" cy="1081557"/>
          </a:xfrm>
        </p:grpSpPr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BD601228-1C1A-9141-B4F2-BE69E9D12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830" y="4105964"/>
              <a:ext cx="393873" cy="6198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E3A8383-9559-3047-87E9-1CA2175764F5}"/>
                </a:ext>
              </a:extLst>
            </p:cNvPr>
            <p:cNvSpPr/>
            <p:nvPr/>
          </p:nvSpPr>
          <p:spPr>
            <a:xfrm>
              <a:off x="5220699" y="4725856"/>
              <a:ext cx="6206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[4] </a:t>
              </a:r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17CD888-F92F-4045-BC75-793F2015BE1F}"/>
              </a:ext>
            </a:extLst>
          </p:cNvPr>
          <p:cNvGrpSpPr/>
          <p:nvPr/>
        </p:nvGrpSpPr>
        <p:grpSpPr>
          <a:xfrm>
            <a:off x="5044688" y="1257347"/>
            <a:ext cx="1340189" cy="798234"/>
            <a:chOff x="5044688" y="1257347"/>
            <a:chExt cx="1340189" cy="79823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9F9133-ECB2-3145-9A2E-31B4990E3B49}"/>
                </a:ext>
              </a:extLst>
            </p:cNvPr>
            <p:cNvSpPr txBox="1"/>
            <p:nvPr/>
          </p:nvSpPr>
          <p:spPr>
            <a:xfrm>
              <a:off x="5044688" y="1257347"/>
              <a:ext cx="13401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QS(A,4,7)</a:t>
              </a:r>
            </a:p>
          </p:txBody>
        </p:sp>
        <p:pic>
          <p:nvPicPr>
            <p:cNvPr id="20" name="Graphic 19" descr="Pause">
              <a:extLst>
                <a:ext uri="{FF2B5EF4-FFF2-40B4-BE49-F238E27FC236}">
                  <a16:creationId xmlns:a16="http://schemas.microsoft.com/office/drawing/2014/main" id="{6C109871-3B99-DE49-B80B-62E408008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25515" y="1638718"/>
              <a:ext cx="416863" cy="416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17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 Pseudocode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0BFCD-A1E6-5E4C-9DD6-B30320042181}"/>
              </a:ext>
            </a:extLst>
          </p:cNvPr>
          <p:cNvSpPr txBox="1"/>
          <p:nvPr/>
        </p:nvSpPr>
        <p:spPr>
          <a:xfrm>
            <a:off x="155691" y="1470966"/>
            <a:ext cx="4572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tx2"/>
                </a:solidFill>
              </a:rPr>
              <a:t>Quicksort(Array, start, end)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if(start &lt;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{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start,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+1,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4300A8E1-9FC0-4440-983F-9005E7955C65}"/>
              </a:ext>
            </a:extLst>
          </p:cNvPr>
          <p:cNvSpPr/>
          <p:nvPr/>
        </p:nvSpPr>
        <p:spPr>
          <a:xfrm>
            <a:off x="6384877" y="1505417"/>
            <a:ext cx="301400" cy="556075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FF2FBAE-2993-034E-83B6-2F247477D4FD}"/>
              </a:ext>
            </a:extLst>
          </p:cNvPr>
          <p:cNvSpPr txBox="1"/>
          <p:nvPr/>
        </p:nvSpPr>
        <p:spPr>
          <a:xfrm>
            <a:off x="6616144" y="1529539"/>
            <a:ext cx="1218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</a:schemeClr>
                </a:solidFill>
              </a:rPr>
              <a:t>Partition</a:t>
            </a:r>
          </a:p>
        </p:txBody>
      </p:sp>
      <p:sp>
        <p:nvSpPr>
          <p:cNvPr id="92" name="Rectangle 10">
            <a:extLst>
              <a:ext uri="{FF2B5EF4-FFF2-40B4-BE49-F238E27FC236}">
                <a16:creationId xmlns:a16="http://schemas.microsoft.com/office/drawing/2014/main" id="{4AB1C464-0CED-0841-8423-C71A3BE1E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405" y="2130496"/>
            <a:ext cx="393873" cy="619196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6CAB48-01AA-5B4C-8E47-0D601AF58621}"/>
              </a:ext>
            </a:extLst>
          </p:cNvPr>
          <p:cNvGrpSpPr/>
          <p:nvPr/>
        </p:nvGrpSpPr>
        <p:grpSpPr>
          <a:xfrm>
            <a:off x="5798855" y="2129800"/>
            <a:ext cx="1774845" cy="1073546"/>
            <a:chOff x="7173665" y="5483867"/>
            <a:chExt cx="1774845" cy="1073546"/>
          </a:xfrm>
        </p:grpSpPr>
        <p:sp>
          <p:nvSpPr>
            <p:cNvPr id="90" name="Rectangle 8">
              <a:extLst>
                <a:ext uri="{FF2B5EF4-FFF2-40B4-BE49-F238E27FC236}">
                  <a16:creationId xmlns:a16="http://schemas.microsoft.com/office/drawing/2014/main" id="{72E956E8-5936-6347-BE98-6DA50B68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248" y="5486147"/>
              <a:ext cx="393873" cy="61761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91" name="Rectangle 9">
              <a:extLst>
                <a:ext uri="{FF2B5EF4-FFF2-40B4-BE49-F238E27FC236}">
                  <a16:creationId xmlns:a16="http://schemas.microsoft.com/office/drawing/2014/main" id="{0D90B29B-5418-7B4C-96FB-ABF4F5242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6192" y="5483867"/>
              <a:ext cx="393873" cy="6198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BE7B16D-72CD-F241-9C60-17F4344194F2}"/>
                </a:ext>
              </a:extLst>
            </p:cNvPr>
            <p:cNvSpPr/>
            <p:nvPr/>
          </p:nvSpPr>
          <p:spPr>
            <a:xfrm>
              <a:off x="7173665" y="6095748"/>
              <a:ext cx="17748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[4] [5][6] [7]</a:t>
              </a:r>
              <a:endParaRPr lang="en-US" dirty="0"/>
            </a:p>
          </p:txBody>
        </p:sp>
        <p:sp>
          <p:nvSpPr>
            <p:cNvPr id="102" name="Rectangle 7">
              <a:extLst>
                <a:ext uri="{FF2B5EF4-FFF2-40B4-BE49-F238E27FC236}">
                  <a16:creationId xmlns:a16="http://schemas.microsoft.com/office/drawing/2014/main" id="{93AF5A0E-366E-E741-9A30-5E3FADBB4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182" y="5485704"/>
              <a:ext cx="393873" cy="6198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</p:grpSp>
      <p:sp>
        <p:nvSpPr>
          <p:cNvPr id="14" name="Down Arrow 13">
            <a:extLst>
              <a:ext uri="{FF2B5EF4-FFF2-40B4-BE49-F238E27FC236}">
                <a16:creationId xmlns:a16="http://schemas.microsoft.com/office/drawing/2014/main" id="{02F77833-285C-5A45-A31F-409EA1DD0054}"/>
              </a:ext>
            </a:extLst>
          </p:cNvPr>
          <p:cNvSpPr/>
          <p:nvPr/>
        </p:nvSpPr>
        <p:spPr>
          <a:xfrm rot="1816640">
            <a:off x="5675769" y="3245242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27536-F55D-0649-9D1F-97463E750562}"/>
              </a:ext>
            </a:extLst>
          </p:cNvPr>
          <p:cNvSpPr txBox="1"/>
          <p:nvPr/>
        </p:nvSpPr>
        <p:spPr>
          <a:xfrm>
            <a:off x="5946049" y="328168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QS(A,4,4)</a:t>
            </a:r>
          </a:p>
        </p:txBody>
      </p:sp>
      <p:pic>
        <p:nvPicPr>
          <p:cNvPr id="16" name="Graphic 15" descr="Play">
            <a:extLst>
              <a:ext uri="{FF2B5EF4-FFF2-40B4-BE49-F238E27FC236}">
                <a16:creationId xmlns:a16="http://schemas.microsoft.com/office/drawing/2014/main" id="{E23062EE-C06F-A445-BC7C-DA83D2666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5372" y="3628655"/>
            <a:ext cx="400110" cy="40011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CA408EB-61BF-934A-B974-3A165A7E5B6B}"/>
              </a:ext>
            </a:extLst>
          </p:cNvPr>
          <p:cNvGrpSpPr/>
          <p:nvPr/>
        </p:nvGrpSpPr>
        <p:grpSpPr>
          <a:xfrm>
            <a:off x="5220699" y="4105964"/>
            <a:ext cx="620683" cy="1081557"/>
            <a:chOff x="5220699" y="4105964"/>
            <a:chExt cx="620683" cy="1081557"/>
          </a:xfrm>
        </p:grpSpPr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BD601228-1C1A-9141-B4F2-BE69E9D12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830" y="4105964"/>
              <a:ext cx="393873" cy="6198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E3A8383-9559-3047-87E9-1CA2175764F5}"/>
                </a:ext>
              </a:extLst>
            </p:cNvPr>
            <p:cNvSpPr/>
            <p:nvPr/>
          </p:nvSpPr>
          <p:spPr>
            <a:xfrm>
              <a:off x="5220699" y="4725856"/>
              <a:ext cx="6206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[4] </a:t>
              </a:r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17CD888-F92F-4045-BC75-793F2015BE1F}"/>
              </a:ext>
            </a:extLst>
          </p:cNvPr>
          <p:cNvGrpSpPr/>
          <p:nvPr/>
        </p:nvGrpSpPr>
        <p:grpSpPr>
          <a:xfrm>
            <a:off x="5044688" y="1257347"/>
            <a:ext cx="1340189" cy="798234"/>
            <a:chOff x="5044688" y="1257347"/>
            <a:chExt cx="1340189" cy="79823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9F9133-ECB2-3145-9A2E-31B4990E3B49}"/>
                </a:ext>
              </a:extLst>
            </p:cNvPr>
            <p:cNvSpPr txBox="1"/>
            <p:nvPr/>
          </p:nvSpPr>
          <p:spPr>
            <a:xfrm>
              <a:off x="5044688" y="1257347"/>
              <a:ext cx="13401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QS(A,4,7)</a:t>
              </a:r>
            </a:p>
          </p:txBody>
        </p:sp>
        <p:pic>
          <p:nvPicPr>
            <p:cNvPr id="20" name="Graphic 19" descr="Pause">
              <a:extLst>
                <a:ext uri="{FF2B5EF4-FFF2-40B4-BE49-F238E27FC236}">
                  <a16:creationId xmlns:a16="http://schemas.microsoft.com/office/drawing/2014/main" id="{6C109871-3B99-DE49-B80B-62E408008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25515" y="1638718"/>
              <a:ext cx="416863" cy="416863"/>
            </a:xfrm>
            <a:prstGeom prst="rect">
              <a:avLst/>
            </a:prstGeom>
          </p:spPr>
        </p:pic>
      </p:grpSp>
      <p:sp>
        <p:nvSpPr>
          <p:cNvPr id="21" name="Down Arrow 20">
            <a:extLst>
              <a:ext uri="{FF2B5EF4-FFF2-40B4-BE49-F238E27FC236}">
                <a16:creationId xmlns:a16="http://schemas.microsoft.com/office/drawing/2014/main" id="{154EABFD-3E16-F746-9C6E-013C60C5E04A}"/>
              </a:ext>
            </a:extLst>
          </p:cNvPr>
          <p:cNvSpPr/>
          <p:nvPr/>
        </p:nvSpPr>
        <p:spPr>
          <a:xfrm rot="12692352">
            <a:off x="5480805" y="3121721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0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 Pseudocode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0BFCD-A1E6-5E4C-9DD6-B30320042181}"/>
              </a:ext>
            </a:extLst>
          </p:cNvPr>
          <p:cNvSpPr txBox="1"/>
          <p:nvPr/>
        </p:nvSpPr>
        <p:spPr>
          <a:xfrm>
            <a:off x="155691" y="1470966"/>
            <a:ext cx="4572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tx2"/>
                </a:solidFill>
              </a:rPr>
              <a:t>Quicksort(Array, start, end)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if(start &lt;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{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start,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+1,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4300A8E1-9FC0-4440-983F-9005E7955C65}"/>
              </a:ext>
            </a:extLst>
          </p:cNvPr>
          <p:cNvSpPr/>
          <p:nvPr/>
        </p:nvSpPr>
        <p:spPr>
          <a:xfrm>
            <a:off x="6384877" y="1505417"/>
            <a:ext cx="301400" cy="556075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FF2FBAE-2993-034E-83B6-2F247477D4FD}"/>
              </a:ext>
            </a:extLst>
          </p:cNvPr>
          <p:cNvSpPr txBox="1"/>
          <p:nvPr/>
        </p:nvSpPr>
        <p:spPr>
          <a:xfrm>
            <a:off x="6616144" y="1529539"/>
            <a:ext cx="1218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</a:schemeClr>
                </a:solidFill>
              </a:rPr>
              <a:t>Partition</a:t>
            </a:r>
          </a:p>
        </p:txBody>
      </p:sp>
      <p:sp>
        <p:nvSpPr>
          <p:cNvPr id="92" name="Rectangle 10">
            <a:extLst>
              <a:ext uri="{FF2B5EF4-FFF2-40B4-BE49-F238E27FC236}">
                <a16:creationId xmlns:a16="http://schemas.microsoft.com/office/drawing/2014/main" id="{4AB1C464-0CED-0841-8423-C71A3BE1E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405" y="2130496"/>
            <a:ext cx="393873" cy="619196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45A3DE-73F6-144F-A90A-038CC038BF8A}"/>
              </a:ext>
            </a:extLst>
          </p:cNvPr>
          <p:cNvGrpSpPr/>
          <p:nvPr/>
        </p:nvGrpSpPr>
        <p:grpSpPr>
          <a:xfrm>
            <a:off x="5798855" y="2129800"/>
            <a:ext cx="1774845" cy="1073546"/>
            <a:chOff x="5798855" y="2129800"/>
            <a:chExt cx="1774845" cy="1073546"/>
          </a:xfrm>
        </p:grpSpPr>
        <p:sp>
          <p:nvSpPr>
            <p:cNvPr id="90" name="Rectangle 8">
              <a:extLst>
                <a:ext uri="{FF2B5EF4-FFF2-40B4-BE49-F238E27FC236}">
                  <a16:creationId xmlns:a16="http://schemas.microsoft.com/office/drawing/2014/main" id="{72E956E8-5936-6347-BE98-6DA50B68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1438" y="2132080"/>
              <a:ext cx="393873" cy="61761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91" name="Rectangle 9">
              <a:extLst>
                <a:ext uri="{FF2B5EF4-FFF2-40B4-BE49-F238E27FC236}">
                  <a16:creationId xmlns:a16="http://schemas.microsoft.com/office/drawing/2014/main" id="{0D90B29B-5418-7B4C-96FB-ABF4F5242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1382" y="2129800"/>
              <a:ext cx="393873" cy="6198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BE7B16D-72CD-F241-9C60-17F4344194F2}"/>
                </a:ext>
              </a:extLst>
            </p:cNvPr>
            <p:cNvSpPr/>
            <p:nvPr/>
          </p:nvSpPr>
          <p:spPr>
            <a:xfrm>
              <a:off x="5798855" y="2741681"/>
              <a:ext cx="17748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[4] [5][6] [7]</a:t>
              </a:r>
              <a:endParaRPr lang="en-US" dirty="0"/>
            </a:p>
          </p:txBody>
        </p:sp>
        <p:sp>
          <p:nvSpPr>
            <p:cNvPr id="102" name="Rectangle 7">
              <a:extLst>
                <a:ext uri="{FF2B5EF4-FFF2-40B4-BE49-F238E27FC236}">
                  <a16:creationId xmlns:a16="http://schemas.microsoft.com/office/drawing/2014/main" id="{93AF5A0E-366E-E741-9A30-5E3FADBB4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5372" y="2131637"/>
              <a:ext cx="393873" cy="6198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</p:grpSp>
      <p:sp>
        <p:nvSpPr>
          <p:cNvPr id="14" name="Down Arrow 13">
            <a:extLst>
              <a:ext uri="{FF2B5EF4-FFF2-40B4-BE49-F238E27FC236}">
                <a16:creationId xmlns:a16="http://schemas.microsoft.com/office/drawing/2014/main" id="{02F77833-285C-5A45-A31F-409EA1DD0054}"/>
              </a:ext>
            </a:extLst>
          </p:cNvPr>
          <p:cNvSpPr/>
          <p:nvPr/>
        </p:nvSpPr>
        <p:spPr>
          <a:xfrm rot="1816640">
            <a:off x="5675769" y="3245242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27536-F55D-0649-9D1F-97463E750562}"/>
              </a:ext>
            </a:extLst>
          </p:cNvPr>
          <p:cNvSpPr txBox="1"/>
          <p:nvPr/>
        </p:nvSpPr>
        <p:spPr>
          <a:xfrm>
            <a:off x="5946049" y="328168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QS(A,4,4)</a:t>
            </a:r>
          </a:p>
        </p:txBody>
      </p:sp>
      <p:pic>
        <p:nvPicPr>
          <p:cNvPr id="16" name="Graphic 15" descr="Play">
            <a:extLst>
              <a:ext uri="{FF2B5EF4-FFF2-40B4-BE49-F238E27FC236}">
                <a16:creationId xmlns:a16="http://schemas.microsoft.com/office/drawing/2014/main" id="{E23062EE-C06F-A445-BC7C-DA83D2666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1253" y="3441030"/>
            <a:ext cx="400110" cy="40011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CA408EB-61BF-934A-B974-3A165A7E5B6B}"/>
              </a:ext>
            </a:extLst>
          </p:cNvPr>
          <p:cNvGrpSpPr/>
          <p:nvPr/>
        </p:nvGrpSpPr>
        <p:grpSpPr>
          <a:xfrm>
            <a:off x="5220699" y="4105964"/>
            <a:ext cx="620683" cy="1081557"/>
            <a:chOff x="5220699" y="4105964"/>
            <a:chExt cx="620683" cy="1081557"/>
          </a:xfrm>
        </p:grpSpPr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BD601228-1C1A-9141-B4F2-BE69E9D12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830" y="4105964"/>
              <a:ext cx="393873" cy="6198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E3A8383-9559-3047-87E9-1CA2175764F5}"/>
                </a:ext>
              </a:extLst>
            </p:cNvPr>
            <p:cNvSpPr/>
            <p:nvPr/>
          </p:nvSpPr>
          <p:spPr>
            <a:xfrm>
              <a:off x="5220699" y="4725856"/>
              <a:ext cx="6206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[4] </a:t>
              </a:r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17CD888-F92F-4045-BC75-793F2015BE1F}"/>
              </a:ext>
            </a:extLst>
          </p:cNvPr>
          <p:cNvGrpSpPr/>
          <p:nvPr/>
        </p:nvGrpSpPr>
        <p:grpSpPr>
          <a:xfrm>
            <a:off x="5044688" y="1257347"/>
            <a:ext cx="1340189" cy="798234"/>
            <a:chOff x="5044688" y="1257347"/>
            <a:chExt cx="1340189" cy="79823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9F9133-ECB2-3145-9A2E-31B4990E3B49}"/>
                </a:ext>
              </a:extLst>
            </p:cNvPr>
            <p:cNvSpPr txBox="1"/>
            <p:nvPr/>
          </p:nvSpPr>
          <p:spPr>
            <a:xfrm>
              <a:off x="5044688" y="1257347"/>
              <a:ext cx="13401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QS(A,4,7)</a:t>
              </a:r>
            </a:p>
          </p:txBody>
        </p:sp>
        <p:pic>
          <p:nvPicPr>
            <p:cNvPr id="20" name="Graphic 19" descr="Pause">
              <a:extLst>
                <a:ext uri="{FF2B5EF4-FFF2-40B4-BE49-F238E27FC236}">
                  <a16:creationId xmlns:a16="http://schemas.microsoft.com/office/drawing/2014/main" id="{6C109871-3B99-DE49-B80B-62E408008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25515" y="1638718"/>
              <a:ext cx="416863" cy="416863"/>
            </a:xfrm>
            <a:prstGeom prst="rect">
              <a:avLst/>
            </a:prstGeom>
          </p:spPr>
        </p:pic>
      </p:grpSp>
      <p:sp>
        <p:nvSpPr>
          <p:cNvPr id="21" name="Down Arrow 20">
            <a:extLst>
              <a:ext uri="{FF2B5EF4-FFF2-40B4-BE49-F238E27FC236}">
                <a16:creationId xmlns:a16="http://schemas.microsoft.com/office/drawing/2014/main" id="{154EABFD-3E16-F746-9C6E-013C60C5E04A}"/>
              </a:ext>
            </a:extLst>
          </p:cNvPr>
          <p:cNvSpPr/>
          <p:nvPr/>
        </p:nvSpPr>
        <p:spPr>
          <a:xfrm rot="12692352">
            <a:off x="5480805" y="3121721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94CAE855-613A-4A43-991F-D1A0ED66871C}"/>
              </a:ext>
            </a:extLst>
          </p:cNvPr>
          <p:cNvSpPr/>
          <p:nvPr/>
        </p:nvSpPr>
        <p:spPr>
          <a:xfrm rot="19976606">
            <a:off x="7584416" y="3185371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4DB4D8-EBED-3047-854A-5252F11CB6BD}"/>
              </a:ext>
            </a:extLst>
          </p:cNvPr>
          <p:cNvSpPr txBox="1"/>
          <p:nvPr/>
        </p:nvSpPr>
        <p:spPr>
          <a:xfrm>
            <a:off x="7648120" y="310551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QS(A,6,7)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88A704-5E52-394C-A98A-562C092980D6}"/>
              </a:ext>
            </a:extLst>
          </p:cNvPr>
          <p:cNvGrpSpPr/>
          <p:nvPr/>
        </p:nvGrpSpPr>
        <p:grpSpPr>
          <a:xfrm>
            <a:off x="7338459" y="4104380"/>
            <a:ext cx="979755" cy="1048059"/>
            <a:chOff x="7338459" y="4104380"/>
            <a:chExt cx="979755" cy="1048059"/>
          </a:xfrm>
        </p:grpSpPr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E963C4AB-0571-1840-B6B3-4348B1772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6355" y="4104380"/>
              <a:ext cx="393873" cy="6191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CC4D1D04-0913-F24B-B76C-559FC7468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4388" y="4105964"/>
              <a:ext cx="393873" cy="61761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F032CF-93D2-0F45-A238-B8F116754F33}"/>
                </a:ext>
              </a:extLst>
            </p:cNvPr>
            <p:cNvSpPr/>
            <p:nvPr/>
          </p:nvSpPr>
          <p:spPr>
            <a:xfrm>
              <a:off x="7338459" y="4690774"/>
              <a:ext cx="9797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[6] [7]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25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 Pseudocode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0BFCD-A1E6-5E4C-9DD6-B30320042181}"/>
              </a:ext>
            </a:extLst>
          </p:cNvPr>
          <p:cNvSpPr txBox="1"/>
          <p:nvPr/>
        </p:nvSpPr>
        <p:spPr>
          <a:xfrm>
            <a:off x="155691" y="1470966"/>
            <a:ext cx="4572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tx2"/>
                </a:solidFill>
              </a:rPr>
              <a:t>Quicksort(Array, start, end)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if(start &lt;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{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start,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+1,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4300A8E1-9FC0-4440-983F-9005E7955C65}"/>
              </a:ext>
            </a:extLst>
          </p:cNvPr>
          <p:cNvSpPr/>
          <p:nvPr/>
        </p:nvSpPr>
        <p:spPr>
          <a:xfrm>
            <a:off x="6384877" y="1505417"/>
            <a:ext cx="301400" cy="556075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FF2FBAE-2993-034E-83B6-2F247477D4FD}"/>
              </a:ext>
            </a:extLst>
          </p:cNvPr>
          <p:cNvSpPr txBox="1"/>
          <p:nvPr/>
        </p:nvSpPr>
        <p:spPr>
          <a:xfrm>
            <a:off x="6616144" y="1529539"/>
            <a:ext cx="1218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</a:schemeClr>
                </a:solidFill>
              </a:rPr>
              <a:t>Partition</a:t>
            </a:r>
          </a:p>
        </p:txBody>
      </p:sp>
      <p:sp>
        <p:nvSpPr>
          <p:cNvPr id="92" name="Rectangle 10">
            <a:extLst>
              <a:ext uri="{FF2B5EF4-FFF2-40B4-BE49-F238E27FC236}">
                <a16:creationId xmlns:a16="http://schemas.microsoft.com/office/drawing/2014/main" id="{4AB1C464-0CED-0841-8423-C71A3BE1E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405" y="2130496"/>
            <a:ext cx="393873" cy="619196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45A3DE-73F6-144F-A90A-038CC038BF8A}"/>
              </a:ext>
            </a:extLst>
          </p:cNvPr>
          <p:cNvGrpSpPr/>
          <p:nvPr/>
        </p:nvGrpSpPr>
        <p:grpSpPr>
          <a:xfrm>
            <a:off x="5798855" y="2129800"/>
            <a:ext cx="1774845" cy="1073546"/>
            <a:chOff x="5798855" y="2129800"/>
            <a:chExt cx="1774845" cy="1073546"/>
          </a:xfrm>
        </p:grpSpPr>
        <p:sp>
          <p:nvSpPr>
            <p:cNvPr id="90" name="Rectangle 8">
              <a:extLst>
                <a:ext uri="{FF2B5EF4-FFF2-40B4-BE49-F238E27FC236}">
                  <a16:creationId xmlns:a16="http://schemas.microsoft.com/office/drawing/2014/main" id="{72E956E8-5936-6347-BE98-6DA50B68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1438" y="2132080"/>
              <a:ext cx="393873" cy="61761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91" name="Rectangle 9">
              <a:extLst>
                <a:ext uri="{FF2B5EF4-FFF2-40B4-BE49-F238E27FC236}">
                  <a16:creationId xmlns:a16="http://schemas.microsoft.com/office/drawing/2014/main" id="{0D90B29B-5418-7B4C-96FB-ABF4F5242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1382" y="2129800"/>
              <a:ext cx="393873" cy="6198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BE7B16D-72CD-F241-9C60-17F4344194F2}"/>
                </a:ext>
              </a:extLst>
            </p:cNvPr>
            <p:cNvSpPr/>
            <p:nvPr/>
          </p:nvSpPr>
          <p:spPr>
            <a:xfrm>
              <a:off x="5798855" y="2741681"/>
              <a:ext cx="17748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[4] [5][6] [7]</a:t>
              </a:r>
              <a:endParaRPr lang="en-US" dirty="0"/>
            </a:p>
          </p:txBody>
        </p:sp>
        <p:sp>
          <p:nvSpPr>
            <p:cNvPr id="102" name="Rectangle 7">
              <a:extLst>
                <a:ext uri="{FF2B5EF4-FFF2-40B4-BE49-F238E27FC236}">
                  <a16:creationId xmlns:a16="http://schemas.microsoft.com/office/drawing/2014/main" id="{93AF5A0E-366E-E741-9A30-5E3FADBB4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5372" y="2131637"/>
              <a:ext cx="393873" cy="6198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</p:grpSp>
      <p:sp>
        <p:nvSpPr>
          <p:cNvPr id="14" name="Down Arrow 13">
            <a:extLst>
              <a:ext uri="{FF2B5EF4-FFF2-40B4-BE49-F238E27FC236}">
                <a16:creationId xmlns:a16="http://schemas.microsoft.com/office/drawing/2014/main" id="{02F77833-285C-5A45-A31F-409EA1DD0054}"/>
              </a:ext>
            </a:extLst>
          </p:cNvPr>
          <p:cNvSpPr/>
          <p:nvPr/>
        </p:nvSpPr>
        <p:spPr>
          <a:xfrm rot="1816640">
            <a:off x="5675769" y="3245242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27536-F55D-0649-9D1F-97463E750562}"/>
              </a:ext>
            </a:extLst>
          </p:cNvPr>
          <p:cNvSpPr txBox="1"/>
          <p:nvPr/>
        </p:nvSpPr>
        <p:spPr>
          <a:xfrm>
            <a:off x="5946049" y="328168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QS(A,4,4)</a:t>
            </a:r>
          </a:p>
        </p:txBody>
      </p:sp>
      <p:pic>
        <p:nvPicPr>
          <p:cNvPr id="16" name="Graphic 15" descr="Play">
            <a:extLst>
              <a:ext uri="{FF2B5EF4-FFF2-40B4-BE49-F238E27FC236}">
                <a16:creationId xmlns:a16="http://schemas.microsoft.com/office/drawing/2014/main" id="{E23062EE-C06F-A445-BC7C-DA83D2666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1253" y="3441030"/>
            <a:ext cx="400110" cy="40011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CA408EB-61BF-934A-B974-3A165A7E5B6B}"/>
              </a:ext>
            </a:extLst>
          </p:cNvPr>
          <p:cNvGrpSpPr/>
          <p:nvPr/>
        </p:nvGrpSpPr>
        <p:grpSpPr>
          <a:xfrm>
            <a:off x="5220699" y="4105964"/>
            <a:ext cx="620683" cy="1081557"/>
            <a:chOff x="5220699" y="4105964"/>
            <a:chExt cx="620683" cy="1081557"/>
          </a:xfrm>
        </p:grpSpPr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BD601228-1C1A-9141-B4F2-BE69E9D12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830" y="4105964"/>
              <a:ext cx="393873" cy="6198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E3A8383-9559-3047-87E9-1CA2175764F5}"/>
                </a:ext>
              </a:extLst>
            </p:cNvPr>
            <p:cNvSpPr/>
            <p:nvPr/>
          </p:nvSpPr>
          <p:spPr>
            <a:xfrm>
              <a:off x="5220699" y="4725856"/>
              <a:ext cx="6206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[4] </a:t>
              </a:r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17CD888-F92F-4045-BC75-793F2015BE1F}"/>
              </a:ext>
            </a:extLst>
          </p:cNvPr>
          <p:cNvGrpSpPr/>
          <p:nvPr/>
        </p:nvGrpSpPr>
        <p:grpSpPr>
          <a:xfrm>
            <a:off x="5044688" y="1257347"/>
            <a:ext cx="1340189" cy="798234"/>
            <a:chOff x="5044688" y="1257347"/>
            <a:chExt cx="1340189" cy="79823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9F9133-ECB2-3145-9A2E-31B4990E3B49}"/>
                </a:ext>
              </a:extLst>
            </p:cNvPr>
            <p:cNvSpPr txBox="1"/>
            <p:nvPr/>
          </p:nvSpPr>
          <p:spPr>
            <a:xfrm>
              <a:off x="5044688" y="1257347"/>
              <a:ext cx="13401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QS(A,4,7)</a:t>
              </a:r>
            </a:p>
          </p:txBody>
        </p:sp>
        <p:pic>
          <p:nvPicPr>
            <p:cNvPr id="20" name="Graphic 19" descr="Pause">
              <a:extLst>
                <a:ext uri="{FF2B5EF4-FFF2-40B4-BE49-F238E27FC236}">
                  <a16:creationId xmlns:a16="http://schemas.microsoft.com/office/drawing/2014/main" id="{6C109871-3B99-DE49-B80B-62E408008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25515" y="1638718"/>
              <a:ext cx="416863" cy="416863"/>
            </a:xfrm>
            <a:prstGeom prst="rect">
              <a:avLst/>
            </a:prstGeom>
          </p:spPr>
        </p:pic>
      </p:grpSp>
      <p:sp>
        <p:nvSpPr>
          <p:cNvPr id="21" name="Down Arrow 20">
            <a:extLst>
              <a:ext uri="{FF2B5EF4-FFF2-40B4-BE49-F238E27FC236}">
                <a16:creationId xmlns:a16="http://schemas.microsoft.com/office/drawing/2014/main" id="{154EABFD-3E16-F746-9C6E-013C60C5E04A}"/>
              </a:ext>
            </a:extLst>
          </p:cNvPr>
          <p:cNvSpPr/>
          <p:nvPr/>
        </p:nvSpPr>
        <p:spPr>
          <a:xfrm rot="12692352">
            <a:off x="5480805" y="3121721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94CAE855-613A-4A43-991F-D1A0ED66871C}"/>
              </a:ext>
            </a:extLst>
          </p:cNvPr>
          <p:cNvSpPr/>
          <p:nvPr/>
        </p:nvSpPr>
        <p:spPr>
          <a:xfrm rot="19976606">
            <a:off x="7584416" y="3185371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4DB4D8-EBED-3047-854A-5252F11CB6BD}"/>
              </a:ext>
            </a:extLst>
          </p:cNvPr>
          <p:cNvSpPr txBox="1"/>
          <p:nvPr/>
        </p:nvSpPr>
        <p:spPr>
          <a:xfrm>
            <a:off x="7648120" y="310551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QS(A,6,7)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6EB4B6-6846-8242-AB00-4D622D8FB388}"/>
              </a:ext>
            </a:extLst>
          </p:cNvPr>
          <p:cNvGrpSpPr/>
          <p:nvPr/>
        </p:nvGrpSpPr>
        <p:grpSpPr>
          <a:xfrm>
            <a:off x="7338459" y="4104380"/>
            <a:ext cx="979755" cy="1048059"/>
            <a:chOff x="7338459" y="4104380"/>
            <a:chExt cx="979755" cy="104805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88A704-5E52-394C-A98A-562C092980D6}"/>
                </a:ext>
              </a:extLst>
            </p:cNvPr>
            <p:cNvGrpSpPr/>
            <p:nvPr/>
          </p:nvGrpSpPr>
          <p:grpSpPr>
            <a:xfrm>
              <a:off x="7338459" y="4104380"/>
              <a:ext cx="979755" cy="1048059"/>
              <a:chOff x="7338459" y="4104380"/>
              <a:chExt cx="979755" cy="1048059"/>
            </a:xfrm>
          </p:grpSpPr>
          <p:sp>
            <p:nvSpPr>
              <p:cNvPr id="30" name="Rectangle 10">
                <a:extLst>
                  <a:ext uri="{FF2B5EF4-FFF2-40B4-BE49-F238E27FC236}">
                    <a16:creationId xmlns:a16="http://schemas.microsoft.com/office/drawing/2014/main" id="{E963C4AB-0571-1840-B6B3-4348B1772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6355" y="4104380"/>
                <a:ext cx="393873" cy="61919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70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F032CF-93D2-0F45-A238-B8F116754F33}"/>
                  </a:ext>
                </a:extLst>
              </p:cNvPr>
              <p:cNvSpPr/>
              <p:nvPr/>
            </p:nvSpPr>
            <p:spPr>
              <a:xfrm>
                <a:off x="7338459" y="4690774"/>
                <a:ext cx="9797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[6] [7]</a:t>
                </a:r>
                <a:endParaRPr lang="en-US" dirty="0"/>
              </a:p>
            </p:txBody>
          </p:sp>
        </p:grp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60897F2A-5D58-BA42-836A-8A35C9D7F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8336" y="4104380"/>
              <a:ext cx="393873" cy="6198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1445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 Pseudocode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0BFCD-A1E6-5E4C-9DD6-B30320042181}"/>
              </a:ext>
            </a:extLst>
          </p:cNvPr>
          <p:cNvSpPr txBox="1"/>
          <p:nvPr/>
        </p:nvSpPr>
        <p:spPr>
          <a:xfrm>
            <a:off x="155691" y="1470966"/>
            <a:ext cx="4572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tx2"/>
                </a:solidFill>
              </a:rPr>
              <a:t>Quicksort(Array, start, end)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if(start &lt;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{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start,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+1,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4300A8E1-9FC0-4440-983F-9005E7955C65}"/>
              </a:ext>
            </a:extLst>
          </p:cNvPr>
          <p:cNvSpPr/>
          <p:nvPr/>
        </p:nvSpPr>
        <p:spPr>
          <a:xfrm>
            <a:off x="6384877" y="1505417"/>
            <a:ext cx="301400" cy="556075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FF2FBAE-2993-034E-83B6-2F247477D4FD}"/>
              </a:ext>
            </a:extLst>
          </p:cNvPr>
          <p:cNvSpPr txBox="1"/>
          <p:nvPr/>
        </p:nvSpPr>
        <p:spPr>
          <a:xfrm>
            <a:off x="6616144" y="1529539"/>
            <a:ext cx="1218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</a:schemeClr>
                </a:solidFill>
              </a:rPr>
              <a:t>Partition</a:t>
            </a:r>
          </a:p>
        </p:txBody>
      </p:sp>
      <p:sp>
        <p:nvSpPr>
          <p:cNvPr id="92" name="Rectangle 10">
            <a:extLst>
              <a:ext uri="{FF2B5EF4-FFF2-40B4-BE49-F238E27FC236}">
                <a16:creationId xmlns:a16="http://schemas.microsoft.com/office/drawing/2014/main" id="{4AB1C464-0CED-0841-8423-C71A3BE1E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405" y="2130496"/>
            <a:ext cx="393873" cy="619196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45A3DE-73F6-144F-A90A-038CC038BF8A}"/>
              </a:ext>
            </a:extLst>
          </p:cNvPr>
          <p:cNvGrpSpPr/>
          <p:nvPr/>
        </p:nvGrpSpPr>
        <p:grpSpPr>
          <a:xfrm>
            <a:off x="5798855" y="2129800"/>
            <a:ext cx="1774845" cy="1073546"/>
            <a:chOff x="5798855" y="2129800"/>
            <a:chExt cx="1774845" cy="1073546"/>
          </a:xfrm>
        </p:grpSpPr>
        <p:sp>
          <p:nvSpPr>
            <p:cNvPr id="90" name="Rectangle 8">
              <a:extLst>
                <a:ext uri="{FF2B5EF4-FFF2-40B4-BE49-F238E27FC236}">
                  <a16:creationId xmlns:a16="http://schemas.microsoft.com/office/drawing/2014/main" id="{72E956E8-5936-6347-BE98-6DA50B68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1438" y="2132080"/>
              <a:ext cx="393873" cy="61761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91" name="Rectangle 9">
              <a:extLst>
                <a:ext uri="{FF2B5EF4-FFF2-40B4-BE49-F238E27FC236}">
                  <a16:creationId xmlns:a16="http://schemas.microsoft.com/office/drawing/2014/main" id="{0D90B29B-5418-7B4C-96FB-ABF4F5242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1382" y="2129800"/>
              <a:ext cx="393873" cy="6198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BE7B16D-72CD-F241-9C60-17F4344194F2}"/>
                </a:ext>
              </a:extLst>
            </p:cNvPr>
            <p:cNvSpPr/>
            <p:nvPr/>
          </p:nvSpPr>
          <p:spPr>
            <a:xfrm>
              <a:off x="5798855" y="2741681"/>
              <a:ext cx="17748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[4] [5][6] [7]</a:t>
              </a:r>
              <a:endParaRPr lang="en-US" dirty="0"/>
            </a:p>
          </p:txBody>
        </p:sp>
        <p:sp>
          <p:nvSpPr>
            <p:cNvPr id="102" name="Rectangle 7">
              <a:extLst>
                <a:ext uri="{FF2B5EF4-FFF2-40B4-BE49-F238E27FC236}">
                  <a16:creationId xmlns:a16="http://schemas.microsoft.com/office/drawing/2014/main" id="{93AF5A0E-366E-E741-9A30-5E3FADBB4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5372" y="2131637"/>
              <a:ext cx="393873" cy="6198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</p:grpSp>
      <p:sp>
        <p:nvSpPr>
          <p:cNvPr id="14" name="Down Arrow 13">
            <a:extLst>
              <a:ext uri="{FF2B5EF4-FFF2-40B4-BE49-F238E27FC236}">
                <a16:creationId xmlns:a16="http://schemas.microsoft.com/office/drawing/2014/main" id="{02F77833-285C-5A45-A31F-409EA1DD0054}"/>
              </a:ext>
            </a:extLst>
          </p:cNvPr>
          <p:cNvSpPr/>
          <p:nvPr/>
        </p:nvSpPr>
        <p:spPr>
          <a:xfrm rot="1816640">
            <a:off x="5675769" y="3245242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27536-F55D-0649-9D1F-97463E750562}"/>
              </a:ext>
            </a:extLst>
          </p:cNvPr>
          <p:cNvSpPr txBox="1"/>
          <p:nvPr/>
        </p:nvSpPr>
        <p:spPr>
          <a:xfrm>
            <a:off x="5946049" y="328168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QS(A,4,4)</a:t>
            </a:r>
          </a:p>
        </p:txBody>
      </p:sp>
      <p:pic>
        <p:nvPicPr>
          <p:cNvPr id="16" name="Graphic 15" descr="Play">
            <a:extLst>
              <a:ext uri="{FF2B5EF4-FFF2-40B4-BE49-F238E27FC236}">
                <a16:creationId xmlns:a16="http://schemas.microsoft.com/office/drawing/2014/main" id="{E23062EE-C06F-A445-BC7C-DA83D2666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5522" y="5274080"/>
            <a:ext cx="400110" cy="40011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CA408EB-61BF-934A-B974-3A165A7E5B6B}"/>
              </a:ext>
            </a:extLst>
          </p:cNvPr>
          <p:cNvGrpSpPr/>
          <p:nvPr/>
        </p:nvGrpSpPr>
        <p:grpSpPr>
          <a:xfrm>
            <a:off x="5220699" y="4105964"/>
            <a:ext cx="620683" cy="1081557"/>
            <a:chOff x="5220699" y="4105964"/>
            <a:chExt cx="620683" cy="1081557"/>
          </a:xfrm>
        </p:grpSpPr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BD601228-1C1A-9141-B4F2-BE69E9D12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830" y="4105964"/>
              <a:ext cx="393873" cy="6198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E3A8383-9559-3047-87E9-1CA2175764F5}"/>
                </a:ext>
              </a:extLst>
            </p:cNvPr>
            <p:cNvSpPr/>
            <p:nvPr/>
          </p:nvSpPr>
          <p:spPr>
            <a:xfrm>
              <a:off x="5220699" y="4725856"/>
              <a:ext cx="6206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[4] </a:t>
              </a:r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17CD888-F92F-4045-BC75-793F2015BE1F}"/>
              </a:ext>
            </a:extLst>
          </p:cNvPr>
          <p:cNvGrpSpPr/>
          <p:nvPr/>
        </p:nvGrpSpPr>
        <p:grpSpPr>
          <a:xfrm>
            <a:off x="5044688" y="1257347"/>
            <a:ext cx="1340189" cy="798234"/>
            <a:chOff x="5044688" y="1257347"/>
            <a:chExt cx="1340189" cy="79823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9F9133-ECB2-3145-9A2E-31B4990E3B49}"/>
                </a:ext>
              </a:extLst>
            </p:cNvPr>
            <p:cNvSpPr txBox="1"/>
            <p:nvPr/>
          </p:nvSpPr>
          <p:spPr>
            <a:xfrm>
              <a:off x="5044688" y="1257347"/>
              <a:ext cx="13401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QS(A,4,7)</a:t>
              </a:r>
            </a:p>
          </p:txBody>
        </p:sp>
        <p:pic>
          <p:nvPicPr>
            <p:cNvPr id="20" name="Graphic 19" descr="Pause">
              <a:extLst>
                <a:ext uri="{FF2B5EF4-FFF2-40B4-BE49-F238E27FC236}">
                  <a16:creationId xmlns:a16="http://schemas.microsoft.com/office/drawing/2014/main" id="{6C109871-3B99-DE49-B80B-62E408008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25515" y="1638718"/>
              <a:ext cx="416863" cy="416863"/>
            </a:xfrm>
            <a:prstGeom prst="rect">
              <a:avLst/>
            </a:prstGeom>
          </p:spPr>
        </p:pic>
      </p:grpSp>
      <p:sp>
        <p:nvSpPr>
          <p:cNvPr id="21" name="Down Arrow 20">
            <a:extLst>
              <a:ext uri="{FF2B5EF4-FFF2-40B4-BE49-F238E27FC236}">
                <a16:creationId xmlns:a16="http://schemas.microsoft.com/office/drawing/2014/main" id="{154EABFD-3E16-F746-9C6E-013C60C5E04A}"/>
              </a:ext>
            </a:extLst>
          </p:cNvPr>
          <p:cNvSpPr/>
          <p:nvPr/>
        </p:nvSpPr>
        <p:spPr>
          <a:xfrm rot="12692352">
            <a:off x="5480805" y="3121721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94CAE855-613A-4A43-991F-D1A0ED66871C}"/>
              </a:ext>
            </a:extLst>
          </p:cNvPr>
          <p:cNvSpPr/>
          <p:nvPr/>
        </p:nvSpPr>
        <p:spPr>
          <a:xfrm rot="19976606">
            <a:off x="7584416" y="3185371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4DB4D8-EBED-3047-854A-5252F11CB6BD}"/>
              </a:ext>
            </a:extLst>
          </p:cNvPr>
          <p:cNvSpPr txBox="1"/>
          <p:nvPr/>
        </p:nvSpPr>
        <p:spPr>
          <a:xfrm>
            <a:off x="7648120" y="310551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QS(A,6,7)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6EB4B6-6846-8242-AB00-4D622D8FB388}"/>
              </a:ext>
            </a:extLst>
          </p:cNvPr>
          <p:cNvGrpSpPr/>
          <p:nvPr/>
        </p:nvGrpSpPr>
        <p:grpSpPr>
          <a:xfrm>
            <a:off x="7338459" y="4104380"/>
            <a:ext cx="979755" cy="1048059"/>
            <a:chOff x="7338459" y="4104380"/>
            <a:chExt cx="979755" cy="104805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88A704-5E52-394C-A98A-562C092980D6}"/>
                </a:ext>
              </a:extLst>
            </p:cNvPr>
            <p:cNvGrpSpPr/>
            <p:nvPr/>
          </p:nvGrpSpPr>
          <p:grpSpPr>
            <a:xfrm>
              <a:off x="7338459" y="4104380"/>
              <a:ext cx="979755" cy="1048059"/>
              <a:chOff x="7338459" y="4104380"/>
              <a:chExt cx="979755" cy="1048059"/>
            </a:xfrm>
          </p:grpSpPr>
          <p:sp>
            <p:nvSpPr>
              <p:cNvPr id="30" name="Rectangle 10">
                <a:extLst>
                  <a:ext uri="{FF2B5EF4-FFF2-40B4-BE49-F238E27FC236}">
                    <a16:creationId xmlns:a16="http://schemas.microsoft.com/office/drawing/2014/main" id="{E963C4AB-0571-1840-B6B3-4348B1772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6355" y="4104380"/>
                <a:ext cx="393873" cy="61919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70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F032CF-93D2-0F45-A238-B8F116754F33}"/>
                  </a:ext>
                </a:extLst>
              </p:cNvPr>
              <p:cNvSpPr/>
              <p:nvPr/>
            </p:nvSpPr>
            <p:spPr>
              <a:xfrm>
                <a:off x="7338459" y="4690774"/>
                <a:ext cx="9797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[6] [7]</a:t>
                </a:r>
                <a:endParaRPr lang="en-US" dirty="0"/>
              </a:p>
            </p:txBody>
          </p:sp>
        </p:grp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60897F2A-5D58-BA42-836A-8A35C9D7F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8336" y="4104380"/>
              <a:ext cx="393873" cy="6198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</p:grpSp>
      <p:pic>
        <p:nvPicPr>
          <p:cNvPr id="29" name="Graphic 28" descr="Pause">
            <a:extLst>
              <a:ext uri="{FF2B5EF4-FFF2-40B4-BE49-F238E27FC236}">
                <a16:creationId xmlns:a16="http://schemas.microsoft.com/office/drawing/2014/main" id="{F6C50854-495A-0244-8718-61763550C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1443" y="3490629"/>
            <a:ext cx="416863" cy="41686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22057E0-3531-F14D-BAB5-BF46AFDE9792}"/>
              </a:ext>
            </a:extLst>
          </p:cNvPr>
          <p:cNvSpPr txBox="1"/>
          <p:nvPr/>
        </p:nvSpPr>
        <p:spPr>
          <a:xfrm>
            <a:off x="5899390" y="4934401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QS(A,6,6)</a:t>
            </a: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E946A1A2-A236-0947-A614-2946A5782AAA}"/>
              </a:ext>
            </a:extLst>
          </p:cNvPr>
          <p:cNvSpPr/>
          <p:nvPr/>
        </p:nvSpPr>
        <p:spPr>
          <a:xfrm rot="1816640">
            <a:off x="7080405" y="5140669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C049386D-0F0E-F545-A36E-778DF6EBAA58}"/>
              </a:ext>
            </a:extLst>
          </p:cNvPr>
          <p:cNvSpPr/>
          <p:nvPr/>
        </p:nvSpPr>
        <p:spPr>
          <a:xfrm rot="12584449">
            <a:off x="7312226" y="5240697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16491EB-95C7-42B4-AAA9-C2F02FA7D5B0}"/>
              </a:ext>
            </a:extLst>
          </p:cNvPr>
          <p:cNvGrpSpPr/>
          <p:nvPr/>
        </p:nvGrpSpPr>
        <p:grpSpPr>
          <a:xfrm>
            <a:off x="6437072" y="5776443"/>
            <a:ext cx="620683" cy="1081557"/>
            <a:chOff x="5220699" y="4105964"/>
            <a:chExt cx="620683" cy="1081557"/>
          </a:xfrm>
        </p:grpSpPr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364817F2-F3CA-4D79-81CB-EBD4D040E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830" y="4105964"/>
              <a:ext cx="393873" cy="6198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CACB4FF-264B-41EB-87F3-2EB5B3B2B7E8}"/>
                </a:ext>
              </a:extLst>
            </p:cNvPr>
            <p:cNvSpPr/>
            <p:nvPr/>
          </p:nvSpPr>
          <p:spPr>
            <a:xfrm>
              <a:off x="5220699" y="4725856"/>
              <a:ext cx="6206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[6]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956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 Pseudocode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0BFCD-A1E6-5E4C-9DD6-B30320042181}"/>
              </a:ext>
            </a:extLst>
          </p:cNvPr>
          <p:cNvSpPr txBox="1"/>
          <p:nvPr/>
        </p:nvSpPr>
        <p:spPr>
          <a:xfrm>
            <a:off x="155691" y="1470966"/>
            <a:ext cx="4572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tx2"/>
                </a:solidFill>
              </a:rPr>
              <a:t>Quicksort(Array, start, end)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if(start &lt;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{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start,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+1,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4300A8E1-9FC0-4440-983F-9005E7955C65}"/>
              </a:ext>
            </a:extLst>
          </p:cNvPr>
          <p:cNvSpPr/>
          <p:nvPr/>
        </p:nvSpPr>
        <p:spPr>
          <a:xfrm>
            <a:off x="6384877" y="1505417"/>
            <a:ext cx="301400" cy="556075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FF2FBAE-2993-034E-83B6-2F247477D4FD}"/>
              </a:ext>
            </a:extLst>
          </p:cNvPr>
          <p:cNvSpPr txBox="1"/>
          <p:nvPr/>
        </p:nvSpPr>
        <p:spPr>
          <a:xfrm>
            <a:off x="6616144" y="1529539"/>
            <a:ext cx="1218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</a:schemeClr>
                </a:solidFill>
              </a:rPr>
              <a:t>Partition</a:t>
            </a:r>
          </a:p>
        </p:txBody>
      </p:sp>
      <p:sp>
        <p:nvSpPr>
          <p:cNvPr id="92" name="Rectangle 10">
            <a:extLst>
              <a:ext uri="{FF2B5EF4-FFF2-40B4-BE49-F238E27FC236}">
                <a16:creationId xmlns:a16="http://schemas.microsoft.com/office/drawing/2014/main" id="{4AB1C464-0CED-0841-8423-C71A3BE1E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405" y="2130496"/>
            <a:ext cx="393873" cy="619196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45A3DE-73F6-144F-A90A-038CC038BF8A}"/>
              </a:ext>
            </a:extLst>
          </p:cNvPr>
          <p:cNvGrpSpPr/>
          <p:nvPr/>
        </p:nvGrpSpPr>
        <p:grpSpPr>
          <a:xfrm>
            <a:off x="5798855" y="2129800"/>
            <a:ext cx="1774845" cy="1073546"/>
            <a:chOff x="5798855" y="2129800"/>
            <a:chExt cx="1774845" cy="1073546"/>
          </a:xfrm>
        </p:grpSpPr>
        <p:sp>
          <p:nvSpPr>
            <p:cNvPr id="90" name="Rectangle 8">
              <a:extLst>
                <a:ext uri="{FF2B5EF4-FFF2-40B4-BE49-F238E27FC236}">
                  <a16:creationId xmlns:a16="http://schemas.microsoft.com/office/drawing/2014/main" id="{72E956E8-5936-6347-BE98-6DA50B68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1438" y="2132080"/>
              <a:ext cx="393873" cy="61761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91" name="Rectangle 9">
              <a:extLst>
                <a:ext uri="{FF2B5EF4-FFF2-40B4-BE49-F238E27FC236}">
                  <a16:creationId xmlns:a16="http://schemas.microsoft.com/office/drawing/2014/main" id="{0D90B29B-5418-7B4C-96FB-ABF4F5242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1382" y="2129800"/>
              <a:ext cx="393873" cy="6198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BE7B16D-72CD-F241-9C60-17F4344194F2}"/>
                </a:ext>
              </a:extLst>
            </p:cNvPr>
            <p:cNvSpPr/>
            <p:nvPr/>
          </p:nvSpPr>
          <p:spPr>
            <a:xfrm>
              <a:off x="5798855" y="2741681"/>
              <a:ext cx="17748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[4] [5][6] [7]</a:t>
              </a:r>
              <a:endParaRPr lang="en-US" dirty="0"/>
            </a:p>
          </p:txBody>
        </p:sp>
        <p:sp>
          <p:nvSpPr>
            <p:cNvPr id="102" name="Rectangle 7">
              <a:extLst>
                <a:ext uri="{FF2B5EF4-FFF2-40B4-BE49-F238E27FC236}">
                  <a16:creationId xmlns:a16="http://schemas.microsoft.com/office/drawing/2014/main" id="{93AF5A0E-366E-E741-9A30-5E3FADBB4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5372" y="2131637"/>
              <a:ext cx="393873" cy="6198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</p:grpSp>
      <p:sp>
        <p:nvSpPr>
          <p:cNvPr id="14" name="Down Arrow 13">
            <a:extLst>
              <a:ext uri="{FF2B5EF4-FFF2-40B4-BE49-F238E27FC236}">
                <a16:creationId xmlns:a16="http://schemas.microsoft.com/office/drawing/2014/main" id="{02F77833-285C-5A45-A31F-409EA1DD0054}"/>
              </a:ext>
            </a:extLst>
          </p:cNvPr>
          <p:cNvSpPr/>
          <p:nvPr/>
        </p:nvSpPr>
        <p:spPr>
          <a:xfrm rot="1816640">
            <a:off x="5675769" y="3245242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27536-F55D-0649-9D1F-97463E750562}"/>
              </a:ext>
            </a:extLst>
          </p:cNvPr>
          <p:cNvSpPr txBox="1"/>
          <p:nvPr/>
        </p:nvSpPr>
        <p:spPr>
          <a:xfrm>
            <a:off x="5946049" y="328168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QS(A,4,4)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A408EB-61BF-934A-B974-3A165A7E5B6B}"/>
              </a:ext>
            </a:extLst>
          </p:cNvPr>
          <p:cNvGrpSpPr/>
          <p:nvPr/>
        </p:nvGrpSpPr>
        <p:grpSpPr>
          <a:xfrm>
            <a:off x="5220699" y="4105964"/>
            <a:ext cx="620683" cy="1081557"/>
            <a:chOff x="5220699" y="4105964"/>
            <a:chExt cx="620683" cy="1081557"/>
          </a:xfrm>
        </p:grpSpPr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BD601228-1C1A-9141-B4F2-BE69E9D12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830" y="4105964"/>
              <a:ext cx="393873" cy="6198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E3A8383-9559-3047-87E9-1CA2175764F5}"/>
                </a:ext>
              </a:extLst>
            </p:cNvPr>
            <p:cNvSpPr/>
            <p:nvPr/>
          </p:nvSpPr>
          <p:spPr>
            <a:xfrm>
              <a:off x="5220699" y="4725856"/>
              <a:ext cx="6206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[4] </a:t>
              </a:r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17CD888-F92F-4045-BC75-793F2015BE1F}"/>
              </a:ext>
            </a:extLst>
          </p:cNvPr>
          <p:cNvGrpSpPr/>
          <p:nvPr/>
        </p:nvGrpSpPr>
        <p:grpSpPr>
          <a:xfrm>
            <a:off x="5044688" y="1257347"/>
            <a:ext cx="1340189" cy="798234"/>
            <a:chOff x="5044688" y="1257347"/>
            <a:chExt cx="1340189" cy="79823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9F9133-ECB2-3145-9A2E-31B4990E3B49}"/>
                </a:ext>
              </a:extLst>
            </p:cNvPr>
            <p:cNvSpPr txBox="1"/>
            <p:nvPr/>
          </p:nvSpPr>
          <p:spPr>
            <a:xfrm>
              <a:off x="5044688" y="1257347"/>
              <a:ext cx="13401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QS(A,4,7)</a:t>
              </a:r>
            </a:p>
          </p:txBody>
        </p:sp>
        <p:pic>
          <p:nvPicPr>
            <p:cNvPr id="20" name="Graphic 19" descr="Pause">
              <a:extLst>
                <a:ext uri="{FF2B5EF4-FFF2-40B4-BE49-F238E27FC236}">
                  <a16:creationId xmlns:a16="http://schemas.microsoft.com/office/drawing/2014/main" id="{6C109871-3B99-DE49-B80B-62E408008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25515" y="1638718"/>
              <a:ext cx="416863" cy="416863"/>
            </a:xfrm>
            <a:prstGeom prst="rect">
              <a:avLst/>
            </a:prstGeom>
          </p:spPr>
        </p:pic>
      </p:grpSp>
      <p:sp>
        <p:nvSpPr>
          <p:cNvPr id="21" name="Down Arrow 20">
            <a:extLst>
              <a:ext uri="{FF2B5EF4-FFF2-40B4-BE49-F238E27FC236}">
                <a16:creationId xmlns:a16="http://schemas.microsoft.com/office/drawing/2014/main" id="{154EABFD-3E16-F746-9C6E-013C60C5E04A}"/>
              </a:ext>
            </a:extLst>
          </p:cNvPr>
          <p:cNvSpPr/>
          <p:nvPr/>
        </p:nvSpPr>
        <p:spPr>
          <a:xfrm rot="12692352">
            <a:off x="5480805" y="3121721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94CAE855-613A-4A43-991F-D1A0ED66871C}"/>
              </a:ext>
            </a:extLst>
          </p:cNvPr>
          <p:cNvSpPr/>
          <p:nvPr/>
        </p:nvSpPr>
        <p:spPr>
          <a:xfrm rot="19976606">
            <a:off x="7584416" y="3185371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4DB4D8-EBED-3047-854A-5252F11CB6BD}"/>
              </a:ext>
            </a:extLst>
          </p:cNvPr>
          <p:cNvSpPr txBox="1"/>
          <p:nvPr/>
        </p:nvSpPr>
        <p:spPr>
          <a:xfrm>
            <a:off x="7648120" y="310551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QS(A,6,7)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6EB4B6-6846-8242-AB00-4D622D8FB388}"/>
              </a:ext>
            </a:extLst>
          </p:cNvPr>
          <p:cNvGrpSpPr/>
          <p:nvPr/>
        </p:nvGrpSpPr>
        <p:grpSpPr>
          <a:xfrm>
            <a:off x="7338459" y="4104380"/>
            <a:ext cx="979755" cy="1048059"/>
            <a:chOff x="7338459" y="4104380"/>
            <a:chExt cx="979755" cy="104805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88A704-5E52-394C-A98A-562C092980D6}"/>
                </a:ext>
              </a:extLst>
            </p:cNvPr>
            <p:cNvGrpSpPr/>
            <p:nvPr/>
          </p:nvGrpSpPr>
          <p:grpSpPr>
            <a:xfrm>
              <a:off x="7338459" y="4104380"/>
              <a:ext cx="979755" cy="1048059"/>
              <a:chOff x="7338459" y="4104380"/>
              <a:chExt cx="979755" cy="1048059"/>
            </a:xfrm>
          </p:grpSpPr>
          <p:sp>
            <p:nvSpPr>
              <p:cNvPr id="30" name="Rectangle 10">
                <a:extLst>
                  <a:ext uri="{FF2B5EF4-FFF2-40B4-BE49-F238E27FC236}">
                    <a16:creationId xmlns:a16="http://schemas.microsoft.com/office/drawing/2014/main" id="{E963C4AB-0571-1840-B6B3-4348B1772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6355" y="4104380"/>
                <a:ext cx="393873" cy="61919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70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F032CF-93D2-0F45-A238-B8F116754F33}"/>
                  </a:ext>
                </a:extLst>
              </p:cNvPr>
              <p:cNvSpPr/>
              <p:nvPr/>
            </p:nvSpPr>
            <p:spPr>
              <a:xfrm>
                <a:off x="7338459" y="4690774"/>
                <a:ext cx="9797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[6] [7]</a:t>
                </a:r>
                <a:endParaRPr lang="en-US" dirty="0"/>
              </a:p>
            </p:txBody>
          </p:sp>
        </p:grp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60897F2A-5D58-BA42-836A-8A35C9D7F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8336" y="4104380"/>
              <a:ext cx="393873" cy="6198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</p:grpSp>
      <p:pic>
        <p:nvPicPr>
          <p:cNvPr id="29" name="Graphic 28" descr="Pause">
            <a:extLst>
              <a:ext uri="{FF2B5EF4-FFF2-40B4-BE49-F238E27FC236}">
                <a16:creationId xmlns:a16="http://schemas.microsoft.com/office/drawing/2014/main" id="{F6C50854-495A-0244-8718-61763550C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1443" y="3490629"/>
            <a:ext cx="416863" cy="41686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22057E0-3531-F14D-BAB5-BF46AFDE9792}"/>
              </a:ext>
            </a:extLst>
          </p:cNvPr>
          <p:cNvSpPr txBox="1"/>
          <p:nvPr/>
        </p:nvSpPr>
        <p:spPr>
          <a:xfrm>
            <a:off x="5899390" y="4934401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QS(A,6,6)</a:t>
            </a: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E946A1A2-A236-0947-A614-2946A5782AAA}"/>
              </a:ext>
            </a:extLst>
          </p:cNvPr>
          <p:cNvSpPr/>
          <p:nvPr/>
        </p:nvSpPr>
        <p:spPr>
          <a:xfrm rot="1816640">
            <a:off x="7080405" y="5140669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C049386D-0F0E-F545-A36E-778DF6EBAA58}"/>
              </a:ext>
            </a:extLst>
          </p:cNvPr>
          <p:cNvSpPr/>
          <p:nvPr/>
        </p:nvSpPr>
        <p:spPr>
          <a:xfrm rot="12584449">
            <a:off x="7312226" y="5240697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BE94550A-2148-C942-A8A4-1E66D26221C1}"/>
              </a:ext>
            </a:extLst>
          </p:cNvPr>
          <p:cNvSpPr/>
          <p:nvPr/>
        </p:nvSpPr>
        <p:spPr>
          <a:xfrm rot="19976606">
            <a:off x="8088661" y="5220205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 descr="Play">
            <a:extLst>
              <a:ext uri="{FF2B5EF4-FFF2-40B4-BE49-F238E27FC236}">
                <a16:creationId xmlns:a16="http://schemas.microsoft.com/office/drawing/2014/main" id="{E23062EE-C06F-A445-BC7C-DA83D2666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5272" y="6325664"/>
            <a:ext cx="400110" cy="400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5B01605-E575-AF4E-9333-BAF98EDFE235}"/>
              </a:ext>
            </a:extLst>
          </p:cNvPr>
          <p:cNvSpPr txBox="1"/>
          <p:nvPr/>
        </p:nvSpPr>
        <p:spPr>
          <a:xfrm>
            <a:off x="7593291" y="5965709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QS(A,8,7)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B889D91B-8C36-8C4D-808E-86B6472BEFE7}"/>
              </a:ext>
            </a:extLst>
          </p:cNvPr>
          <p:cNvSpPr/>
          <p:nvPr/>
        </p:nvSpPr>
        <p:spPr>
          <a:xfrm rot="9109384">
            <a:off x="8253300" y="5074562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29D2001-DE43-4774-91E1-84B3A3DB7E89}"/>
              </a:ext>
            </a:extLst>
          </p:cNvPr>
          <p:cNvGrpSpPr/>
          <p:nvPr/>
        </p:nvGrpSpPr>
        <p:grpSpPr>
          <a:xfrm>
            <a:off x="6437072" y="5776443"/>
            <a:ext cx="620683" cy="1081557"/>
            <a:chOff x="5220699" y="4105964"/>
            <a:chExt cx="620683" cy="1081557"/>
          </a:xfrm>
        </p:grpSpPr>
        <p:sp>
          <p:nvSpPr>
            <p:cNvPr id="39" name="Rectangle 9">
              <a:extLst>
                <a:ext uri="{FF2B5EF4-FFF2-40B4-BE49-F238E27FC236}">
                  <a16:creationId xmlns:a16="http://schemas.microsoft.com/office/drawing/2014/main" id="{638188BE-C752-42B2-B62B-1FE15DD71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830" y="4105964"/>
              <a:ext cx="393873" cy="6198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984A3FD-B852-4A51-9300-AE5C6B6956DA}"/>
                </a:ext>
              </a:extLst>
            </p:cNvPr>
            <p:cNvSpPr/>
            <p:nvPr/>
          </p:nvSpPr>
          <p:spPr>
            <a:xfrm>
              <a:off x="5220699" y="4725856"/>
              <a:ext cx="6206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[6]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74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 Pseudocode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0BFCD-A1E6-5E4C-9DD6-B30320042181}"/>
              </a:ext>
            </a:extLst>
          </p:cNvPr>
          <p:cNvSpPr txBox="1"/>
          <p:nvPr/>
        </p:nvSpPr>
        <p:spPr>
          <a:xfrm>
            <a:off x="155691" y="1470966"/>
            <a:ext cx="4572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tx2"/>
                </a:solidFill>
              </a:rPr>
              <a:t>Quicksort(Array, start, end)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if(start &lt;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{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start,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+1,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4300A8E1-9FC0-4440-983F-9005E7955C65}"/>
              </a:ext>
            </a:extLst>
          </p:cNvPr>
          <p:cNvSpPr/>
          <p:nvPr/>
        </p:nvSpPr>
        <p:spPr>
          <a:xfrm>
            <a:off x="6384877" y="1505417"/>
            <a:ext cx="301400" cy="556075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FF2FBAE-2993-034E-83B6-2F247477D4FD}"/>
              </a:ext>
            </a:extLst>
          </p:cNvPr>
          <p:cNvSpPr txBox="1"/>
          <p:nvPr/>
        </p:nvSpPr>
        <p:spPr>
          <a:xfrm>
            <a:off x="6616144" y="1529539"/>
            <a:ext cx="1218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</a:schemeClr>
                </a:solidFill>
              </a:rPr>
              <a:t>Partition</a:t>
            </a:r>
          </a:p>
        </p:txBody>
      </p:sp>
      <p:sp>
        <p:nvSpPr>
          <p:cNvPr id="92" name="Rectangle 10">
            <a:extLst>
              <a:ext uri="{FF2B5EF4-FFF2-40B4-BE49-F238E27FC236}">
                <a16:creationId xmlns:a16="http://schemas.microsoft.com/office/drawing/2014/main" id="{4AB1C464-0CED-0841-8423-C71A3BE1E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405" y="2130496"/>
            <a:ext cx="393873" cy="619196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45A3DE-73F6-144F-A90A-038CC038BF8A}"/>
              </a:ext>
            </a:extLst>
          </p:cNvPr>
          <p:cNvGrpSpPr/>
          <p:nvPr/>
        </p:nvGrpSpPr>
        <p:grpSpPr>
          <a:xfrm>
            <a:off x="5798855" y="2129800"/>
            <a:ext cx="1774845" cy="1073546"/>
            <a:chOff x="5798855" y="2129800"/>
            <a:chExt cx="1774845" cy="1073546"/>
          </a:xfrm>
        </p:grpSpPr>
        <p:sp>
          <p:nvSpPr>
            <p:cNvPr id="90" name="Rectangle 8">
              <a:extLst>
                <a:ext uri="{FF2B5EF4-FFF2-40B4-BE49-F238E27FC236}">
                  <a16:creationId xmlns:a16="http://schemas.microsoft.com/office/drawing/2014/main" id="{72E956E8-5936-6347-BE98-6DA50B68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1438" y="2132080"/>
              <a:ext cx="393873" cy="61761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91" name="Rectangle 9">
              <a:extLst>
                <a:ext uri="{FF2B5EF4-FFF2-40B4-BE49-F238E27FC236}">
                  <a16:creationId xmlns:a16="http://schemas.microsoft.com/office/drawing/2014/main" id="{0D90B29B-5418-7B4C-96FB-ABF4F5242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1382" y="2129800"/>
              <a:ext cx="393873" cy="6198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BE7B16D-72CD-F241-9C60-17F4344194F2}"/>
                </a:ext>
              </a:extLst>
            </p:cNvPr>
            <p:cNvSpPr/>
            <p:nvPr/>
          </p:nvSpPr>
          <p:spPr>
            <a:xfrm>
              <a:off x="5798855" y="2741681"/>
              <a:ext cx="17748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[4] [5][6] [7]</a:t>
              </a:r>
              <a:endParaRPr lang="en-US" dirty="0"/>
            </a:p>
          </p:txBody>
        </p:sp>
        <p:sp>
          <p:nvSpPr>
            <p:cNvPr id="102" name="Rectangle 7">
              <a:extLst>
                <a:ext uri="{FF2B5EF4-FFF2-40B4-BE49-F238E27FC236}">
                  <a16:creationId xmlns:a16="http://schemas.microsoft.com/office/drawing/2014/main" id="{93AF5A0E-366E-E741-9A30-5E3FADBB4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5372" y="2131637"/>
              <a:ext cx="393873" cy="6198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</p:grpSp>
      <p:sp>
        <p:nvSpPr>
          <p:cNvPr id="14" name="Down Arrow 13">
            <a:extLst>
              <a:ext uri="{FF2B5EF4-FFF2-40B4-BE49-F238E27FC236}">
                <a16:creationId xmlns:a16="http://schemas.microsoft.com/office/drawing/2014/main" id="{02F77833-285C-5A45-A31F-409EA1DD0054}"/>
              </a:ext>
            </a:extLst>
          </p:cNvPr>
          <p:cNvSpPr/>
          <p:nvPr/>
        </p:nvSpPr>
        <p:spPr>
          <a:xfrm rot="1816640">
            <a:off x="5675769" y="3245242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27536-F55D-0649-9D1F-97463E750562}"/>
              </a:ext>
            </a:extLst>
          </p:cNvPr>
          <p:cNvSpPr txBox="1"/>
          <p:nvPr/>
        </p:nvSpPr>
        <p:spPr>
          <a:xfrm>
            <a:off x="5946049" y="328168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QS(A,4,4)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A408EB-61BF-934A-B974-3A165A7E5B6B}"/>
              </a:ext>
            </a:extLst>
          </p:cNvPr>
          <p:cNvGrpSpPr/>
          <p:nvPr/>
        </p:nvGrpSpPr>
        <p:grpSpPr>
          <a:xfrm>
            <a:off x="5220699" y="4105964"/>
            <a:ext cx="620683" cy="1081557"/>
            <a:chOff x="5220699" y="4105964"/>
            <a:chExt cx="620683" cy="1081557"/>
          </a:xfrm>
        </p:grpSpPr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BD601228-1C1A-9141-B4F2-BE69E9D12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830" y="4105964"/>
              <a:ext cx="393873" cy="6198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E3A8383-9559-3047-87E9-1CA2175764F5}"/>
                </a:ext>
              </a:extLst>
            </p:cNvPr>
            <p:cNvSpPr/>
            <p:nvPr/>
          </p:nvSpPr>
          <p:spPr>
            <a:xfrm>
              <a:off x="5220699" y="4725856"/>
              <a:ext cx="6206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[4] </a:t>
              </a:r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17CD888-F92F-4045-BC75-793F2015BE1F}"/>
              </a:ext>
            </a:extLst>
          </p:cNvPr>
          <p:cNvGrpSpPr/>
          <p:nvPr/>
        </p:nvGrpSpPr>
        <p:grpSpPr>
          <a:xfrm>
            <a:off x="5044688" y="1257347"/>
            <a:ext cx="1340189" cy="798234"/>
            <a:chOff x="5044688" y="1257347"/>
            <a:chExt cx="1340189" cy="79823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9F9133-ECB2-3145-9A2E-31B4990E3B49}"/>
                </a:ext>
              </a:extLst>
            </p:cNvPr>
            <p:cNvSpPr txBox="1"/>
            <p:nvPr/>
          </p:nvSpPr>
          <p:spPr>
            <a:xfrm>
              <a:off x="5044688" y="1257347"/>
              <a:ext cx="13401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QS(A,4,7)</a:t>
              </a:r>
            </a:p>
          </p:txBody>
        </p:sp>
        <p:pic>
          <p:nvPicPr>
            <p:cNvPr id="20" name="Graphic 19" descr="Pause">
              <a:extLst>
                <a:ext uri="{FF2B5EF4-FFF2-40B4-BE49-F238E27FC236}">
                  <a16:creationId xmlns:a16="http://schemas.microsoft.com/office/drawing/2014/main" id="{6C109871-3B99-DE49-B80B-62E408008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25515" y="1638718"/>
              <a:ext cx="416863" cy="416863"/>
            </a:xfrm>
            <a:prstGeom prst="rect">
              <a:avLst/>
            </a:prstGeom>
          </p:spPr>
        </p:pic>
      </p:grpSp>
      <p:sp>
        <p:nvSpPr>
          <p:cNvPr id="21" name="Down Arrow 20">
            <a:extLst>
              <a:ext uri="{FF2B5EF4-FFF2-40B4-BE49-F238E27FC236}">
                <a16:creationId xmlns:a16="http://schemas.microsoft.com/office/drawing/2014/main" id="{154EABFD-3E16-F746-9C6E-013C60C5E04A}"/>
              </a:ext>
            </a:extLst>
          </p:cNvPr>
          <p:cNvSpPr/>
          <p:nvPr/>
        </p:nvSpPr>
        <p:spPr>
          <a:xfrm rot="12692352">
            <a:off x="5480805" y="3121721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94CAE855-613A-4A43-991F-D1A0ED66871C}"/>
              </a:ext>
            </a:extLst>
          </p:cNvPr>
          <p:cNvSpPr/>
          <p:nvPr/>
        </p:nvSpPr>
        <p:spPr>
          <a:xfrm rot="19976606">
            <a:off x="7584416" y="3185371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4DB4D8-EBED-3047-854A-5252F11CB6BD}"/>
              </a:ext>
            </a:extLst>
          </p:cNvPr>
          <p:cNvSpPr txBox="1"/>
          <p:nvPr/>
        </p:nvSpPr>
        <p:spPr>
          <a:xfrm>
            <a:off x="7648120" y="310551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QS(A,6,7)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6EB4B6-6846-8242-AB00-4D622D8FB388}"/>
              </a:ext>
            </a:extLst>
          </p:cNvPr>
          <p:cNvGrpSpPr/>
          <p:nvPr/>
        </p:nvGrpSpPr>
        <p:grpSpPr>
          <a:xfrm>
            <a:off x="7338459" y="4104380"/>
            <a:ext cx="979755" cy="1048059"/>
            <a:chOff x="7338459" y="4104380"/>
            <a:chExt cx="979755" cy="104805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88A704-5E52-394C-A98A-562C092980D6}"/>
                </a:ext>
              </a:extLst>
            </p:cNvPr>
            <p:cNvGrpSpPr/>
            <p:nvPr/>
          </p:nvGrpSpPr>
          <p:grpSpPr>
            <a:xfrm>
              <a:off x="7338459" y="4104380"/>
              <a:ext cx="979755" cy="1048059"/>
              <a:chOff x="7338459" y="4104380"/>
              <a:chExt cx="979755" cy="1048059"/>
            </a:xfrm>
          </p:grpSpPr>
          <p:sp>
            <p:nvSpPr>
              <p:cNvPr id="30" name="Rectangle 10">
                <a:extLst>
                  <a:ext uri="{FF2B5EF4-FFF2-40B4-BE49-F238E27FC236}">
                    <a16:creationId xmlns:a16="http://schemas.microsoft.com/office/drawing/2014/main" id="{E963C4AB-0571-1840-B6B3-4348B1772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6355" y="4104380"/>
                <a:ext cx="393873" cy="61919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70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F032CF-93D2-0F45-A238-B8F116754F33}"/>
                  </a:ext>
                </a:extLst>
              </p:cNvPr>
              <p:cNvSpPr/>
              <p:nvPr/>
            </p:nvSpPr>
            <p:spPr>
              <a:xfrm>
                <a:off x="7338459" y="4690774"/>
                <a:ext cx="9797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[6] [7]</a:t>
                </a:r>
                <a:endParaRPr lang="en-US" dirty="0"/>
              </a:p>
            </p:txBody>
          </p:sp>
        </p:grp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60897F2A-5D58-BA42-836A-8A35C9D7F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8336" y="4104380"/>
              <a:ext cx="393873" cy="6198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22057E0-3531-F14D-BAB5-BF46AFDE9792}"/>
              </a:ext>
            </a:extLst>
          </p:cNvPr>
          <p:cNvSpPr txBox="1"/>
          <p:nvPr/>
        </p:nvSpPr>
        <p:spPr>
          <a:xfrm>
            <a:off x="5899390" y="4934401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QS(A,6,6)</a:t>
            </a: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E946A1A2-A236-0947-A614-2946A5782AAA}"/>
              </a:ext>
            </a:extLst>
          </p:cNvPr>
          <p:cNvSpPr/>
          <p:nvPr/>
        </p:nvSpPr>
        <p:spPr>
          <a:xfrm rot="1816640">
            <a:off x="7080405" y="5140669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C049386D-0F0E-F545-A36E-778DF6EBAA58}"/>
              </a:ext>
            </a:extLst>
          </p:cNvPr>
          <p:cNvSpPr/>
          <p:nvPr/>
        </p:nvSpPr>
        <p:spPr>
          <a:xfrm rot="12584449">
            <a:off x="7312226" y="5240697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BE94550A-2148-C942-A8A4-1E66D26221C1}"/>
              </a:ext>
            </a:extLst>
          </p:cNvPr>
          <p:cNvSpPr/>
          <p:nvPr/>
        </p:nvSpPr>
        <p:spPr>
          <a:xfrm rot="19976606">
            <a:off x="8088661" y="5220205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B01605-E575-AF4E-9333-BAF98EDFE235}"/>
              </a:ext>
            </a:extLst>
          </p:cNvPr>
          <p:cNvSpPr txBox="1"/>
          <p:nvPr/>
        </p:nvSpPr>
        <p:spPr>
          <a:xfrm>
            <a:off x="7593291" y="5965709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QS(A,8,7)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B889D91B-8C36-8C4D-808E-86B6472BEFE7}"/>
              </a:ext>
            </a:extLst>
          </p:cNvPr>
          <p:cNvSpPr/>
          <p:nvPr/>
        </p:nvSpPr>
        <p:spPr>
          <a:xfrm rot="9109384">
            <a:off x="8253300" y="5074562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 descr="Play">
            <a:extLst>
              <a:ext uri="{FF2B5EF4-FFF2-40B4-BE49-F238E27FC236}">
                <a16:creationId xmlns:a16="http://schemas.microsoft.com/office/drawing/2014/main" id="{4143EB16-B546-5D40-B89A-9049CF33E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5717" y="3472856"/>
            <a:ext cx="400110" cy="400110"/>
          </a:xfrm>
          <a:prstGeom prst="rect">
            <a:avLst/>
          </a:prstGeom>
        </p:spPr>
      </p:pic>
      <p:sp>
        <p:nvSpPr>
          <p:cNvPr id="39" name="Down Arrow 38">
            <a:extLst>
              <a:ext uri="{FF2B5EF4-FFF2-40B4-BE49-F238E27FC236}">
                <a16:creationId xmlns:a16="http://schemas.microsoft.com/office/drawing/2014/main" id="{D2F51D1F-99BB-1545-9384-2AE881709AEB}"/>
              </a:ext>
            </a:extLst>
          </p:cNvPr>
          <p:cNvSpPr/>
          <p:nvPr/>
        </p:nvSpPr>
        <p:spPr>
          <a:xfrm rot="9109384">
            <a:off x="7340719" y="3259627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5B9C7BA-F350-4A0E-BC74-A6FCC4FFFAFD}"/>
              </a:ext>
            </a:extLst>
          </p:cNvPr>
          <p:cNvGrpSpPr/>
          <p:nvPr/>
        </p:nvGrpSpPr>
        <p:grpSpPr>
          <a:xfrm>
            <a:off x="6437072" y="5776443"/>
            <a:ext cx="620683" cy="1081557"/>
            <a:chOff x="5220699" y="4105964"/>
            <a:chExt cx="620683" cy="1081557"/>
          </a:xfrm>
        </p:grpSpPr>
        <p:sp>
          <p:nvSpPr>
            <p:cNvPr id="41" name="Rectangle 9">
              <a:extLst>
                <a:ext uri="{FF2B5EF4-FFF2-40B4-BE49-F238E27FC236}">
                  <a16:creationId xmlns:a16="http://schemas.microsoft.com/office/drawing/2014/main" id="{EF1427C3-FFD5-4217-A441-641B5E86D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830" y="4105964"/>
              <a:ext cx="393873" cy="6198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AA2B207-A4ED-4782-8538-EBD534D8482A}"/>
                </a:ext>
              </a:extLst>
            </p:cNvPr>
            <p:cNvSpPr/>
            <p:nvPr/>
          </p:nvSpPr>
          <p:spPr>
            <a:xfrm>
              <a:off x="5220699" y="4725856"/>
              <a:ext cx="6206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[6]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018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 Pseudocode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0BFCD-A1E6-5E4C-9DD6-B30320042181}"/>
              </a:ext>
            </a:extLst>
          </p:cNvPr>
          <p:cNvSpPr txBox="1"/>
          <p:nvPr/>
        </p:nvSpPr>
        <p:spPr>
          <a:xfrm>
            <a:off x="155691" y="1470966"/>
            <a:ext cx="4572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tx2"/>
                </a:solidFill>
              </a:rPr>
              <a:t>Quicksort(Array, start, end)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if(start &lt;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{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start,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+1,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4300A8E1-9FC0-4440-983F-9005E7955C65}"/>
              </a:ext>
            </a:extLst>
          </p:cNvPr>
          <p:cNvSpPr/>
          <p:nvPr/>
        </p:nvSpPr>
        <p:spPr>
          <a:xfrm>
            <a:off x="6384877" y="1505417"/>
            <a:ext cx="301400" cy="556075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FF2FBAE-2993-034E-83B6-2F247477D4FD}"/>
              </a:ext>
            </a:extLst>
          </p:cNvPr>
          <p:cNvSpPr txBox="1"/>
          <p:nvPr/>
        </p:nvSpPr>
        <p:spPr>
          <a:xfrm>
            <a:off x="6616144" y="1529539"/>
            <a:ext cx="1218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</a:schemeClr>
                </a:solidFill>
              </a:rPr>
              <a:t>Partition</a:t>
            </a:r>
          </a:p>
        </p:txBody>
      </p:sp>
      <p:sp>
        <p:nvSpPr>
          <p:cNvPr id="92" name="Rectangle 10">
            <a:extLst>
              <a:ext uri="{FF2B5EF4-FFF2-40B4-BE49-F238E27FC236}">
                <a16:creationId xmlns:a16="http://schemas.microsoft.com/office/drawing/2014/main" id="{4AB1C464-0CED-0841-8423-C71A3BE1E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405" y="2130496"/>
            <a:ext cx="393873" cy="619196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45A3DE-73F6-144F-A90A-038CC038BF8A}"/>
              </a:ext>
            </a:extLst>
          </p:cNvPr>
          <p:cNvGrpSpPr/>
          <p:nvPr/>
        </p:nvGrpSpPr>
        <p:grpSpPr>
          <a:xfrm>
            <a:off x="5798855" y="2129800"/>
            <a:ext cx="1774845" cy="1073546"/>
            <a:chOff x="5798855" y="2129800"/>
            <a:chExt cx="1774845" cy="1073546"/>
          </a:xfrm>
        </p:grpSpPr>
        <p:sp>
          <p:nvSpPr>
            <p:cNvPr id="90" name="Rectangle 8">
              <a:extLst>
                <a:ext uri="{FF2B5EF4-FFF2-40B4-BE49-F238E27FC236}">
                  <a16:creationId xmlns:a16="http://schemas.microsoft.com/office/drawing/2014/main" id="{72E956E8-5936-6347-BE98-6DA50B68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1438" y="2132080"/>
              <a:ext cx="393873" cy="61761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91" name="Rectangle 9">
              <a:extLst>
                <a:ext uri="{FF2B5EF4-FFF2-40B4-BE49-F238E27FC236}">
                  <a16:creationId xmlns:a16="http://schemas.microsoft.com/office/drawing/2014/main" id="{0D90B29B-5418-7B4C-96FB-ABF4F5242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1382" y="2129800"/>
              <a:ext cx="393873" cy="6198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BE7B16D-72CD-F241-9C60-17F4344194F2}"/>
                </a:ext>
              </a:extLst>
            </p:cNvPr>
            <p:cNvSpPr/>
            <p:nvPr/>
          </p:nvSpPr>
          <p:spPr>
            <a:xfrm>
              <a:off x="5798855" y="2741681"/>
              <a:ext cx="17748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[4] [5][6] [7]</a:t>
              </a:r>
              <a:endParaRPr lang="en-US" dirty="0"/>
            </a:p>
          </p:txBody>
        </p:sp>
        <p:sp>
          <p:nvSpPr>
            <p:cNvPr id="102" name="Rectangle 7">
              <a:extLst>
                <a:ext uri="{FF2B5EF4-FFF2-40B4-BE49-F238E27FC236}">
                  <a16:creationId xmlns:a16="http://schemas.microsoft.com/office/drawing/2014/main" id="{93AF5A0E-366E-E741-9A30-5E3FADBB4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5372" y="2131637"/>
              <a:ext cx="393873" cy="6198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</p:grpSp>
      <p:sp>
        <p:nvSpPr>
          <p:cNvPr id="14" name="Down Arrow 13">
            <a:extLst>
              <a:ext uri="{FF2B5EF4-FFF2-40B4-BE49-F238E27FC236}">
                <a16:creationId xmlns:a16="http://schemas.microsoft.com/office/drawing/2014/main" id="{02F77833-285C-5A45-A31F-409EA1DD0054}"/>
              </a:ext>
            </a:extLst>
          </p:cNvPr>
          <p:cNvSpPr/>
          <p:nvPr/>
        </p:nvSpPr>
        <p:spPr>
          <a:xfrm rot="1816640">
            <a:off x="5675769" y="3245242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27536-F55D-0649-9D1F-97463E750562}"/>
              </a:ext>
            </a:extLst>
          </p:cNvPr>
          <p:cNvSpPr txBox="1"/>
          <p:nvPr/>
        </p:nvSpPr>
        <p:spPr>
          <a:xfrm>
            <a:off x="5946049" y="328168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QS(A,4,4)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A408EB-61BF-934A-B974-3A165A7E5B6B}"/>
              </a:ext>
            </a:extLst>
          </p:cNvPr>
          <p:cNvGrpSpPr/>
          <p:nvPr/>
        </p:nvGrpSpPr>
        <p:grpSpPr>
          <a:xfrm>
            <a:off x="5220699" y="4105964"/>
            <a:ext cx="620683" cy="1081557"/>
            <a:chOff x="5220699" y="4105964"/>
            <a:chExt cx="620683" cy="1081557"/>
          </a:xfrm>
        </p:grpSpPr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BD601228-1C1A-9141-B4F2-BE69E9D12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830" y="4105964"/>
              <a:ext cx="393873" cy="6198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E3A8383-9559-3047-87E9-1CA2175764F5}"/>
                </a:ext>
              </a:extLst>
            </p:cNvPr>
            <p:cNvSpPr/>
            <p:nvPr/>
          </p:nvSpPr>
          <p:spPr>
            <a:xfrm>
              <a:off x="5220699" y="4725856"/>
              <a:ext cx="6206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[4] </a:t>
              </a:r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09F9133-ECB2-3145-9A2E-31B4990E3B49}"/>
              </a:ext>
            </a:extLst>
          </p:cNvPr>
          <p:cNvSpPr txBox="1"/>
          <p:nvPr/>
        </p:nvSpPr>
        <p:spPr>
          <a:xfrm>
            <a:off x="5044688" y="1257347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QS(A,4,7)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154EABFD-3E16-F746-9C6E-013C60C5E04A}"/>
              </a:ext>
            </a:extLst>
          </p:cNvPr>
          <p:cNvSpPr/>
          <p:nvPr/>
        </p:nvSpPr>
        <p:spPr>
          <a:xfrm rot="12692352">
            <a:off x="5480805" y="3121721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94CAE855-613A-4A43-991F-D1A0ED66871C}"/>
              </a:ext>
            </a:extLst>
          </p:cNvPr>
          <p:cNvSpPr/>
          <p:nvPr/>
        </p:nvSpPr>
        <p:spPr>
          <a:xfrm rot="19976606">
            <a:off x="7584416" y="3185371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4DB4D8-EBED-3047-854A-5252F11CB6BD}"/>
              </a:ext>
            </a:extLst>
          </p:cNvPr>
          <p:cNvSpPr txBox="1"/>
          <p:nvPr/>
        </p:nvSpPr>
        <p:spPr>
          <a:xfrm>
            <a:off x="7648120" y="310551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QS(A,6,7)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6EB4B6-6846-8242-AB00-4D622D8FB388}"/>
              </a:ext>
            </a:extLst>
          </p:cNvPr>
          <p:cNvGrpSpPr/>
          <p:nvPr/>
        </p:nvGrpSpPr>
        <p:grpSpPr>
          <a:xfrm>
            <a:off x="7338459" y="4104380"/>
            <a:ext cx="979755" cy="1048059"/>
            <a:chOff x="7338459" y="4104380"/>
            <a:chExt cx="979755" cy="104805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88A704-5E52-394C-A98A-562C092980D6}"/>
                </a:ext>
              </a:extLst>
            </p:cNvPr>
            <p:cNvGrpSpPr/>
            <p:nvPr/>
          </p:nvGrpSpPr>
          <p:grpSpPr>
            <a:xfrm>
              <a:off x="7338459" y="4104380"/>
              <a:ext cx="979755" cy="1048059"/>
              <a:chOff x="7338459" y="4104380"/>
              <a:chExt cx="979755" cy="1048059"/>
            </a:xfrm>
          </p:grpSpPr>
          <p:sp>
            <p:nvSpPr>
              <p:cNvPr id="30" name="Rectangle 10">
                <a:extLst>
                  <a:ext uri="{FF2B5EF4-FFF2-40B4-BE49-F238E27FC236}">
                    <a16:creationId xmlns:a16="http://schemas.microsoft.com/office/drawing/2014/main" id="{E963C4AB-0571-1840-B6B3-4348B1772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6355" y="4104380"/>
                <a:ext cx="393873" cy="61919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70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F032CF-93D2-0F45-A238-B8F116754F33}"/>
                  </a:ext>
                </a:extLst>
              </p:cNvPr>
              <p:cNvSpPr/>
              <p:nvPr/>
            </p:nvSpPr>
            <p:spPr>
              <a:xfrm>
                <a:off x="7338459" y="4690774"/>
                <a:ext cx="9797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[6] [7]</a:t>
                </a:r>
                <a:endParaRPr lang="en-US" dirty="0"/>
              </a:p>
            </p:txBody>
          </p:sp>
        </p:grp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60897F2A-5D58-BA42-836A-8A35C9D7F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8336" y="4104380"/>
              <a:ext cx="393873" cy="6198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22057E0-3531-F14D-BAB5-BF46AFDE9792}"/>
              </a:ext>
            </a:extLst>
          </p:cNvPr>
          <p:cNvSpPr txBox="1"/>
          <p:nvPr/>
        </p:nvSpPr>
        <p:spPr>
          <a:xfrm>
            <a:off x="5899390" y="4934401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QS(A,6,6)</a:t>
            </a: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E946A1A2-A236-0947-A614-2946A5782AAA}"/>
              </a:ext>
            </a:extLst>
          </p:cNvPr>
          <p:cNvSpPr/>
          <p:nvPr/>
        </p:nvSpPr>
        <p:spPr>
          <a:xfrm rot="1816640">
            <a:off x="7080405" y="5140669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C049386D-0F0E-F545-A36E-778DF6EBAA58}"/>
              </a:ext>
            </a:extLst>
          </p:cNvPr>
          <p:cNvSpPr/>
          <p:nvPr/>
        </p:nvSpPr>
        <p:spPr>
          <a:xfrm rot="12584449">
            <a:off x="7312226" y="5240697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BE94550A-2148-C942-A8A4-1E66D26221C1}"/>
              </a:ext>
            </a:extLst>
          </p:cNvPr>
          <p:cNvSpPr/>
          <p:nvPr/>
        </p:nvSpPr>
        <p:spPr>
          <a:xfrm rot="19976606">
            <a:off x="8088661" y="5220205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B01605-E575-AF4E-9333-BAF98EDFE235}"/>
              </a:ext>
            </a:extLst>
          </p:cNvPr>
          <p:cNvSpPr txBox="1"/>
          <p:nvPr/>
        </p:nvSpPr>
        <p:spPr>
          <a:xfrm>
            <a:off x="7593291" y="5965709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QS(A,8,7)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B889D91B-8C36-8C4D-808E-86B6472BEFE7}"/>
              </a:ext>
            </a:extLst>
          </p:cNvPr>
          <p:cNvSpPr/>
          <p:nvPr/>
        </p:nvSpPr>
        <p:spPr>
          <a:xfrm rot="9109384">
            <a:off x="8253300" y="5074562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 descr="Play">
            <a:extLst>
              <a:ext uri="{FF2B5EF4-FFF2-40B4-BE49-F238E27FC236}">
                <a16:creationId xmlns:a16="http://schemas.microsoft.com/office/drawing/2014/main" id="{4143EB16-B546-5D40-B89A-9049CF33E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8618" y="1578764"/>
            <a:ext cx="400110" cy="400110"/>
          </a:xfrm>
          <a:prstGeom prst="rect">
            <a:avLst/>
          </a:prstGeom>
        </p:spPr>
      </p:pic>
      <p:sp>
        <p:nvSpPr>
          <p:cNvPr id="39" name="Down Arrow 38">
            <a:extLst>
              <a:ext uri="{FF2B5EF4-FFF2-40B4-BE49-F238E27FC236}">
                <a16:creationId xmlns:a16="http://schemas.microsoft.com/office/drawing/2014/main" id="{D2F51D1F-99BB-1545-9384-2AE881709AEB}"/>
              </a:ext>
            </a:extLst>
          </p:cNvPr>
          <p:cNvSpPr/>
          <p:nvPr/>
        </p:nvSpPr>
        <p:spPr>
          <a:xfrm rot="9109384">
            <a:off x="7340719" y="3259627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F12522C4-43A9-2A41-B60D-4880C9752701}"/>
              </a:ext>
            </a:extLst>
          </p:cNvPr>
          <p:cNvSpPr/>
          <p:nvPr/>
        </p:nvSpPr>
        <p:spPr>
          <a:xfrm>
            <a:off x="5044688" y="1257347"/>
            <a:ext cx="2724501" cy="2137789"/>
          </a:xfrm>
          <a:prstGeom prst="frame">
            <a:avLst>
              <a:gd name="adj1" fmla="val 3455"/>
            </a:avLst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D7206D3-9424-4DDB-A5CB-6ADA84B878C6}"/>
              </a:ext>
            </a:extLst>
          </p:cNvPr>
          <p:cNvGrpSpPr/>
          <p:nvPr/>
        </p:nvGrpSpPr>
        <p:grpSpPr>
          <a:xfrm>
            <a:off x="6437072" y="5776443"/>
            <a:ext cx="620683" cy="1081557"/>
            <a:chOff x="5220699" y="4105964"/>
            <a:chExt cx="620683" cy="1081557"/>
          </a:xfrm>
        </p:grpSpPr>
        <p:sp>
          <p:nvSpPr>
            <p:cNvPr id="42" name="Rectangle 9">
              <a:extLst>
                <a:ext uri="{FF2B5EF4-FFF2-40B4-BE49-F238E27FC236}">
                  <a16:creationId xmlns:a16="http://schemas.microsoft.com/office/drawing/2014/main" id="{AE015E02-3BA6-4EDE-A57C-C05897C99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830" y="4105964"/>
              <a:ext cx="393873" cy="6198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A285A27-BA5F-454D-8D14-6D9F310A8D8F}"/>
                </a:ext>
              </a:extLst>
            </p:cNvPr>
            <p:cNvSpPr/>
            <p:nvPr/>
          </p:nvSpPr>
          <p:spPr>
            <a:xfrm>
              <a:off x="5220699" y="4725856"/>
              <a:ext cx="6206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[6]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66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 Pseudocode</a:t>
            </a:r>
          </a:p>
        </p:txBody>
      </p:sp>
      <p:sp>
        <p:nvSpPr>
          <p:cNvPr id="67" name="Rectangle 4">
            <a:extLst>
              <a:ext uri="{FF2B5EF4-FFF2-40B4-BE49-F238E27FC236}">
                <a16:creationId xmlns:a16="http://schemas.microsoft.com/office/drawing/2014/main" id="{DC3148FB-FBDF-6B4E-B437-35ACEF480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844" y="1795167"/>
            <a:ext cx="393873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10</a:t>
            </a:r>
          </a:p>
        </p:txBody>
      </p:sp>
      <p:sp>
        <p:nvSpPr>
          <p:cNvPr id="68" name="Rectangle 5">
            <a:extLst>
              <a:ext uri="{FF2B5EF4-FFF2-40B4-BE49-F238E27FC236}">
                <a16:creationId xmlns:a16="http://schemas.microsoft.com/office/drawing/2014/main" id="{5938318B-F69C-3D4F-BADA-5175AE148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5718" y="1795167"/>
            <a:ext cx="393873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20</a:t>
            </a:r>
          </a:p>
        </p:txBody>
      </p:sp>
      <p:sp>
        <p:nvSpPr>
          <p:cNvPr id="69" name="Rectangle 6">
            <a:extLst>
              <a:ext uri="{FF2B5EF4-FFF2-40B4-BE49-F238E27FC236}">
                <a16:creationId xmlns:a16="http://schemas.microsoft.com/office/drawing/2014/main" id="{C030E2FA-10F2-9F47-A39B-02B34D1A1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591" y="1795167"/>
            <a:ext cx="393873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70" name="Rectangle 7">
            <a:extLst>
              <a:ext uri="{FF2B5EF4-FFF2-40B4-BE49-F238E27FC236}">
                <a16:creationId xmlns:a16="http://schemas.microsoft.com/office/drawing/2014/main" id="{F53FD466-E8BF-CC48-AA75-09CB12B34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464" y="1795167"/>
            <a:ext cx="393873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40</a:t>
            </a:r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36EB5559-4DE6-484C-BF9D-97BFFA50A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338" y="1795167"/>
            <a:ext cx="393873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80</a:t>
            </a:r>
          </a:p>
        </p:txBody>
      </p:sp>
      <p:sp>
        <p:nvSpPr>
          <p:cNvPr id="72" name="Rectangle 9">
            <a:extLst>
              <a:ext uri="{FF2B5EF4-FFF2-40B4-BE49-F238E27FC236}">
                <a16:creationId xmlns:a16="http://schemas.microsoft.com/office/drawing/2014/main" id="{FCA47087-FEB4-A344-9440-7C2FD1F6D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211" y="1795167"/>
            <a:ext cx="393873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50</a:t>
            </a: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7C2AD3EE-D7EF-7043-A13A-9011E5272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5085" y="1795167"/>
            <a:ext cx="393873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sp>
        <p:nvSpPr>
          <p:cNvPr id="74" name="Rectangle 11">
            <a:extLst>
              <a:ext uri="{FF2B5EF4-FFF2-40B4-BE49-F238E27FC236}">
                <a16:creationId xmlns:a16="http://schemas.microsoft.com/office/drawing/2014/main" id="{83E8A801-7EF9-094C-B437-339E27667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8958" y="1795167"/>
            <a:ext cx="393873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60</a:t>
            </a:r>
          </a:p>
        </p:txBody>
      </p:sp>
      <p:sp>
        <p:nvSpPr>
          <p:cNvPr id="75" name="Text Box 12">
            <a:extLst>
              <a:ext uri="{FF2B5EF4-FFF2-40B4-BE49-F238E27FC236}">
                <a16:creationId xmlns:a16="http://schemas.microsoft.com/office/drawing/2014/main" id="{EC10A7FD-7E74-4B46-BC7C-C4A37431E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089" y="2404115"/>
            <a:ext cx="35958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[1] [2][3] [4][5][6] [7]   </a:t>
            </a:r>
          </a:p>
        </p:txBody>
      </p:sp>
      <p:sp>
        <p:nvSpPr>
          <p:cNvPr id="79" name="AutoShape 21">
            <a:extLst>
              <a:ext uri="{FF2B5EF4-FFF2-40B4-BE49-F238E27FC236}">
                <a16:creationId xmlns:a16="http://schemas.microsoft.com/office/drawing/2014/main" id="{D9994844-089F-3E41-B753-CC1CF39D3088}"/>
              </a:ext>
            </a:extLst>
          </p:cNvPr>
          <p:cNvSpPr>
            <a:spLocks/>
          </p:cNvSpPr>
          <p:nvPr/>
        </p:nvSpPr>
        <p:spPr bwMode="auto">
          <a:xfrm rot="5400000" flipV="1">
            <a:off x="5404093" y="1049596"/>
            <a:ext cx="152401" cy="1186342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AutoShape 22">
            <a:extLst>
              <a:ext uri="{FF2B5EF4-FFF2-40B4-BE49-F238E27FC236}">
                <a16:creationId xmlns:a16="http://schemas.microsoft.com/office/drawing/2014/main" id="{691C27D4-C0B4-314D-9859-421983ABDA81}"/>
              </a:ext>
            </a:extLst>
          </p:cNvPr>
          <p:cNvSpPr>
            <a:spLocks/>
          </p:cNvSpPr>
          <p:nvPr/>
        </p:nvSpPr>
        <p:spPr bwMode="auto">
          <a:xfrm rot="5400000" flipV="1">
            <a:off x="7154268" y="894625"/>
            <a:ext cx="152400" cy="152626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21A0554-8DE9-1745-8998-3BC5D4A6BE31}"/>
              </a:ext>
            </a:extLst>
          </p:cNvPr>
          <p:cNvSpPr/>
          <p:nvPr/>
        </p:nvSpPr>
        <p:spPr>
          <a:xfrm>
            <a:off x="5227111" y="1066800"/>
            <a:ext cx="641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&lt;= 40 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DBDCE03-8082-8A40-8EF4-44D7B9BB5486}"/>
              </a:ext>
            </a:extLst>
          </p:cNvPr>
          <p:cNvSpPr/>
          <p:nvPr/>
        </p:nvSpPr>
        <p:spPr>
          <a:xfrm>
            <a:off x="7053497" y="1128820"/>
            <a:ext cx="529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&gt; 40 </a:t>
            </a:r>
            <a:endParaRPr lang="en-US" dirty="0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2469851E-3EC0-864E-AFF1-C7BE9723DF03}"/>
              </a:ext>
            </a:extLst>
          </p:cNvPr>
          <p:cNvSpPr/>
          <p:nvPr/>
        </p:nvSpPr>
        <p:spPr>
          <a:xfrm rot="1816640">
            <a:off x="5142441" y="2866432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7CC22E42-C26F-8C41-8AC2-E11614775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727" y="3711337"/>
            <a:ext cx="393873" cy="669956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10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C726689C-95CE-DF48-97E5-1C256138C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601" y="3711337"/>
            <a:ext cx="393873" cy="669956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96A4F5-5741-B04E-8DC0-0F83E544A495}"/>
              </a:ext>
            </a:extLst>
          </p:cNvPr>
          <p:cNvSpPr/>
          <p:nvPr/>
        </p:nvSpPr>
        <p:spPr>
          <a:xfrm>
            <a:off x="4244924" y="4356096"/>
            <a:ext cx="1492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[0] [1] [2] </a:t>
            </a:r>
            <a:endParaRPr lang="en-US" dirty="0"/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7A703251-8A44-114F-994D-C2DC33E16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474" y="3711336"/>
            <a:ext cx="393873" cy="66995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30</a:t>
            </a: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FC01F5F0-B92D-DE4C-B24B-80D73025A544}"/>
              </a:ext>
            </a:extLst>
          </p:cNvPr>
          <p:cNvSpPr/>
          <p:nvPr/>
        </p:nvSpPr>
        <p:spPr>
          <a:xfrm rot="1816640">
            <a:off x="4152813" y="4808080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573170-2A10-7D46-B6D1-22A3EE041DCC}"/>
              </a:ext>
            </a:extLst>
          </p:cNvPr>
          <p:cNvGrpSpPr/>
          <p:nvPr/>
        </p:nvGrpSpPr>
        <p:grpSpPr>
          <a:xfrm>
            <a:off x="3733800" y="5661755"/>
            <a:ext cx="987040" cy="1087448"/>
            <a:chOff x="412108" y="5770552"/>
            <a:chExt cx="1527647" cy="1087448"/>
          </a:xfrm>
        </p:grpSpPr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7B04765B-A363-6F41-A11E-CDF23D317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08" y="5774590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39" name="Rectangle 7">
              <a:extLst>
                <a:ext uri="{FF2B5EF4-FFF2-40B4-BE49-F238E27FC236}">
                  <a16:creationId xmlns:a16="http://schemas.microsoft.com/office/drawing/2014/main" id="{1FA51C20-5953-3E45-9D91-BD86485DF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366" y="5770552"/>
              <a:ext cx="609600" cy="66995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2D0CFB-2B06-D543-B48D-9D11551E32DC}"/>
                </a:ext>
              </a:extLst>
            </p:cNvPr>
            <p:cNvSpPr/>
            <p:nvPr/>
          </p:nvSpPr>
          <p:spPr>
            <a:xfrm>
              <a:off x="423383" y="6396335"/>
              <a:ext cx="15163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[0][1] </a:t>
              </a:r>
              <a:endParaRPr lang="en-US" dirty="0"/>
            </a:p>
          </p:txBody>
        </p:sp>
      </p:grpSp>
      <p:sp>
        <p:nvSpPr>
          <p:cNvPr id="52" name="Down Arrow 51">
            <a:extLst>
              <a:ext uri="{FF2B5EF4-FFF2-40B4-BE49-F238E27FC236}">
                <a16:creationId xmlns:a16="http://schemas.microsoft.com/office/drawing/2014/main" id="{DA8BFB78-4E11-7A4D-826B-93CB1B85353A}"/>
              </a:ext>
            </a:extLst>
          </p:cNvPr>
          <p:cNvSpPr/>
          <p:nvPr/>
        </p:nvSpPr>
        <p:spPr>
          <a:xfrm rot="5400000">
            <a:off x="3173620" y="5732204"/>
            <a:ext cx="381000" cy="529058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049DFC-37DB-D14A-90F1-D88097498256}"/>
              </a:ext>
            </a:extLst>
          </p:cNvPr>
          <p:cNvGrpSpPr/>
          <p:nvPr/>
        </p:nvGrpSpPr>
        <p:grpSpPr>
          <a:xfrm>
            <a:off x="2220514" y="5615808"/>
            <a:ext cx="995852" cy="1099763"/>
            <a:chOff x="-1930012" y="5724605"/>
            <a:chExt cx="1541285" cy="1099763"/>
          </a:xfrm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8D6E268C-D842-B345-A65B-36F006F4F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16028" y="5726378"/>
              <a:ext cx="609601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30103A3F-7770-7B49-81AC-BDD180687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30012" y="5724605"/>
              <a:ext cx="609599" cy="66995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9448185-4E7C-FC42-8502-9F2DD9F0C4DF}"/>
                </a:ext>
              </a:extLst>
            </p:cNvPr>
            <p:cNvSpPr/>
            <p:nvPr/>
          </p:nvSpPr>
          <p:spPr>
            <a:xfrm>
              <a:off x="-1905099" y="6362703"/>
              <a:ext cx="15163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[0][1] </a:t>
              </a:r>
              <a:endParaRPr lang="en-US" dirty="0"/>
            </a:p>
          </p:txBody>
        </p:sp>
      </p:grpSp>
      <p:sp>
        <p:nvSpPr>
          <p:cNvPr id="59" name="Down Arrow 58">
            <a:extLst>
              <a:ext uri="{FF2B5EF4-FFF2-40B4-BE49-F238E27FC236}">
                <a16:creationId xmlns:a16="http://schemas.microsoft.com/office/drawing/2014/main" id="{BFEA7DEF-8580-8B47-91F0-0119EDF4CFE3}"/>
              </a:ext>
            </a:extLst>
          </p:cNvPr>
          <p:cNvSpPr/>
          <p:nvPr/>
        </p:nvSpPr>
        <p:spPr>
          <a:xfrm rot="5400000">
            <a:off x="1685097" y="5752037"/>
            <a:ext cx="381000" cy="52905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B88206-3A59-1345-B055-35F1F6A0EF7D}"/>
              </a:ext>
            </a:extLst>
          </p:cNvPr>
          <p:cNvGrpSpPr/>
          <p:nvPr/>
        </p:nvGrpSpPr>
        <p:grpSpPr>
          <a:xfrm>
            <a:off x="1085297" y="5664853"/>
            <a:ext cx="618767" cy="1087447"/>
            <a:chOff x="-3686994" y="5773650"/>
            <a:chExt cx="957669" cy="1087447"/>
          </a:xfrm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B980AA74-2C5B-3C41-AD7F-A80C40C29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587997" y="5773650"/>
              <a:ext cx="609599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571273-44C3-C548-830B-4D2EF1D643F2}"/>
                </a:ext>
              </a:extLst>
            </p:cNvPr>
            <p:cNvSpPr/>
            <p:nvPr/>
          </p:nvSpPr>
          <p:spPr>
            <a:xfrm>
              <a:off x="-3686994" y="6399432"/>
              <a:ext cx="95766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dirty="0"/>
                <a:t>[1] </a:t>
              </a:r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93254E5-10D2-234B-9FAF-6E07776AD47D}"/>
              </a:ext>
            </a:extLst>
          </p:cNvPr>
          <p:cNvSpPr txBox="1"/>
          <p:nvPr/>
        </p:nvSpPr>
        <p:spPr>
          <a:xfrm>
            <a:off x="3486703" y="1452395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QS(A,0,7)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C00B90-143A-7346-9149-F24A15AF2100}"/>
              </a:ext>
            </a:extLst>
          </p:cNvPr>
          <p:cNvSpPr txBox="1"/>
          <p:nvPr/>
        </p:nvSpPr>
        <p:spPr>
          <a:xfrm>
            <a:off x="5427091" y="2911593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QS(A,0,2)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D13D04-ECA0-2D4F-850E-850F03882A0E}"/>
              </a:ext>
            </a:extLst>
          </p:cNvPr>
          <p:cNvSpPr txBox="1"/>
          <p:nvPr/>
        </p:nvSpPr>
        <p:spPr>
          <a:xfrm>
            <a:off x="4452379" y="494129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4C9881-C555-A641-A28D-C08C247F0753}"/>
              </a:ext>
            </a:extLst>
          </p:cNvPr>
          <p:cNvSpPr txBox="1"/>
          <p:nvPr/>
        </p:nvSpPr>
        <p:spPr>
          <a:xfrm>
            <a:off x="2483619" y="4434685"/>
            <a:ext cx="149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QS(A,0,-1)</a:t>
            </a: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7B20BF0E-64F5-FB40-895F-05B5E9E0B78C}"/>
              </a:ext>
            </a:extLst>
          </p:cNvPr>
          <p:cNvSpPr/>
          <p:nvPr/>
        </p:nvSpPr>
        <p:spPr>
          <a:xfrm rot="10800000">
            <a:off x="2499661" y="4872993"/>
            <a:ext cx="381000" cy="52905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9A43D46B-FB09-4F4F-B99E-981893183C1F}"/>
              </a:ext>
            </a:extLst>
          </p:cNvPr>
          <p:cNvSpPr/>
          <p:nvPr/>
        </p:nvSpPr>
        <p:spPr>
          <a:xfrm>
            <a:off x="2208693" y="4949665"/>
            <a:ext cx="381000" cy="52905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C4DCC2-2B2C-C842-9B0B-58083068444A}"/>
              </a:ext>
            </a:extLst>
          </p:cNvPr>
          <p:cNvSpPr txBox="1"/>
          <p:nvPr/>
        </p:nvSpPr>
        <p:spPr>
          <a:xfrm>
            <a:off x="1033480" y="4899231"/>
            <a:ext cx="149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QS(A,1,1)</a:t>
            </a:r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EDA800D0-4792-8C4E-A528-AB34504F5B57}"/>
              </a:ext>
            </a:extLst>
          </p:cNvPr>
          <p:cNvSpPr/>
          <p:nvPr/>
        </p:nvSpPr>
        <p:spPr>
          <a:xfrm rot="16200000">
            <a:off x="1721411" y="6096934"/>
            <a:ext cx="381000" cy="52905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F8818C-9499-6148-9A8E-20515D4BA851}"/>
              </a:ext>
            </a:extLst>
          </p:cNvPr>
          <p:cNvSpPr txBox="1"/>
          <p:nvPr/>
        </p:nvSpPr>
        <p:spPr>
          <a:xfrm>
            <a:off x="5888404" y="4133233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QS(A,3,2)</a:t>
            </a:r>
          </a:p>
        </p:txBody>
      </p:sp>
      <p:sp>
        <p:nvSpPr>
          <p:cNvPr id="77" name="Down Arrow 76">
            <a:extLst>
              <a:ext uri="{FF2B5EF4-FFF2-40B4-BE49-F238E27FC236}">
                <a16:creationId xmlns:a16="http://schemas.microsoft.com/office/drawing/2014/main" id="{37C4675E-0B63-9345-A07C-6FFBF52C6E8C}"/>
              </a:ext>
            </a:extLst>
          </p:cNvPr>
          <p:cNvSpPr/>
          <p:nvPr/>
        </p:nvSpPr>
        <p:spPr>
          <a:xfrm rot="19976606">
            <a:off x="5720530" y="4498945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6" name="Graphic 75" descr="Play">
            <a:extLst>
              <a:ext uri="{FF2B5EF4-FFF2-40B4-BE49-F238E27FC236}">
                <a16:creationId xmlns:a16="http://schemas.microsoft.com/office/drawing/2014/main" id="{26FED9FD-5413-9D41-A267-8F74BB917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9172" y="3137826"/>
            <a:ext cx="400110" cy="400110"/>
          </a:xfrm>
          <a:prstGeom prst="rect">
            <a:avLst/>
          </a:prstGeom>
        </p:spPr>
      </p:pic>
      <p:sp>
        <p:nvSpPr>
          <p:cNvPr id="83" name="Down Arrow 82">
            <a:extLst>
              <a:ext uri="{FF2B5EF4-FFF2-40B4-BE49-F238E27FC236}">
                <a16:creationId xmlns:a16="http://schemas.microsoft.com/office/drawing/2014/main" id="{8F997BB6-8CDF-004A-A0F0-080C90660D3A}"/>
              </a:ext>
            </a:extLst>
          </p:cNvPr>
          <p:cNvSpPr/>
          <p:nvPr/>
        </p:nvSpPr>
        <p:spPr>
          <a:xfrm rot="9110012">
            <a:off x="5898515" y="4313766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Down Arrow 61">
            <a:extLst>
              <a:ext uri="{FF2B5EF4-FFF2-40B4-BE49-F238E27FC236}">
                <a16:creationId xmlns:a16="http://schemas.microsoft.com/office/drawing/2014/main" id="{7082D3D6-763D-8043-9B37-4D56F9AF4B93}"/>
              </a:ext>
            </a:extLst>
          </p:cNvPr>
          <p:cNvSpPr/>
          <p:nvPr/>
        </p:nvSpPr>
        <p:spPr>
          <a:xfrm rot="12692352">
            <a:off x="4892469" y="2769052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Down Arrow 77">
            <a:extLst>
              <a:ext uri="{FF2B5EF4-FFF2-40B4-BE49-F238E27FC236}">
                <a16:creationId xmlns:a16="http://schemas.microsoft.com/office/drawing/2014/main" id="{AEAC5E6C-36FC-5144-B208-F7E1829D0D61}"/>
              </a:ext>
            </a:extLst>
          </p:cNvPr>
          <p:cNvSpPr/>
          <p:nvPr/>
        </p:nvSpPr>
        <p:spPr>
          <a:xfrm rot="19976606">
            <a:off x="7472949" y="2918489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6E970F6-3993-6B40-ABAB-85C051338920}"/>
              </a:ext>
            </a:extLst>
          </p:cNvPr>
          <p:cNvSpPr txBox="1"/>
          <p:nvPr/>
        </p:nvSpPr>
        <p:spPr>
          <a:xfrm>
            <a:off x="7869666" y="277835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QS(A,4,7)</a:t>
            </a:r>
          </a:p>
        </p:txBody>
      </p:sp>
      <p:pic>
        <p:nvPicPr>
          <p:cNvPr id="85" name="Graphic 84" descr="Pause">
            <a:extLst>
              <a:ext uri="{FF2B5EF4-FFF2-40B4-BE49-F238E27FC236}">
                <a16:creationId xmlns:a16="http://schemas.microsoft.com/office/drawing/2014/main" id="{BE6EBE0F-3794-2448-AA94-691777045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5205" y="1876818"/>
            <a:ext cx="416863" cy="41686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39253BB-17B2-F247-8E34-4A48C99A538A}"/>
              </a:ext>
            </a:extLst>
          </p:cNvPr>
          <p:cNvGrpSpPr/>
          <p:nvPr/>
        </p:nvGrpSpPr>
        <p:grpSpPr>
          <a:xfrm>
            <a:off x="7213464" y="3867749"/>
            <a:ext cx="1774845" cy="1073546"/>
            <a:chOff x="7173665" y="5483867"/>
            <a:chExt cx="1774845" cy="1073546"/>
          </a:xfrm>
        </p:grpSpPr>
        <p:sp>
          <p:nvSpPr>
            <p:cNvPr id="90" name="Rectangle 8">
              <a:extLst>
                <a:ext uri="{FF2B5EF4-FFF2-40B4-BE49-F238E27FC236}">
                  <a16:creationId xmlns:a16="http://schemas.microsoft.com/office/drawing/2014/main" id="{72E956E8-5936-6347-BE98-6DA50B68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248" y="5486148"/>
              <a:ext cx="393873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91" name="Rectangle 9">
              <a:extLst>
                <a:ext uri="{FF2B5EF4-FFF2-40B4-BE49-F238E27FC236}">
                  <a16:creationId xmlns:a16="http://schemas.microsoft.com/office/drawing/2014/main" id="{0D90B29B-5418-7B4C-96FB-ABF4F5242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6192" y="5483867"/>
              <a:ext cx="393873" cy="6198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92" name="Rectangle 10">
              <a:extLst>
                <a:ext uri="{FF2B5EF4-FFF2-40B4-BE49-F238E27FC236}">
                  <a16:creationId xmlns:a16="http://schemas.microsoft.com/office/drawing/2014/main" id="{4AB1C464-0CED-0841-8423-C71A3BE1E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8215" y="5484563"/>
              <a:ext cx="393873" cy="6191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BE7B16D-72CD-F241-9C60-17F4344194F2}"/>
                </a:ext>
              </a:extLst>
            </p:cNvPr>
            <p:cNvSpPr/>
            <p:nvPr/>
          </p:nvSpPr>
          <p:spPr>
            <a:xfrm>
              <a:off x="7173665" y="6095748"/>
              <a:ext cx="17748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[4] [5][6] [7]</a:t>
              </a:r>
              <a:endParaRPr lang="en-US" dirty="0"/>
            </a:p>
          </p:txBody>
        </p:sp>
        <p:sp>
          <p:nvSpPr>
            <p:cNvPr id="102" name="Rectangle 7">
              <a:extLst>
                <a:ext uri="{FF2B5EF4-FFF2-40B4-BE49-F238E27FC236}">
                  <a16:creationId xmlns:a16="http://schemas.microsoft.com/office/drawing/2014/main" id="{93AF5A0E-366E-E741-9A30-5E3FADBB4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182" y="5485704"/>
              <a:ext cx="393873" cy="6198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</p:grpSp>
      <p:sp>
        <p:nvSpPr>
          <p:cNvPr id="105" name="Down Arrow 104">
            <a:extLst>
              <a:ext uri="{FF2B5EF4-FFF2-40B4-BE49-F238E27FC236}">
                <a16:creationId xmlns:a16="http://schemas.microsoft.com/office/drawing/2014/main" id="{F92D198F-4C90-0B4A-A5AD-365BD949E5C7}"/>
              </a:ext>
            </a:extLst>
          </p:cNvPr>
          <p:cNvSpPr/>
          <p:nvPr/>
        </p:nvSpPr>
        <p:spPr>
          <a:xfrm>
            <a:off x="6135469" y="1370101"/>
            <a:ext cx="301400" cy="347450"/>
          </a:xfrm>
          <a:prstGeom prst="downArrow">
            <a:avLst>
              <a:gd name="adj1" fmla="val 41688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Frame 86">
            <a:extLst>
              <a:ext uri="{FF2B5EF4-FFF2-40B4-BE49-F238E27FC236}">
                <a16:creationId xmlns:a16="http://schemas.microsoft.com/office/drawing/2014/main" id="{45EE8054-DFFD-2143-9543-96E50541F03F}"/>
              </a:ext>
            </a:extLst>
          </p:cNvPr>
          <p:cNvSpPr/>
          <p:nvPr/>
        </p:nvSpPr>
        <p:spPr>
          <a:xfrm>
            <a:off x="7130694" y="3698558"/>
            <a:ext cx="1965454" cy="1330642"/>
          </a:xfrm>
          <a:prstGeom prst="frame">
            <a:avLst>
              <a:gd name="adj1" fmla="val 3455"/>
            </a:avLst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Frame 87">
            <a:extLst>
              <a:ext uri="{FF2B5EF4-FFF2-40B4-BE49-F238E27FC236}">
                <a16:creationId xmlns:a16="http://schemas.microsoft.com/office/drawing/2014/main" id="{0D335D4C-2A23-AB43-9E93-608E0FBE3629}"/>
              </a:ext>
            </a:extLst>
          </p:cNvPr>
          <p:cNvSpPr/>
          <p:nvPr/>
        </p:nvSpPr>
        <p:spPr>
          <a:xfrm>
            <a:off x="7869666" y="2815634"/>
            <a:ext cx="1226481" cy="761834"/>
          </a:xfrm>
          <a:prstGeom prst="frame">
            <a:avLst>
              <a:gd name="adj1" fmla="val 7122"/>
            </a:avLst>
          </a:prstGeom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Down Arrow 88">
            <a:extLst>
              <a:ext uri="{FF2B5EF4-FFF2-40B4-BE49-F238E27FC236}">
                <a16:creationId xmlns:a16="http://schemas.microsoft.com/office/drawing/2014/main" id="{3D4F9D2B-2364-8C4A-A277-A70E51298FF8}"/>
              </a:ext>
            </a:extLst>
          </p:cNvPr>
          <p:cNvSpPr/>
          <p:nvPr/>
        </p:nvSpPr>
        <p:spPr>
          <a:xfrm rot="13567448">
            <a:off x="3556657" y="4460506"/>
            <a:ext cx="253981" cy="1354031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01AC998-940E-C042-8AF1-4911ACEC722C}"/>
              </a:ext>
            </a:extLst>
          </p:cNvPr>
          <p:cNvSpPr txBox="1"/>
          <p:nvPr/>
        </p:nvSpPr>
        <p:spPr>
          <a:xfrm>
            <a:off x="155691" y="1470966"/>
            <a:ext cx="4572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tx2"/>
                </a:solidFill>
              </a:rPr>
              <a:t>Quicksort(Array, start, end)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if(start &lt;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{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start,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+1,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805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 Pseudocode</a:t>
            </a:r>
          </a:p>
        </p:txBody>
      </p:sp>
      <p:sp>
        <p:nvSpPr>
          <p:cNvPr id="67" name="Rectangle 4">
            <a:extLst>
              <a:ext uri="{FF2B5EF4-FFF2-40B4-BE49-F238E27FC236}">
                <a16:creationId xmlns:a16="http://schemas.microsoft.com/office/drawing/2014/main" id="{DC3148FB-FBDF-6B4E-B437-35ACEF480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844" y="1795167"/>
            <a:ext cx="393873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10</a:t>
            </a:r>
          </a:p>
        </p:txBody>
      </p:sp>
      <p:sp>
        <p:nvSpPr>
          <p:cNvPr id="68" name="Rectangle 5">
            <a:extLst>
              <a:ext uri="{FF2B5EF4-FFF2-40B4-BE49-F238E27FC236}">
                <a16:creationId xmlns:a16="http://schemas.microsoft.com/office/drawing/2014/main" id="{5938318B-F69C-3D4F-BADA-5175AE148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5718" y="1795167"/>
            <a:ext cx="393873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20</a:t>
            </a:r>
          </a:p>
        </p:txBody>
      </p:sp>
      <p:sp>
        <p:nvSpPr>
          <p:cNvPr id="69" name="Rectangle 6">
            <a:extLst>
              <a:ext uri="{FF2B5EF4-FFF2-40B4-BE49-F238E27FC236}">
                <a16:creationId xmlns:a16="http://schemas.microsoft.com/office/drawing/2014/main" id="{C030E2FA-10F2-9F47-A39B-02B34D1A1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591" y="1795167"/>
            <a:ext cx="393873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70" name="Rectangle 7">
            <a:extLst>
              <a:ext uri="{FF2B5EF4-FFF2-40B4-BE49-F238E27FC236}">
                <a16:creationId xmlns:a16="http://schemas.microsoft.com/office/drawing/2014/main" id="{F53FD466-E8BF-CC48-AA75-09CB12B34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464" y="1795167"/>
            <a:ext cx="393873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40</a:t>
            </a:r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36EB5559-4DE6-484C-BF9D-97BFFA50A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338" y="1795167"/>
            <a:ext cx="393873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80</a:t>
            </a:r>
          </a:p>
        </p:txBody>
      </p:sp>
      <p:sp>
        <p:nvSpPr>
          <p:cNvPr id="72" name="Rectangle 9">
            <a:extLst>
              <a:ext uri="{FF2B5EF4-FFF2-40B4-BE49-F238E27FC236}">
                <a16:creationId xmlns:a16="http://schemas.microsoft.com/office/drawing/2014/main" id="{FCA47087-FEB4-A344-9440-7C2FD1F6D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211" y="1795167"/>
            <a:ext cx="393873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50</a:t>
            </a: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7C2AD3EE-D7EF-7043-A13A-9011E5272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5085" y="1795167"/>
            <a:ext cx="393873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sp>
        <p:nvSpPr>
          <p:cNvPr id="74" name="Rectangle 11">
            <a:extLst>
              <a:ext uri="{FF2B5EF4-FFF2-40B4-BE49-F238E27FC236}">
                <a16:creationId xmlns:a16="http://schemas.microsoft.com/office/drawing/2014/main" id="{83E8A801-7EF9-094C-B437-339E27667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8958" y="1795167"/>
            <a:ext cx="393873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60</a:t>
            </a:r>
          </a:p>
        </p:txBody>
      </p:sp>
      <p:sp>
        <p:nvSpPr>
          <p:cNvPr id="75" name="Text Box 12">
            <a:extLst>
              <a:ext uri="{FF2B5EF4-FFF2-40B4-BE49-F238E27FC236}">
                <a16:creationId xmlns:a16="http://schemas.microsoft.com/office/drawing/2014/main" id="{EC10A7FD-7E74-4B46-BC7C-C4A37431E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089" y="2404115"/>
            <a:ext cx="35958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[1] [2][3] [4][5][6] [7]   </a:t>
            </a:r>
          </a:p>
        </p:txBody>
      </p:sp>
      <p:sp>
        <p:nvSpPr>
          <p:cNvPr id="79" name="AutoShape 21">
            <a:extLst>
              <a:ext uri="{FF2B5EF4-FFF2-40B4-BE49-F238E27FC236}">
                <a16:creationId xmlns:a16="http://schemas.microsoft.com/office/drawing/2014/main" id="{D9994844-089F-3E41-B753-CC1CF39D3088}"/>
              </a:ext>
            </a:extLst>
          </p:cNvPr>
          <p:cNvSpPr>
            <a:spLocks/>
          </p:cNvSpPr>
          <p:nvPr/>
        </p:nvSpPr>
        <p:spPr bwMode="auto">
          <a:xfrm rot="5400000" flipV="1">
            <a:off x="5404093" y="1049596"/>
            <a:ext cx="152401" cy="1186342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AutoShape 22">
            <a:extLst>
              <a:ext uri="{FF2B5EF4-FFF2-40B4-BE49-F238E27FC236}">
                <a16:creationId xmlns:a16="http://schemas.microsoft.com/office/drawing/2014/main" id="{691C27D4-C0B4-314D-9859-421983ABDA81}"/>
              </a:ext>
            </a:extLst>
          </p:cNvPr>
          <p:cNvSpPr>
            <a:spLocks/>
          </p:cNvSpPr>
          <p:nvPr/>
        </p:nvSpPr>
        <p:spPr bwMode="auto">
          <a:xfrm rot="5400000" flipV="1">
            <a:off x="7154268" y="894625"/>
            <a:ext cx="152400" cy="152626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21A0554-8DE9-1745-8998-3BC5D4A6BE31}"/>
              </a:ext>
            </a:extLst>
          </p:cNvPr>
          <p:cNvSpPr/>
          <p:nvPr/>
        </p:nvSpPr>
        <p:spPr>
          <a:xfrm>
            <a:off x="5227111" y="1066800"/>
            <a:ext cx="641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&lt;= 40 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DBDCE03-8082-8A40-8EF4-44D7B9BB5486}"/>
              </a:ext>
            </a:extLst>
          </p:cNvPr>
          <p:cNvSpPr/>
          <p:nvPr/>
        </p:nvSpPr>
        <p:spPr>
          <a:xfrm>
            <a:off x="7053497" y="1128820"/>
            <a:ext cx="529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&gt; 40 </a:t>
            </a:r>
            <a:endParaRPr lang="en-US" dirty="0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2469851E-3EC0-864E-AFF1-C7BE9723DF03}"/>
              </a:ext>
            </a:extLst>
          </p:cNvPr>
          <p:cNvSpPr/>
          <p:nvPr/>
        </p:nvSpPr>
        <p:spPr>
          <a:xfrm rot="1816640">
            <a:off x="5142441" y="2866432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7CC22E42-C26F-8C41-8AC2-E11614775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727" y="3711337"/>
            <a:ext cx="393873" cy="669956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10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C726689C-95CE-DF48-97E5-1C256138C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601" y="3711337"/>
            <a:ext cx="393873" cy="669956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96A4F5-5741-B04E-8DC0-0F83E544A495}"/>
              </a:ext>
            </a:extLst>
          </p:cNvPr>
          <p:cNvSpPr/>
          <p:nvPr/>
        </p:nvSpPr>
        <p:spPr>
          <a:xfrm>
            <a:off x="4244924" y="4356096"/>
            <a:ext cx="1492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[0] [1] [2] </a:t>
            </a:r>
            <a:endParaRPr lang="en-US" dirty="0"/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7A703251-8A44-114F-994D-C2DC33E16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474" y="3711336"/>
            <a:ext cx="393873" cy="66995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30</a:t>
            </a: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FC01F5F0-B92D-DE4C-B24B-80D73025A544}"/>
              </a:ext>
            </a:extLst>
          </p:cNvPr>
          <p:cNvSpPr/>
          <p:nvPr/>
        </p:nvSpPr>
        <p:spPr>
          <a:xfrm rot="1816640">
            <a:off x="4152813" y="4808080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573170-2A10-7D46-B6D1-22A3EE041DCC}"/>
              </a:ext>
            </a:extLst>
          </p:cNvPr>
          <p:cNvGrpSpPr/>
          <p:nvPr/>
        </p:nvGrpSpPr>
        <p:grpSpPr>
          <a:xfrm>
            <a:off x="3733800" y="5661755"/>
            <a:ext cx="987040" cy="1087448"/>
            <a:chOff x="412108" y="5770552"/>
            <a:chExt cx="1527647" cy="1087448"/>
          </a:xfrm>
        </p:grpSpPr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7B04765B-A363-6F41-A11E-CDF23D317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08" y="5774590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39" name="Rectangle 7">
              <a:extLst>
                <a:ext uri="{FF2B5EF4-FFF2-40B4-BE49-F238E27FC236}">
                  <a16:creationId xmlns:a16="http://schemas.microsoft.com/office/drawing/2014/main" id="{1FA51C20-5953-3E45-9D91-BD86485DF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366" y="5770552"/>
              <a:ext cx="609600" cy="66995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2D0CFB-2B06-D543-B48D-9D11551E32DC}"/>
                </a:ext>
              </a:extLst>
            </p:cNvPr>
            <p:cNvSpPr/>
            <p:nvPr/>
          </p:nvSpPr>
          <p:spPr>
            <a:xfrm>
              <a:off x="423383" y="6396335"/>
              <a:ext cx="15163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[0][1] </a:t>
              </a:r>
              <a:endParaRPr lang="en-US" dirty="0"/>
            </a:p>
          </p:txBody>
        </p:sp>
      </p:grpSp>
      <p:sp>
        <p:nvSpPr>
          <p:cNvPr id="52" name="Down Arrow 51">
            <a:extLst>
              <a:ext uri="{FF2B5EF4-FFF2-40B4-BE49-F238E27FC236}">
                <a16:creationId xmlns:a16="http://schemas.microsoft.com/office/drawing/2014/main" id="{DA8BFB78-4E11-7A4D-826B-93CB1B85353A}"/>
              </a:ext>
            </a:extLst>
          </p:cNvPr>
          <p:cNvSpPr/>
          <p:nvPr/>
        </p:nvSpPr>
        <p:spPr>
          <a:xfrm rot="5400000">
            <a:off x="3173620" y="5732204"/>
            <a:ext cx="381000" cy="529058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049DFC-37DB-D14A-90F1-D88097498256}"/>
              </a:ext>
            </a:extLst>
          </p:cNvPr>
          <p:cNvGrpSpPr/>
          <p:nvPr/>
        </p:nvGrpSpPr>
        <p:grpSpPr>
          <a:xfrm>
            <a:off x="2220514" y="5615808"/>
            <a:ext cx="995852" cy="1099763"/>
            <a:chOff x="-1930012" y="5724605"/>
            <a:chExt cx="1541285" cy="1099763"/>
          </a:xfrm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8D6E268C-D842-B345-A65B-36F006F4F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16028" y="5726378"/>
              <a:ext cx="609601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30103A3F-7770-7B49-81AC-BDD180687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30012" y="5724605"/>
              <a:ext cx="609599" cy="66995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9448185-4E7C-FC42-8502-9F2DD9F0C4DF}"/>
                </a:ext>
              </a:extLst>
            </p:cNvPr>
            <p:cNvSpPr/>
            <p:nvPr/>
          </p:nvSpPr>
          <p:spPr>
            <a:xfrm>
              <a:off x="-1905099" y="6362703"/>
              <a:ext cx="15163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[0][1] </a:t>
              </a:r>
              <a:endParaRPr lang="en-US" dirty="0"/>
            </a:p>
          </p:txBody>
        </p:sp>
      </p:grpSp>
      <p:sp>
        <p:nvSpPr>
          <p:cNvPr id="59" name="Down Arrow 58">
            <a:extLst>
              <a:ext uri="{FF2B5EF4-FFF2-40B4-BE49-F238E27FC236}">
                <a16:creationId xmlns:a16="http://schemas.microsoft.com/office/drawing/2014/main" id="{BFEA7DEF-8580-8B47-91F0-0119EDF4CFE3}"/>
              </a:ext>
            </a:extLst>
          </p:cNvPr>
          <p:cNvSpPr/>
          <p:nvPr/>
        </p:nvSpPr>
        <p:spPr>
          <a:xfrm rot="5400000">
            <a:off x="1685097" y="5752037"/>
            <a:ext cx="381000" cy="52905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B88206-3A59-1345-B055-35F1F6A0EF7D}"/>
              </a:ext>
            </a:extLst>
          </p:cNvPr>
          <p:cNvGrpSpPr/>
          <p:nvPr/>
        </p:nvGrpSpPr>
        <p:grpSpPr>
          <a:xfrm>
            <a:off x="1085297" y="5664853"/>
            <a:ext cx="618767" cy="1087447"/>
            <a:chOff x="-3686994" y="5773650"/>
            <a:chExt cx="957669" cy="1087447"/>
          </a:xfrm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B980AA74-2C5B-3C41-AD7F-A80C40C29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587997" y="5773650"/>
              <a:ext cx="609599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571273-44C3-C548-830B-4D2EF1D643F2}"/>
                </a:ext>
              </a:extLst>
            </p:cNvPr>
            <p:cNvSpPr/>
            <p:nvPr/>
          </p:nvSpPr>
          <p:spPr>
            <a:xfrm>
              <a:off x="-3686994" y="6399432"/>
              <a:ext cx="95766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dirty="0"/>
                <a:t>[1] </a:t>
              </a:r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93254E5-10D2-234B-9FAF-6E07776AD47D}"/>
              </a:ext>
            </a:extLst>
          </p:cNvPr>
          <p:cNvSpPr txBox="1"/>
          <p:nvPr/>
        </p:nvSpPr>
        <p:spPr>
          <a:xfrm>
            <a:off x="3486703" y="1452395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QS(A,0,7)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C00B90-143A-7346-9149-F24A15AF2100}"/>
              </a:ext>
            </a:extLst>
          </p:cNvPr>
          <p:cNvSpPr txBox="1"/>
          <p:nvPr/>
        </p:nvSpPr>
        <p:spPr>
          <a:xfrm>
            <a:off x="5427091" y="2911593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QS(A,0,2)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D13D04-ECA0-2D4F-850E-850F03882A0E}"/>
              </a:ext>
            </a:extLst>
          </p:cNvPr>
          <p:cNvSpPr txBox="1"/>
          <p:nvPr/>
        </p:nvSpPr>
        <p:spPr>
          <a:xfrm>
            <a:off x="4452379" y="494129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4C9881-C555-A641-A28D-C08C247F0753}"/>
              </a:ext>
            </a:extLst>
          </p:cNvPr>
          <p:cNvSpPr txBox="1"/>
          <p:nvPr/>
        </p:nvSpPr>
        <p:spPr>
          <a:xfrm>
            <a:off x="2483619" y="4434685"/>
            <a:ext cx="149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QS(A,0,-1)</a:t>
            </a: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7B20BF0E-64F5-FB40-895F-05B5E9E0B78C}"/>
              </a:ext>
            </a:extLst>
          </p:cNvPr>
          <p:cNvSpPr/>
          <p:nvPr/>
        </p:nvSpPr>
        <p:spPr>
          <a:xfrm rot="10800000">
            <a:off x="2499661" y="4872993"/>
            <a:ext cx="381000" cy="52905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9A43D46B-FB09-4F4F-B99E-981893183C1F}"/>
              </a:ext>
            </a:extLst>
          </p:cNvPr>
          <p:cNvSpPr/>
          <p:nvPr/>
        </p:nvSpPr>
        <p:spPr>
          <a:xfrm>
            <a:off x="2208693" y="4949665"/>
            <a:ext cx="381000" cy="52905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C4DCC2-2B2C-C842-9B0B-58083068444A}"/>
              </a:ext>
            </a:extLst>
          </p:cNvPr>
          <p:cNvSpPr txBox="1"/>
          <p:nvPr/>
        </p:nvSpPr>
        <p:spPr>
          <a:xfrm>
            <a:off x="1033480" y="4899231"/>
            <a:ext cx="149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QS(A,1,1)</a:t>
            </a:r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EDA800D0-4792-8C4E-A528-AB34504F5B57}"/>
              </a:ext>
            </a:extLst>
          </p:cNvPr>
          <p:cNvSpPr/>
          <p:nvPr/>
        </p:nvSpPr>
        <p:spPr>
          <a:xfrm rot="16200000">
            <a:off x="1721411" y="6096934"/>
            <a:ext cx="381000" cy="52905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F8818C-9499-6148-9A8E-20515D4BA851}"/>
              </a:ext>
            </a:extLst>
          </p:cNvPr>
          <p:cNvSpPr txBox="1"/>
          <p:nvPr/>
        </p:nvSpPr>
        <p:spPr>
          <a:xfrm>
            <a:off x="5888404" y="4133233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QS(A,3,2)</a:t>
            </a:r>
          </a:p>
        </p:txBody>
      </p:sp>
      <p:sp>
        <p:nvSpPr>
          <p:cNvPr id="77" name="Down Arrow 76">
            <a:extLst>
              <a:ext uri="{FF2B5EF4-FFF2-40B4-BE49-F238E27FC236}">
                <a16:creationId xmlns:a16="http://schemas.microsoft.com/office/drawing/2014/main" id="{37C4675E-0B63-9345-A07C-6FFBF52C6E8C}"/>
              </a:ext>
            </a:extLst>
          </p:cNvPr>
          <p:cNvSpPr/>
          <p:nvPr/>
        </p:nvSpPr>
        <p:spPr>
          <a:xfrm rot="19976606">
            <a:off x="5720530" y="4498945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Down Arrow 82">
            <a:extLst>
              <a:ext uri="{FF2B5EF4-FFF2-40B4-BE49-F238E27FC236}">
                <a16:creationId xmlns:a16="http://schemas.microsoft.com/office/drawing/2014/main" id="{8F997BB6-8CDF-004A-A0F0-080C90660D3A}"/>
              </a:ext>
            </a:extLst>
          </p:cNvPr>
          <p:cNvSpPr/>
          <p:nvPr/>
        </p:nvSpPr>
        <p:spPr>
          <a:xfrm rot="9110012">
            <a:off x="5898515" y="4313766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Down Arrow 61">
            <a:extLst>
              <a:ext uri="{FF2B5EF4-FFF2-40B4-BE49-F238E27FC236}">
                <a16:creationId xmlns:a16="http://schemas.microsoft.com/office/drawing/2014/main" id="{7082D3D6-763D-8043-9B37-4D56F9AF4B93}"/>
              </a:ext>
            </a:extLst>
          </p:cNvPr>
          <p:cNvSpPr/>
          <p:nvPr/>
        </p:nvSpPr>
        <p:spPr>
          <a:xfrm rot="12692352">
            <a:off x="4892469" y="2769052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Down Arrow 77">
            <a:extLst>
              <a:ext uri="{FF2B5EF4-FFF2-40B4-BE49-F238E27FC236}">
                <a16:creationId xmlns:a16="http://schemas.microsoft.com/office/drawing/2014/main" id="{AEAC5E6C-36FC-5144-B208-F7E1829D0D61}"/>
              </a:ext>
            </a:extLst>
          </p:cNvPr>
          <p:cNvSpPr/>
          <p:nvPr/>
        </p:nvSpPr>
        <p:spPr>
          <a:xfrm rot="19976606">
            <a:off x="7472949" y="2918489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6E970F6-3993-6B40-ABAB-85C051338920}"/>
              </a:ext>
            </a:extLst>
          </p:cNvPr>
          <p:cNvSpPr txBox="1"/>
          <p:nvPr/>
        </p:nvSpPr>
        <p:spPr>
          <a:xfrm>
            <a:off x="7869666" y="277835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QS(A,4,7)</a:t>
            </a:r>
          </a:p>
        </p:txBody>
      </p:sp>
      <p:pic>
        <p:nvPicPr>
          <p:cNvPr id="85" name="Graphic 84" descr="Pause">
            <a:extLst>
              <a:ext uri="{FF2B5EF4-FFF2-40B4-BE49-F238E27FC236}">
                <a16:creationId xmlns:a16="http://schemas.microsoft.com/office/drawing/2014/main" id="{BE6EBE0F-3794-2448-AA94-691777045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5205" y="1876818"/>
            <a:ext cx="416863" cy="41686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39253BB-17B2-F247-8E34-4A48C99A538A}"/>
              </a:ext>
            </a:extLst>
          </p:cNvPr>
          <p:cNvGrpSpPr/>
          <p:nvPr/>
        </p:nvGrpSpPr>
        <p:grpSpPr>
          <a:xfrm>
            <a:off x="7213464" y="3867749"/>
            <a:ext cx="1774845" cy="1073546"/>
            <a:chOff x="7173665" y="5483867"/>
            <a:chExt cx="1774845" cy="1073546"/>
          </a:xfrm>
        </p:grpSpPr>
        <p:sp>
          <p:nvSpPr>
            <p:cNvPr id="90" name="Rectangle 8">
              <a:extLst>
                <a:ext uri="{FF2B5EF4-FFF2-40B4-BE49-F238E27FC236}">
                  <a16:creationId xmlns:a16="http://schemas.microsoft.com/office/drawing/2014/main" id="{72E956E8-5936-6347-BE98-6DA50B68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248" y="5486148"/>
              <a:ext cx="393873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91" name="Rectangle 9">
              <a:extLst>
                <a:ext uri="{FF2B5EF4-FFF2-40B4-BE49-F238E27FC236}">
                  <a16:creationId xmlns:a16="http://schemas.microsoft.com/office/drawing/2014/main" id="{0D90B29B-5418-7B4C-96FB-ABF4F5242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6192" y="5483867"/>
              <a:ext cx="393873" cy="6198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92" name="Rectangle 10">
              <a:extLst>
                <a:ext uri="{FF2B5EF4-FFF2-40B4-BE49-F238E27FC236}">
                  <a16:creationId xmlns:a16="http://schemas.microsoft.com/office/drawing/2014/main" id="{4AB1C464-0CED-0841-8423-C71A3BE1E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8215" y="5484563"/>
              <a:ext cx="393873" cy="6191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BE7B16D-72CD-F241-9C60-17F4344194F2}"/>
                </a:ext>
              </a:extLst>
            </p:cNvPr>
            <p:cNvSpPr/>
            <p:nvPr/>
          </p:nvSpPr>
          <p:spPr>
            <a:xfrm>
              <a:off x="7173665" y="6095748"/>
              <a:ext cx="17748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[4] [5][6] [7]</a:t>
              </a:r>
              <a:endParaRPr lang="en-US" dirty="0"/>
            </a:p>
          </p:txBody>
        </p:sp>
        <p:sp>
          <p:nvSpPr>
            <p:cNvPr id="102" name="Rectangle 7">
              <a:extLst>
                <a:ext uri="{FF2B5EF4-FFF2-40B4-BE49-F238E27FC236}">
                  <a16:creationId xmlns:a16="http://schemas.microsoft.com/office/drawing/2014/main" id="{93AF5A0E-366E-E741-9A30-5E3FADBB4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182" y="5485704"/>
              <a:ext cx="393873" cy="6198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</p:grpSp>
      <p:sp>
        <p:nvSpPr>
          <p:cNvPr id="105" name="Down Arrow 104">
            <a:extLst>
              <a:ext uri="{FF2B5EF4-FFF2-40B4-BE49-F238E27FC236}">
                <a16:creationId xmlns:a16="http://schemas.microsoft.com/office/drawing/2014/main" id="{F92D198F-4C90-0B4A-A5AD-365BD949E5C7}"/>
              </a:ext>
            </a:extLst>
          </p:cNvPr>
          <p:cNvSpPr/>
          <p:nvPr/>
        </p:nvSpPr>
        <p:spPr>
          <a:xfrm>
            <a:off x="6135469" y="1370101"/>
            <a:ext cx="301400" cy="347450"/>
          </a:xfrm>
          <a:prstGeom prst="downArrow">
            <a:avLst>
              <a:gd name="adj1" fmla="val 41688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Down Arrow 88">
            <a:extLst>
              <a:ext uri="{FF2B5EF4-FFF2-40B4-BE49-F238E27FC236}">
                <a16:creationId xmlns:a16="http://schemas.microsoft.com/office/drawing/2014/main" id="{3D4F9D2B-2364-8C4A-A277-A70E51298FF8}"/>
              </a:ext>
            </a:extLst>
          </p:cNvPr>
          <p:cNvSpPr/>
          <p:nvPr/>
        </p:nvSpPr>
        <p:spPr>
          <a:xfrm rot="13567448">
            <a:off x="3556657" y="4460506"/>
            <a:ext cx="253981" cy="1354031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Down Arrow 85">
            <a:extLst>
              <a:ext uri="{FF2B5EF4-FFF2-40B4-BE49-F238E27FC236}">
                <a16:creationId xmlns:a16="http://schemas.microsoft.com/office/drawing/2014/main" id="{8E26CEF7-D3BB-4145-B013-666C7B962759}"/>
              </a:ext>
            </a:extLst>
          </p:cNvPr>
          <p:cNvSpPr/>
          <p:nvPr/>
        </p:nvSpPr>
        <p:spPr>
          <a:xfrm rot="9110012">
            <a:off x="7676034" y="2840846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06C7F4-B51C-B341-A597-5F048DCE3F2C}"/>
              </a:ext>
            </a:extLst>
          </p:cNvPr>
          <p:cNvSpPr txBox="1"/>
          <p:nvPr/>
        </p:nvSpPr>
        <p:spPr>
          <a:xfrm>
            <a:off x="155691" y="1470966"/>
            <a:ext cx="4572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tx2"/>
                </a:solidFill>
              </a:rPr>
              <a:t>Quicksort(Array, start, end)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if(start &lt;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{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start,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+1,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718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47C7367-A9B1-A147-B975-C4DBE7C19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We are given array of n integers to sort: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		</a:t>
            </a:r>
            <a:endParaRPr lang="en-US" altLang="en-US" sz="2400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C3B4C69-AFB4-354D-A7D0-551B3FF74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57D215A-AD13-974C-914B-A297E3A4F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20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57AFCD0-9DF5-0E4C-972D-42DFFE56E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A253F4BD-2A04-C84A-907B-F39AA455C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60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76CE0401-B745-CC4A-AE0B-A4245F52F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80</a:t>
            </a: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50550A27-C796-5143-8606-EDFBDA9E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4106" name="Rectangle 10">
            <a:extLst>
              <a:ext uri="{FF2B5EF4-FFF2-40B4-BE49-F238E27FC236}">
                <a16:creationId xmlns:a16="http://schemas.microsoft.com/office/drawing/2014/main" id="{A27E1A6B-CA42-5045-A5F0-0010B0528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30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342F2131-D4D3-744C-8B0F-3B6D01809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40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4EEA3BBD-40A7-D346-AA92-F3B01D70E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664768"/>
            <a:ext cx="5237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[1]   [2]    [3]   [4]   [5]    [6]    [7] 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 Pseudocode</a:t>
            </a:r>
          </a:p>
        </p:txBody>
      </p:sp>
      <p:sp>
        <p:nvSpPr>
          <p:cNvPr id="67" name="Rectangle 4">
            <a:extLst>
              <a:ext uri="{FF2B5EF4-FFF2-40B4-BE49-F238E27FC236}">
                <a16:creationId xmlns:a16="http://schemas.microsoft.com/office/drawing/2014/main" id="{DC3148FB-FBDF-6B4E-B437-35ACEF480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844" y="1795167"/>
            <a:ext cx="393873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10</a:t>
            </a:r>
          </a:p>
        </p:txBody>
      </p:sp>
      <p:sp>
        <p:nvSpPr>
          <p:cNvPr id="68" name="Rectangle 5">
            <a:extLst>
              <a:ext uri="{FF2B5EF4-FFF2-40B4-BE49-F238E27FC236}">
                <a16:creationId xmlns:a16="http://schemas.microsoft.com/office/drawing/2014/main" id="{5938318B-F69C-3D4F-BADA-5175AE148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5718" y="1795167"/>
            <a:ext cx="393873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20</a:t>
            </a:r>
          </a:p>
        </p:txBody>
      </p:sp>
      <p:sp>
        <p:nvSpPr>
          <p:cNvPr id="69" name="Rectangle 6">
            <a:extLst>
              <a:ext uri="{FF2B5EF4-FFF2-40B4-BE49-F238E27FC236}">
                <a16:creationId xmlns:a16="http://schemas.microsoft.com/office/drawing/2014/main" id="{C030E2FA-10F2-9F47-A39B-02B34D1A1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591" y="1795167"/>
            <a:ext cx="393873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70" name="Rectangle 7">
            <a:extLst>
              <a:ext uri="{FF2B5EF4-FFF2-40B4-BE49-F238E27FC236}">
                <a16:creationId xmlns:a16="http://schemas.microsoft.com/office/drawing/2014/main" id="{F53FD466-E8BF-CC48-AA75-09CB12B34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464" y="1795167"/>
            <a:ext cx="393873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40</a:t>
            </a:r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36EB5559-4DE6-484C-BF9D-97BFFA50A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338" y="1795167"/>
            <a:ext cx="393873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50</a:t>
            </a:r>
          </a:p>
        </p:txBody>
      </p:sp>
      <p:sp>
        <p:nvSpPr>
          <p:cNvPr id="72" name="Rectangle 9">
            <a:extLst>
              <a:ext uri="{FF2B5EF4-FFF2-40B4-BE49-F238E27FC236}">
                <a16:creationId xmlns:a16="http://schemas.microsoft.com/office/drawing/2014/main" id="{FCA47087-FEB4-A344-9440-7C2FD1F6D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211" y="1795167"/>
            <a:ext cx="393873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60</a:t>
            </a: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7C2AD3EE-D7EF-7043-A13A-9011E5272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5085" y="1795167"/>
            <a:ext cx="393873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sp>
        <p:nvSpPr>
          <p:cNvPr id="74" name="Rectangle 11">
            <a:extLst>
              <a:ext uri="{FF2B5EF4-FFF2-40B4-BE49-F238E27FC236}">
                <a16:creationId xmlns:a16="http://schemas.microsoft.com/office/drawing/2014/main" id="{83E8A801-7EF9-094C-B437-339E27667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8958" y="1795167"/>
            <a:ext cx="393873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80</a:t>
            </a:r>
          </a:p>
        </p:txBody>
      </p:sp>
      <p:sp>
        <p:nvSpPr>
          <p:cNvPr id="75" name="Text Box 12">
            <a:extLst>
              <a:ext uri="{FF2B5EF4-FFF2-40B4-BE49-F238E27FC236}">
                <a16:creationId xmlns:a16="http://schemas.microsoft.com/office/drawing/2014/main" id="{EC10A7FD-7E74-4B46-BC7C-C4A37431E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089" y="2404115"/>
            <a:ext cx="35958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[1] [2][3] [4][5][6] [7]   </a:t>
            </a:r>
          </a:p>
        </p:txBody>
      </p:sp>
      <p:sp>
        <p:nvSpPr>
          <p:cNvPr id="79" name="AutoShape 21">
            <a:extLst>
              <a:ext uri="{FF2B5EF4-FFF2-40B4-BE49-F238E27FC236}">
                <a16:creationId xmlns:a16="http://schemas.microsoft.com/office/drawing/2014/main" id="{D9994844-089F-3E41-B753-CC1CF39D3088}"/>
              </a:ext>
            </a:extLst>
          </p:cNvPr>
          <p:cNvSpPr>
            <a:spLocks/>
          </p:cNvSpPr>
          <p:nvPr/>
        </p:nvSpPr>
        <p:spPr bwMode="auto">
          <a:xfrm rot="5400000" flipV="1">
            <a:off x="5404093" y="1049596"/>
            <a:ext cx="152401" cy="1186342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AutoShape 22">
            <a:extLst>
              <a:ext uri="{FF2B5EF4-FFF2-40B4-BE49-F238E27FC236}">
                <a16:creationId xmlns:a16="http://schemas.microsoft.com/office/drawing/2014/main" id="{691C27D4-C0B4-314D-9859-421983ABDA81}"/>
              </a:ext>
            </a:extLst>
          </p:cNvPr>
          <p:cNvSpPr>
            <a:spLocks/>
          </p:cNvSpPr>
          <p:nvPr/>
        </p:nvSpPr>
        <p:spPr bwMode="auto">
          <a:xfrm rot="5400000" flipV="1">
            <a:off x="7154268" y="894625"/>
            <a:ext cx="152400" cy="152626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21A0554-8DE9-1745-8998-3BC5D4A6BE31}"/>
              </a:ext>
            </a:extLst>
          </p:cNvPr>
          <p:cNvSpPr/>
          <p:nvPr/>
        </p:nvSpPr>
        <p:spPr>
          <a:xfrm>
            <a:off x="5227111" y="1066800"/>
            <a:ext cx="641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&lt;= 40 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DBDCE03-8082-8A40-8EF4-44D7B9BB5486}"/>
              </a:ext>
            </a:extLst>
          </p:cNvPr>
          <p:cNvSpPr/>
          <p:nvPr/>
        </p:nvSpPr>
        <p:spPr>
          <a:xfrm>
            <a:off x="7053497" y="1128820"/>
            <a:ext cx="529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&gt; 40 </a:t>
            </a:r>
            <a:endParaRPr lang="en-US" dirty="0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2469851E-3EC0-864E-AFF1-C7BE9723DF03}"/>
              </a:ext>
            </a:extLst>
          </p:cNvPr>
          <p:cNvSpPr/>
          <p:nvPr/>
        </p:nvSpPr>
        <p:spPr>
          <a:xfrm rot="1816640">
            <a:off x="5142441" y="2866432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7CC22E42-C26F-8C41-8AC2-E11614775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727" y="3711337"/>
            <a:ext cx="393873" cy="669956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10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C726689C-95CE-DF48-97E5-1C256138C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601" y="3711337"/>
            <a:ext cx="393873" cy="669956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96A4F5-5741-B04E-8DC0-0F83E544A495}"/>
              </a:ext>
            </a:extLst>
          </p:cNvPr>
          <p:cNvSpPr/>
          <p:nvPr/>
        </p:nvSpPr>
        <p:spPr>
          <a:xfrm>
            <a:off x="4244924" y="4356096"/>
            <a:ext cx="1492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[0] [1] [2] </a:t>
            </a:r>
            <a:endParaRPr lang="en-US" dirty="0"/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7A703251-8A44-114F-994D-C2DC33E16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474" y="3711336"/>
            <a:ext cx="393873" cy="66995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30</a:t>
            </a: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FC01F5F0-B92D-DE4C-B24B-80D73025A544}"/>
              </a:ext>
            </a:extLst>
          </p:cNvPr>
          <p:cNvSpPr/>
          <p:nvPr/>
        </p:nvSpPr>
        <p:spPr>
          <a:xfrm rot="1816640">
            <a:off x="4152813" y="4808080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573170-2A10-7D46-B6D1-22A3EE041DCC}"/>
              </a:ext>
            </a:extLst>
          </p:cNvPr>
          <p:cNvGrpSpPr/>
          <p:nvPr/>
        </p:nvGrpSpPr>
        <p:grpSpPr>
          <a:xfrm>
            <a:off x="3733800" y="5661755"/>
            <a:ext cx="987040" cy="1087448"/>
            <a:chOff x="412108" y="5770552"/>
            <a:chExt cx="1527647" cy="1087448"/>
          </a:xfrm>
        </p:grpSpPr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7B04765B-A363-6F41-A11E-CDF23D317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08" y="5774590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39" name="Rectangle 7">
              <a:extLst>
                <a:ext uri="{FF2B5EF4-FFF2-40B4-BE49-F238E27FC236}">
                  <a16:creationId xmlns:a16="http://schemas.microsoft.com/office/drawing/2014/main" id="{1FA51C20-5953-3E45-9D91-BD86485DF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366" y="5770552"/>
              <a:ext cx="609600" cy="66995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2D0CFB-2B06-D543-B48D-9D11551E32DC}"/>
                </a:ext>
              </a:extLst>
            </p:cNvPr>
            <p:cNvSpPr/>
            <p:nvPr/>
          </p:nvSpPr>
          <p:spPr>
            <a:xfrm>
              <a:off x="423383" y="6396335"/>
              <a:ext cx="15163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[0][1] </a:t>
              </a:r>
              <a:endParaRPr lang="en-US" dirty="0"/>
            </a:p>
          </p:txBody>
        </p:sp>
      </p:grpSp>
      <p:sp>
        <p:nvSpPr>
          <p:cNvPr id="52" name="Down Arrow 51">
            <a:extLst>
              <a:ext uri="{FF2B5EF4-FFF2-40B4-BE49-F238E27FC236}">
                <a16:creationId xmlns:a16="http://schemas.microsoft.com/office/drawing/2014/main" id="{DA8BFB78-4E11-7A4D-826B-93CB1B85353A}"/>
              </a:ext>
            </a:extLst>
          </p:cNvPr>
          <p:cNvSpPr/>
          <p:nvPr/>
        </p:nvSpPr>
        <p:spPr>
          <a:xfrm rot="5400000">
            <a:off x="3173620" y="5732204"/>
            <a:ext cx="381000" cy="529058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049DFC-37DB-D14A-90F1-D88097498256}"/>
              </a:ext>
            </a:extLst>
          </p:cNvPr>
          <p:cNvGrpSpPr/>
          <p:nvPr/>
        </p:nvGrpSpPr>
        <p:grpSpPr>
          <a:xfrm>
            <a:off x="2220514" y="5615808"/>
            <a:ext cx="995852" cy="1099763"/>
            <a:chOff x="-1930012" y="5724605"/>
            <a:chExt cx="1541285" cy="1099763"/>
          </a:xfrm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8D6E268C-D842-B345-A65B-36F006F4F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16028" y="5726378"/>
              <a:ext cx="609601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30103A3F-7770-7B49-81AC-BDD180687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30012" y="5724605"/>
              <a:ext cx="609599" cy="66995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9448185-4E7C-FC42-8502-9F2DD9F0C4DF}"/>
                </a:ext>
              </a:extLst>
            </p:cNvPr>
            <p:cNvSpPr/>
            <p:nvPr/>
          </p:nvSpPr>
          <p:spPr>
            <a:xfrm>
              <a:off x="-1905099" y="6362703"/>
              <a:ext cx="15163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[0][1] </a:t>
              </a:r>
              <a:endParaRPr lang="en-US" dirty="0"/>
            </a:p>
          </p:txBody>
        </p:sp>
      </p:grpSp>
      <p:sp>
        <p:nvSpPr>
          <p:cNvPr id="59" name="Down Arrow 58">
            <a:extLst>
              <a:ext uri="{FF2B5EF4-FFF2-40B4-BE49-F238E27FC236}">
                <a16:creationId xmlns:a16="http://schemas.microsoft.com/office/drawing/2014/main" id="{BFEA7DEF-8580-8B47-91F0-0119EDF4CFE3}"/>
              </a:ext>
            </a:extLst>
          </p:cNvPr>
          <p:cNvSpPr/>
          <p:nvPr/>
        </p:nvSpPr>
        <p:spPr>
          <a:xfrm rot="5400000">
            <a:off x="1685097" y="5752037"/>
            <a:ext cx="381000" cy="52905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B88206-3A59-1345-B055-35F1F6A0EF7D}"/>
              </a:ext>
            </a:extLst>
          </p:cNvPr>
          <p:cNvGrpSpPr/>
          <p:nvPr/>
        </p:nvGrpSpPr>
        <p:grpSpPr>
          <a:xfrm>
            <a:off x="1085297" y="5664853"/>
            <a:ext cx="618767" cy="1087447"/>
            <a:chOff x="-3686994" y="5773650"/>
            <a:chExt cx="957669" cy="1087447"/>
          </a:xfrm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B980AA74-2C5B-3C41-AD7F-A80C40C29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587997" y="5773650"/>
              <a:ext cx="609599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571273-44C3-C548-830B-4D2EF1D643F2}"/>
                </a:ext>
              </a:extLst>
            </p:cNvPr>
            <p:cNvSpPr/>
            <p:nvPr/>
          </p:nvSpPr>
          <p:spPr>
            <a:xfrm>
              <a:off x="-3686994" y="6399432"/>
              <a:ext cx="95766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dirty="0"/>
                <a:t>[1] </a:t>
              </a:r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93254E5-10D2-234B-9FAF-6E07776AD47D}"/>
              </a:ext>
            </a:extLst>
          </p:cNvPr>
          <p:cNvSpPr txBox="1"/>
          <p:nvPr/>
        </p:nvSpPr>
        <p:spPr>
          <a:xfrm>
            <a:off x="3486703" y="1452395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QS(A,0,7)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C00B90-143A-7346-9149-F24A15AF2100}"/>
              </a:ext>
            </a:extLst>
          </p:cNvPr>
          <p:cNvSpPr txBox="1"/>
          <p:nvPr/>
        </p:nvSpPr>
        <p:spPr>
          <a:xfrm>
            <a:off x="5427091" y="2911593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QS(A,0,2)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D13D04-ECA0-2D4F-850E-850F03882A0E}"/>
              </a:ext>
            </a:extLst>
          </p:cNvPr>
          <p:cNvSpPr txBox="1"/>
          <p:nvPr/>
        </p:nvSpPr>
        <p:spPr>
          <a:xfrm>
            <a:off x="4452379" y="494129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4C9881-C555-A641-A28D-C08C247F0753}"/>
              </a:ext>
            </a:extLst>
          </p:cNvPr>
          <p:cNvSpPr txBox="1"/>
          <p:nvPr/>
        </p:nvSpPr>
        <p:spPr>
          <a:xfrm>
            <a:off x="2483619" y="4434685"/>
            <a:ext cx="149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QS(A,0,-1)</a:t>
            </a: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7B20BF0E-64F5-FB40-895F-05B5E9E0B78C}"/>
              </a:ext>
            </a:extLst>
          </p:cNvPr>
          <p:cNvSpPr/>
          <p:nvPr/>
        </p:nvSpPr>
        <p:spPr>
          <a:xfrm rot="10800000">
            <a:off x="2499661" y="4872993"/>
            <a:ext cx="381000" cy="52905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9A43D46B-FB09-4F4F-B99E-981893183C1F}"/>
              </a:ext>
            </a:extLst>
          </p:cNvPr>
          <p:cNvSpPr/>
          <p:nvPr/>
        </p:nvSpPr>
        <p:spPr>
          <a:xfrm>
            <a:off x="2208693" y="4949665"/>
            <a:ext cx="381000" cy="52905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C4DCC2-2B2C-C842-9B0B-58083068444A}"/>
              </a:ext>
            </a:extLst>
          </p:cNvPr>
          <p:cNvSpPr txBox="1"/>
          <p:nvPr/>
        </p:nvSpPr>
        <p:spPr>
          <a:xfrm>
            <a:off x="1033480" y="4899231"/>
            <a:ext cx="149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QS(A,1,1)</a:t>
            </a:r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EDA800D0-4792-8C4E-A528-AB34504F5B57}"/>
              </a:ext>
            </a:extLst>
          </p:cNvPr>
          <p:cNvSpPr/>
          <p:nvPr/>
        </p:nvSpPr>
        <p:spPr>
          <a:xfrm rot="16200000">
            <a:off x="1721411" y="6096934"/>
            <a:ext cx="381000" cy="52905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F8818C-9499-6148-9A8E-20515D4BA851}"/>
              </a:ext>
            </a:extLst>
          </p:cNvPr>
          <p:cNvSpPr txBox="1"/>
          <p:nvPr/>
        </p:nvSpPr>
        <p:spPr>
          <a:xfrm>
            <a:off x="5888404" y="4133233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QS(A,3,2)</a:t>
            </a:r>
          </a:p>
        </p:txBody>
      </p:sp>
      <p:sp>
        <p:nvSpPr>
          <p:cNvPr id="77" name="Down Arrow 76">
            <a:extLst>
              <a:ext uri="{FF2B5EF4-FFF2-40B4-BE49-F238E27FC236}">
                <a16:creationId xmlns:a16="http://schemas.microsoft.com/office/drawing/2014/main" id="{37C4675E-0B63-9345-A07C-6FFBF52C6E8C}"/>
              </a:ext>
            </a:extLst>
          </p:cNvPr>
          <p:cNvSpPr/>
          <p:nvPr/>
        </p:nvSpPr>
        <p:spPr>
          <a:xfrm rot="19976606">
            <a:off x="5720530" y="4498945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Down Arrow 82">
            <a:extLst>
              <a:ext uri="{FF2B5EF4-FFF2-40B4-BE49-F238E27FC236}">
                <a16:creationId xmlns:a16="http://schemas.microsoft.com/office/drawing/2014/main" id="{8F997BB6-8CDF-004A-A0F0-080C90660D3A}"/>
              </a:ext>
            </a:extLst>
          </p:cNvPr>
          <p:cNvSpPr/>
          <p:nvPr/>
        </p:nvSpPr>
        <p:spPr>
          <a:xfrm rot="9110012">
            <a:off x="5898515" y="4313766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Down Arrow 61">
            <a:extLst>
              <a:ext uri="{FF2B5EF4-FFF2-40B4-BE49-F238E27FC236}">
                <a16:creationId xmlns:a16="http://schemas.microsoft.com/office/drawing/2014/main" id="{7082D3D6-763D-8043-9B37-4D56F9AF4B93}"/>
              </a:ext>
            </a:extLst>
          </p:cNvPr>
          <p:cNvSpPr/>
          <p:nvPr/>
        </p:nvSpPr>
        <p:spPr>
          <a:xfrm rot="12692352">
            <a:off x="4892469" y="2769052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Down Arrow 77">
            <a:extLst>
              <a:ext uri="{FF2B5EF4-FFF2-40B4-BE49-F238E27FC236}">
                <a16:creationId xmlns:a16="http://schemas.microsoft.com/office/drawing/2014/main" id="{AEAC5E6C-36FC-5144-B208-F7E1829D0D61}"/>
              </a:ext>
            </a:extLst>
          </p:cNvPr>
          <p:cNvSpPr/>
          <p:nvPr/>
        </p:nvSpPr>
        <p:spPr>
          <a:xfrm rot="19976606">
            <a:off x="7472949" y="2918489"/>
            <a:ext cx="246171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6E970F6-3993-6B40-ABAB-85C051338920}"/>
              </a:ext>
            </a:extLst>
          </p:cNvPr>
          <p:cNvSpPr txBox="1"/>
          <p:nvPr/>
        </p:nvSpPr>
        <p:spPr>
          <a:xfrm>
            <a:off x="7869666" y="2778355"/>
            <a:ext cx="134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QS(A,4,7)</a:t>
            </a:r>
          </a:p>
        </p:txBody>
      </p:sp>
      <p:pic>
        <p:nvPicPr>
          <p:cNvPr id="85" name="Graphic 84" descr="Pause">
            <a:extLst>
              <a:ext uri="{FF2B5EF4-FFF2-40B4-BE49-F238E27FC236}">
                <a16:creationId xmlns:a16="http://schemas.microsoft.com/office/drawing/2014/main" id="{BE6EBE0F-3794-2448-AA94-691777045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5205" y="1876818"/>
            <a:ext cx="416863" cy="41686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39253BB-17B2-F247-8E34-4A48C99A538A}"/>
              </a:ext>
            </a:extLst>
          </p:cNvPr>
          <p:cNvGrpSpPr/>
          <p:nvPr/>
        </p:nvGrpSpPr>
        <p:grpSpPr>
          <a:xfrm>
            <a:off x="7213464" y="3867749"/>
            <a:ext cx="1774845" cy="1073546"/>
            <a:chOff x="7173665" y="5483867"/>
            <a:chExt cx="1774845" cy="1073546"/>
          </a:xfrm>
        </p:grpSpPr>
        <p:sp>
          <p:nvSpPr>
            <p:cNvPr id="90" name="Rectangle 8">
              <a:extLst>
                <a:ext uri="{FF2B5EF4-FFF2-40B4-BE49-F238E27FC236}">
                  <a16:creationId xmlns:a16="http://schemas.microsoft.com/office/drawing/2014/main" id="{72E956E8-5936-6347-BE98-6DA50B68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6248" y="5486148"/>
              <a:ext cx="393873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91" name="Rectangle 9">
              <a:extLst>
                <a:ext uri="{FF2B5EF4-FFF2-40B4-BE49-F238E27FC236}">
                  <a16:creationId xmlns:a16="http://schemas.microsoft.com/office/drawing/2014/main" id="{0D90B29B-5418-7B4C-96FB-ABF4F5242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6192" y="5483867"/>
              <a:ext cx="393873" cy="6198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92" name="Rectangle 10">
              <a:extLst>
                <a:ext uri="{FF2B5EF4-FFF2-40B4-BE49-F238E27FC236}">
                  <a16:creationId xmlns:a16="http://schemas.microsoft.com/office/drawing/2014/main" id="{4AB1C464-0CED-0841-8423-C71A3BE1E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8215" y="5484563"/>
              <a:ext cx="393873" cy="6191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BE7B16D-72CD-F241-9C60-17F4344194F2}"/>
                </a:ext>
              </a:extLst>
            </p:cNvPr>
            <p:cNvSpPr/>
            <p:nvPr/>
          </p:nvSpPr>
          <p:spPr>
            <a:xfrm>
              <a:off x="7173665" y="6095748"/>
              <a:ext cx="17748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[4] [5][6] [7]</a:t>
              </a:r>
              <a:endParaRPr lang="en-US" dirty="0"/>
            </a:p>
          </p:txBody>
        </p:sp>
        <p:sp>
          <p:nvSpPr>
            <p:cNvPr id="102" name="Rectangle 7">
              <a:extLst>
                <a:ext uri="{FF2B5EF4-FFF2-40B4-BE49-F238E27FC236}">
                  <a16:creationId xmlns:a16="http://schemas.microsoft.com/office/drawing/2014/main" id="{93AF5A0E-366E-E741-9A30-5E3FADBB4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182" y="5485704"/>
              <a:ext cx="393873" cy="6198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</p:grpSp>
      <p:sp>
        <p:nvSpPr>
          <p:cNvPr id="105" name="Down Arrow 104">
            <a:extLst>
              <a:ext uri="{FF2B5EF4-FFF2-40B4-BE49-F238E27FC236}">
                <a16:creationId xmlns:a16="http://schemas.microsoft.com/office/drawing/2014/main" id="{F92D198F-4C90-0B4A-A5AD-365BD949E5C7}"/>
              </a:ext>
            </a:extLst>
          </p:cNvPr>
          <p:cNvSpPr/>
          <p:nvPr/>
        </p:nvSpPr>
        <p:spPr>
          <a:xfrm>
            <a:off x="6135469" y="1370101"/>
            <a:ext cx="301400" cy="347450"/>
          </a:xfrm>
          <a:prstGeom prst="downArrow">
            <a:avLst>
              <a:gd name="adj1" fmla="val 41688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Down Arrow 88">
            <a:extLst>
              <a:ext uri="{FF2B5EF4-FFF2-40B4-BE49-F238E27FC236}">
                <a16:creationId xmlns:a16="http://schemas.microsoft.com/office/drawing/2014/main" id="{3D4F9D2B-2364-8C4A-A277-A70E51298FF8}"/>
              </a:ext>
            </a:extLst>
          </p:cNvPr>
          <p:cNvSpPr/>
          <p:nvPr/>
        </p:nvSpPr>
        <p:spPr>
          <a:xfrm rot="13567448">
            <a:off x="3556657" y="4460506"/>
            <a:ext cx="253981" cy="1354031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Down Arrow 85">
            <a:extLst>
              <a:ext uri="{FF2B5EF4-FFF2-40B4-BE49-F238E27FC236}">
                <a16:creationId xmlns:a16="http://schemas.microsoft.com/office/drawing/2014/main" id="{8E26CEF7-D3BB-4145-B013-666C7B962759}"/>
              </a:ext>
            </a:extLst>
          </p:cNvPr>
          <p:cNvSpPr/>
          <p:nvPr/>
        </p:nvSpPr>
        <p:spPr>
          <a:xfrm rot="9110012">
            <a:off x="7676034" y="2840846"/>
            <a:ext cx="246171" cy="81882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06C7F4-B51C-B341-A597-5F048DCE3F2C}"/>
              </a:ext>
            </a:extLst>
          </p:cNvPr>
          <p:cNvSpPr txBox="1"/>
          <p:nvPr/>
        </p:nvSpPr>
        <p:spPr>
          <a:xfrm>
            <a:off x="155691" y="1470966"/>
            <a:ext cx="4572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tx2"/>
                </a:solidFill>
              </a:rPr>
              <a:t>Quicksort(Array, start, end)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if(start &lt;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{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start,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Quicksort(Array,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+1,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5329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Partitioning Array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C3B4C69-AFB4-354D-A7D0-551B3FF74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436" y="1411163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57D215A-AD13-974C-914B-A297E3A4F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036" y="1411163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20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57AFCD0-9DF5-0E4C-972D-42DFFE56E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636" y="1411163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A253F4BD-2A04-C84A-907B-F39AA455C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236" y="1411163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60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76CE0401-B745-CC4A-AE0B-A4245F52F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836" y="1411163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80</a:t>
            </a: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50550A27-C796-5143-8606-EDFBDA9E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436" y="1411163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4106" name="Rectangle 10">
            <a:extLst>
              <a:ext uri="{FF2B5EF4-FFF2-40B4-BE49-F238E27FC236}">
                <a16:creationId xmlns:a16="http://schemas.microsoft.com/office/drawing/2014/main" id="{A27E1A6B-CA42-5045-A5F0-0010B0528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036" y="1411163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30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50CF060-4C33-1941-B1F3-769059AE5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636" y="1411163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40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CC1668-F6F1-924A-B34B-AD3466E23860}"/>
              </a:ext>
            </a:extLst>
          </p:cNvPr>
          <p:cNvGrpSpPr/>
          <p:nvPr/>
        </p:nvGrpSpPr>
        <p:grpSpPr>
          <a:xfrm>
            <a:off x="6949336" y="1563563"/>
            <a:ext cx="838200" cy="1063668"/>
            <a:chOff x="6949336" y="1563563"/>
            <a:chExt cx="838200" cy="1063668"/>
          </a:xfrm>
        </p:grpSpPr>
        <p:sp>
          <p:nvSpPr>
            <p:cNvPr id="6" name="Bent-Up Arrow 5">
              <a:extLst>
                <a:ext uri="{FF2B5EF4-FFF2-40B4-BE49-F238E27FC236}">
                  <a16:creationId xmlns:a16="http://schemas.microsoft.com/office/drawing/2014/main" id="{ACED3088-25AF-B342-8AF8-76317B03A983}"/>
                </a:ext>
              </a:extLst>
            </p:cNvPr>
            <p:cNvSpPr/>
            <p:nvPr/>
          </p:nvSpPr>
          <p:spPr>
            <a:xfrm rot="16200000">
              <a:off x="6880756" y="1685483"/>
              <a:ext cx="609600" cy="365760"/>
            </a:xfrm>
            <a:prstGeom prst="bentUp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1088EA-14D9-7546-82B6-0B32AF6CADDC}"/>
                </a:ext>
              </a:extLst>
            </p:cNvPr>
            <p:cNvSpPr txBox="1"/>
            <p:nvPr/>
          </p:nvSpPr>
          <p:spPr>
            <a:xfrm>
              <a:off x="6949336" y="2170031"/>
              <a:ext cx="8382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pivot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9AFD59-1D04-9A47-B1D3-D4E0BAF6305E}"/>
              </a:ext>
            </a:extLst>
          </p:cNvPr>
          <p:cNvGrpSpPr/>
          <p:nvPr/>
        </p:nvGrpSpPr>
        <p:grpSpPr>
          <a:xfrm>
            <a:off x="2040058" y="2798421"/>
            <a:ext cx="5237331" cy="1799632"/>
            <a:chOff x="1980243" y="3746181"/>
            <a:chExt cx="5237331" cy="1799632"/>
          </a:xfrm>
        </p:grpSpPr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DC3148FB-FBDF-6B4E-B437-35ACEF480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300" y="4474548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20</a:t>
              </a:r>
            </a:p>
          </p:txBody>
        </p:sp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5938318B-F69C-3D4F-BADA-5175AE148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4474548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C030E2FA-10F2-9F47-A39B-02B34D1A1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500" y="4474548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F53FD466-E8BF-CC48-AA75-09CB12B34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4474548"/>
              <a:ext cx="609600" cy="609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40</a:t>
              </a:r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6EB5559-4DE6-484C-BF9D-97BFFA50A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700" y="4474548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FCA47087-FEB4-A344-9440-7C2FD1F6D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300" y="4474548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7C2AD3EE-D7EF-7043-A13A-9011E5272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6900" y="4474548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74" name="Rectangle 11">
              <a:extLst>
                <a:ext uri="{FF2B5EF4-FFF2-40B4-BE49-F238E27FC236}">
                  <a16:creationId xmlns:a16="http://schemas.microsoft.com/office/drawing/2014/main" id="{83E8A801-7EF9-094C-B437-339E27667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500" y="4474548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  <p:sp>
          <p:nvSpPr>
            <p:cNvPr id="75" name="Text Box 12">
              <a:extLst>
                <a:ext uri="{FF2B5EF4-FFF2-40B4-BE49-F238E27FC236}">
                  <a16:creationId xmlns:a16="http://schemas.microsoft.com/office/drawing/2014/main" id="{EC10A7FD-7E74-4B46-BC7C-C4A37431E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0243" y="5084148"/>
              <a:ext cx="523733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   [1]   [2]    [3]   [4]   [5]    [6]    [7]   </a:t>
              </a:r>
            </a:p>
          </p:txBody>
        </p:sp>
        <p:sp>
          <p:nvSpPr>
            <p:cNvPr id="79" name="AutoShape 21">
              <a:extLst>
                <a:ext uri="{FF2B5EF4-FFF2-40B4-BE49-F238E27FC236}">
                  <a16:creationId xmlns:a16="http://schemas.microsoft.com/office/drawing/2014/main" id="{D9994844-089F-3E41-B753-CC1CF39D3088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2853846" y="3404094"/>
              <a:ext cx="152401" cy="1836107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AutoShape 22">
              <a:extLst>
                <a:ext uri="{FF2B5EF4-FFF2-40B4-BE49-F238E27FC236}">
                  <a16:creationId xmlns:a16="http://schemas.microsoft.com/office/drawing/2014/main" id="{691C27D4-C0B4-314D-9859-421983ABDA81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562600" y="3156036"/>
              <a:ext cx="152400" cy="2362200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21A0554-8DE9-1745-8998-3BC5D4A6BE31}"/>
                </a:ext>
              </a:extLst>
            </p:cNvPr>
            <p:cNvSpPr/>
            <p:nvPr/>
          </p:nvSpPr>
          <p:spPr>
            <a:xfrm>
              <a:off x="2538195" y="3746181"/>
              <a:ext cx="9925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&lt;= 40 </a:t>
              </a:r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DBDCE03-8082-8A40-8EF4-44D7B9BB5486}"/>
                </a:ext>
              </a:extLst>
            </p:cNvPr>
            <p:cNvSpPr/>
            <p:nvPr/>
          </p:nvSpPr>
          <p:spPr>
            <a:xfrm>
              <a:off x="5364902" y="3808201"/>
              <a:ext cx="8194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&gt; 40 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865CB6-45D5-614A-A581-F0FBF5B5176E}"/>
              </a:ext>
            </a:extLst>
          </p:cNvPr>
          <p:cNvGrpSpPr/>
          <p:nvPr/>
        </p:nvGrpSpPr>
        <p:grpSpPr>
          <a:xfrm>
            <a:off x="4159218" y="2416412"/>
            <a:ext cx="1603265" cy="818826"/>
            <a:chOff x="3932761" y="3427121"/>
            <a:chExt cx="1603265" cy="818826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5ABD872E-50EC-A54B-BB7C-76AC1C012E82}"/>
                </a:ext>
              </a:extLst>
            </p:cNvPr>
            <p:cNvSpPr/>
            <p:nvPr/>
          </p:nvSpPr>
          <p:spPr>
            <a:xfrm>
              <a:off x="3932761" y="3427121"/>
              <a:ext cx="381000" cy="818826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D61B08-8B25-C549-AAAE-E847C61F7172}"/>
                </a:ext>
              </a:extLst>
            </p:cNvPr>
            <p:cNvSpPr txBox="1"/>
            <p:nvPr/>
          </p:nvSpPr>
          <p:spPr>
            <a:xfrm>
              <a:off x="4202537" y="3494471"/>
              <a:ext cx="13334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partition</a:t>
              </a:r>
            </a:p>
          </p:txBody>
        </p:sp>
      </p:grpSp>
      <p:sp>
        <p:nvSpPr>
          <p:cNvPr id="46" name="Text Box 12">
            <a:extLst>
              <a:ext uri="{FF2B5EF4-FFF2-40B4-BE49-F238E27FC236}">
                <a16:creationId xmlns:a16="http://schemas.microsoft.com/office/drawing/2014/main" id="{220EB314-39D3-8B4A-9707-54F07A0D9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118" y="1969980"/>
            <a:ext cx="5237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[1]   [2]    [3]   [4]   [5]    [6]    [7]   </a:t>
            </a:r>
          </a:p>
        </p:txBody>
      </p:sp>
    </p:spTree>
    <p:extLst>
      <p:ext uri="{BB962C8B-B14F-4D97-AF65-F5344CB8AC3E}">
        <p14:creationId xmlns:p14="http://schemas.microsoft.com/office/powerpoint/2010/main" val="17296318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Partitioning Array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46AF74-F58B-F341-8F7A-4E4F4523E6A2}"/>
              </a:ext>
            </a:extLst>
          </p:cNvPr>
          <p:cNvGrpSpPr/>
          <p:nvPr/>
        </p:nvGrpSpPr>
        <p:grpSpPr>
          <a:xfrm>
            <a:off x="3380462" y="1600200"/>
            <a:ext cx="4876800" cy="609600"/>
            <a:chOff x="1905000" y="2362200"/>
            <a:chExt cx="4876800" cy="609600"/>
          </a:xfrm>
        </p:grpSpPr>
        <p:sp>
          <p:nvSpPr>
            <p:cNvPr id="4100" name="Rectangle 4">
              <a:extLst>
                <a:ext uri="{FF2B5EF4-FFF2-40B4-BE49-F238E27FC236}">
                  <a16:creationId xmlns:a16="http://schemas.microsoft.com/office/drawing/2014/main" id="{CC3B4C69-AFB4-354D-A7D0-551B3FF74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362200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4101" name="Rectangle 5">
              <a:extLst>
                <a:ext uri="{FF2B5EF4-FFF2-40B4-BE49-F238E27FC236}">
                  <a16:creationId xmlns:a16="http://schemas.microsoft.com/office/drawing/2014/main" id="{657D215A-AD13-974C-914B-A297E3A4F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362200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4102" name="Rectangle 6">
              <a:extLst>
                <a:ext uri="{FF2B5EF4-FFF2-40B4-BE49-F238E27FC236}">
                  <a16:creationId xmlns:a16="http://schemas.microsoft.com/office/drawing/2014/main" id="{F57AFCD0-9DF5-0E4C-972D-42DFFE56E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362200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4103" name="Rectangle 7">
              <a:extLst>
                <a:ext uri="{FF2B5EF4-FFF2-40B4-BE49-F238E27FC236}">
                  <a16:creationId xmlns:a16="http://schemas.microsoft.com/office/drawing/2014/main" id="{A253F4BD-2A04-C84A-907B-F39AA455C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2362200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  <p:sp>
          <p:nvSpPr>
            <p:cNvPr id="4104" name="Rectangle 8">
              <a:extLst>
                <a:ext uri="{FF2B5EF4-FFF2-40B4-BE49-F238E27FC236}">
                  <a16:creationId xmlns:a16="http://schemas.microsoft.com/office/drawing/2014/main" id="{76CE0401-B745-CC4A-AE0B-A4245F52F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2362200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4105" name="Rectangle 9">
              <a:extLst>
                <a:ext uri="{FF2B5EF4-FFF2-40B4-BE49-F238E27FC236}">
                  <a16:creationId xmlns:a16="http://schemas.microsoft.com/office/drawing/2014/main" id="{50550A27-C796-5143-8606-EDFBDA9ED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2362200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50</a:t>
              </a:r>
            </a:p>
          </p:txBody>
        </p:sp>
        <p:sp>
          <p:nvSpPr>
            <p:cNvPr id="4106" name="Rectangle 10">
              <a:extLst>
                <a:ext uri="{FF2B5EF4-FFF2-40B4-BE49-F238E27FC236}">
                  <a16:creationId xmlns:a16="http://schemas.microsoft.com/office/drawing/2014/main" id="{A27E1A6B-CA42-5045-A5F0-0010B0528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362200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30</a:t>
              </a: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B50CF060-4C33-1941-B1F3-769059AE5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2362200"/>
              <a:ext cx="609600" cy="609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40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3B78A7D-740C-B843-9D31-BF8C482EBD99}"/>
              </a:ext>
            </a:extLst>
          </p:cNvPr>
          <p:cNvSpPr txBox="1"/>
          <p:nvPr/>
        </p:nvSpPr>
        <p:spPr>
          <a:xfrm>
            <a:off x="28593" y="1905000"/>
            <a:ext cx="71095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Array[end]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for(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 to end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if(Array[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 &lt;=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+ 1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}                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}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Array[end])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return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}</a:t>
            </a:r>
            <a:endParaRPr lang="en-US" sz="20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37A104C-F173-3A41-AD09-0AF5ABD096CF}"/>
              </a:ext>
            </a:extLst>
          </p:cNvPr>
          <p:cNvGrpSpPr/>
          <p:nvPr/>
        </p:nvGrpSpPr>
        <p:grpSpPr>
          <a:xfrm>
            <a:off x="2918643" y="2668059"/>
            <a:ext cx="1533238" cy="772398"/>
            <a:chOff x="3038762" y="2382032"/>
            <a:chExt cx="1533238" cy="772398"/>
          </a:xfrm>
        </p:grpSpPr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00C3DDF3-5AFA-FA43-BBE4-A62878ADA686}"/>
                </a:ext>
              </a:extLst>
            </p:cNvPr>
            <p:cNvSpPr/>
            <p:nvPr/>
          </p:nvSpPr>
          <p:spPr>
            <a:xfrm rot="10800000">
              <a:off x="3532862" y="2382032"/>
              <a:ext cx="304800" cy="4001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3DE943F-0344-1049-AF91-D999AFB6B55F}"/>
                </a:ext>
              </a:extLst>
            </p:cNvPr>
            <p:cNvSpPr txBox="1"/>
            <p:nvPr/>
          </p:nvSpPr>
          <p:spPr>
            <a:xfrm>
              <a:off x="3038762" y="2754320"/>
              <a:ext cx="1533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accent1"/>
                  </a:solidFill>
                </a:rPr>
                <a:t>pivotIndex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9" name="Text Box 12">
            <a:extLst>
              <a:ext uri="{FF2B5EF4-FFF2-40B4-BE49-F238E27FC236}">
                <a16:creationId xmlns:a16="http://schemas.microsoft.com/office/drawing/2014/main" id="{C26F4894-837F-FC42-99EC-001B8CB2E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319" y="2220254"/>
            <a:ext cx="5237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[1]   [2]    [3]   [4]   [5]    [6]    [7]  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64319D-C293-8249-94C6-47B207E95B1C}"/>
              </a:ext>
            </a:extLst>
          </p:cNvPr>
          <p:cNvGrpSpPr/>
          <p:nvPr/>
        </p:nvGrpSpPr>
        <p:grpSpPr>
          <a:xfrm>
            <a:off x="8350050" y="1804446"/>
            <a:ext cx="838200" cy="1063668"/>
            <a:chOff x="6949336" y="1563563"/>
            <a:chExt cx="838200" cy="1063668"/>
          </a:xfrm>
        </p:grpSpPr>
        <p:sp>
          <p:nvSpPr>
            <p:cNvPr id="41" name="Bent-Up Arrow 40">
              <a:extLst>
                <a:ext uri="{FF2B5EF4-FFF2-40B4-BE49-F238E27FC236}">
                  <a16:creationId xmlns:a16="http://schemas.microsoft.com/office/drawing/2014/main" id="{8D6B57B4-AE3C-3042-8087-5E348835DB38}"/>
                </a:ext>
              </a:extLst>
            </p:cNvPr>
            <p:cNvSpPr/>
            <p:nvPr/>
          </p:nvSpPr>
          <p:spPr>
            <a:xfrm rot="16200000">
              <a:off x="6880756" y="1685483"/>
              <a:ext cx="609600" cy="365760"/>
            </a:xfrm>
            <a:prstGeom prst="bentUp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E7037D4-2B7F-3E40-BC3D-310409262D12}"/>
                </a:ext>
              </a:extLst>
            </p:cNvPr>
            <p:cNvSpPr txBox="1"/>
            <p:nvPr/>
          </p:nvSpPr>
          <p:spPr>
            <a:xfrm>
              <a:off x="6949336" y="2170031"/>
              <a:ext cx="8382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pivot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175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930559EE-A8FE-F64F-B6BC-E4F2173B2204}"/>
              </a:ext>
            </a:extLst>
          </p:cNvPr>
          <p:cNvSpPr txBox="1"/>
          <p:nvPr/>
        </p:nvSpPr>
        <p:spPr>
          <a:xfrm>
            <a:off x="28593" y="1905000"/>
            <a:ext cx="71095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Array[end]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for(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 to end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if(Array[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 &lt;=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+ 1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}                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}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Array[end])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return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}</a:t>
            </a:r>
            <a:endParaRPr lang="en-US" sz="2000" dirty="0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Partitioning Array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5BC7A7-F2BE-2C4E-AA1D-2F3D037610E8}"/>
              </a:ext>
            </a:extLst>
          </p:cNvPr>
          <p:cNvGrpSpPr/>
          <p:nvPr/>
        </p:nvGrpSpPr>
        <p:grpSpPr>
          <a:xfrm>
            <a:off x="3412742" y="3454373"/>
            <a:ext cx="304800" cy="841688"/>
            <a:chOff x="5306340" y="2677076"/>
            <a:chExt cx="304800" cy="841688"/>
          </a:xfrm>
        </p:grpSpPr>
        <p:sp>
          <p:nvSpPr>
            <p:cNvPr id="21" name="Down Arrow 20">
              <a:extLst>
                <a:ext uri="{FF2B5EF4-FFF2-40B4-BE49-F238E27FC236}">
                  <a16:creationId xmlns:a16="http://schemas.microsoft.com/office/drawing/2014/main" id="{0F2D5019-007B-C349-8DCF-773022A0E506}"/>
                </a:ext>
              </a:extLst>
            </p:cNvPr>
            <p:cNvSpPr/>
            <p:nvPr/>
          </p:nvSpPr>
          <p:spPr>
            <a:xfrm rot="10800000">
              <a:off x="5306340" y="2677076"/>
              <a:ext cx="304800" cy="40011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4D4C0B-D5AF-F746-9CA7-94A1D02577CB}"/>
                </a:ext>
              </a:extLst>
            </p:cNvPr>
            <p:cNvSpPr txBox="1"/>
            <p:nvPr/>
          </p:nvSpPr>
          <p:spPr>
            <a:xfrm>
              <a:off x="5356822" y="3057099"/>
              <a:ext cx="203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accent2"/>
                  </a:solidFill>
                </a:rPr>
                <a:t>i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EC3272-A621-184B-8F97-1E7CCC0EDD03}"/>
              </a:ext>
            </a:extLst>
          </p:cNvPr>
          <p:cNvGrpSpPr/>
          <p:nvPr/>
        </p:nvGrpSpPr>
        <p:grpSpPr>
          <a:xfrm>
            <a:off x="3380462" y="1600200"/>
            <a:ext cx="4876800" cy="609600"/>
            <a:chOff x="1905000" y="2362200"/>
            <a:chExt cx="4876800" cy="609600"/>
          </a:xfrm>
        </p:grpSpPr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6F280B0C-F716-3448-9D7C-A503AEDFA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362200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B65713B3-E662-124E-9FB1-E95206230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362200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4524501E-A516-6340-8BD5-8920D639D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362200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E418767-6B63-7247-A8F2-F2C203185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2362200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  <p:sp>
          <p:nvSpPr>
            <p:cNvPr id="30" name="Rectangle 8">
              <a:extLst>
                <a:ext uri="{FF2B5EF4-FFF2-40B4-BE49-F238E27FC236}">
                  <a16:creationId xmlns:a16="http://schemas.microsoft.com/office/drawing/2014/main" id="{2C49858E-72B5-4840-853F-08D8B83D5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2362200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D79FBC49-6695-6B4F-BFD0-426185A3A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2362200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50</a:t>
              </a:r>
            </a:p>
          </p:txBody>
        </p:sp>
        <p:sp>
          <p:nvSpPr>
            <p:cNvPr id="32" name="Rectangle 10">
              <a:extLst>
                <a:ext uri="{FF2B5EF4-FFF2-40B4-BE49-F238E27FC236}">
                  <a16:creationId xmlns:a16="http://schemas.microsoft.com/office/drawing/2014/main" id="{9EF5BDFB-BE87-5040-A102-F959C8F17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362200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30</a:t>
              </a:r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1988D887-9D81-884A-9FB6-743D85F8C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2362200"/>
              <a:ext cx="609600" cy="609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40</a:t>
              </a:r>
            </a:p>
          </p:txBody>
        </p:sp>
      </p:grpSp>
      <p:sp>
        <p:nvSpPr>
          <p:cNvPr id="37" name="Text Box 12">
            <a:extLst>
              <a:ext uri="{FF2B5EF4-FFF2-40B4-BE49-F238E27FC236}">
                <a16:creationId xmlns:a16="http://schemas.microsoft.com/office/drawing/2014/main" id="{4EE743E6-DDEF-C245-B0A2-83799A954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319" y="2220254"/>
            <a:ext cx="5237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[1]   [2]    [3]   [4]   [5]    [6]    [7]  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4906F2F-9E26-A343-84C0-CF5F9E3E6E2D}"/>
              </a:ext>
            </a:extLst>
          </p:cNvPr>
          <p:cNvGrpSpPr/>
          <p:nvPr/>
        </p:nvGrpSpPr>
        <p:grpSpPr>
          <a:xfrm>
            <a:off x="2918643" y="2668059"/>
            <a:ext cx="1533238" cy="772398"/>
            <a:chOff x="3038762" y="2382032"/>
            <a:chExt cx="1533238" cy="772398"/>
          </a:xfrm>
        </p:grpSpPr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76E65E89-4628-FD4F-BB4C-D2498AC392CF}"/>
                </a:ext>
              </a:extLst>
            </p:cNvPr>
            <p:cNvSpPr/>
            <p:nvPr/>
          </p:nvSpPr>
          <p:spPr>
            <a:xfrm rot="10800000">
              <a:off x="3532862" y="2382032"/>
              <a:ext cx="304800" cy="4001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93B15-D4CF-864E-8F7E-684882FCFFF5}"/>
                </a:ext>
              </a:extLst>
            </p:cNvPr>
            <p:cNvSpPr txBox="1"/>
            <p:nvPr/>
          </p:nvSpPr>
          <p:spPr>
            <a:xfrm>
              <a:off x="3038762" y="2754320"/>
              <a:ext cx="1533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accent1"/>
                  </a:solidFill>
                </a:rPr>
                <a:t>pivotIndex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E66556F-87AF-354B-A5C7-476E47D3968D}"/>
              </a:ext>
            </a:extLst>
          </p:cNvPr>
          <p:cNvGrpSpPr/>
          <p:nvPr/>
        </p:nvGrpSpPr>
        <p:grpSpPr>
          <a:xfrm>
            <a:off x="8350050" y="1804446"/>
            <a:ext cx="838200" cy="1063668"/>
            <a:chOff x="6949336" y="1563563"/>
            <a:chExt cx="838200" cy="1063668"/>
          </a:xfrm>
        </p:grpSpPr>
        <p:sp>
          <p:nvSpPr>
            <p:cNvPr id="50" name="Bent-Up Arrow 49">
              <a:extLst>
                <a:ext uri="{FF2B5EF4-FFF2-40B4-BE49-F238E27FC236}">
                  <a16:creationId xmlns:a16="http://schemas.microsoft.com/office/drawing/2014/main" id="{E0DEB089-536C-C247-9873-EE3EFDF003E2}"/>
                </a:ext>
              </a:extLst>
            </p:cNvPr>
            <p:cNvSpPr/>
            <p:nvPr/>
          </p:nvSpPr>
          <p:spPr>
            <a:xfrm rot="16200000">
              <a:off x="6880756" y="1685483"/>
              <a:ext cx="609600" cy="365760"/>
            </a:xfrm>
            <a:prstGeom prst="bentUp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79C1B8C-85A2-734C-9AB6-0F33E214E282}"/>
                </a:ext>
              </a:extLst>
            </p:cNvPr>
            <p:cNvSpPr txBox="1"/>
            <p:nvPr/>
          </p:nvSpPr>
          <p:spPr>
            <a:xfrm>
              <a:off x="6949336" y="2170031"/>
              <a:ext cx="8382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pivot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26921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930559EE-A8FE-F64F-B6BC-E4F2173B2204}"/>
              </a:ext>
            </a:extLst>
          </p:cNvPr>
          <p:cNvSpPr txBox="1"/>
          <p:nvPr/>
        </p:nvSpPr>
        <p:spPr>
          <a:xfrm>
            <a:off x="28593" y="1905000"/>
            <a:ext cx="71095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Array[end]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for(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 to end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if(Array[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 &lt;=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+ 1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}                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}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Array[end])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return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}</a:t>
            </a:r>
            <a:endParaRPr lang="en-US" sz="2000" dirty="0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Partitioning Array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5BC7A7-F2BE-2C4E-AA1D-2F3D037610E8}"/>
              </a:ext>
            </a:extLst>
          </p:cNvPr>
          <p:cNvGrpSpPr/>
          <p:nvPr/>
        </p:nvGrpSpPr>
        <p:grpSpPr>
          <a:xfrm>
            <a:off x="4132989" y="2647326"/>
            <a:ext cx="304800" cy="841688"/>
            <a:chOff x="5306340" y="2677076"/>
            <a:chExt cx="304800" cy="841688"/>
          </a:xfrm>
        </p:grpSpPr>
        <p:sp>
          <p:nvSpPr>
            <p:cNvPr id="21" name="Down Arrow 20">
              <a:extLst>
                <a:ext uri="{FF2B5EF4-FFF2-40B4-BE49-F238E27FC236}">
                  <a16:creationId xmlns:a16="http://schemas.microsoft.com/office/drawing/2014/main" id="{0F2D5019-007B-C349-8DCF-773022A0E506}"/>
                </a:ext>
              </a:extLst>
            </p:cNvPr>
            <p:cNvSpPr/>
            <p:nvPr/>
          </p:nvSpPr>
          <p:spPr>
            <a:xfrm rot="10800000">
              <a:off x="5306340" y="2677076"/>
              <a:ext cx="304800" cy="40011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4D4C0B-D5AF-F746-9CA7-94A1D02577CB}"/>
                </a:ext>
              </a:extLst>
            </p:cNvPr>
            <p:cNvSpPr txBox="1"/>
            <p:nvPr/>
          </p:nvSpPr>
          <p:spPr>
            <a:xfrm>
              <a:off x="5356822" y="3057099"/>
              <a:ext cx="203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accent2"/>
                  </a:solidFill>
                </a:rPr>
                <a:t>i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EC3272-A621-184B-8F97-1E7CCC0EDD03}"/>
              </a:ext>
            </a:extLst>
          </p:cNvPr>
          <p:cNvGrpSpPr/>
          <p:nvPr/>
        </p:nvGrpSpPr>
        <p:grpSpPr>
          <a:xfrm>
            <a:off x="3380462" y="1600200"/>
            <a:ext cx="4876800" cy="609600"/>
            <a:chOff x="1905000" y="2362200"/>
            <a:chExt cx="4876800" cy="609600"/>
          </a:xfrm>
        </p:grpSpPr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6F280B0C-F716-3448-9D7C-A503AEDFA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362200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B65713B3-E662-124E-9FB1-E95206230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362200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4524501E-A516-6340-8BD5-8920D639D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362200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E418767-6B63-7247-A8F2-F2C203185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2362200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  <p:sp>
          <p:nvSpPr>
            <p:cNvPr id="30" name="Rectangle 8">
              <a:extLst>
                <a:ext uri="{FF2B5EF4-FFF2-40B4-BE49-F238E27FC236}">
                  <a16:creationId xmlns:a16="http://schemas.microsoft.com/office/drawing/2014/main" id="{2C49858E-72B5-4840-853F-08D8B83D5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2362200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D79FBC49-6695-6B4F-BFD0-426185A3A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2362200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50</a:t>
              </a:r>
            </a:p>
          </p:txBody>
        </p:sp>
        <p:sp>
          <p:nvSpPr>
            <p:cNvPr id="32" name="Rectangle 10">
              <a:extLst>
                <a:ext uri="{FF2B5EF4-FFF2-40B4-BE49-F238E27FC236}">
                  <a16:creationId xmlns:a16="http://schemas.microsoft.com/office/drawing/2014/main" id="{9EF5BDFB-BE87-5040-A102-F959C8F17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362200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30</a:t>
              </a:r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1988D887-9D81-884A-9FB6-743D85F8C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2362200"/>
              <a:ext cx="609600" cy="609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40</a:t>
              </a:r>
            </a:p>
          </p:txBody>
        </p:sp>
      </p:grpSp>
      <p:sp>
        <p:nvSpPr>
          <p:cNvPr id="37" name="Text Box 12">
            <a:extLst>
              <a:ext uri="{FF2B5EF4-FFF2-40B4-BE49-F238E27FC236}">
                <a16:creationId xmlns:a16="http://schemas.microsoft.com/office/drawing/2014/main" id="{4EE743E6-DDEF-C245-B0A2-83799A954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319" y="2220254"/>
            <a:ext cx="5237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[1]   [2]    [3]   [4]   [5]    [6]    [7]  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4906F2F-9E26-A343-84C0-CF5F9E3E6E2D}"/>
              </a:ext>
            </a:extLst>
          </p:cNvPr>
          <p:cNvGrpSpPr/>
          <p:nvPr/>
        </p:nvGrpSpPr>
        <p:grpSpPr>
          <a:xfrm>
            <a:off x="2918643" y="2668059"/>
            <a:ext cx="1533238" cy="772398"/>
            <a:chOff x="3038762" y="2382032"/>
            <a:chExt cx="1533238" cy="772398"/>
          </a:xfrm>
        </p:grpSpPr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76E65E89-4628-FD4F-BB4C-D2498AC392CF}"/>
                </a:ext>
              </a:extLst>
            </p:cNvPr>
            <p:cNvSpPr/>
            <p:nvPr/>
          </p:nvSpPr>
          <p:spPr>
            <a:xfrm rot="10800000">
              <a:off x="3532862" y="2382032"/>
              <a:ext cx="304800" cy="4001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93B15-D4CF-864E-8F7E-684882FCFFF5}"/>
                </a:ext>
              </a:extLst>
            </p:cNvPr>
            <p:cNvSpPr txBox="1"/>
            <p:nvPr/>
          </p:nvSpPr>
          <p:spPr>
            <a:xfrm>
              <a:off x="3038762" y="2754320"/>
              <a:ext cx="1533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accent1"/>
                  </a:solidFill>
                </a:rPr>
                <a:t>pivotIndex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CDA8F8-3291-8D4D-9372-A4286C536137}"/>
              </a:ext>
            </a:extLst>
          </p:cNvPr>
          <p:cNvGrpSpPr/>
          <p:nvPr/>
        </p:nvGrpSpPr>
        <p:grpSpPr>
          <a:xfrm>
            <a:off x="8350050" y="1804446"/>
            <a:ext cx="838200" cy="1063668"/>
            <a:chOff x="6949336" y="1563563"/>
            <a:chExt cx="838200" cy="1063668"/>
          </a:xfrm>
        </p:grpSpPr>
        <p:sp>
          <p:nvSpPr>
            <p:cNvPr id="23" name="Bent-Up Arrow 22">
              <a:extLst>
                <a:ext uri="{FF2B5EF4-FFF2-40B4-BE49-F238E27FC236}">
                  <a16:creationId xmlns:a16="http://schemas.microsoft.com/office/drawing/2014/main" id="{5D6FD3F6-1029-8445-9CEC-A6A776CAC51D}"/>
                </a:ext>
              </a:extLst>
            </p:cNvPr>
            <p:cNvSpPr/>
            <p:nvPr/>
          </p:nvSpPr>
          <p:spPr>
            <a:xfrm rot="16200000">
              <a:off x="6880756" y="1685483"/>
              <a:ext cx="609600" cy="365760"/>
            </a:xfrm>
            <a:prstGeom prst="bentUp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9B931E-8264-A14B-84BB-45C38DC01443}"/>
                </a:ext>
              </a:extLst>
            </p:cNvPr>
            <p:cNvSpPr txBox="1"/>
            <p:nvPr/>
          </p:nvSpPr>
          <p:spPr>
            <a:xfrm>
              <a:off x="6949336" y="2170031"/>
              <a:ext cx="8382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pivot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68490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930559EE-A8FE-F64F-B6BC-E4F2173B2204}"/>
              </a:ext>
            </a:extLst>
          </p:cNvPr>
          <p:cNvSpPr txBox="1"/>
          <p:nvPr/>
        </p:nvSpPr>
        <p:spPr>
          <a:xfrm>
            <a:off x="28593" y="1905000"/>
            <a:ext cx="71095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Array[end]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for(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 to end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if(Array[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 &lt;=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+ 1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}                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}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Array[end])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return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}s</a:t>
            </a:r>
            <a:endParaRPr lang="en-US" sz="2000" dirty="0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Partitioning Array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5BC7A7-F2BE-2C4E-AA1D-2F3D037610E8}"/>
              </a:ext>
            </a:extLst>
          </p:cNvPr>
          <p:cNvGrpSpPr/>
          <p:nvPr/>
        </p:nvGrpSpPr>
        <p:grpSpPr>
          <a:xfrm>
            <a:off x="4132989" y="2647326"/>
            <a:ext cx="304800" cy="841688"/>
            <a:chOff x="5306340" y="2677076"/>
            <a:chExt cx="304800" cy="841688"/>
          </a:xfrm>
        </p:grpSpPr>
        <p:sp>
          <p:nvSpPr>
            <p:cNvPr id="21" name="Down Arrow 20">
              <a:extLst>
                <a:ext uri="{FF2B5EF4-FFF2-40B4-BE49-F238E27FC236}">
                  <a16:creationId xmlns:a16="http://schemas.microsoft.com/office/drawing/2014/main" id="{0F2D5019-007B-C349-8DCF-773022A0E506}"/>
                </a:ext>
              </a:extLst>
            </p:cNvPr>
            <p:cNvSpPr/>
            <p:nvPr/>
          </p:nvSpPr>
          <p:spPr>
            <a:xfrm rot="10800000">
              <a:off x="5306340" y="2677076"/>
              <a:ext cx="304800" cy="40011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4D4C0B-D5AF-F746-9CA7-94A1D02577CB}"/>
                </a:ext>
              </a:extLst>
            </p:cNvPr>
            <p:cNvSpPr txBox="1"/>
            <p:nvPr/>
          </p:nvSpPr>
          <p:spPr>
            <a:xfrm>
              <a:off x="5356822" y="3057099"/>
              <a:ext cx="203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accent2"/>
                  </a:solidFill>
                </a:rPr>
                <a:t>i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6" name="Rectangle 4">
            <a:extLst>
              <a:ext uri="{FF2B5EF4-FFF2-40B4-BE49-F238E27FC236}">
                <a16:creationId xmlns:a16="http://schemas.microsoft.com/office/drawing/2014/main" id="{6F280B0C-F716-3448-9D7C-A503AEDFA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462" y="160020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B65713B3-E662-124E-9FB1-E9520623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062" y="160020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20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524501E-A516-6340-8BD5-8920D639D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6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BE418767-6B63-7247-A8F2-F2C203185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2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60</a:t>
            </a: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2C49858E-72B5-4840-853F-08D8B83D5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8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80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D79FBC49-6695-6B4F-BFD0-426185A3A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4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9EF5BDFB-BE87-5040-A102-F959C8F17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0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30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1988D887-9D81-884A-9FB6-743D85F8C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662" y="16002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40</a:t>
            </a: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4EE743E6-DDEF-C245-B0A2-83799A954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319" y="2220254"/>
            <a:ext cx="5237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[1]   [2]    [3]   [4]   [5]    [6]    [7]  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4906F2F-9E26-A343-84C0-CF5F9E3E6E2D}"/>
              </a:ext>
            </a:extLst>
          </p:cNvPr>
          <p:cNvGrpSpPr/>
          <p:nvPr/>
        </p:nvGrpSpPr>
        <p:grpSpPr>
          <a:xfrm>
            <a:off x="2918643" y="2668059"/>
            <a:ext cx="1533238" cy="772398"/>
            <a:chOff x="3038762" y="2382032"/>
            <a:chExt cx="1533238" cy="772398"/>
          </a:xfrm>
        </p:grpSpPr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76E65E89-4628-FD4F-BB4C-D2498AC392CF}"/>
                </a:ext>
              </a:extLst>
            </p:cNvPr>
            <p:cNvSpPr/>
            <p:nvPr/>
          </p:nvSpPr>
          <p:spPr>
            <a:xfrm rot="10800000">
              <a:off x="3532862" y="2382032"/>
              <a:ext cx="304800" cy="4001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93B15-D4CF-864E-8F7E-684882FCFFF5}"/>
                </a:ext>
              </a:extLst>
            </p:cNvPr>
            <p:cNvSpPr txBox="1"/>
            <p:nvPr/>
          </p:nvSpPr>
          <p:spPr>
            <a:xfrm>
              <a:off x="3038762" y="2754320"/>
              <a:ext cx="1533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accent1"/>
                  </a:solidFill>
                </a:rPr>
                <a:t>pivotIndex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A74B7B-BAF2-D548-95AB-F2646BCD7914}"/>
              </a:ext>
            </a:extLst>
          </p:cNvPr>
          <p:cNvGrpSpPr/>
          <p:nvPr/>
        </p:nvGrpSpPr>
        <p:grpSpPr>
          <a:xfrm>
            <a:off x="8350050" y="1804446"/>
            <a:ext cx="838200" cy="1063668"/>
            <a:chOff x="6949336" y="1563563"/>
            <a:chExt cx="838200" cy="1063668"/>
          </a:xfrm>
        </p:grpSpPr>
        <p:sp>
          <p:nvSpPr>
            <p:cNvPr id="23" name="Bent-Up Arrow 22">
              <a:extLst>
                <a:ext uri="{FF2B5EF4-FFF2-40B4-BE49-F238E27FC236}">
                  <a16:creationId xmlns:a16="http://schemas.microsoft.com/office/drawing/2014/main" id="{F8F7F64E-876A-BF45-8299-2F07821CC1AF}"/>
                </a:ext>
              </a:extLst>
            </p:cNvPr>
            <p:cNvSpPr/>
            <p:nvPr/>
          </p:nvSpPr>
          <p:spPr>
            <a:xfrm rot="16200000">
              <a:off x="6880756" y="1685483"/>
              <a:ext cx="609600" cy="365760"/>
            </a:xfrm>
            <a:prstGeom prst="bentUp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4E0C0F-279B-C647-B178-D234E86DFE0A}"/>
                </a:ext>
              </a:extLst>
            </p:cNvPr>
            <p:cNvSpPr txBox="1"/>
            <p:nvPr/>
          </p:nvSpPr>
          <p:spPr>
            <a:xfrm>
              <a:off x="6949336" y="2170031"/>
              <a:ext cx="8382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pivot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0559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930559EE-A8FE-F64F-B6BC-E4F2173B2204}"/>
              </a:ext>
            </a:extLst>
          </p:cNvPr>
          <p:cNvSpPr txBox="1"/>
          <p:nvPr/>
        </p:nvSpPr>
        <p:spPr>
          <a:xfrm>
            <a:off x="28593" y="1905000"/>
            <a:ext cx="71095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Array[end]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for(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 to end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if(Array[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 &lt;=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+ 1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}                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}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Array[end])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return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}</a:t>
            </a:r>
            <a:endParaRPr lang="en-US" sz="2000" dirty="0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Partitioning Array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5BC7A7-F2BE-2C4E-AA1D-2F3D037610E8}"/>
              </a:ext>
            </a:extLst>
          </p:cNvPr>
          <p:cNvGrpSpPr/>
          <p:nvPr/>
        </p:nvGrpSpPr>
        <p:grpSpPr>
          <a:xfrm>
            <a:off x="4128879" y="3568316"/>
            <a:ext cx="304800" cy="841688"/>
            <a:chOff x="5306340" y="2677076"/>
            <a:chExt cx="304800" cy="841688"/>
          </a:xfrm>
        </p:grpSpPr>
        <p:sp>
          <p:nvSpPr>
            <p:cNvPr id="21" name="Down Arrow 20">
              <a:extLst>
                <a:ext uri="{FF2B5EF4-FFF2-40B4-BE49-F238E27FC236}">
                  <a16:creationId xmlns:a16="http://schemas.microsoft.com/office/drawing/2014/main" id="{0F2D5019-007B-C349-8DCF-773022A0E506}"/>
                </a:ext>
              </a:extLst>
            </p:cNvPr>
            <p:cNvSpPr/>
            <p:nvPr/>
          </p:nvSpPr>
          <p:spPr>
            <a:xfrm rot="10800000">
              <a:off x="5306340" y="2677076"/>
              <a:ext cx="304800" cy="40011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4D4C0B-D5AF-F746-9CA7-94A1D02577CB}"/>
                </a:ext>
              </a:extLst>
            </p:cNvPr>
            <p:cNvSpPr txBox="1"/>
            <p:nvPr/>
          </p:nvSpPr>
          <p:spPr>
            <a:xfrm>
              <a:off x="5356822" y="3057099"/>
              <a:ext cx="203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accent2"/>
                  </a:solidFill>
                </a:rPr>
                <a:t>i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6" name="Rectangle 4">
            <a:extLst>
              <a:ext uri="{FF2B5EF4-FFF2-40B4-BE49-F238E27FC236}">
                <a16:creationId xmlns:a16="http://schemas.microsoft.com/office/drawing/2014/main" id="{6F280B0C-F716-3448-9D7C-A503AEDFA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462" y="1600200"/>
            <a:ext cx="609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20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B65713B3-E662-124E-9FB1-E9520623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062" y="1600200"/>
            <a:ext cx="609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524501E-A516-6340-8BD5-8920D639D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6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BE418767-6B63-7247-A8F2-F2C203185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2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60</a:t>
            </a: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2C49858E-72B5-4840-853F-08D8B83D5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8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80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D79FBC49-6695-6B4F-BFD0-426185A3A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4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9EF5BDFB-BE87-5040-A102-F959C8F17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0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30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1988D887-9D81-884A-9FB6-743D85F8C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662" y="16002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40</a:t>
            </a: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4EE743E6-DDEF-C245-B0A2-83799A954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319" y="2220254"/>
            <a:ext cx="5237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[1]   [2]    [3]   [4]   [5]    [6]    [7]  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4906F2F-9E26-A343-84C0-CF5F9E3E6E2D}"/>
              </a:ext>
            </a:extLst>
          </p:cNvPr>
          <p:cNvGrpSpPr/>
          <p:nvPr/>
        </p:nvGrpSpPr>
        <p:grpSpPr>
          <a:xfrm>
            <a:off x="3634779" y="2752920"/>
            <a:ext cx="1533238" cy="772398"/>
            <a:chOff x="3038762" y="2382032"/>
            <a:chExt cx="1533238" cy="772398"/>
          </a:xfrm>
        </p:grpSpPr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76E65E89-4628-FD4F-BB4C-D2498AC392CF}"/>
                </a:ext>
              </a:extLst>
            </p:cNvPr>
            <p:cNvSpPr/>
            <p:nvPr/>
          </p:nvSpPr>
          <p:spPr>
            <a:xfrm rot="10800000">
              <a:off x="3532862" y="2382032"/>
              <a:ext cx="304800" cy="4001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93B15-D4CF-864E-8F7E-684882FCFFF5}"/>
                </a:ext>
              </a:extLst>
            </p:cNvPr>
            <p:cNvSpPr txBox="1"/>
            <p:nvPr/>
          </p:nvSpPr>
          <p:spPr>
            <a:xfrm>
              <a:off x="3038762" y="2754320"/>
              <a:ext cx="1533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accent1"/>
                  </a:solidFill>
                </a:rPr>
                <a:t>pivotIndex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5A4F69-4DCB-554D-A0AD-1A9ABD0830F4}"/>
              </a:ext>
            </a:extLst>
          </p:cNvPr>
          <p:cNvGrpSpPr/>
          <p:nvPr/>
        </p:nvGrpSpPr>
        <p:grpSpPr>
          <a:xfrm>
            <a:off x="8350050" y="1804446"/>
            <a:ext cx="838200" cy="1063668"/>
            <a:chOff x="6949336" y="1563563"/>
            <a:chExt cx="838200" cy="1063668"/>
          </a:xfrm>
        </p:grpSpPr>
        <p:sp>
          <p:nvSpPr>
            <p:cNvPr id="20" name="Bent-Up Arrow 19">
              <a:extLst>
                <a:ext uri="{FF2B5EF4-FFF2-40B4-BE49-F238E27FC236}">
                  <a16:creationId xmlns:a16="http://schemas.microsoft.com/office/drawing/2014/main" id="{9595EB1B-4D9B-6044-8FB5-643628732687}"/>
                </a:ext>
              </a:extLst>
            </p:cNvPr>
            <p:cNvSpPr/>
            <p:nvPr/>
          </p:nvSpPr>
          <p:spPr>
            <a:xfrm rot="16200000">
              <a:off x="6880756" y="1685483"/>
              <a:ext cx="609600" cy="365760"/>
            </a:xfrm>
            <a:prstGeom prst="bentUp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0D249E-4693-1742-B525-8BEF10941B2D}"/>
                </a:ext>
              </a:extLst>
            </p:cNvPr>
            <p:cNvSpPr txBox="1"/>
            <p:nvPr/>
          </p:nvSpPr>
          <p:spPr>
            <a:xfrm>
              <a:off x="6949336" y="2170031"/>
              <a:ext cx="8382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pivot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57487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930559EE-A8FE-F64F-B6BC-E4F2173B2204}"/>
              </a:ext>
            </a:extLst>
          </p:cNvPr>
          <p:cNvSpPr txBox="1"/>
          <p:nvPr/>
        </p:nvSpPr>
        <p:spPr>
          <a:xfrm>
            <a:off x="28593" y="1905000"/>
            <a:ext cx="71095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Array[end]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for(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 to end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if(Array[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 &lt;=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+ 1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}                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}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Array[end])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return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}</a:t>
            </a:r>
            <a:endParaRPr lang="en-US" sz="2000" dirty="0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Partitioning Array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5BC7A7-F2BE-2C4E-AA1D-2F3D037610E8}"/>
              </a:ext>
            </a:extLst>
          </p:cNvPr>
          <p:cNvGrpSpPr/>
          <p:nvPr/>
        </p:nvGrpSpPr>
        <p:grpSpPr>
          <a:xfrm>
            <a:off x="4128879" y="3568316"/>
            <a:ext cx="304800" cy="841688"/>
            <a:chOff x="5306340" y="2677076"/>
            <a:chExt cx="304800" cy="841688"/>
          </a:xfrm>
        </p:grpSpPr>
        <p:sp>
          <p:nvSpPr>
            <p:cNvPr id="21" name="Down Arrow 20">
              <a:extLst>
                <a:ext uri="{FF2B5EF4-FFF2-40B4-BE49-F238E27FC236}">
                  <a16:creationId xmlns:a16="http://schemas.microsoft.com/office/drawing/2014/main" id="{0F2D5019-007B-C349-8DCF-773022A0E506}"/>
                </a:ext>
              </a:extLst>
            </p:cNvPr>
            <p:cNvSpPr/>
            <p:nvPr/>
          </p:nvSpPr>
          <p:spPr>
            <a:xfrm rot="10800000">
              <a:off x="5306340" y="2677076"/>
              <a:ext cx="304800" cy="40011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4D4C0B-D5AF-F746-9CA7-94A1D02577CB}"/>
                </a:ext>
              </a:extLst>
            </p:cNvPr>
            <p:cNvSpPr txBox="1"/>
            <p:nvPr/>
          </p:nvSpPr>
          <p:spPr>
            <a:xfrm>
              <a:off x="5356822" y="3057099"/>
              <a:ext cx="203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accent2"/>
                  </a:solidFill>
                </a:rPr>
                <a:t>i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6" name="Rectangle 4">
            <a:extLst>
              <a:ext uri="{FF2B5EF4-FFF2-40B4-BE49-F238E27FC236}">
                <a16:creationId xmlns:a16="http://schemas.microsoft.com/office/drawing/2014/main" id="{6F280B0C-F716-3448-9D7C-A503AEDFA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462" y="1600200"/>
            <a:ext cx="609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20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B65713B3-E662-124E-9FB1-E9520623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062" y="1600200"/>
            <a:ext cx="609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524501E-A516-6340-8BD5-8920D639D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6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BE418767-6B63-7247-A8F2-F2C203185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2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60</a:t>
            </a: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2C49858E-72B5-4840-853F-08D8B83D5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8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80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D79FBC49-6695-6B4F-BFD0-426185A3A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4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9EF5BDFB-BE87-5040-A102-F959C8F17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0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30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1988D887-9D81-884A-9FB6-743D85F8C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662" y="16002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40</a:t>
            </a: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4EE743E6-DDEF-C245-B0A2-83799A954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319" y="2220254"/>
            <a:ext cx="5237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[1]   [2]    [3]   [4]   [5]    [6]    [7]  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4906F2F-9E26-A343-84C0-CF5F9E3E6E2D}"/>
              </a:ext>
            </a:extLst>
          </p:cNvPr>
          <p:cNvGrpSpPr/>
          <p:nvPr/>
        </p:nvGrpSpPr>
        <p:grpSpPr>
          <a:xfrm>
            <a:off x="3634779" y="2752920"/>
            <a:ext cx="1533238" cy="772398"/>
            <a:chOff x="3038762" y="2382032"/>
            <a:chExt cx="1533238" cy="772398"/>
          </a:xfrm>
        </p:grpSpPr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76E65E89-4628-FD4F-BB4C-D2498AC392CF}"/>
                </a:ext>
              </a:extLst>
            </p:cNvPr>
            <p:cNvSpPr/>
            <p:nvPr/>
          </p:nvSpPr>
          <p:spPr>
            <a:xfrm rot="10800000">
              <a:off x="3532862" y="2382032"/>
              <a:ext cx="304800" cy="4001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93B15-D4CF-864E-8F7E-684882FCFFF5}"/>
                </a:ext>
              </a:extLst>
            </p:cNvPr>
            <p:cNvSpPr txBox="1"/>
            <p:nvPr/>
          </p:nvSpPr>
          <p:spPr>
            <a:xfrm>
              <a:off x="3038762" y="2754320"/>
              <a:ext cx="1533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accent1"/>
                  </a:solidFill>
                </a:rPr>
                <a:t>pivotIndex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9625096-BCA4-4B4F-84E3-7ABE1A560FF1}"/>
              </a:ext>
            </a:extLst>
          </p:cNvPr>
          <p:cNvGrpSpPr/>
          <p:nvPr/>
        </p:nvGrpSpPr>
        <p:grpSpPr>
          <a:xfrm>
            <a:off x="8350050" y="1804446"/>
            <a:ext cx="838200" cy="1063668"/>
            <a:chOff x="6949336" y="1563563"/>
            <a:chExt cx="838200" cy="1063668"/>
          </a:xfrm>
        </p:grpSpPr>
        <p:sp>
          <p:nvSpPr>
            <p:cNvPr id="20" name="Bent-Up Arrow 19">
              <a:extLst>
                <a:ext uri="{FF2B5EF4-FFF2-40B4-BE49-F238E27FC236}">
                  <a16:creationId xmlns:a16="http://schemas.microsoft.com/office/drawing/2014/main" id="{198DC8F7-EADA-6B43-B768-21B44062FA39}"/>
                </a:ext>
              </a:extLst>
            </p:cNvPr>
            <p:cNvSpPr/>
            <p:nvPr/>
          </p:nvSpPr>
          <p:spPr>
            <a:xfrm rot="16200000">
              <a:off x="6880756" y="1685483"/>
              <a:ext cx="609600" cy="365760"/>
            </a:xfrm>
            <a:prstGeom prst="bentUp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71C27C5-7698-584E-AD78-1EF00B36ED72}"/>
                </a:ext>
              </a:extLst>
            </p:cNvPr>
            <p:cNvSpPr txBox="1"/>
            <p:nvPr/>
          </p:nvSpPr>
          <p:spPr>
            <a:xfrm>
              <a:off x="6949336" y="2170031"/>
              <a:ext cx="8382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pivot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4700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930559EE-A8FE-F64F-B6BC-E4F2173B2204}"/>
              </a:ext>
            </a:extLst>
          </p:cNvPr>
          <p:cNvSpPr txBox="1"/>
          <p:nvPr/>
        </p:nvSpPr>
        <p:spPr>
          <a:xfrm>
            <a:off x="28593" y="1905000"/>
            <a:ext cx="71095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Array[end]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for(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 to end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if(Array[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 &lt;=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+ 1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}                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}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Array[end])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return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}</a:t>
            </a:r>
            <a:endParaRPr lang="en-US" sz="2000" dirty="0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Partitioning Array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6F280B0C-F716-3448-9D7C-A503AEDFA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462" y="1600200"/>
            <a:ext cx="609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20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B65713B3-E662-124E-9FB1-E9520623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062" y="1600200"/>
            <a:ext cx="609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524501E-A516-6340-8BD5-8920D639D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6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BE418767-6B63-7247-A8F2-F2C203185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2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60</a:t>
            </a: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2C49858E-72B5-4840-853F-08D8B83D5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8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80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D79FBC49-6695-6B4F-BFD0-426185A3A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4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9EF5BDFB-BE87-5040-A102-F959C8F17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0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30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1988D887-9D81-884A-9FB6-743D85F8C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662" y="16002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40</a:t>
            </a: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4EE743E6-DDEF-C245-B0A2-83799A954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319" y="2220254"/>
            <a:ext cx="5237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[1]   [2]    [3]   [4]   [5]    [6]    [7]  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4906F2F-9E26-A343-84C0-CF5F9E3E6E2D}"/>
              </a:ext>
            </a:extLst>
          </p:cNvPr>
          <p:cNvGrpSpPr/>
          <p:nvPr/>
        </p:nvGrpSpPr>
        <p:grpSpPr>
          <a:xfrm>
            <a:off x="3634779" y="2752920"/>
            <a:ext cx="1533238" cy="772398"/>
            <a:chOff x="3038762" y="2382032"/>
            <a:chExt cx="1533238" cy="772398"/>
          </a:xfrm>
        </p:grpSpPr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76E65E89-4628-FD4F-BB4C-D2498AC392CF}"/>
                </a:ext>
              </a:extLst>
            </p:cNvPr>
            <p:cNvSpPr/>
            <p:nvPr/>
          </p:nvSpPr>
          <p:spPr>
            <a:xfrm rot="10800000">
              <a:off x="3532862" y="2382032"/>
              <a:ext cx="304800" cy="4001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93B15-D4CF-864E-8F7E-684882FCFFF5}"/>
                </a:ext>
              </a:extLst>
            </p:cNvPr>
            <p:cNvSpPr txBox="1"/>
            <p:nvPr/>
          </p:nvSpPr>
          <p:spPr>
            <a:xfrm>
              <a:off x="3038762" y="2754320"/>
              <a:ext cx="1533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accent1"/>
                  </a:solidFill>
                </a:rPr>
                <a:t>pivotIndex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935C46-418A-F149-BAB3-5026245730B3}"/>
              </a:ext>
            </a:extLst>
          </p:cNvPr>
          <p:cNvGrpSpPr/>
          <p:nvPr/>
        </p:nvGrpSpPr>
        <p:grpSpPr>
          <a:xfrm>
            <a:off x="4752062" y="2717430"/>
            <a:ext cx="304800" cy="841688"/>
            <a:chOff x="5306340" y="2677076"/>
            <a:chExt cx="304800" cy="841688"/>
          </a:xfrm>
        </p:grpSpPr>
        <p:sp>
          <p:nvSpPr>
            <p:cNvPr id="20" name="Down Arrow 19">
              <a:extLst>
                <a:ext uri="{FF2B5EF4-FFF2-40B4-BE49-F238E27FC236}">
                  <a16:creationId xmlns:a16="http://schemas.microsoft.com/office/drawing/2014/main" id="{26732B79-0C3F-594C-99C5-242F1263577F}"/>
                </a:ext>
              </a:extLst>
            </p:cNvPr>
            <p:cNvSpPr/>
            <p:nvPr/>
          </p:nvSpPr>
          <p:spPr>
            <a:xfrm rot="10800000">
              <a:off x="5306340" y="2677076"/>
              <a:ext cx="304800" cy="40011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E820CC-425C-E74D-B764-1C125DD22A82}"/>
                </a:ext>
              </a:extLst>
            </p:cNvPr>
            <p:cNvSpPr txBox="1"/>
            <p:nvPr/>
          </p:nvSpPr>
          <p:spPr>
            <a:xfrm>
              <a:off x="5356822" y="3057099"/>
              <a:ext cx="203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accent2"/>
                  </a:solidFill>
                </a:rPr>
                <a:t>i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70661E-1E62-B842-BA44-70934CD4A352}"/>
              </a:ext>
            </a:extLst>
          </p:cNvPr>
          <p:cNvGrpSpPr/>
          <p:nvPr/>
        </p:nvGrpSpPr>
        <p:grpSpPr>
          <a:xfrm>
            <a:off x="8350050" y="1804446"/>
            <a:ext cx="838200" cy="1063668"/>
            <a:chOff x="6949336" y="1563563"/>
            <a:chExt cx="838200" cy="1063668"/>
          </a:xfrm>
        </p:grpSpPr>
        <p:sp>
          <p:nvSpPr>
            <p:cNvPr id="25" name="Bent-Up Arrow 24">
              <a:extLst>
                <a:ext uri="{FF2B5EF4-FFF2-40B4-BE49-F238E27FC236}">
                  <a16:creationId xmlns:a16="http://schemas.microsoft.com/office/drawing/2014/main" id="{35BD1309-68A5-0140-98C1-8CEF0FE5C947}"/>
                </a:ext>
              </a:extLst>
            </p:cNvPr>
            <p:cNvSpPr/>
            <p:nvPr/>
          </p:nvSpPr>
          <p:spPr>
            <a:xfrm rot="16200000">
              <a:off x="6880756" y="1685483"/>
              <a:ext cx="609600" cy="365760"/>
            </a:xfrm>
            <a:prstGeom prst="bentUp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50FD13-A538-2C49-94D4-A4634FE75BBD}"/>
                </a:ext>
              </a:extLst>
            </p:cNvPr>
            <p:cNvSpPr txBox="1"/>
            <p:nvPr/>
          </p:nvSpPr>
          <p:spPr>
            <a:xfrm>
              <a:off x="6949336" y="2170031"/>
              <a:ext cx="8382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pivot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3496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930559EE-A8FE-F64F-B6BC-E4F2173B2204}"/>
              </a:ext>
            </a:extLst>
          </p:cNvPr>
          <p:cNvSpPr txBox="1"/>
          <p:nvPr/>
        </p:nvSpPr>
        <p:spPr>
          <a:xfrm>
            <a:off x="28593" y="1905000"/>
            <a:ext cx="71095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Array[end]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for(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 to end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if(Array[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 &lt;=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+ 1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}                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}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Array[end])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return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}</a:t>
            </a:r>
            <a:endParaRPr lang="en-US" sz="2000" dirty="0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Partitioning Array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6F280B0C-F716-3448-9D7C-A503AEDFA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462" y="1600200"/>
            <a:ext cx="609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20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B65713B3-E662-124E-9FB1-E9520623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062" y="160020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524501E-A516-6340-8BD5-8920D639D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662" y="160020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BE418767-6B63-7247-A8F2-F2C203185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2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60</a:t>
            </a: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2C49858E-72B5-4840-853F-08D8B83D5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8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80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D79FBC49-6695-6B4F-BFD0-426185A3A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4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9EF5BDFB-BE87-5040-A102-F959C8F17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0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30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1988D887-9D81-884A-9FB6-743D85F8C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662" y="16002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40</a:t>
            </a: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4EE743E6-DDEF-C245-B0A2-83799A954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319" y="2220254"/>
            <a:ext cx="5237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[1]   [2]    [3]   [4]   [5]    [6]    [7]  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4906F2F-9E26-A343-84C0-CF5F9E3E6E2D}"/>
              </a:ext>
            </a:extLst>
          </p:cNvPr>
          <p:cNvGrpSpPr/>
          <p:nvPr/>
        </p:nvGrpSpPr>
        <p:grpSpPr>
          <a:xfrm>
            <a:off x="3634779" y="2752920"/>
            <a:ext cx="1533238" cy="772398"/>
            <a:chOff x="3038762" y="2382032"/>
            <a:chExt cx="1533238" cy="772398"/>
          </a:xfrm>
        </p:grpSpPr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76E65E89-4628-FD4F-BB4C-D2498AC392CF}"/>
                </a:ext>
              </a:extLst>
            </p:cNvPr>
            <p:cNvSpPr/>
            <p:nvPr/>
          </p:nvSpPr>
          <p:spPr>
            <a:xfrm rot="10800000">
              <a:off x="3532862" y="2382032"/>
              <a:ext cx="304800" cy="4001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93B15-D4CF-864E-8F7E-684882FCFFF5}"/>
                </a:ext>
              </a:extLst>
            </p:cNvPr>
            <p:cNvSpPr txBox="1"/>
            <p:nvPr/>
          </p:nvSpPr>
          <p:spPr>
            <a:xfrm>
              <a:off x="3038762" y="2754320"/>
              <a:ext cx="1533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accent1"/>
                  </a:solidFill>
                </a:rPr>
                <a:t>pivotIndex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935C46-418A-F149-BAB3-5026245730B3}"/>
              </a:ext>
            </a:extLst>
          </p:cNvPr>
          <p:cNvGrpSpPr/>
          <p:nvPr/>
        </p:nvGrpSpPr>
        <p:grpSpPr>
          <a:xfrm>
            <a:off x="4752062" y="2717430"/>
            <a:ext cx="304800" cy="841688"/>
            <a:chOff x="5306340" y="2677076"/>
            <a:chExt cx="304800" cy="841688"/>
          </a:xfrm>
        </p:grpSpPr>
        <p:sp>
          <p:nvSpPr>
            <p:cNvPr id="20" name="Down Arrow 19">
              <a:extLst>
                <a:ext uri="{FF2B5EF4-FFF2-40B4-BE49-F238E27FC236}">
                  <a16:creationId xmlns:a16="http://schemas.microsoft.com/office/drawing/2014/main" id="{26732B79-0C3F-594C-99C5-242F1263577F}"/>
                </a:ext>
              </a:extLst>
            </p:cNvPr>
            <p:cNvSpPr/>
            <p:nvPr/>
          </p:nvSpPr>
          <p:spPr>
            <a:xfrm rot="10800000">
              <a:off x="5306340" y="2677076"/>
              <a:ext cx="304800" cy="40011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E820CC-425C-E74D-B764-1C125DD22A82}"/>
                </a:ext>
              </a:extLst>
            </p:cNvPr>
            <p:cNvSpPr txBox="1"/>
            <p:nvPr/>
          </p:nvSpPr>
          <p:spPr>
            <a:xfrm>
              <a:off x="5356822" y="3057099"/>
              <a:ext cx="203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accent2"/>
                  </a:solidFill>
                </a:rPr>
                <a:t>i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E9AD1E-C539-BF40-AE03-C13B15DF9C55}"/>
              </a:ext>
            </a:extLst>
          </p:cNvPr>
          <p:cNvGrpSpPr/>
          <p:nvPr/>
        </p:nvGrpSpPr>
        <p:grpSpPr>
          <a:xfrm>
            <a:off x="8350050" y="1804446"/>
            <a:ext cx="838200" cy="1063668"/>
            <a:chOff x="6949336" y="1563563"/>
            <a:chExt cx="838200" cy="1063668"/>
          </a:xfrm>
        </p:grpSpPr>
        <p:sp>
          <p:nvSpPr>
            <p:cNvPr id="22" name="Bent-Up Arrow 21">
              <a:extLst>
                <a:ext uri="{FF2B5EF4-FFF2-40B4-BE49-F238E27FC236}">
                  <a16:creationId xmlns:a16="http://schemas.microsoft.com/office/drawing/2014/main" id="{682A836F-E4AF-5A49-B415-68F752B1CF0C}"/>
                </a:ext>
              </a:extLst>
            </p:cNvPr>
            <p:cNvSpPr/>
            <p:nvPr/>
          </p:nvSpPr>
          <p:spPr>
            <a:xfrm rot="16200000">
              <a:off x="6880756" y="1685483"/>
              <a:ext cx="609600" cy="365760"/>
            </a:xfrm>
            <a:prstGeom prst="bentUp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DCF027-4544-524B-B660-F5C42BBF7DBC}"/>
                </a:ext>
              </a:extLst>
            </p:cNvPr>
            <p:cNvSpPr txBox="1"/>
            <p:nvPr/>
          </p:nvSpPr>
          <p:spPr>
            <a:xfrm>
              <a:off x="6949336" y="2170031"/>
              <a:ext cx="8382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pivot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696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Pick Pivot Element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47C7367-A9B1-A147-B975-C4DBE7C19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91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/>
              <a:t>There are several ways to pick the pivot element.  </a:t>
            </a:r>
          </a:p>
          <a:p>
            <a:pPr>
              <a:buFontTx/>
              <a:buNone/>
            </a:pPr>
            <a:r>
              <a:rPr lang="en-US" altLang="en-US" sz="2400" dirty="0"/>
              <a:t>In this example, we will use the last element in the array: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		    </a:t>
            </a:r>
            <a:r>
              <a:rPr lang="en-US" altLang="en-US" sz="2400" dirty="0"/>
              <a:t>[0]   [1]   [2]   [3]   [4]    [5]   [6]    [7]      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C3B4C69-AFB4-354D-A7D0-551B3FF74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57D215A-AD13-974C-914B-A297E3A4F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20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57AFCD0-9DF5-0E4C-972D-42DFFE56E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A253F4BD-2A04-C84A-907B-F39AA455C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60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76CE0401-B745-CC4A-AE0B-A4245F52F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80</a:t>
            </a: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50550A27-C796-5143-8606-EDFBDA9E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4106" name="Rectangle 10">
            <a:extLst>
              <a:ext uri="{FF2B5EF4-FFF2-40B4-BE49-F238E27FC236}">
                <a16:creationId xmlns:a16="http://schemas.microsoft.com/office/drawing/2014/main" id="{A27E1A6B-CA42-5045-A5F0-0010B0528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30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50CF060-4C33-1941-B1F3-769059AE5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3622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40</a:t>
            </a:r>
          </a:p>
        </p:txBody>
      </p:sp>
      <p:sp>
        <p:nvSpPr>
          <p:cNvPr id="6" name="Bent-Up Arrow 5">
            <a:extLst>
              <a:ext uri="{FF2B5EF4-FFF2-40B4-BE49-F238E27FC236}">
                <a16:creationId xmlns:a16="http://schemas.microsoft.com/office/drawing/2014/main" id="{ACED3088-25AF-B342-8AF8-76317B03A983}"/>
              </a:ext>
            </a:extLst>
          </p:cNvPr>
          <p:cNvSpPr/>
          <p:nvPr/>
        </p:nvSpPr>
        <p:spPr>
          <a:xfrm rot="16200000">
            <a:off x="6751320" y="2636520"/>
            <a:ext cx="609600" cy="365760"/>
          </a:xfrm>
          <a:prstGeom prst="bent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088EA-14D9-7546-82B6-0B32AF6CADDC}"/>
              </a:ext>
            </a:extLst>
          </p:cNvPr>
          <p:cNvSpPr txBox="1"/>
          <p:nvPr/>
        </p:nvSpPr>
        <p:spPr>
          <a:xfrm>
            <a:off x="6819900" y="3121068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37002522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930559EE-A8FE-F64F-B6BC-E4F2173B2204}"/>
              </a:ext>
            </a:extLst>
          </p:cNvPr>
          <p:cNvSpPr txBox="1"/>
          <p:nvPr/>
        </p:nvSpPr>
        <p:spPr>
          <a:xfrm>
            <a:off x="28593" y="1905000"/>
            <a:ext cx="71095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Array[end]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for(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 to end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if(Array[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 &lt;=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+ 1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}                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}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Array[end])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return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}</a:t>
            </a:r>
            <a:endParaRPr lang="en-US" sz="2000" dirty="0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Partitioning Array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6F280B0C-F716-3448-9D7C-A503AEDFA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462" y="1600200"/>
            <a:ext cx="609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20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B65713B3-E662-124E-9FB1-E9520623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062" y="1600200"/>
            <a:ext cx="609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10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524501E-A516-6340-8BD5-8920D639D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662" y="1600200"/>
            <a:ext cx="609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BE418767-6B63-7247-A8F2-F2C203185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2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60</a:t>
            </a: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2C49858E-72B5-4840-853F-08D8B83D5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8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80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D79FBC49-6695-6B4F-BFD0-426185A3A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4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9EF5BDFB-BE87-5040-A102-F959C8F17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0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30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1988D887-9D81-884A-9FB6-743D85F8C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662" y="16002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40</a:t>
            </a: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4EE743E6-DDEF-C245-B0A2-83799A954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319" y="2220254"/>
            <a:ext cx="5237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[1]   [2]    [3]   [4]   [5]    [6]    [7]  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4906F2F-9E26-A343-84C0-CF5F9E3E6E2D}"/>
              </a:ext>
            </a:extLst>
          </p:cNvPr>
          <p:cNvGrpSpPr/>
          <p:nvPr/>
        </p:nvGrpSpPr>
        <p:grpSpPr>
          <a:xfrm>
            <a:off x="3634779" y="2752920"/>
            <a:ext cx="1533238" cy="772398"/>
            <a:chOff x="3038762" y="2382032"/>
            <a:chExt cx="1533238" cy="772398"/>
          </a:xfrm>
        </p:grpSpPr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76E65E89-4628-FD4F-BB4C-D2498AC392CF}"/>
                </a:ext>
              </a:extLst>
            </p:cNvPr>
            <p:cNvSpPr/>
            <p:nvPr/>
          </p:nvSpPr>
          <p:spPr>
            <a:xfrm rot="10800000">
              <a:off x="3532862" y="2382032"/>
              <a:ext cx="304800" cy="4001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93B15-D4CF-864E-8F7E-684882FCFFF5}"/>
                </a:ext>
              </a:extLst>
            </p:cNvPr>
            <p:cNvSpPr txBox="1"/>
            <p:nvPr/>
          </p:nvSpPr>
          <p:spPr>
            <a:xfrm>
              <a:off x="3038762" y="2754320"/>
              <a:ext cx="1533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accent1"/>
                  </a:solidFill>
                </a:rPr>
                <a:t>pivotIndex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935C46-418A-F149-BAB3-5026245730B3}"/>
              </a:ext>
            </a:extLst>
          </p:cNvPr>
          <p:cNvGrpSpPr/>
          <p:nvPr/>
        </p:nvGrpSpPr>
        <p:grpSpPr>
          <a:xfrm>
            <a:off x="4752062" y="2717430"/>
            <a:ext cx="304800" cy="841688"/>
            <a:chOff x="5306340" y="2677076"/>
            <a:chExt cx="304800" cy="841688"/>
          </a:xfrm>
        </p:grpSpPr>
        <p:sp>
          <p:nvSpPr>
            <p:cNvPr id="20" name="Down Arrow 19">
              <a:extLst>
                <a:ext uri="{FF2B5EF4-FFF2-40B4-BE49-F238E27FC236}">
                  <a16:creationId xmlns:a16="http://schemas.microsoft.com/office/drawing/2014/main" id="{26732B79-0C3F-594C-99C5-242F1263577F}"/>
                </a:ext>
              </a:extLst>
            </p:cNvPr>
            <p:cNvSpPr/>
            <p:nvPr/>
          </p:nvSpPr>
          <p:spPr>
            <a:xfrm rot="10800000">
              <a:off x="5306340" y="2677076"/>
              <a:ext cx="304800" cy="40011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E820CC-425C-E74D-B764-1C125DD22A82}"/>
                </a:ext>
              </a:extLst>
            </p:cNvPr>
            <p:cNvSpPr txBox="1"/>
            <p:nvPr/>
          </p:nvSpPr>
          <p:spPr>
            <a:xfrm>
              <a:off x="5356822" y="3057099"/>
              <a:ext cx="203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accent2"/>
                  </a:solidFill>
                </a:rPr>
                <a:t>i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326919-D650-D549-9D8C-1CEE4BA7A6EF}"/>
              </a:ext>
            </a:extLst>
          </p:cNvPr>
          <p:cNvGrpSpPr/>
          <p:nvPr/>
        </p:nvGrpSpPr>
        <p:grpSpPr>
          <a:xfrm>
            <a:off x="8350050" y="1804446"/>
            <a:ext cx="838200" cy="1063668"/>
            <a:chOff x="6949336" y="1563563"/>
            <a:chExt cx="838200" cy="1063668"/>
          </a:xfrm>
        </p:grpSpPr>
        <p:sp>
          <p:nvSpPr>
            <p:cNvPr id="22" name="Bent-Up Arrow 21">
              <a:extLst>
                <a:ext uri="{FF2B5EF4-FFF2-40B4-BE49-F238E27FC236}">
                  <a16:creationId xmlns:a16="http://schemas.microsoft.com/office/drawing/2014/main" id="{57761BB5-3C5F-3445-8052-CF9778D96D4D}"/>
                </a:ext>
              </a:extLst>
            </p:cNvPr>
            <p:cNvSpPr/>
            <p:nvPr/>
          </p:nvSpPr>
          <p:spPr>
            <a:xfrm rot="16200000">
              <a:off x="6880756" y="1685483"/>
              <a:ext cx="609600" cy="365760"/>
            </a:xfrm>
            <a:prstGeom prst="bentUp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D56CEB-131A-1448-B8E7-F3091B14CD11}"/>
                </a:ext>
              </a:extLst>
            </p:cNvPr>
            <p:cNvSpPr txBox="1"/>
            <p:nvPr/>
          </p:nvSpPr>
          <p:spPr>
            <a:xfrm>
              <a:off x="6949336" y="2170031"/>
              <a:ext cx="8382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pivot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11094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930559EE-A8FE-F64F-B6BC-E4F2173B2204}"/>
              </a:ext>
            </a:extLst>
          </p:cNvPr>
          <p:cNvSpPr txBox="1"/>
          <p:nvPr/>
        </p:nvSpPr>
        <p:spPr>
          <a:xfrm>
            <a:off x="28593" y="1905000"/>
            <a:ext cx="71095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Array[end]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for(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 to end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if(Array[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 &lt;=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+ 1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}                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}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Array[end])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return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}</a:t>
            </a:r>
            <a:endParaRPr lang="en-US" sz="2000" dirty="0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Partitioning Array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6F280B0C-F716-3448-9D7C-A503AEDFA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462" y="1600200"/>
            <a:ext cx="609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20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B65713B3-E662-124E-9FB1-E9520623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062" y="1600200"/>
            <a:ext cx="609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10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524501E-A516-6340-8BD5-8920D639D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662" y="1600200"/>
            <a:ext cx="609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BE418767-6B63-7247-A8F2-F2C203185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2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60</a:t>
            </a: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2C49858E-72B5-4840-853F-08D8B83D5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8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80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D79FBC49-6695-6B4F-BFD0-426185A3A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4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9EF5BDFB-BE87-5040-A102-F959C8F17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0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30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1988D887-9D81-884A-9FB6-743D85F8C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662" y="16002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40</a:t>
            </a: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4EE743E6-DDEF-C245-B0A2-83799A954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319" y="2220254"/>
            <a:ext cx="5237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[1]   [2]    [3]   [4]   [5]    [6]    [7]  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935C46-418A-F149-BAB3-5026245730B3}"/>
              </a:ext>
            </a:extLst>
          </p:cNvPr>
          <p:cNvGrpSpPr/>
          <p:nvPr/>
        </p:nvGrpSpPr>
        <p:grpSpPr>
          <a:xfrm>
            <a:off x="4631943" y="3555498"/>
            <a:ext cx="304800" cy="841688"/>
            <a:chOff x="5306340" y="2677076"/>
            <a:chExt cx="304800" cy="841688"/>
          </a:xfrm>
        </p:grpSpPr>
        <p:sp>
          <p:nvSpPr>
            <p:cNvPr id="20" name="Down Arrow 19">
              <a:extLst>
                <a:ext uri="{FF2B5EF4-FFF2-40B4-BE49-F238E27FC236}">
                  <a16:creationId xmlns:a16="http://schemas.microsoft.com/office/drawing/2014/main" id="{26732B79-0C3F-594C-99C5-242F1263577F}"/>
                </a:ext>
              </a:extLst>
            </p:cNvPr>
            <p:cNvSpPr/>
            <p:nvPr/>
          </p:nvSpPr>
          <p:spPr>
            <a:xfrm rot="10800000">
              <a:off x="5306340" y="2677076"/>
              <a:ext cx="304800" cy="40011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E820CC-425C-E74D-B764-1C125DD22A82}"/>
                </a:ext>
              </a:extLst>
            </p:cNvPr>
            <p:cNvSpPr txBox="1"/>
            <p:nvPr/>
          </p:nvSpPr>
          <p:spPr>
            <a:xfrm>
              <a:off x="5356822" y="3057099"/>
              <a:ext cx="203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accent2"/>
                  </a:solidFill>
                </a:rPr>
                <a:t>i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326919-D650-D549-9D8C-1CEE4BA7A6EF}"/>
              </a:ext>
            </a:extLst>
          </p:cNvPr>
          <p:cNvGrpSpPr/>
          <p:nvPr/>
        </p:nvGrpSpPr>
        <p:grpSpPr>
          <a:xfrm>
            <a:off x="8350050" y="1804446"/>
            <a:ext cx="838200" cy="1063668"/>
            <a:chOff x="6949336" y="1563563"/>
            <a:chExt cx="838200" cy="1063668"/>
          </a:xfrm>
        </p:grpSpPr>
        <p:sp>
          <p:nvSpPr>
            <p:cNvPr id="22" name="Bent-Up Arrow 21">
              <a:extLst>
                <a:ext uri="{FF2B5EF4-FFF2-40B4-BE49-F238E27FC236}">
                  <a16:creationId xmlns:a16="http://schemas.microsoft.com/office/drawing/2014/main" id="{57761BB5-3C5F-3445-8052-CF9778D96D4D}"/>
                </a:ext>
              </a:extLst>
            </p:cNvPr>
            <p:cNvSpPr/>
            <p:nvPr/>
          </p:nvSpPr>
          <p:spPr>
            <a:xfrm rot="16200000">
              <a:off x="6880756" y="1685483"/>
              <a:ext cx="609600" cy="365760"/>
            </a:xfrm>
            <a:prstGeom prst="bentUp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D56CEB-131A-1448-B8E7-F3091B14CD11}"/>
                </a:ext>
              </a:extLst>
            </p:cNvPr>
            <p:cNvSpPr txBox="1"/>
            <p:nvPr/>
          </p:nvSpPr>
          <p:spPr>
            <a:xfrm>
              <a:off x="6949336" y="2170031"/>
              <a:ext cx="8382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pivot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DD82187-DE8C-C145-900E-516DCE7838E9}"/>
              </a:ext>
            </a:extLst>
          </p:cNvPr>
          <p:cNvGrpSpPr/>
          <p:nvPr/>
        </p:nvGrpSpPr>
        <p:grpSpPr>
          <a:xfrm>
            <a:off x="4137843" y="2746744"/>
            <a:ext cx="1533238" cy="772398"/>
            <a:chOff x="3038762" y="2382032"/>
            <a:chExt cx="1533238" cy="772398"/>
          </a:xfrm>
        </p:grpSpPr>
        <p:sp>
          <p:nvSpPr>
            <p:cNvPr id="41" name="Down Arrow 40">
              <a:extLst>
                <a:ext uri="{FF2B5EF4-FFF2-40B4-BE49-F238E27FC236}">
                  <a16:creationId xmlns:a16="http://schemas.microsoft.com/office/drawing/2014/main" id="{D32B7EBB-3913-5D48-9234-FCE82AB44F0C}"/>
                </a:ext>
              </a:extLst>
            </p:cNvPr>
            <p:cNvSpPr/>
            <p:nvPr/>
          </p:nvSpPr>
          <p:spPr>
            <a:xfrm rot="10800000">
              <a:off x="3532862" y="2382032"/>
              <a:ext cx="304800" cy="4001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416F-402D-B847-93CA-123C4E7D37E0}"/>
                </a:ext>
              </a:extLst>
            </p:cNvPr>
            <p:cNvSpPr txBox="1"/>
            <p:nvPr/>
          </p:nvSpPr>
          <p:spPr>
            <a:xfrm>
              <a:off x="3038762" y="2754320"/>
              <a:ext cx="1533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accent1"/>
                  </a:solidFill>
                </a:rPr>
                <a:t>pivotIndex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21306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930559EE-A8FE-F64F-B6BC-E4F2173B2204}"/>
              </a:ext>
            </a:extLst>
          </p:cNvPr>
          <p:cNvSpPr txBox="1"/>
          <p:nvPr/>
        </p:nvSpPr>
        <p:spPr>
          <a:xfrm>
            <a:off x="28593" y="1905000"/>
            <a:ext cx="71095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Array[end]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for(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 to end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if(Array[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 &lt;=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+ 1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}                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}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Array[end])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return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}</a:t>
            </a:r>
            <a:endParaRPr lang="en-US" sz="2000" dirty="0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Partitioning Array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6F280B0C-F716-3448-9D7C-A503AEDFA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462" y="1600200"/>
            <a:ext cx="609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20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B65713B3-E662-124E-9FB1-E9520623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062" y="1600200"/>
            <a:ext cx="609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10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524501E-A516-6340-8BD5-8920D639D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662" y="1600200"/>
            <a:ext cx="609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BE418767-6B63-7247-A8F2-F2C203185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2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60</a:t>
            </a: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2C49858E-72B5-4840-853F-08D8B83D5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8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80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D79FBC49-6695-6B4F-BFD0-426185A3A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4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9EF5BDFB-BE87-5040-A102-F959C8F17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0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30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1988D887-9D81-884A-9FB6-743D85F8C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662" y="16002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40</a:t>
            </a: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4EE743E6-DDEF-C245-B0A2-83799A954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319" y="2220254"/>
            <a:ext cx="5237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[1]   [2]    [3]   [4]   [5]    [6]    [7]  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4906F2F-9E26-A343-84C0-CF5F9E3E6E2D}"/>
              </a:ext>
            </a:extLst>
          </p:cNvPr>
          <p:cNvGrpSpPr/>
          <p:nvPr/>
        </p:nvGrpSpPr>
        <p:grpSpPr>
          <a:xfrm>
            <a:off x="4137843" y="2746744"/>
            <a:ext cx="1533238" cy="772398"/>
            <a:chOff x="3038762" y="2382032"/>
            <a:chExt cx="1533238" cy="772398"/>
          </a:xfrm>
        </p:grpSpPr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76E65E89-4628-FD4F-BB4C-D2498AC392CF}"/>
                </a:ext>
              </a:extLst>
            </p:cNvPr>
            <p:cNvSpPr/>
            <p:nvPr/>
          </p:nvSpPr>
          <p:spPr>
            <a:xfrm rot="10800000">
              <a:off x="3532862" y="2382032"/>
              <a:ext cx="304800" cy="4001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93B15-D4CF-864E-8F7E-684882FCFFF5}"/>
                </a:ext>
              </a:extLst>
            </p:cNvPr>
            <p:cNvSpPr txBox="1"/>
            <p:nvPr/>
          </p:nvSpPr>
          <p:spPr>
            <a:xfrm>
              <a:off x="3038762" y="2754320"/>
              <a:ext cx="1533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accent1"/>
                  </a:solidFill>
                </a:rPr>
                <a:t>pivotIndex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935C46-418A-F149-BAB3-5026245730B3}"/>
              </a:ext>
            </a:extLst>
          </p:cNvPr>
          <p:cNvGrpSpPr/>
          <p:nvPr/>
        </p:nvGrpSpPr>
        <p:grpSpPr>
          <a:xfrm>
            <a:off x="5328718" y="2752920"/>
            <a:ext cx="304800" cy="841688"/>
            <a:chOff x="5306340" y="2677076"/>
            <a:chExt cx="304800" cy="841688"/>
          </a:xfrm>
        </p:grpSpPr>
        <p:sp>
          <p:nvSpPr>
            <p:cNvPr id="20" name="Down Arrow 19">
              <a:extLst>
                <a:ext uri="{FF2B5EF4-FFF2-40B4-BE49-F238E27FC236}">
                  <a16:creationId xmlns:a16="http://schemas.microsoft.com/office/drawing/2014/main" id="{26732B79-0C3F-594C-99C5-242F1263577F}"/>
                </a:ext>
              </a:extLst>
            </p:cNvPr>
            <p:cNvSpPr/>
            <p:nvPr/>
          </p:nvSpPr>
          <p:spPr>
            <a:xfrm rot="10800000">
              <a:off x="5306340" y="2677076"/>
              <a:ext cx="304800" cy="40011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E820CC-425C-E74D-B764-1C125DD22A82}"/>
                </a:ext>
              </a:extLst>
            </p:cNvPr>
            <p:cNvSpPr txBox="1"/>
            <p:nvPr/>
          </p:nvSpPr>
          <p:spPr>
            <a:xfrm>
              <a:off x="5356822" y="3057099"/>
              <a:ext cx="203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accent2"/>
                  </a:solidFill>
                </a:rPr>
                <a:t>i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5FEB38-1587-E24C-BCEB-983BBBAF9683}"/>
              </a:ext>
            </a:extLst>
          </p:cNvPr>
          <p:cNvGrpSpPr/>
          <p:nvPr/>
        </p:nvGrpSpPr>
        <p:grpSpPr>
          <a:xfrm>
            <a:off x="8350050" y="1804446"/>
            <a:ext cx="838200" cy="1063668"/>
            <a:chOff x="6949336" y="1563563"/>
            <a:chExt cx="838200" cy="1063668"/>
          </a:xfrm>
        </p:grpSpPr>
        <p:sp>
          <p:nvSpPr>
            <p:cNvPr id="22" name="Bent-Up Arrow 21">
              <a:extLst>
                <a:ext uri="{FF2B5EF4-FFF2-40B4-BE49-F238E27FC236}">
                  <a16:creationId xmlns:a16="http://schemas.microsoft.com/office/drawing/2014/main" id="{7352A0E6-0A9D-B045-AC43-2D839F731681}"/>
                </a:ext>
              </a:extLst>
            </p:cNvPr>
            <p:cNvSpPr/>
            <p:nvPr/>
          </p:nvSpPr>
          <p:spPr>
            <a:xfrm rot="16200000">
              <a:off x="6880756" y="1685483"/>
              <a:ext cx="609600" cy="365760"/>
            </a:xfrm>
            <a:prstGeom prst="bentUp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27FA84-EBB1-664A-AE1F-9E2B81A82C94}"/>
                </a:ext>
              </a:extLst>
            </p:cNvPr>
            <p:cNvSpPr txBox="1"/>
            <p:nvPr/>
          </p:nvSpPr>
          <p:spPr>
            <a:xfrm>
              <a:off x="6949336" y="2170031"/>
              <a:ext cx="8382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pivot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92138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930559EE-A8FE-F64F-B6BC-E4F2173B2204}"/>
              </a:ext>
            </a:extLst>
          </p:cNvPr>
          <p:cNvSpPr txBox="1"/>
          <p:nvPr/>
        </p:nvSpPr>
        <p:spPr>
          <a:xfrm>
            <a:off x="28593" y="1905000"/>
            <a:ext cx="71095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Array[end]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for(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 to end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if(Array[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 &lt;=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+ 1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}                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}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Array[end])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return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}</a:t>
            </a:r>
            <a:endParaRPr lang="en-US" sz="2000" dirty="0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Partitioning Array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6F280B0C-F716-3448-9D7C-A503AEDFA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462" y="1600200"/>
            <a:ext cx="609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20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B65713B3-E662-124E-9FB1-E9520623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062" y="1600200"/>
            <a:ext cx="609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10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524501E-A516-6340-8BD5-8920D639D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662" y="1600200"/>
            <a:ext cx="609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BE418767-6B63-7247-A8F2-F2C203185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2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60</a:t>
            </a: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2C49858E-72B5-4840-853F-08D8B83D5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8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80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D79FBC49-6695-6B4F-BFD0-426185A3A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4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9EF5BDFB-BE87-5040-A102-F959C8F17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0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30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1988D887-9D81-884A-9FB6-743D85F8C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662" y="16002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40</a:t>
            </a: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4EE743E6-DDEF-C245-B0A2-83799A954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319" y="2220254"/>
            <a:ext cx="5237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[1]   [2]    [3]   [4]   [5]    [6]    [7]  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4906F2F-9E26-A343-84C0-CF5F9E3E6E2D}"/>
              </a:ext>
            </a:extLst>
          </p:cNvPr>
          <p:cNvGrpSpPr/>
          <p:nvPr/>
        </p:nvGrpSpPr>
        <p:grpSpPr>
          <a:xfrm>
            <a:off x="4137843" y="2746744"/>
            <a:ext cx="1533238" cy="772398"/>
            <a:chOff x="3038762" y="2382032"/>
            <a:chExt cx="1533238" cy="772398"/>
          </a:xfrm>
        </p:grpSpPr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76E65E89-4628-FD4F-BB4C-D2498AC392CF}"/>
                </a:ext>
              </a:extLst>
            </p:cNvPr>
            <p:cNvSpPr/>
            <p:nvPr/>
          </p:nvSpPr>
          <p:spPr>
            <a:xfrm rot="10800000">
              <a:off x="3532862" y="2382032"/>
              <a:ext cx="304800" cy="4001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93B15-D4CF-864E-8F7E-684882FCFFF5}"/>
                </a:ext>
              </a:extLst>
            </p:cNvPr>
            <p:cNvSpPr txBox="1"/>
            <p:nvPr/>
          </p:nvSpPr>
          <p:spPr>
            <a:xfrm>
              <a:off x="3038762" y="2754320"/>
              <a:ext cx="1533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accent1"/>
                  </a:solidFill>
                </a:rPr>
                <a:t>pivotIndex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935C46-418A-F149-BAB3-5026245730B3}"/>
              </a:ext>
            </a:extLst>
          </p:cNvPr>
          <p:cNvGrpSpPr/>
          <p:nvPr/>
        </p:nvGrpSpPr>
        <p:grpSpPr>
          <a:xfrm>
            <a:off x="5969159" y="2746744"/>
            <a:ext cx="304800" cy="841688"/>
            <a:chOff x="5306340" y="2677076"/>
            <a:chExt cx="304800" cy="841688"/>
          </a:xfrm>
        </p:grpSpPr>
        <p:sp>
          <p:nvSpPr>
            <p:cNvPr id="20" name="Down Arrow 19">
              <a:extLst>
                <a:ext uri="{FF2B5EF4-FFF2-40B4-BE49-F238E27FC236}">
                  <a16:creationId xmlns:a16="http://schemas.microsoft.com/office/drawing/2014/main" id="{26732B79-0C3F-594C-99C5-242F1263577F}"/>
                </a:ext>
              </a:extLst>
            </p:cNvPr>
            <p:cNvSpPr/>
            <p:nvPr/>
          </p:nvSpPr>
          <p:spPr>
            <a:xfrm rot="10800000">
              <a:off x="5306340" y="2677076"/>
              <a:ext cx="304800" cy="40011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E820CC-425C-E74D-B764-1C125DD22A82}"/>
                </a:ext>
              </a:extLst>
            </p:cNvPr>
            <p:cNvSpPr txBox="1"/>
            <p:nvPr/>
          </p:nvSpPr>
          <p:spPr>
            <a:xfrm>
              <a:off x="5356822" y="3057099"/>
              <a:ext cx="203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accent2"/>
                  </a:solidFill>
                </a:rPr>
                <a:t>i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91453B-92DB-E343-8782-CA286E5570D3}"/>
              </a:ext>
            </a:extLst>
          </p:cNvPr>
          <p:cNvGrpSpPr/>
          <p:nvPr/>
        </p:nvGrpSpPr>
        <p:grpSpPr>
          <a:xfrm>
            <a:off x="8350050" y="1804446"/>
            <a:ext cx="838200" cy="1063668"/>
            <a:chOff x="6949336" y="1563563"/>
            <a:chExt cx="838200" cy="1063668"/>
          </a:xfrm>
        </p:grpSpPr>
        <p:sp>
          <p:nvSpPr>
            <p:cNvPr id="22" name="Bent-Up Arrow 21">
              <a:extLst>
                <a:ext uri="{FF2B5EF4-FFF2-40B4-BE49-F238E27FC236}">
                  <a16:creationId xmlns:a16="http://schemas.microsoft.com/office/drawing/2014/main" id="{78BE71FC-95BC-C440-83B7-C36900273DD2}"/>
                </a:ext>
              </a:extLst>
            </p:cNvPr>
            <p:cNvSpPr/>
            <p:nvPr/>
          </p:nvSpPr>
          <p:spPr>
            <a:xfrm rot="16200000">
              <a:off x="6880756" y="1685483"/>
              <a:ext cx="609600" cy="365760"/>
            </a:xfrm>
            <a:prstGeom prst="bentUp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0A5152-779D-214F-91D3-81B830C6FF39}"/>
                </a:ext>
              </a:extLst>
            </p:cNvPr>
            <p:cNvSpPr txBox="1"/>
            <p:nvPr/>
          </p:nvSpPr>
          <p:spPr>
            <a:xfrm>
              <a:off x="6949336" y="2170031"/>
              <a:ext cx="8382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pivot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68533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930559EE-A8FE-F64F-B6BC-E4F2173B2204}"/>
              </a:ext>
            </a:extLst>
          </p:cNvPr>
          <p:cNvSpPr txBox="1"/>
          <p:nvPr/>
        </p:nvSpPr>
        <p:spPr>
          <a:xfrm>
            <a:off x="28593" y="1905000"/>
            <a:ext cx="71095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Array[end]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for(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 to end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if(Array[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 &lt;=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+ 1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}                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}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Array[end])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return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}</a:t>
            </a:r>
            <a:endParaRPr lang="en-US" sz="2000" dirty="0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Partitioning Array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6F280B0C-F716-3448-9D7C-A503AEDFA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462" y="1600200"/>
            <a:ext cx="609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20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B65713B3-E662-124E-9FB1-E9520623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062" y="1600200"/>
            <a:ext cx="609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10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524501E-A516-6340-8BD5-8920D639D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662" y="1600200"/>
            <a:ext cx="609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BE418767-6B63-7247-A8F2-F2C203185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2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60</a:t>
            </a: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2C49858E-72B5-4840-853F-08D8B83D5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8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80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D79FBC49-6695-6B4F-BFD0-426185A3A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4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9EF5BDFB-BE87-5040-A102-F959C8F17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062" y="1600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30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1988D887-9D81-884A-9FB6-743D85F8C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662" y="16002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40</a:t>
            </a: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4EE743E6-DDEF-C245-B0A2-83799A954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319" y="2220254"/>
            <a:ext cx="5237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[1]   [2]    [3]   [4]   [5]    [6]    [7]  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4906F2F-9E26-A343-84C0-CF5F9E3E6E2D}"/>
              </a:ext>
            </a:extLst>
          </p:cNvPr>
          <p:cNvGrpSpPr/>
          <p:nvPr/>
        </p:nvGrpSpPr>
        <p:grpSpPr>
          <a:xfrm>
            <a:off x="4137843" y="2746744"/>
            <a:ext cx="1533238" cy="772398"/>
            <a:chOff x="3038762" y="2382032"/>
            <a:chExt cx="1533238" cy="772398"/>
          </a:xfrm>
        </p:grpSpPr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76E65E89-4628-FD4F-BB4C-D2498AC392CF}"/>
                </a:ext>
              </a:extLst>
            </p:cNvPr>
            <p:cNvSpPr/>
            <p:nvPr/>
          </p:nvSpPr>
          <p:spPr>
            <a:xfrm rot="10800000">
              <a:off x="3532862" y="2382032"/>
              <a:ext cx="304800" cy="4001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93B15-D4CF-864E-8F7E-684882FCFFF5}"/>
                </a:ext>
              </a:extLst>
            </p:cNvPr>
            <p:cNvSpPr txBox="1"/>
            <p:nvPr/>
          </p:nvSpPr>
          <p:spPr>
            <a:xfrm>
              <a:off x="3038762" y="2754320"/>
              <a:ext cx="1533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accent1"/>
                  </a:solidFill>
                </a:rPr>
                <a:t>pivotIndex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935C46-418A-F149-BAB3-5026245730B3}"/>
              </a:ext>
            </a:extLst>
          </p:cNvPr>
          <p:cNvGrpSpPr/>
          <p:nvPr/>
        </p:nvGrpSpPr>
        <p:grpSpPr>
          <a:xfrm>
            <a:off x="6514185" y="2718275"/>
            <a:ext cx="304800" cy="841688"/>
            <a:chOff x="5306340" y="2677076"/>
            <a:chExt cx="304800" cy="841688"/>
          </a:xfrm>
        </p:grpSpPr>
        <p:sp>
          <p:nvSpPr>
            <p:cNvPr id="20" name="Down Arrow 19">
              <a:extLst>
                <a:ext uri="{FF2B5EF4-FFF2-40B4-BE49-F238E27FC236}">
                  <a16:creationId xmlns:a16="http://schemas.microsoft.com/office/drawing/2014/main" id="{26732B79-0C3F-594C-99C5-242F1263577F}"/>
                </a:ext>
              </a:extLst>
            </p:cNvPr>
            <p:cNvSpPr/>
            <p:nvPr/>
          </p:nvSpPr>
          <p:spPr>
            <a:xfrm rot="10800000">
              <a:off x="5306340" y="2677076"/>
              <a:ext cx="304800" cy="40011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E820CC-425C-E74D-B764-1C125DD22A82}"/>
                </a:ext>
              </a:extLst>
            </p:cNvPr>
            <p:cNvSpPr txBox="1"/>
            <p:nvPr/>
          </p:nvSpPr>
          <p:spPr>
            <a:xfrm>
              <a:off x="5356822" y="3057099"/>
              <a:ext cx="203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accent2"/>
                  </a:solidFill>
                </a:rPr>
                <a:t>i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AAE5AE-43E6-1048-8680-6E2B888FAAFF}"/>
              </a:ext>
            </a:extLst>
          </p:cNvPr>
          <p:cNvGrpSpPr/>
          <p:nvPr/>
        </p:nvGrpSpPr>
        <p:grpSpPr>
          <a:xfrm>
            <a:off x="8350050" y="1804446"/>
            <a:ext cx="838200" cy="1063668"/>
            <a:chOff x="6949336" y="1563563"/>
            <a:chExt cx="838200" cy="1063668"/>
          </a:xfrm>
        </p:grpSpPr>
        <p:sp>
          <p:nvSpPr>
            <p:cNvPr id="22" name="Bent-Up Arrow 21">
              <a:extLst>
                <a:ext uri="{FF2B5EF4-FFF2-40B4-BE49-F238E27FC236}">
                  <a16:creationId xmlns:a16="http://schemas.microsoft.com/office/drawing/2014/main" id="{DB7DDBA3-9A98-A64C-B27C-262DE60E31A0}"/>
                </a:ext>
              </a:extLst>
            </p:cNvPr>
            <p:cNvSpPr/>
            <p:nvPr/>
          </p:nvSpPr>
          <p:spPr>
            <a:xfrm rot="16200000">
              <a:off x="6880756" y="1685483"/>
              <a:ext cx="609600" cy="365760"/>
            </a:xfrm>
            <a:prstGeom prst="bentUp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F322EB-10E0-924F-9C3A-0B58304D24B6}"/>
                </a:ext>
              </a:extLst>
            </p:cNvPr>
            <p:cNvSpPr txBox="1"/>
            <p:nvPr/>
          </p:nvSpPr>
          <p:spPr>
            <a:xfrm>
              <a:off x="6949336" y="2170031"/>
              <a:ext cx="8382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pivot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77132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669255B-8CAE-184E-B7B0-8037F9EB22B2}"/>
              </a:ext>
            </a:extLst>
          </p:cNvPr>
          <p:cNvSpPr txBox="1"/>
          <p:nvPr/>
        </p:nvSpPr>
        <p:spPr>
          <a:xfrm>
            <a:off x="28593" y="1905000"/>
            <a:ext cx="71095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Array[end]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for(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 to end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if(Array[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 &lt;=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+ 1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}                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}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Array[end])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return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}</a:t>
            </a:r>
            <a:endParaRPr lang="en-US" sz="2000" dirty="0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Partitioning Array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6F280B0C-F716-3448-9D7C-A503AEDFA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462" y="1600200"/>
            <a:ext cx="609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20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B65713B3-E662-124E-9FB1-E9520623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062" y="1600200"/>
            <a:ext cx="609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10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524501E-A516-6340-8BD5-8920D639D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662" y="1600200"/>
            <a:ext cx="609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BE418767-6B63-7247-A8F2-F2C203185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262" y="1600200"/>
            <a:ext cx="609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60</a:t>
            </a: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2C49858E-72B5-4840-853F-08D8B83D5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862" y="1600200"/>
            <a:ext cx="609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80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D79FBC49-6695-6B4F-BFD0-426185A3A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462" y="1600200"/>
            <a:ext cx="609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50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9EF5BDFB-BE87-5040-A102-F959C8F17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062" y="1600200"/>
            <a:ext cx="609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30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1988D887-9D81-884A-9FB6-743D85F8C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662" y="16002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40</a:t>
            </a: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4EE743E6-DDEF-C245-B0A2-83799A954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319" y="2220254"/>
            <a:ext cx="5237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[1]   [2]    [3]   [4]   [5]    [6]    [7]  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4906F2F-9E26-A343-84C0-CF5F9E3E6E2D}"/>
              </a:ext>
            </a:extLst>
          </p:cNvPr>
          <p:cNvGrpSpPr/>
          <p:nvPr/>
        </p:nvGrpSpPr>
        <p:grpSpPr>
          <a:xfrm>
            <a:off x="4137843" y="2746744"/>
            <a:ext cx="1533238" cy="772398"/>
            <a:chOff x="3038762" y="2382032"/>
            <a:chExt cx="1533238" cy="772398"/>
          </a:xfrm>
        </p:grpSpPr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76E65E89-4628-FD4F-BB4C-D2498AC392CF}"/>
                </a:ext>
              </a:extLst>
            </p:cNvPr>
            <p:cNvSpPr/>
            <p:nvPr/>
          </p:nvSpPr>
          <p:spPr>
            <a:xfrm rot="10800000">
              <a:off x="3532862" y="2382032"/>
              <a:ext cx="304800" cy="4001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93B15-D4CF-864E-8F7E-684882FCFFF5}"/>
                </a:ext>
              </a:extLst>
            </p:cNvPr>
            <p:cNvSpPr txBox="1"/>
            <p:nvPr/>
          </p:nvSpPr>
          <p:spPr>
            <a:xfrm>
              <a:off x="3038762" y="2754320"/>
              <a:ext cx="1533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accent1"/>
                  </a:solidFill>
                </a:rPr>
                <a:t>pivotIndex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935C46-418A-F149-BAB3-5026245730B3}"/>
              </a:ext>
            </a:extLst>
          </p:cNvPr>
          <p:cNvGrpSpPr/>
          <p:nvPr/>
        </p:nvGrpSpPr>
        <p:grpSpPr>
          <a:xfrm>
            <a:off x="7190462" y="2746744"/>
            <a:ext cx="304800" cy="841688"/>
            <a:chOff x="5306340" y="2677076"/>
            <a:chExt cx="304800" cy="841688"/>
          </a:xfrm>
        </p:grpSpPr>
        <p:sp>
          <p:nvSpPr>
            <p:cNvPr id="20" name="Down Arrow 19">
              <a:extLst>
                <a:ext uri="{FF2B5EF4-FFF2-40B4-BE49-F238E27FC236}">
                  <a16:creationId xmlns:a16="http://schemas.microsoft.com/office/drawing/2014/main" id="{26732B79-0C3F-594C-99C5-242F1263577F}"/>
                </a:ext>
              </a:extLst>
            </p:cNvPr>
            <p:cNvSpPr/>
            <p:nvPr/>
          </p:nvSpPr>
          <p:spPr>
            <a:xfrm rot="10800000">
              <a:off x="5306340" y="2677076"/>
              <a:ext cx="304800" cy="40011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E820CC-425C-E74D-B764-1C125DD22A82}"/>
                </a:ext>
              </a:extLst>
            </p:cNvPr>
            <p:cNvSpPr txBox="1"/>
            <p:nvPr/>
          </p:nvSpPr>
          <p:spPr>
            <a:xfrm>
              <a:off x="5356822" y="3057099"/>
              <a:ext cx="203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accent2"/>
                  </a:solidFill>
                </a:rPr>
                <a:t>i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C31951-9DE7-0340-8903-3F81169016D4}"/>
              </a:ext>
            </a:extLst>
          </p:cNvPr>
          <p:cNvGrpSpPr/>
          <p:nvPr/>
        </p:nvGrpSpPr>
        <p:grpSpPr>
          <a:xfrm>
            <a:off x="8350050" y="1804446"/>
            <a:ext cx="838200" cy="1063668"/>
            <a:chOff x="6949336" y="1563563"/>
            <a:chExt cx="838200" cy="1063668"/>
          </a:xfrm>
        </p:grpSpPr>
        <p:sp>
          <p:nvSpPr>
            <p:cNvPr id="24" name="Bent-Up Arrow 23">
              <a:extLst>
                <a:ext uri="{FF2B5EF4-FFF2-40B4-BE49-F238E27FC236}">
                  <a16:creationId xmlns:a16="http://schemas.microsoft.com/office/drawing/2014/main" id="{F4938BCD-1BDA-D940-B0E2-B5F0C226D471}"/>
                </a:ext>
              </a:extLst>
            </p:cNvPr>
            <p:cNvSpPr/>
            <p:nvPr/>
          </p:nvSpPr>
          <p:spPr>
            <a:xfrm rot="16200000">
              <a:off x="6880756" y="1685483"/>
              <a:ext cx="609600" cy="365760"/>
            </a:xfrm>
            <a:prstGeom prst="bentUp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FDFF39-10E8-0440-A82A-853027C20A59}"/>
                </a:ext>
              </a:extLst>
            </p:cNvPr>
            <p:cNvSpPr txBox="1"/>
            <p:nvPr/>
          </p:nvSpPr>
          <p:spPr>
            <a:xfrm>
              <a:off x="6949336" y="2170031"/>
              <a:ext cx="8382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pivot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39522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669255B-8CAE-184E-B7B0-8037F9EB22B2}"/>
              </a:ext>
            </a:extLst>
          </p:cNvPr>
          <p:cNvSpPr txBox="1"/>
          <p:nvPr/>
        </p:nvSpPr>
        <p:spPr>
          <a:xfrm>
            <a:off x="28593" y="1905000"/>
            <a:ext cx="71095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Array[end]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for(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 to end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if(Array[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 &lt;=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+ 1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}                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}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Array[end])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return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}</a:t>
            </a:r>
            <a:endParaRPr lang="en-US" sz="2000" dirty="0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Partitioning Array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6F280B0C-F716-3448-9D7C-A503AEDFA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462" y="1600200"/>
            <a:ext cx="609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20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B65713B3-E662-124E-9FB1-E9520623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062" y="1600200"/>
            <a:ext cx="609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10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524501E-A516-6340-8BD5-8920D639D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662" y="160020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BE418767-6B63-7247-A8F2-F2C203185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262" y="1600200"/>
            <a:ext cx="609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60</a:t>
            </a: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2C49858E-72B5-4840-853F-08D8B83D5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862" y="1600200"/>
            <a:ext cx="609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80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D79FBC49-6695-6B4F-BFD0-426185A3A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462" y="1600200"/>
            <a:ext cx="609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50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9EF5BDFB-BE87-5040-A102-F959C8F17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062" y="160020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30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1988D887-9D81-884A-9FB6-743D85F8C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662" y="16002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40</a:t>
            </a: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4EE743E6-DDEF-C245-B0A2-83799A954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319" y="2220254"/>
            <a:ext cx="5237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[1]   [2]    [3]   [4]   [5]    [6]    [7]  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4906F2F-9E26-A343-84C0-CF5F9E3E6E2D}"/>
              </a:ext>
            </a:extLst>
          </p:cNvPr>
          <p:cNvGrpSpPr/>
          <p:nvPr/>
        </p:nvGrpSpPr>
        <p:grpSpPr>
          <a:xfrm>
            <a:off x="4137843" y="2746744"/>
            <a:ext cx="1533238" cy="772398"/>
            <a:chOff x="3038762" y="2382032"/>
            <a:chExt cx="1533238" cy="772398"/>
          </a:xfrm>
        </p:grpSpPr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76E65E89-4628-FD4F-BB4C-D2498AC392CF}"/>
                </a:ext>
              </a:extLst>
            </p:cNvPr>
            <p:cNvSpPr/>
            <p:nvPr/>
          </p:nvSpPr>
          <p:spPr>
            <a:xfrm rot="10800000">
              <a:off x="3532862" y="2382032"/>
              <a:ext cx="304800" cy="4001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93B15-D4CF-864E-8F7E-684882FCFFF5}"/>
                </a:ext>
              </a:extLst>
            </p:cNvPr>
            <p:cNvSpPr txBox="1"/>
            <p:nvPr/>
          </p:nvSpPr>
          <p:spPr>
            <a:xfrm>
              <a:off x="3038762" y="2754320"/>
              <a:ext cx="1533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accent1"/>
                  </a:solidFill>
                </a:rPr>
                <a:t>pivotIndex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935C46-418A-F149-BAB3-5026245730B3}"/>
              </a:ext>
            </a:extLst>
          </p:cNvPr>
          <p:cNvGrpSpPr/>
          <p:nvPr/>
        </p:nvGrpSpPr>
        <p:grpSpPr>
          <a:xfrm>
            <a:off x="7190462" y="2746744"/>
            <a:ext cx="304800" cy="841688"/>
            <a:chOff x="5306340" y="2677076"/>
            <a:chExt cx="304800" cy="841688"/>
          </a:xfrm>
        </p:grpSpPr>
        <p:sp>
          <p:nvSpPr>
            <p:cNvPr id="20" name="Down Arrow 19">
              <a:extLst>
                <a:ext uri="{FF2B5EF4-FFF2-40B4-BE49-F238E27FC236}">
                  <a16:creationId xmlns:a16="http://schemas.microsoft.com/office/drawing/2014/main" id="{26732B79-0C3F-594C-99C5-242F1263577F}"/>
                </a:ext>
              </a:extLst>
            </p:cNvPr>
            <p:cNvSpPr/>
            <p:nvPr/>
          </p:nvSpPr>
          <p:spPr>
            <a:xfrm rot="10800000">
              <a:off x="5306340" y="2677076"/>
              <a:ext cx="304800" cy="40011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E820CC-425C-E74D-B764-1C125DD22A82}"/>
                </a:ext>
              </a:extLst>
            </p:cNvPr>
            <p:cNvSpPr txBox="1"/>
            <p:nvPr/>
          </p:nvSpPr>
          <p:spPr>
            <a:xfrm>
              <a:off x="5356822" y="3057099"/>
              <a:ext cx="203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accent2"/>
                  </a:solidFill>
                </a:rPr>
                <a:t>i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2389B0-96A9-1045-91B7-DDF31849EDDA}"/>
              </a:ext>
            </a:extLst>
          </p:cNvPr>
          <p:cNvGrpSpPr/>
          <p:nvPr/>
        </p:nvGrpSpPr>
        <p:grpSpPr>
          <a:xfrm>
            <a:off x="8350050" y="1804446"/>
            <a:ext cx="838200" cy="1063668"/>
            <a:chOff x="6949336" y="1563563"/>
            <a:chExt cx="838200" cy="1063668"/>
          </a:xfrm>
        </p:grpSpPr>
        <p:sp>
          <p:nvSpPr>
            <p:cNvPr id="24" name="Bent-Up Arrow 23">
              <a:extLst>
                <a:ext uri="{FF2B5EF4-FFF2-40B4-BE49-F238E27FC236}">
                  <a16:creationId xmlns:a16="http://schemas.microsoft.com/office/drawing/2014/main" id="{F5D31412-05C8-AE41-890B-9854863BAE94}"/>
                </a:ext>
              </a:extLst>
            </p:cNvPr>
            <p:cNvSpPr/>
            <p:nvPr/>
          </p:nvSpPr>
          <p:spPr>
            <a:xfrm rot="16200000">
              <a:off x="6880756" y="1685483"/>
              <a:ext cx="609600" cy="365760"/>
            </a:xfrm>
            <a:prstGeom prst="bentUp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1E4674-03D7-E94D-BCB2-C21F6F5FDC65}"/>
                </a:ext>
              </a:extLst>
            </p:cNvPr>
            <p:cNvSpPr txBox="1"/>
            <p:nvPr/>
          </p:nvSpPr>
          <p:spPr>
            <a:xfrm>
              <a:off x="6949336" y="2170031"/>
              <a:ext cx="8382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pivot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43952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669255B-8CAE-184E-B7B0-8037F9EB22B2}"/>
              </a:ext>
            </a:extLst>
          </p:cNvPr>
          <p:cNvSpPr txBox="1"/>
          <p:nvPr/>
        </p:nvSpPr>
        <p:spPr>
          <a:xfrm>
            <a:off x="28593" y="1905000"/>
            <a:ext cx="71095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Array[end]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for(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 to end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if(Array[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 &lt;=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+ 1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}                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}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Array[end])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return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}</a:t>
            </a:r>
            <a:endParaRPr lang="en-US" sz="2000" dirty="0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Partitioning Array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6F280B0C-F716-3448-9D7C-A503AEDFA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462" y="1600200"/>
            <a:ext cx="609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20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B65713B3-E662-124E-9FB1-E9520623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062" y="1600200"/>
            <a:ext cx="609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10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524501E-A516-6340-8BD5-8920D639D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662" y="1600200"/>
            <a:ext cx="609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30</a:t>
            </a: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BE418767-6B63-7247-A8F2-F2C203185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262" y="1600200"/>
            <a:ext cx="609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60</a:t>
            </a: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2C49858E-72B5-4840-853F-08D8B83D5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862" y="1600200"/>
            <a:ext cx="609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80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D79FBC49-6695-6B4F-BFD0-426185A3A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462" y="1600200"/>
            <a:ext cx="609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50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9EF5BDFB-BE87-5040-A102-F959C8F17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062" y="1600200"/>
            <a:ext cx="609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1988D887-9D81-884A-9FB6-743D85F8C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662" y="16002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40</a:t>
            </a: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4EE743E6-DDEF-C245-B0A2-83799A954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319" y="2220254"/>
            <a:ext cx="5237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[1]   [2]    [3]   [4]   [5]    [6]    [7]  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935C46-418A-F149-BAB3-5026245730B3}"/>
              </a:ext>
            </a:extLst>
          </p:cNvPr>
          <p:cNvGrpSpPr/>
          <p:nvPr/>
        </p:nvGrpSpPr>
        <p:grpSpPr>
          <a:xfrm>
            <a:off x="7190462" y="2746744"/>
            <a:ext cx="304800" cy="841688"/>
            <a:chOff x="5306340" y="2677076"/>
            <a:chExt cx="304800" cy="841688"/>
          </a:xfrm>
        </p:grpSpPr>
        <p:sp>
          <p:nvSpPr>
            <p:cNvPr id="20" name="Down Arrow 19">
              <a:extLst>
                <a:ext uri="{FF2B5EF4-FFF2-40B4-BE49-F238E27FC236}">
                  <a16:creationId xmlns:a16="http://schemas.microsoft.com/office/drawing/2014/main" id="{26732B79-0C3F-594C-99C5-242F1263577F}"/>
                </a:ext>
              </a:extLst>
            </p:cNvPr>
            <p:cNvSpPr/>
            <p:nvPr/>
          </p:nvSpPr>
          <p:spPr>
            <a:xfrm rot="10800000">
              <a:off x="5306340" y="2677076"/>
              <a:ext cx="304800" cy="40011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E820CC-425C-E74D-B764-1C125DD22A82}"/>
                </a:ext>
              </a:extLst>
            </p:cNvPr>
            <p:cNvSpPr txBox="1"/>
            <p:nvPr/>
          </p:nvSpPr>
          <p:spPr>
            <a:xfrm>
              <a:off x="5356822" y="3057099"/>
              <a:ext cx="203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accent2"/>
                  </a:solidFill>
                </a:rPr>
                <a:t>i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38669A-2D03-40A8-8318-423224A71DBD}"/>
              </a:ext>
            </a:extLst>
          </p:cNvPr>
          <p:cNvGrpSpPr/>
          <p:nvPr/>
        </p:nvGrpSpPr>
        <p:grpSpPr>
          <a:xfrm>
            <a:off x="4137843" y="2746744"/>
            <a:ext cx="1533238" cy="772398"/>
            <a:chOff x="3038762" y="2382032"/>
            <a:chExt cx="1533238" cy="772398"/>
          </a:xfrm>
        </p:grpSpPr>
        <p:sp>
          <p:nvSpPr>
            <p:cNvPr id="35" name="Down Arrow 38">
              <a:extLst>
                <a:ext uri="{FF2B5EF4-FFF2-40B4-BE49-F238E27FC236}">
                  <a16:creationId xmlns:a16="http://schemas.microsoft.com/office/drawing/2014/main" id="{FF086535-5329-4AA6-865F-74D1A942B86D}"/>
                </a:ext>
              </a:extLst>
            </p:cNvPr>
            <p:cNvSpPr/>
            <p:nvPr/>
          </p:nvSpPr>
          <p:spPr>
            <a:xfrm rot="10800000">
              <a:off x="3532862" y="2382032"/>
              <a:ext cx="304800" cy="4001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BEAA6CE-9D4A-477C-9634-8EE2F493A76B}"/>
                </a:ext>
              </a:extLst>
            </p:cNvPr>
            <p:cNvSpPr txBox="1"/>
            <p:nvPr/>
          </p:nvSpPr>
          <p:spPr>
            <a:xfrm>
              <a:off x="3038762" y="2754320"/>
              <a:ext cx="1533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accent1"/>
                  </a:solidFill>
                </a:rPr>
                <a:t>pivotIndex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9416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669255B-8CAE-184E-B7B0-8037F9EB22B2}"/>
              </a:ext>
            </a:extLst>
          </p:cNvPr>
          <p:cNvSpPr txBox="1"/>
          <p:nvPr/>
        </p:nvSpPr>
        <p:spPr>
          <a:xfrm>
            <a:off x="28593" y="1905000"/>
            <a:ext cx="71095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Array[end]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for(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 to end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if(Array[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 &lt;=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+ 1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}                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}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Array[end])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return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}</a:t>
            </a:r>
            <a:endParaRPr lang="en-US" sz="2000" dirty="0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Partitioning Array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6F280B0C-F716-3448-9D7C-A503AEDFA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462" y="1600200"/>
            <a:ext cx="609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20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B65713B3-E662-124E-9FB1-E9520623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062" y="1600200"/>
            <a:ext cx="609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10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524501E-A516-6340-8BD5-8920D639D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662" y="1600200"/>
            <a:ext cx="609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30</a:t>
            </a: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BE418767-6B63-7247-A8F2-F2C203185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262" y="1600200"/>
            <a:ext cx="609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60</a:t>
            </a: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2C49858E-72B5-4840-853F-08D8B83D5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862" y="1600200"/>
            <a:ext cx="609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80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D79FBC49-6695-6B4F-BFD0-426185A3A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462" y="1600200"/>
            <a:ext cx="609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50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9EF5BDFB-BE87-5040-A102-F959C8F17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062" y="1600200"/>
            <a:ext cx="609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1988D887-9D81-884A-9FB6-743D85F8C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662" y="16002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40</a:t>
            </a: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4EE743E6-DDEF-C245-B0A2-83799A954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319" y="2220254"/>
            <a:ext cx="5237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[1]   [2]    [3]   [4]   [5]    [6]    [7]  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935C46-418A-F149-BAB3-5026245730B3}"/>
              </a:ext>
            </a:extLst>
          </p:cNvPr>
          <p:cNvGrpSpPr/>
          <p:nvPr/>
        </p:nvGrpSpPr>
        <p:grpSpPr>
          <a:xfrm>
            <a:off x="7190462" y="2746744"/>
            <a:ext cx="304800" cy="841688"/>
            <a:chOff x="5306340" y="2677076"/>
            <a:chExt cx="304800" cy="841688"/>
          </a:xfrm>
        </p:grpSpPr>
        <p:sp>
          <p:nvSpPr>
            <p:cNvPr id="20" name="Down Arrow 19">
              <a:extLst>
                <a:ext uri="{FF2B5EF4-FFF2-40B4-BE49-F238E27FC236}">
                  <a16:creationId xmlns:a16="http://schemas.microsoft.com/office/drawing/2014/main" id="{26732B79-0C3F-594C-99C5-242F1263577F}"/>
                </a:ext>
              </a:extLst>
            </p:cNvPr>
            <p:cNvSpPr/>
            <p:nvPr/>
          </p:nvSpPr>
          <p:spPr>
            <a:xfrm rot="10800000">
              <a:off x="5306340" y="2677076"/>
              <a:ext cx="304800" cy="40011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E820CC-425C-E74D-B764-1C125DD22A82}"/>
                </a:ext>
              </a:extLst>
            </p:cNvPr>
            <p:cNvSpPr txBox="1"/>
            <p:nvPr/>
          </p:nvSpPr>
          <p:spPr>
            <a:xfrm>
              <a:off x="5356822" y="3057099"/>
              <a:ext cx="203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accent2"/>
                  </a:solidFill>
                </a:rPr>
                <a:t>i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EBA32A-A82D-4C0E-8AB7-7A4F972A0C30}"/>
              </a:ext>
            </a:extLst>
          </p:cNvPr>
          <p:cNvGrpSpPr/>
          <p:nvPr/>
        </p:nvGrpSpPr>
        <p:grpSpPr>
          <a:xfrm>
            <a:off x="4892755" y="2740568"/>
            <a:ext cx="1533238" cy="772398"/>
            <a:chOff x="3038762" y="2382032"/>
            <a:chExt cx="1533238" cy="772398"/>
          </a:xfrm>
        </p:grpSpPr>
        <p:sp>
          <p:nvSpPr>
            <p:cNvPr id="24" name="Down Arrow 38">
              <a:extLst>
                <a:ext uri="{FF2B5EF4-FFF2-40B4-BE49-F238E27FC236}">
                  <a16:creationId xmlns:a16="http://schemas.microsoft.com/office/drawing/2014/main" id="{56E14857-77A3-4082-B565-FDD5F2790F0F}"/>
                </a:ext>
              </a:extLst>
            </p:cNvPr>
            <p:cNvSpPr/>
            <p:nvPr/>
          </p:nvSpPr>
          <p:spPr>
            <a:xfrm rot="10800000">
              <a:off x="3532862" y="2382032"/>
              <a:ext cx="304800" cy="4001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F64C32-2AEF-416D-914B-58587F0116B6}"/>
                </a:ext>
              </a:extLst>
            </p:cNvPr>
            <p:cNvSpPr txBox="1"/>
            <p:nvPr/>
          </p:nvSpPr>
          <p:spPr>
            <a:xfrm>
              <a:off x="3038762" y="2754320"/>
              <a:ext cx="1533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accent1"/>
                  </a:solidFill>
                </a:rPr>
                <a:t>pivotIndex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9233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669255B-8CAE-184E-B7B0-8037F9EB22B2}"/>
              </a:ext>
            </a:extLst>
          </p:cNvPr>
          <p:cNvSpPr txBox="1"/>
          <p:nvPr/>
        </p:nvSpPr>
        <p:spPr>
          <a:xfrm>
            <a:off x="28593" y="1905000"/>
            <a:ext cx="71095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Array[end]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for(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 to end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if(Array[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 &lt;=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+ 1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}                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}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Array[end])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return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}</a:t>
            </a:r>
            <a:endParaRPr lang="en-US" sz="2000" dirty="0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Partitioning Array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6F280B0C-F716-3448-9D7C-A503AEDFA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462" y="1600200"/>
            <a:ext cx="609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20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B65713B3-E662-124E-9FB1-E9520623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062" y="1600200"/>
            <a:ext cx="609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10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524501E-A516-6340-8BD5-8920D639D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662" y="1600200"/>
            <a:ext cx="609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30</a:t>
            </a: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BE418767-6B63-7247-A8F2-F2C203185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262" y="160020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60</a:t>
            </a: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2C49858E-72B5-4840-853F-08D8B83D5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862" y="1600200"/>
            <a:ext cx="609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80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D79FBC49-6695-6B4F-BFD0-426185A3A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462" y="1600200"/>
            <a:ext cx="609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50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9EF5BDFB-BE87-5040-A102-F959C8F17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062" y="1600200"/>
            <a:ext cx="609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1988D887-9D81-884A-9FB6-743D85F8C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662" y="1600200"/>
            <a:ext cx="609600" cy="6096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40</a:t>
            </a: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4EE743E6-DDEF-C245-B0A2-83799A954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319" y="2220254"/>
            <a:ext cx="5237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[1]   [2]    [3]   [4]   [5]    [6]    [7]  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935C46-418A-F149-BAB3-5026245730B3}"/>
              </a:ext>
            </a:extLst>
          </p:cNvPr>
          <p:cNvGrpSpPr/>
          <p:nvPr/>
        </p:nvGrpSpPr>
        <p:grpSpPr>
          <a:xfrm>
            <a:off x="7190462" y="2746744"/>
            <a:ext cx="304800" cy="841688"/>
            <a:chOff x="5306340" y="2677076"/>
            <a:chExt cx="304800" cy="841688"/>
          </a:xfrm>
        </p:grpSpPr>
        <p:sp>
          <p:nvSpPr>
            <p:cNvPr id="20" name="Down Arrow 19">
              <a:extLst>
                <a:ext uri="{FF2B5EF4-FFF2-40B4-BE49-F238E27FC236}">
                  <a16:creationId xmlns:a16="http://schemas.microsoft.com/office/drawing/2014/main" id="{26732B79-0C3F-594C-99C5-242F1263577F}"/>
                </a:ext>
              </a:extLst>
            </p:cNvPr>
            <p:cNvSpPr/>
            <p:nvPr/>
          </p:nvSpPr>
          <p:spPr>
            <a:xfrm rot="10800000">
              <a:off x="5306340" y="2677076"/>
              <a:ext cx="304800" cy="40011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E820CC-425C-E74D-B764-1C125DD22A82}"/>
                </a:ext>
              </a:extLst>
            </p:cNvPr>
            <p:cNvSpPr txBox="1"/>
            <p:nvPr/>
          </p:nvSpPr>
          <p:spPr>
            <a:xfrm>
              <a:off x="5356822" y="3057099"/>
              <a:ext cx="203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accent2"/>
                  </a:solidFill>
                </a:rPr>
                <a:t>i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D25474-3F9E-074D-A7C5-C0E97ACF3ED5}"/>
              </a:ext>
            </a:extLst>
          </p:cNvPr>
          <p:cNvGrpSpPr/>
          <p:nvPr/>
        </p:nvGrpSpPr>
        <p:grpSpPr>
          <a:xfrm>
            <a:off x="8350050" y="1804446"/>
            <a:ext cx="838200" cy="1063668"/>
            <a:chOff x="6949336" y="1563563"/>
            <a:chExt cx="838200" cy="1063668"/>
          </a:xfrm>
        </p:grpSpPr>
        <p:sp>
          <p:nvSpPr>
            <p:cNvPr id="24" name="Bent-Up Arrow 23">
              <a:extLst>
                <a:ext uri="{FF2B5EF4-FFF2-40B4-BE49-F238E27FC236}">
                  <a16:creationId xmlns:a16="http://schemas.microsoft.com/office/drawing/2014/main" id="{1C36D8FD-0C88-E64D-962B-7B93BFF6DDB0}"/>
                </a:ext>
              </a:extLst>
            </p:cNvPr>
            <p:cNvSpPr/>
            <p:nvPr/>
          </p:nvSpPr>
          <p:spPr>
            <a:xfrm rot="16200000">
              <a:off x="6880756" y="1685483"/>
              <a:ext cx="609600" cy="365760"/>
            </a:xfrm>
            <a:prstGeom prst="bentUp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AEF342-FE3F-E14F-BA64-DC1F1F4571E0}"/>
                </a:ext>
              </a:extLst>
            </p:cNvPr>
            <p:cNvSpPr txBox="1"/>
            <p:nvPr/>
          </p:nvSpPr>
          <p:spPr>
            <a:xfrm>
              <a:off x="6949336" y="2170031"/>
              <a:ext cx="8382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pivot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200E8A-7367-4842-A3AA-0FFCEA36E22D}"/>
              </a:ext>
            </a:extLst>
          </p:cNvPr>
          <p:cNvGrpSpPr/>
          <p:nvPr/>
        </p:nvGrpSpPr>
        <p:grpSpPr>
          <a:xfrm>
            <a:off x="4892755" y="2740568"/>
            <a:ext cx="1533238" cy="772398"/>
            <a:chOff x="3038762" y="2382032"/>
            <a:chExt cx="1533238" cy="772398"/>
          </a:xfrm>
        </p:grpSpPr>
        <p:sp>
          <p:nvSpPr>
            <p:cNvPr id="35" name="Down Arrow 38">
              <a:extLst>
                <a:ext uri="{FF2B5EF4-FFF2-40B4-BE49-F238E27FC236}">
                  <a16:creationId xmlns:a16="http://schemas.microsoft.com/office/drawing/2014/main" id="{823D093F-9D30-4848-8BA0-73D7E10D2249}"/>
                </a:ext>
              </a:extLst>
            </p:cNvPr>
            <p:cNvSpPr/>
            <p:nvPr/>
          </p:nvSpPr>
          <p:spPr>
            <a:xfrm rot="10800000">
              <a:off x="3532862" y="2382032"/>
              <a:ext cx="304800" cy="4001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A947DAC-4DF6-4EF9-A0FE-A0077C1562E1}"/>
                </a:ext>
              </a:extLst>
            </p:cNvPr>
            <p:cNvSpPr txBox="1"/>
            <p:nvPr/>
          </p:nvSpPr>
          <p:spPr>
            <a:xfrm>
              <a:off x="3038762" y="2754320"/>
              <a:ext cx="1533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accent1"/>
                  </a:solidFill>
                </a:rPr>
                <a:t>pivotIndex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86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Partitioning Array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46AF74-F58B-F341-8F7A-4E4F4523E6A2}"/>
              </a:ext>
            </a:extLst>
          </p:cNvPr>
          <p:cNvGrpSpPr/>
          <p:nvPr/>
        </p:nvGrpSpPr>
        <p:grpSpPr>
          <a:xfrm>
            <a:off x="2034436" y="1411163"/>
            <a:ext cx="5753100" cy="1216068"/>
            <a:chOff x="1905000" y="2362200"/>
            <a:chExt cx="5753100" cy="1216068"/>
          </a:xfrm>
        </p:grpSpPr>
        <p:sp>
          <p:nvSpPr>
            <p:cNvPr id="4100" name="Rectangle 4">
              <a:extLst>
                <a:ext uri="{FF2B5EF4-FFF2-40B4-BE49-F238E27FC236}">
                  <a16:creationId xmlns:a16="http://schemas.microsoft.com/office/drawing/2014/main" id="{CC3B4C69-AFB4-354D-A7D0-551B3FF74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362200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4101" name="Rectangle 5">
              <a:extLst>
                <a:ext uri="{FF2B5EF4-FFF2-40B4-BE49-F238E27FC236}">
                  <a16:creationId xmlns:a16="http://schemas.microsoft.com/office/drawing/2014/main" id="{657D215A-AD13-974C-914B-A297E3A4F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362200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4102" name="Rectangle 6">
              <a:extLst>
                <a:ext uri="{FF2B5EF4-FFF2-40B4-BE49-F238E27FC236}">
                  <a16:creationId xmlns:a16="http://schemas.microsoft.com/office/drawing/2014/main" id="{F57AFCD0-9DF5-0E4C-972D-42DFFE56E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362200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4103" name="Rectangle 7">
              <a:extLst>
                <a:ext uri="{FF2B5EF4-FFF2-40B4-BE49-F238E27FC236}">
                  <a16:creationId xmlns:a16="http://schemas.microsoft.com/office/drawing/2014/main" id="{A253F4BD-2A04-C84A-907B-F39AA455C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2362200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  <p:sp>
          <p:nvSpPr>
            <p:cNvPr id="4104" name="Rectangle 8">
              <a:extLst>
                <a:ext uri="{FF2B5EF4-FFF2-40B4-BE49-F238E27FC236}">
                  <a16:creationId xmlns:a16="http://schemas.microsoft.com/office/drawing/2014/main" id="{76CE0401-B745-CC4A-AE0B-A4245F52F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2362200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4105" name="Rectangle 9">
              <a:extLst>
                <a:ext uri="{FF2B5EF4-FFF2-40B4-BE49-F238E27FC236}">
                  <a16:creationId xmlns:a16="http://schemas.microsoft.com/office/drawing/2014/main" id="{50550A27-C796-5143-8606-EDFBDA9ED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2362200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50</a:t>
              </a:r>
            </a:p>
          </p:txBody>
        </p:sp>
        <p:sp>
          <p:nvSpPr>
            <p:cNvPr id="4106" name="Rectangle 10">
              <a:extLst>
                <a:ext uri="{FF2B5EF4-FFF2-40B4-BE49-F238E27FC236}">
                  <a16:creationId xmlns:a16="http://schemas.microsoft.com/office/drawing/2014/main" id="{A27E1A6B-CA42-5045-A5F0-0010B0528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362200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30</a:t>
              </a: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B50CF060-4C33-1941-B1F3-769059AE5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2362200"/>
              <a:ext cx="609600" cy="609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40</a:t>
              </a:r>
            </a:p>
          </p:txBody>
        </p:sp>
        <p:sp>
          <p:nvSpPr>
            <p:cNvPr id="6" name="Bent-Up Arrow 5">
              <a:extLst>
                <a:ext uri="{FF2B5EF4-FFF2-40B4-BE49-F238E27FC236}">
                  <a16:creationId xmlns:a16="http://schemas.microsoft.com/office/drawing/2014/main" id="{ACED3088-25AF-B342-8AF8-76317B03A983}"/>
                </a:ext>
              </a:extLst>
            </p:cNvPr>
            <p:cNvSpPr/>
            <p:nvPr/>
          </p:nvSpPr>
          <p:spPr>
            <a:xfrm rot="16200000">
              <a:off x="6751320" y="2636520"/>
              <a:ext cx="609600" cy="365760"/>
            </a:xfrm>
            <a:prstGeom prst="bentUpArrow">
              <a:avLst/>
            </a:prstGeom>
            <a:solidFill>
              <a:schemeClr val="accent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1088EA-14D9-7546-82B6-0B32AF6CADDC}"/>
                </a:ext>
              </a:extLst>
            </p:cNvPr>
            <p:cNvSpPr txBox="1"/>
            <p:nvPr/>
          </p:nvSpPr>
          <p:spPr>
            <a:xfrm>
              <a:off x="6819900" y="3121068"/>
              <a:ext cx="8382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pivot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9AFD59-1D04-9A47-B1D3-D4E0BAF6305E}"/>
              </a:ext>
            </a:extLst>
          </p:cNvPr>
          <p:cNvGrpSpPr/>
          <p:nvPr/>
        </p:nvGrpSpPr>
        <p:grpSpPr>
          <a:xfrm>
            <a:off x="2040058" y="2798421"/>
            <a:ext cx="5237331" cy="1799632"/>
            <a:chOff x="1980243" y="3746181"/>
            <a:chExt cx="5237331" cy="1799632"/>
          </a:xfrm>
        </p:grpSpPr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DC3148FB-FBDF-6B4E-B437-35ACEF480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300" y="4474548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20</a:t>
              </a:r>
            </a:p>
          </p:txBody>
        </p:sp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5938318B-F69C-3D4F-BADA-5175AE148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4474548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C030E2FA-10F2-9F47-A39B-02B34D1A1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500" y="4474548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F53FD466-E8BF-CC48-AA75-09CB12B34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4474548"/>
              <a:ext cx="609600" cy="609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40</a:t>
              </a:r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6EB5559-4DE6-484C-BF9D-97BFFA50A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700" y="4474548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FCA47087-FEB4-A344-9440-7C2FD1F6D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300" y="4474548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7C2AD3EE-D7EF-7043-A13A-9011E5272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6900" y="4474548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74" name="Rectangle 11">
              <a:extLst>
                <a:ext uri="{FF2B5EF4-FFF2-40B4-BE49-F238E27FC236}">
                  <a16:creationId xmlns:a16="http://schemas.microsoft.com/office/drawing/2014/main" id="{83E8A801-7EF9-094C-B437-339E27667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500" y="4474548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  <p:sp>
          <p:nvSpPr>
            <p:cNvPr id="75" name="Text Box 12">
              <a:extLst>
                <a:ext uri="{FF2B5EF4-FFF2-40B4-BE49-F238E27FC236}">
                  <a16:creationId xmlns:a16="http://schemas.microsoft.com/office/drawing/2014/main" id="{EC10A7FD-7E74-4B46-BC7C-C4A37431E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0243" y="5084148"/>
              <a:ext cx="523733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   [1]   [2]    [3]   [4]   [5]    [6]    [7]   </a:t>
              </a:r>
            </a:p>
          </p:txBody>
        </p:sp>
        <p:sp>
          <p:nvSpPr>
            <p:cNvPr id="79" name="AutoShape 21">
              <a:extLst>
                <a:ext uri="{FF2B5EF4-FFF2-40B4-BE49-F238E27FC236}">
                  <a16:creationId xmlns:a16="http://schemas.microsoft.com/office/drawing/2014/main" id="{D9994844-089F-3E41-B753-CC1CF39D3088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2853846" y="3404094"/>
              <a:ext cx="152401" cy="1836107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AutoShape 22">
              <a:extLst>
                <a:ext uri="{FF2B5EF4-FFF2-40B4-BE49-F238E27FC236}">
                  <a16:creationId xmlns:a16="http://schemas.microsoft.com/office/drawing/2014/main" id="{691C27D4-C0B4-314D-9859-421983ABDA81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562600" y="3156036"/>
              <a:ext cx="152400" cy="2362200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21A0554-8DE9-1745-8998-3BC5D4A6BE31}"/>
                </a:ext>
              </a:extLst>
            </p:cNvPr>
            <p:cNvSpPr/>
            <p:nvPr/>
          </p:nvSpPr>
          <p:spPr>
            <a:xfrm>
              <a:off x="2538195" y="3746181"/>
              <a:ext cx="9925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&lt;= 40 </a:t>
              </a:r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DBDCE03-8082-8A40-8EF4-44D7B9BB5486}"/>
                </a:ext>
              </a:extLst>
            </p:cNvPr>
            <p:cNvSpPr/>
            <p:nvPr/>
          </p:nvSpPr>
          <p:spPr>
            <a:xfrm>
              <a:off x="5364902" y="3808201"/>
              <a:ext cx="8194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&gt; 40 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865CB6-45D5-614A-A581-F0FBF5B5176E}"/>
              </a:ext>
            </a:extLst>
          </p:cNvPr>
          <p:cNvGrpSpPr/>
          <p:nvPr/>
        </p:nvGrpSpPr>
        <p:grpSpPr>
          <a:xfrm>
            <a:off x="4159218" y="2416412"/>
            <a:ext cx="1603265" cy="818826"/>
            <a:chOff x="3932761" y="3427121"/>
            <a:chExt cx="1603265" cy="818826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5ABD872E-50EC-A54B-BB7C-76AC1C012E82}"/>
                </a:ext>
              </a:extLst>
            </p:cNvPr>
            <p:cNvSpPr/>
            <p:nvPr/>
          </p:nvSpPr>
          <p:spPr>
            <a:xfrm>
              <a:off x="3932761" y="3427121"/>
              <a:ext cx="381000" cy="818826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D61B08-8B25-C549-AAAE-E847C61F7172}"/>
                </a:ext>
              </a:extLst>
            </p:cNvPr>
            <p:cNvSpPr txBox="1"/>
            <p:nvPr/>
          </p:nvSpPr>
          <p:spPr>
            <a:xfrm>
              <a:off x="4202537" y="3494471"/>
              <a:ext cx="13334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partition</a:t>
              </a:r>
            </a:p>
          </p:txBody>
        </p:sp>
      </p:grpSp>
      <p:sp>
        <p:nvSpPr>
          <p:cNvPr id="34" name="Down Arrow 33">
            <a:extLst>
              <a:ext uri="{FF2B5EF4-FFF2-40B4-BE49-F238E27FC236}">
                <a16:creationId xmlns:a16="http://schemas.microsoft.com/office/drawing/2014/main" id="{2469851E-3EC0-864E-AFF1-C7BE9723DF03}"/>
              </a:ext>
            </a:extLst>
          </p:cNvPr>
          <p:cNvSpPr/>
          <p:nvPr/>
        </p:nvSpPr>
        <p:spPr>
          <a:xfrm rot="1816640">
            <a:off x="1693103" y="4707187"/>
            <a:ext cx="381000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F9C1F0-60A9-AD49-98E4-A8878B388BB5}"/>
              </a:ext>
            </a:extLst>
          </p:cNvPr>
          <p:cNvGrpSpPr/>
          <p:nvPr/>
        </p:nvGrpSpPr>
        <p:grpSpPr>
          <a:xfrm>
            <a:off x="815236" y="5645544"/>
            <a:ext cx="1877437" cy="1137065"/>
            <a:chOff x="815236" y="5645545"/>
            <a:chExt cx="1877437" cy="1034628"/>
          </a:xfrm>
        </p:grpSpPr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7CC22E42-C26F-8C41-8AC2-E11614775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236" y="5645545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C726689C-95CE-DF48-97E5-1C256138C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836" y="5645545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39" name="Rectangle 6">
              <a:extLst>
                <a:ext uri="{FF2B5EF4-FFF2-40B4-BE49-F238E27FC236}">
                  <a16:creationId xmlns:a16="http://schemas.microsoft.com/office/drawing/2014/main" id="{AEE6CC7D-608C-1540-A1C1-EBA34902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36" y="5645545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30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96A4F5-5741-B04E-8DC0-0F83E544A495}"/>
                </a:ext>
              </a:extLst>
            </p:cNvPr>
            <p:cNvSpPr/>
            <p:nvPr/>
          </p:nvSpPr>
          <p:spPr>
            <a:xfrm>
              <a:off x="815236" y="6218508"/>
              <a:ext cx="18774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   [1]   [2] </a:t>
              </a:r>
              <a:endParaRPr lang="en-US" dirty="0"/>
            </a:p>
          </p:txBody>
        </p:sp>
      </p:grpSp>
      <p:sp>
        <p:nvSpPr>
          <p:cNvPr id="44" name="Down Arrow 43">
            <a:extLst>
              <a:ext uri="{FF2B5EF4-FFF2-40B4-BE49-F238E27FC236}">
                <a16:creationId xmlns:a16="http://schemas.microsoft.com/office/drawing/2014/main" id="{8E5D8F28-07F1-7C4D-9991-D2B9D1AC67DA}"/>
              </a:ext>
            </a:extLst>
          </p:cNvPr>
          <p:cNvSpPr/>
          <p:nvPr/>
        </p:nvSpPr>
        <p:spPr>
          <a:xfrm rot="19976606">
            <a:off x="6496040" y="4743340"/>
            <a:ext cx="381000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F37647-2301-8F47-BB48-B1602B6079FF}"/>
              </a:ext>
            </a:extLst>
          </p:cNvPr>
          <p:cNvGrpSpPr/>
          <p:nvPr/>
        </p:nvGrpSpPr>
        <p:grpSpPr>
          <a:xfrm>
            <a:off x="5660515" y="5640325"/>
            <a:ext cx="2467342" cy="1071643"/>
            <a:chOff x="5660515" y="5640325"/>
            <a:chExt cx="2467342" cy="1071643"/>
          </a:xfrm>
        </p:grpSpPr>
        <p:sp>
          <p:nvSpPr>
            <p:cNvPr id="47" name="Rectangle 8">
              <a:extLst>
                <a:ext uri="{FF2B5EF4-FFF2-40B4-BE49-F238E27FC236}">
                  <a16:creationId xmlns:a16="http://schemas.microsoft.com/office/drawing/2014/main" id="{EF07B061-31C3-0A40-A15D-86E3FEFB7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0515" y="5640325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8FEFE8FF-967F-4B4A-8436-0E6BA959D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0115" y="5640325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B9E9F339-AAA4-E247-8079-BD90E7CB6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9715" y="5640325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C9A497CD-B93C-0349-AD4E-C6EAFAA9C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9315" y="5640325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CF194E-4C48-9842-AAF8-B44414D4C281}"/>
                </a:ext>
              </a:extLst>
            </p:cNvPr>
            <p:cNvSpPr/>
            <p:nvPr/>
          </p:nvSpPr>
          <p:spPr>
            <a:xfrm>
              <a:off x="5660515" y="6250303"/>
              <a:ext cx="24673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[4]   [5]    [6]    [7]</a:t>
              </a:r>
              <a:endParaRPr lang="en-US" dirty="0"/>
            </a:p>
          </p:txBody>
        </p:sp>
      </p:grpSp>
      <p:sp>
        <p:nvSpPr>
          <p:cNvPr id="52" name="Text Box 12">
            <a:extLst>
              <a:ext uri="{FF2B5EF4-FFF2-40B4-BE49-F238E27FC236}">
                <a16:creationId xmlns:a16="http://schemas.microsoft.com/office/drawing/2014/main" id="{04827F9F-2B52-C34C-A2D1-72A400A55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480" y="1962553"/>
            <a:ext cx="5237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[1]   [2]    [3]   [4]   [5]    [6]    [7]   </a:t>
            </a:r>
          </a:p>
        </p:txBody>
      </p:sp>
    </p:spTree>
    <p:extLst>
      <p:ext uri="{BB962C8B-B14F-4D97-AF65-F5344CB8AC3E}">
        <p14:creationId xmlns:p14="http://schemas.microsoft.com/office/powerpoint/2010/main" val="243001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669255B-8CAE-184E-B7B0-8037F9EB22B2}"/>
              </a:ext>
            </a:extLst>
          </p:cNvPr>
          <p:cNvSpPr txBox="1"/>
          <p:nvPr/>
        </p:nvSpPr>
        <p:spPr>
          <a:xfrm>
            <a:off x="28593" y="1905000"/>
            <a:ext cx="71095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Partition(Array, start, end)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Array[end]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for(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start to end -1)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if(Array[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 &lt;=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pivotVal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{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  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+ 1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   }                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}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swap(Array[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], Array[end])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       return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pivotIndex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}</a:t>
            </a:r>
            <a:endParaRPr lang="en-US" sz="2000" dirty="0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Partitioning Array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6F280B0C-F716-3448-9D7C-A503AEDFA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462" y="1600200"/>
            <a:ext cx="609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20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B65713B3-E662-124E-9FB1-E9520623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062" y="1600200"/>
            <a:ext cx="609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10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524501E-A516-6340-8BD5-8920D639D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662" y="1600200"/>
            <a:ext cx="609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30</a:t>
            </a: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BE418767-6B63-7247-A8F2-F2C203185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262" y="16002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40</a:t>
            </a: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2C49858E-72B5-4840-853F-08D8B83D5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862" y="1600200"/>
            <a:ext cx="609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80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D79FBC49-6695-6B4F-BFD0-426185A3A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462" y="1600200"/>
            <a:ext cx="609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50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9EF5BDFB-BE87-5040-A102-F959C8F17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062" y="1600200"/>
            <a:ext cx="609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1988D887-9D81-884A-9FB6-743D85F8C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662" y="1600200"/>
            <a:ext cx="6096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60</a:t>
            </a: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4EE743E6-DDEF-C245-B0A2-83799A954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319" y="2220254"/>
            <a:ext cx="5237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[1]   [2]    [3]   [4]   [5]    [6]    [7]  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935C46-418A-F149-BAB3-5026245730B3}"/>
              </a:ext>
            </a:extLst>
          </p:cNvPr>
          <p:cNvGrpSpPr/>
          <p:nvPr/>
        </p:nvGrpSpPr>
        <p:grpSpPr>
          <a:xfrm>
            <a:off x="7190462" y="2746744"/>
            <a:ext cx="304800" cy="841688"/>
            <a:chOff x="5306340" y="2677076"/>
            <a:chExt cx="304800" cy="841688"/>
          </a:xfrm>
        </p:grpSpPr>
        <p:sp>
          <p:nvSpPr>
            <p:cNvPr id="20" name="Down Arrow 19">
              <a:extLst>
                <a:ext uri="{FF2B5EF4-FFF2-40B4-BE49-F238E27FC236}">
                  <a16:creationId xmlns:a16="http://schemas.microsoft.com/office/drawing/2014/main" id="{26732B79-0C3F-594C-99C5-242F1263577F}"/>
                </a:ext>
              </a:extLst>
            </p:cNvPr>
            <p:cNvSpPr/>
            <p:nvPr/>
          </p:nvSpPr>
          <p:spPr>
            <a:xfrm rot="10800000">
              <a:off x="5306340" y="2677076"/>
              <a:ext cx="304800" cy="40011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E820CC-425C-E74D-B764-1C125DD22A82}"/>
                </a:ext>
              </a:extLst>
            </p:cNvPr>
            <p:cNvSpPr txBox="1"/>
            <p:nvPr/>
          </p:nvSpPr>
          <p:spPr>
            <a:xfrm>
              <a:off x="5356822" y="3057099"/>
              <a:ext cx="203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accent2"/>
                  </a:solidFill>
                </a:rPr>
                <a:t>i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4A60F93-28ED-7447-95C5-4DB1704EEB89}"/>
              </a:ext>
            </a:extLst>
          </p:cNvPr>
          <p:cNvSpPr txBox="1"/>
          <p:nvPr/>
        </p:nvSpPr>
        <p:spPr>
          <a:xfrm>
            <a:off x="5088877" y="4272745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C111C897-E91C-5E4A-A830-F4315CDED6E1}"/>
              </a:ext>
            </a:extLst>
          </p:cNvPr>
          <p:cNvSpPr/>
          <p:nvPr/>
        </p:nvSpPr>
        <p:spPr>
          <a:xfrm>
            <a:off x="5460745" y="3623086"/>
            <a:ext cx="157019" cy="641633"/>
          </a:xfrm>
          <a:prstGeom prst="up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84C659F-0153-4E00-BC3D-B7EC50AC2BB0}"/>
              </a:ext>
            </a:extLst>
          </p:cNvPr>
          <p:cNvGrpSpPr/>
          <p:nvPr/>
        </p:nvGrpSpPr>
        <p:grpSpPr>
          <a:xfrm>
            <a:off x="4892755" y="2740568"/>
            <a:ext cx="1533238" cy="772398"/>
            <a:chOff x="3038762" y="2382032"/>
            <a:chExt cx="1533238" cy="772398"/>
          </a:xfrm>
        </p:grpSpPr>
        <p:sp>
          <p:nvSpPr>
            <p:cNvPr id="24" name="Down Arrow 38">
              <a:extLst>
                <a:ext uri="{FF2B5EF4-FFF2-40B4-BE49-F238E27FC236}">
                  <a16:creationId xmlns:a16="http://schemas.microsoft.com/office/drawing/2014/main" id="{4C2BB1FB-4F31-4DC7-8886-303C5379D872}"/>
                </a:ext>
              </a:extLst>
            </p:cNvPr>
            <p:cNvSpPr/>
            <p:nvPr/>
          </p:nvSpPr>
          <p:spPr>
            <a:xfrm rot="10800000">
              <a:off x="3532862" y="2382032"/>
              <a:ext cx="304800" cy="4001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14E96B-58E0-4DBC-B6F0-877FF5648607}"/>
                </a:ext>
              </a:extLst>
            </p:cNvPr>
            <p:cNvSpPr txBox="1"/>
            <p:nvPr/>
          </p:nvSpPr>
          <p:spPr>
            <a:xfrm>
              <a:off x="3038762" y="2754320"/>
              <a:ext cx="1533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accent1"/>
                  </a:solidFill>
                </a:rPr>
                <a:t>pivotIndex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5165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936A86A-AE73-8B49-9180-68A2FC815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67971EF-EAE7-ED49-87C4-576595072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Assume that values are random, uniformly distributed.</a:t>
            </a:r>
          </a:p>
          <a:p>
            <a:r>
              <a:rPr lang="en-US" altLang="en-US" dirty="0"/>
              <a:t>What is best case running time?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FA1869E-74FA-0E4F-90D4-128284150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5DB82A7-A4BC-0C40-A3EB-8C8DA5FC7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 dirty="0"/>
              <a:t>Assume that values are random, uniformly distributed.</a:t>
            </a:r>
          </a:p>
          <a:p>
            <a:pPr marL="609600" indent="-609600"/>
            <a:r>
              <a:rPr lang="en-US" altLang="en-US" dirty="0"/>
              <a:t>What is best case running time?</a:t>
            </a:r>
          </a:p>
          <a:p>
            <a:pPr marL="990600" lvl="1" indent="-533400"/>
            <a:r>
              <a:rPr lang="en-US" altLang="en-US" dirty="0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dirty="0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dirty="0"/>
              <a:t>Quicksort each sub-array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CE20640-738D-674C-86EE-A4A9F6B50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0FCEAD9-0C95-7E4E-8C04-705756B863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 dirty="0"/>
              <a:t>Assume that values are random, uniformly distributed.</a:t>
            </a:r>
          </a:p>
          <a:p>
            <a:pPr marL="609600" indent="-609600"/>
            <a:r>
              <a:rPr lang="en-US" altLang="en-US" dirty="0"/>
              <a:t>What is best case running time?</a:t>
            </a:r>
          </a:p>
          <a:p>
            <a:pPr marL="990600" lvl="1" indent="-533400"/>
            <a:r>
              <a:rPr lang="en-US" altLang="en-US" dirty="0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dirty="0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dirty="0"/>
              <a:t>Quicksort each sub-array</a:t>
            </a:r>
          </a:p>
          <a:p>
            <a:pPr marL="990600" lvl="1" indent="-533400"/>
            <a:r>
              <a:rPr lang="en-US" altLang="en-US" dirty="0"/>
              <a:t>Depth of recursion tree?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EA4DCD7-E20E-044E-AA95-E5364A77B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CFFE9BC-F152-B340-92ED-6279867BB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 dirty="0"/>
              <a:t>Assume that values are random, uniformly distributed.</a:t>
            </a:r>
          </a:p>
          <a:p>
            <a:pPr marL="609600" indent="-609600"/>
            <a:r>
              <a:rPr lang="en-US" altLang="en-US" dirty="0"/>
              <a:t>What is best case running time?</a:t>
            </a:r>
          </a:p>
          <a:p>
            <a:pPr marL="990600" lvl="1" indent="-533400"/>
            <a:r>
              <a:rPr lang="en-US" altLang="en-US" dirty="0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dirty="0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dirty="0"/>
              <a:t>Quicksort each sub-array</a:t>
            </a:r>
          </a:p>
          <a:p>
            <a:pPr marL="990600" lvl="1" indent="-533400"/>
            <a:r>
              <a:rPr lang="en-US" altLang="en-US" dirty="0"/>
              <a:t>Depth of recursion tree? O(log</a:t>
            </a:r>
            <a:r>
              <a:rPr lang="en-US" altLang="en-US" baseline="-25000" dirty="0"/>
              <a:t>2</a:t>
            </a:r>
            <a:r>
              <a:rPr lang="en-US" altLang="en-US" dirty="0"/>
              <a:t>n)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5347C37-5676-8844-A8F0-123DF7B46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823BC4A-8C72-8B44-8AB1-4603FBFC3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 dirty="0"/>
              <a:t>Assume that values are random, uniformly distributed.</a:t>
            </a:r>
          </a:p>
          <a:p>
            <a:pPr marL="609600" indent="-609600"/>
            <a:r>
              <a:rPr lang="en-US" altLang="en-US" dirty="0"/>
              <a:t>What is best case running time?</a:t>
            </a:r>
          </a:p>
          <a:p>
            <a:pPr marL="990600" lvl="1" indent="-533400"/>
            <a:r>
              <a:rPr lang="en-US" altLang="en-US" dirty="0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dirty="0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dirty="0"/>
              <a:t>Quicksort each sub-array</a:t>
            </a:r>
          </a:p>
          <a:p>
            <a:pPr marL="990600" lvl="1" indent="-533400"/>
            <a:r>
              <a:rPr lang="en-US" altLang="en-US" dirty="0"/>
              <a:t>Depth of recursion tree? O(log</a:t>
            </a:r>
            <a:r>
              <a:rPr lang="en-US" altLang="en-US" baseline="-25000" dirty="0"/>
              <a:t>2</a:t>
            </a:r>
            <a:r>
              <a:rPr lang="en-US" altLang="en-US" dirty="0"/>
              <a:t>n)</a:t>
            </a:r>
          </a:p>
          <a:p>
            <a:pPr marL="990600" lvl="1" indent="-533400"/>
            <a:r>
              <a:rPr lang="en-US" altLang="en-US" dirty="0"/>
              <a:t>Number of accesses in partition?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C7ECB4F-BC74-114F-9721-C60A97977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51C4010-445B-6E4E-9DE2-C203CE0E7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 dirty="0"/>
              <a:t>Assume that values are random, uniformly distributed.</a:t>
            </a:r>
          </a:p>
          <a:p>
            <a:pPr marL="609600" indent="-609600"/>
            <a:r>
              <a:rPr lang="en-US" altLang="en-US" dirty="0"/>
              <a:t>What is best case running time?</a:t>
            </a:r>
          </a:p>
          <a:p>
            <a:pPr marL="990600" lvl="1" indent="-533400"/>
            <a:r>
              <a:rPr lang="en-US" altLang="en-US" dirty="0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dirty="0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dirty="0"/>
              <a:t>Quicksort each sub-array</a:t>
            </a:r>
          </a:p>
          <a:p>
            <a:pPr marL="990600" lvl="1" indent="-533400"/>
            <a:r>
              <a:rPr lang="en-US" altLang="en-US" dirty="0"/>
              <a:t>Depth of recursion tree? O(log</a:t>
            </a:r>
            <a:r>
              <a:rPr lang="en-US" altLang="en-US" baseline="-25000" dirty="0"/>
              <a:t>2</a:t>
            </a:r>
            <a:r>
              <a:rPr lang="en-US" altLang="en-US" dirty="0"/>
              <a:t>n)</a:t>
            </a:r>
          </a:p>
          <a:p>
            <a:pPr marL="990600" lvl="1" indent="-533400"/>
            <a:r>
              <a:rPr lang="en-US" altLang="en-US" dirty="0"/>
              <a:t>Number of accesses in partition? O(n)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44A9D79-341A-B542-B802-4F4ACED13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D118117-B134-FB4C-BB46-2338DB2D2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 dirty="0"/>
              <a:t>Assume that values are random, uniformly distributed.</a:t>
            </a:r>
          </a:p>
          <a:p>
            <a:pPr marL="609600" indent="-609600"/>
            <a:r>
              <a:rPr lang="en-US" altLang="en-US" dirty="0"/>
              <a:t>Best case running time: </a:t>
            </a:r>
            <a:r>
              <a:rPr lang="en-US" altLang="en-US" sz="3200" dirty="0">
                <a:sym typeface="Symbol" pitchFamily="2" charset="2"/>
              </a:rPr>
              <a:t></a:t>
            </a:r>
            <a:r>
              <a:rPr lang="en-US" altLang="en-US" dirty="0"/>
              <a:t>(n log</a:t>
            </a:r>
            <a:r>
              <a:rPr lang="en-US" altLang="en-US" baseline="-25000" dirty="0"/>
              <a:t>2</a:t>
            </a:r>
            <a:r>
              <a:rPr lang="en-US" altLang="en-US" dirty="0"/>
              <a:t>n)</a:t>
            </a:r>
          </a:p>
          <a:p>
            <a:pPr marL="609600" indent="-609600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BE68F67-E47F-3346-8195-CE4510EF3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CA968C2-1095-364B-801A-393EB8627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 dirty="0"/>
              <a:t>Assume that keys are random, uniformly distributed.</a:t>
            </a:r>
          </a:p>
          <a:p>
            <a:pPr marL="609600" indent="-609600"/>
            <a:r>
              <a:rPr lang="en-US" altLang="en-US" dirty="0"/>
              <a:t>Best case running time: </a:t>
            </a:r>
            <a:r>
              <a:rPr lang="en-US" altLang="en-US" sz="3200" dirty="0">
                <a:sym typeface="Symbol" pitchFamily="2" charset="2"/>
              </a:rPr>
              <a:t></a:t>
            </a:r>
            <a:r>
              <a:rPr lang="en-US" altLang="en-US" dirty="0"/>
              <a:t>(n log</a:t>
            </a:r>
            <a:r>
              <a:rPr lang="en-US" altLang="en-US" baseline="-25000" dirty="0"/>
              <a:t>2</a:t>
            </a:r>
            <a:r>
              <a:rPr lang="en-US" altLang="en-US" dirty="0"/>
              <a:t>n)</a:t>
            </a:r>
          </a:p>
          <a:p>
            <a:pPr marL="609600" indent="-609600"/>
            <a:r>
              <a:rPr lang="en-US" altLang="en-US" dirty="0"/>
              <a:t>Worst case running time?</a:t>
            </a:r>
          </a:p>
          <a:p>
            <a:pPr marL="609600" indent="-609600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B4F7798-8EEB-7A41-A108-FECB12B42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AFE79C4-8848-CF49-A11F-F0B9F100F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800" dirty="0"/>
              <a:t>Assume that keys are random, uniformly distributed.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dirty="0"/>
              <a:t>Best case running time: </a:t>
            </a:r>
            <a:r>
              <a:rPr lang="en-US" altLang="en-US" sz="2800" dirty="0">
                <a:sym typeface="Symbol" pitchFamily="2" charset="2"/>
              </a:rPr>
              <a:t></a:t>
            </a:r>
            <a:r>
              <a:rPr lang="en-US" altLang="en-US" sz="2800" dirty="0"/>
              <a:t>(n log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n)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dirty="0"/>
              <a:t>Worst case running time?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400" dirty="0"/>
              <a:t>Recursion: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000" dirty="0"/>
              <a:t>Partition splits array in two sub-arrays: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1800" dirty="0"/>
              <a:t>one sub-array of size 0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1800" dirty="0"/>
              <a:t>the other sub-array of size n-1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000" dirty="0"/>
              <a:t>Quicksort each sub-array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400" dirty="0"/>
              <a:t>Depth of recursion tree? </a:t>
            </a:r>
          </a:p>
          <a:p>
            <a:pPr marL="990600" lvl="1" indent="-533400">
              <a:lnSpc>
                <a:spcPct val="90000"/>
              </a:lnSpc>
            </a:pPr>
            <a:endParaRPr lang="en-US" altLang="en-US" sz="2400" dirty="0"/>
          </a:p>
          <a:p>
            <a:pPr marL="990600" lvl="1" indent="-533400">
              <a:lnSpc>
                <a:spcPct val="90000"/>
              </a:lnSpc>
            </a:pPr>
            <a:endParaRPr lang="en-US" altLang="en-US" sz="2400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1034CB5-432B-F24D-AD89-FCC8C48FF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Partitioning Array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8B13F42-46D0-8748-B613-E4280FC32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1972558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000" dirty="0"/>
              <a:t>Given a pivot, partition the elements of the array such that the resulting array consists of: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000" dirty="0"/>
              <a:t>One sub-array that contains elements &gt; pivot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000" dirty="0"/>
              <a:t>Another sub-array that contains elements &lt;= pivot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000" dirty="0"/>
              <a:t>-The sub-arrays are stored in the original data array.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000" dirty="0"/>
              <a:t>-Partitioning loops through, swapping elements below/above pivot.</a:t>
            </a:r>
          </a:p>
          <a:p>
            <a:pPr marL="609600" indent="-609600"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B51E798-BF66-7E4F-AEA0-3CDAE6E15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944" y="4450393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20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B1AE2AD-D71F-F14A-8872-C00A1EF74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544" y="4450393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10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F9C3904-D270-4E44-B42D-466CC8B4D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144" y="4450393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24E8394F-6CC3-6E43-B494-FC6A7DB28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744" y="4450393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386B18BF-9B2A-884E-B992-BF9D07A24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344" y="4450393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80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CF955653-CF53-DE45-8C7C-B8E128EBC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944" y="4450393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50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4F0CE876-45FE-F64F-8016-041022C49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6544" y="4450393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B0AB3E5A-E680-D046-B26B-FB8C45722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144" y="4450393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60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BBE0CDC5-3AC4-EF4A-97C3-D862629C4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7" y="5059993"/>
            <a:ext cx="5237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[1]   [2]    [3]   [4]   [5]    [6]    [7]   </a:t>
            </a:r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B1735A88-0022-3740-8B52-F54B1B633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0437" y="4389181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CAE1643C-7DA3-8B4E-AD29-A85A17B0F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7344" y="4389181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76B52E0A-AEE3-3448-A608-7B3839BD27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0155" y="5974393"/>
            <a:ext cx="1778695" cy="1461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97BF833C-6729-C54C-BED3-792EAB2AD7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3544" y="5974393"/>
            <a:ext cx="2050094" cy="1461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0A515248-D408-0140-BE91-F85DAF1A4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050593"/>
            <a:ext cx="193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&lt;= data[pivot]</a:t>
            </a: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219FC354-2E70-644E-9CBF-5344F2277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1284" y="6050593"/>
            <a:ext cx="176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&gt; data[pivot]</a:t>
            </a:r>
          </a:p>
        </p:txBody>
      </p:sp>
      <p:sp>
        <p:nvSpPr>
          <p:cNvPr id="22" name="AutoShape 21">
            <a:extLst>
              <a:ext uri="{FF2B5EF4-FFF2-40B4-BE49-F238E27FC236}">
                <a16:creationId xmlns:a16="http://schemas.microsoft.com/office/drawing/2014/main" id="{E20B4BAA-762F-2240-B135-220180736E68}"/>
              </a:ext>
            </a:extLst>
          </p:cNvPr>
          <p:cNvSpPr>
            <a:spLocks/>
          </p:cNvSpPr>
          <p:nvPr/>
        </p:nvSpPr>
        <p:spPr bwMode="auto">
          <a:xfrm rot="5400000" flipV="1">
            <a:off x="2513490" y="3379939"/>
            <a:ext cx="152401" cy="1836107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22">
            <a:extLst>
              <a:ext uri="{FF2B5EF4-FFF2-40B4-BE49-F238E27FC236}">
                <a16:creationId xmlns:a16="http://schemas.microsoft.com/office/drawing/2014/main" id="{E7B041B4-AB5D-8747-AEB1-CBED065C50D3}"/>
              </a:ext>
            </a:extLst>
          </p:cNvPr>
          <p:cNvSpPr>
            <a:spLocks/>
          </p:cNvSpPr>
          <p:nvPr/>
        </p:nvSpPr>
        <p:spPr bwMode="auto">
          <a:xfrm rot="5400000" flipV="1">
            <a:off x="5222244" y="3131881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8A1EB9-4C4C-F245-B741-D0F55E3112C7}"/>
              </a:ext>
            </a:extLst>
          </p:cNvPr>
          <p:cNvSpPr/>
          <p:nvPr/>
        </p:nvSpPr>
        <p:spPr>
          <a:xfrm>
            <a:off x="2197839" y="3722026"/>
            <a:ext cx="992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&lt;= 40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6F726B-8FA5-1E4E-A210-3571CE2CD2BC}"/>
              </a:ext>
            </a:extLst>
          </p:cNvPr>
          <p:cNvSpPr/>
          <p:nvPr/>
        </p:nvSpPr>
        <p:spPr>
          <a:xfrm>
            <a:off x="5024546" y="3784046"/>
            <a:ext cx="819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&gt; 40 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7E3CD164-BCC5-5643-B644-6B3A1F4D7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79318CD-CEE6-FA48-8580-0BDD43F30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800" dirty="0"/>
              <a:t>Assume that keys are random, uniformly distributed.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dirty="0"/>
              <a:t>Best case running time: </a:t>
            </a:r>
            <a:r>
              <a:rPr lang="en-US" altLang="en-US" sz="2800" dirty="0">
                <a:sym typeface="Symbol" pitchFamily="2" charset="2"/>
              </a:rPr>
              <a:t></a:t>
            </a:r>
            <a:r>
              <a:rPr lang="en-US" altLang="en-US" sz="2800" dirty="0"/>
              <a:t>(n log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n)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dirty="0"/>
              <a:t>Worst case running time?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400" dirty="0"/>
              <a:t>Recursion: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000" dirty="0"/>
              <a:t>Partition splits array in two sub-arrays: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1800" dirty="0"/>
              <a:t>one sub-array of size 0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1800" dirty="0"/>
              <a:t>the other sub-array of size n-1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000" dirty="0"/>
              <a:t>Quicksort each sub-array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400" dirty="0"/>
              <a:t>Depth of recursion tree? O(n)</a:t>
            </a:r>
          </a:p>
          <a:p>
            <a:pPr marL="990600" lvl="1" indent="-533400">
              <a:lnSpc>
                <a:spcPct val="90000"/>
              </a:lnSpc>
            </a:pPr>
            <a:endParaRPr lang="en-US" altLang="en-US" sz="2400" dirty="0"/>
          </a:p>
          <a:p>
            <a:pPr marL="990600" lvl="1" indent="-533400">
              <a:lnSpc>
                <a:spcPct val="90000"/>
              </a:lnSpc>
            </a:pPr>
            <a:endParaRPr lang="en-US" altLang="en-US" sz="2400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E42566FB-D4D3-1B4B-ADDD-B9D251964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AE4DE165-F211-E643-B1BC-0C5BA28541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800"/>
              <a:t>Assume that keys are random, uniformly distributed.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/>
              <a:t>Best case running time: O(n log</a:t>
            </a:r>
            <a:r>
              <a:rPr lang="en-US" altLang="en-US" sz="2800" baseline="-25000"/>
              <a:t>2</a:t>
            </a:r>
            <a:r>
              <a:rPr lang="en-US" altLang="en-US" sz="2800"/>
              <a:t>n)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/>
              <a:t>Worst case running time?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400"/>
              <a:t>Recursion: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000"/>
              <a:t>Partition splits array in two sub-arrays: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1800"/>
              <a:t>one sub-array of size 0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1800"/>
              <a:t>the other sub-array of size n-1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000"/>
              <a:t>Quicksort each sub-array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400"/>
              <a:t>Depth of recursion tree? O(n)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400"/>
              <a:t>Number of accesses per partition? </a:t>
            </a:r>
          </a:p>
          <a:p>
            <a:pPr marL="990600" lvl="1" indent="-533400">
              <a:lnSpc>
                <a:spcPct val="90000"/>
              </a:lnSpc>
            </a:pPr>
            <a:endParaRPr lang="en-US" altLang="en-US" sz="2400"/>
          </a:p>
          <a:p>
            <a:pPr marL="990600" lvl="1" indent="-533400">
              <a:lnSpc>
                <a:spcPct val="90000"/>
              </a:lnSpc>
            </a:pPr>
            <a:endParaRPr lang="en-US" altLang="en-US" sz="240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FFB33059-0991-F447-9229-232D8D049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7EEA4E67-44B2-4F40-B6D5-99E7FA97C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800" dirty="0"/>
              <a:t>Assume that keys are random, uniformly distributed.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dirty="0"/>
              <a:t>Best case running time: </a:t>
            </a:r>
            <a:r>
              <a:rPr lang="en-US" altLang="en-US" sz="2800" dirty="0">
                <a:sym typeface="Symbol" pitchFamily="2" charset="2"/>
              </a:rPr>
              <a:t></a:t>
            </a:r>
            <a:r>
              <a:rPr lang="en-US" altLang="en-US" sz="2800" dirty="0"/>
              <a:t>(n log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n)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dirty="0"/>
              <a:t>Worst case running time?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400" dirty="0"/>
              <a:t>Recursion: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000" dirty="0"/>
              <a:t>Partition splits array in two sub-arrays: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1800" dirty="0"/>
              <a:t>one sub-array of size 0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1800" dirty="0"/>
              <a:t>the other sub-array of size n-1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000" dirty="0"/>
              <a:t>Quicksort each sub-array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400" dirty="0"/>
              <a:t>Depth of recursion tree? O(n)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400" dirty="0"/>
              <a:t>Number of accesses per partition? O(n)</a:t>
            </a:r>
          </a:p>
          <a:p>
            <a:pPr marL="990600" lvl="1" indent="-533400">
              <a:lnSpc>
                <a:spcPct val="90000"/>
              </a:lnSpc>
            </a:pPr>
            <a:endParaRPr lang="en-US" altLang="en-US" sz="2400" dirty="0"/>
          </a:p>
          <a:p>
            <a:pPr marL="990600" lvl="1" indent="-533400">
              <a:lnSpc>
                <a:spcPct val="90000"/>
              </a:lnSpc>
            </a:pPr>
            <a:endParaRPr lang="en-US" altLang="en-US" sz="2400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14BD6BD-A425-134F-B844-DFC97B391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6E738E3-7C5C-6A4E-AE9C-A520D1009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 sz="2800" dirty="0"/>
              <a:t>Assume that keys are random, uniformly distributed.</a:t>
            </a:r>
          </a:p>
          <a:p>
            <a:pPr marL="609600" indent="-609600"/>
            <a:r>
              <a:rPr lang="en-US" altLang="en-US" sz="2800" dirty="0"/>
              <a:t>Best case running time: </a:t>
            </a:r>
            <a:r>
              <a:rPr lang="en-US" altLang="en-US" sz="2800" dirty="0">
                <a:sym typeface="Symbol" pitchFamily="2" charset="2"/>
              </a:rPr>
              <a:t></a:t>
            </a:r>
            <a:r>
              <a:rPr lang="en-US" altLang="en-US" sz="2800" dirty="0"/>
              <a:t>(n log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n)</a:t>
            </a:r>
          </a:p>
          <a:p>
            <a:pPr marL="609600" indent="-609600"/>
            <a:r>
              <a:rPr lang="en-US" altLang="en-US" sz="2800" dirty="0"/>
              <a:t>Worst case running time: O(n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)!!!</a:t>
            </a:r>
          </a:p>
          <a:p>
            <a:pPr marL="1009650" lvl="1" indent="-609600"/>
            <a:r>
              <a:rPr lang="en-US" altLang="en-US" sz="2400" dirty="0"/>
              <a:t>But worst case seldom happens</a:t>
            </a:r>
          </a:p>
          <a:p>
            <a:pPr marL="990600" lvl="1" indent="-533400"/>
            <a:endParaRPr lang="en-US" altLang="en-US" dirty="0"/>
          </a:p>
          <a:p>
            <a:pPr marL="609600" indent="-609600">
              <a:buFontTx/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9AFD59-1D04-9A47-B1D3-D4E0BAF6305E}"/>
              </a:ext>
            </a:extLst>
          </p:cNvPr>
          <p:cNvGrpSpPr/>
          <p:nvPr/>
        </p:nvGrpSpPr>
        <p:grpSpPr>
          <a:xfrm>
            <a:off x="2165362" y="1175597"/>
            <a:ext cx="5237331" cy="1799632"/>
            <a:chOff x="1980243" y="3746181"/>
            <a:chExt cx="5237331" cy="1799632"/>
          </a:xfrm>
        </p:grpSpPr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DC3148FB-FBDF-6B4E-B437-35ACEF480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300" y="4474548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20</a:t>
              </a:r>
            </a:p>
          </p:txBody>
        </p:sp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5938318B-F69C-3D4F-BADA-5175AE148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4474548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C030E2FA-10F2-9F47-A39B-02B34D1A1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500" y="4474548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F53FD466-E8BF-CC48-AA75-09CB12B34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4474548"/>
              <a:ext cx="609600" cy="609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40</a:t>
              </a:r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36EB5559-4DE6-484C-BF9D-97BFFA50A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700" y="4474548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FCA47087-FEB4-A344-9440-7C2FD1F6D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300" y="4474548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7C2AD3EE-D7EF-7043-A13A-9011E5272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6900" y="4474548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74" name="Rectangle 11">
              <a:extLst>
                <a:ext uri="{FF2B5EF4-FFF2-40B4-BE49-F238E27FC236}">
                  <a16:creationId xmlns:a16="http://schemas.microsoft.com/office/drawing/2014/main" id="{83E8A801-7EF9-094C-B437-339E27667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500" y="4474548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  <p:sp>
          <p:nvSpPr>
            <p:cNvPr id="75" name="Text Box 12">
              <a:extLst>
                <a:ext uri="{FF2B5EF4-FFF2-40B4-BE49-F238E27FC236}">
                  <a16:creationId xmlns:a16="http://schemas.microsoft.com/office/drawing/2014/main" id="{EC10A7FD-7E74-4B46-BC7C-C4A37431E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0243" y="5084148"/>
              <a:ext cx="523733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   [1]   [2]    [3]   [4]   [5]    [6]    [7]   </a:t>
              </a:r>
            </a:p>
          </p:txBody>
        </p:sp>
        <p:sp>
          <p:nvSpPr>
            <p:cNvPr id="79" name="AutoShape 21">
              <a:extLst>
                <a:ext uri="{FF2B5EF4-FFF2-40B4-BE49-F238E27FC236}">
                  <a16:creationId xmlns:a16="http://schemas.microsoft.com/office/drawing/2014/main" id="{D9994844-089F-3E41-B753-CC1CF39D3088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2853846" y="3404094"/>
              <a:ext cx="152401" cy="1836107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AutoShape 22">
              <a:extLst>
                <a:ext uri="{FF2B5EF4-FFF2-40B4-BE49-F238E27FC236}">
                  <a16:creationId xmlns:a16="http://schemas.microsoft.com/office/drawing/2014/main" id="{691C27D4-C0B4-314D-9859-421983ABDA81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562600" y="3156036"/>
              <a:ext cx="152400" cy="2362200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21A0554-8DE9-1745-8998-3BC5D4A6BE31}"/>
                </a:ext>
              </a:extLst>
            </p:cNvPr>
            <p:cNvSpPr/>
            <p:nvPr/>
          </p:nvSpPr>
          <p:spPr>
            <a:xfrm>
              <a:off x="2538195" y="3746181"/>
              <a:ext cx="9925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&lt;= 40 </a:t>
              </a:r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DBDCE03-8082-8A40-8EF4-44D7B9BB5486}"/>
                </a:ext>
              </a:extLst>
            </p:cNvPr>
            <p:cNvSpPr/>
            <p:nvPr/>
          </p:nvSpPr>
          <p:spPr>
            <a:xfrm>
              <a:off x="5364902" y="3808201"/>
              <a:ext cx="8194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&gt; 40 </a:t>
              </a:r>
              <a:endParaRPr lang="en-US" dirty="0"/>
            </a:p>
          </p:txBody>
        </p:sp>
      </p:grpSp>
      <p:sp>
        <p:nvSpPr>
          <p:cNvPr id="34" name="Down Arrow 33">
            <a:extLst>
              <a:ext uri="{FF2B5EF4-FFF2-40B4-BE49-F238E27FC236}">
                <a16:creationId xmlns:a16="http://schemas.microsoft.com/office/drawing/2014/main" id="{2469851E-3EC0-864E-AFF1-C7BE9723DF03}"/>
              </a:ext>
            </a:extLst>
          </p:cNvPr>
          <p:cNvSpPr/>
          <p:nvPr/>
        </p:nvSpPr>
        <p:spPr>
          <a:xfrm rot="1816640">
            <a:off x="2592270" y="2975229"/>
            <a:ext cx="381000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F9C1F0-60A9-AD49-98E4-A8878B388BB5}"/>
              </a:ext>
            </a:extLst>
          </p:cNvPr>
          <p:cNvGrpSpPr/>
          <p:nvPr/>
        </p:nvGrpSpPr>
        <p:grpSpPr>
          <a:xfrm>
            <a:off x="1342166" y="3820134"/>
            <a:ext cx="1877437" cy="1137065"/>
            <a:chOff x="815236" y="5645545"/>
            <a:chExt cx="1877437" cy="1034628"/>
          </a:xfrm>
        </p:grpSpPr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7CC22E42-C26F-8C41-8AC2-E11614775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236" y="5645545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C726689C-95CE-DF48-97E5-1C256138C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836" y="5645545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39" name="Rectangle 6">
              <a:extLst>
                <a:ext uri="{FF2B5EF4-FFF2-40B4-BE49-F238E27FC236}">
                  <a16:creationId xmlns:a16="http://schemas.microsoft.com/office/drawing/2014/main" id="{AEE6CC7D-608C-1540-A1C1-EBA34902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436" y="5645545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96A4F5-5741-B04E-8DC0-0F83E544A495}"/>
                </a:ext>
              </a:extLst>
            </p:cNvPr>
            <p:cNvSpPr/>
            <p:nvPr/>
          </p:nvSpPr>
          <p:spPr>
            <a:xfrm>
              <a:off x="815236" y="6218508"/>
              <a:ext cx="18774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[0]    [1]   [2] </a:t>
              </a:r>
              <a:endParaRPr lang="en-US" dirty="0"/>
            </a:p>
          </p:txBody>
        </p:sp>
      </p:grpSp>
      <p:sp>
        <p:nvSpPr>
          <p:cNvPr id="44" name="Down Arrow 43">
            <a:extLst>
              <a:ext uri="{FF2B5EF4-FFF2-40B4-BE49-F238E27FC236}">
                <a16:creationId xmlns:a16="http://schemas.microsoft.com/office/drawing/2014/main" id="{8E5D8F28-07F1-7C4D-9991-D2B9D1AC67DA}"/>
              </a:ext>
            </a:extLst>
          </p:cNvPr>
          <p:cNvSpPr/>
          <p:nvPr/>
        </p:nvSpPr>
        <p:spPr>
          <a:xfrm rot="19976606">
            <a:off x="6199209" y="3027286"/>
            <a:ext cx="381000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F37647-2301-8F47-BB48-B1602B6079FF}"/>
              </a:ext>
            </a:extLst>
          </p:cNvPr>
          <p:cNvGrpSpPr/>
          <p:nvPr/>
        </p:nvGrpSpPr>
        <p:grpSpPr>
          <a:xfrm>
            <a:off x="5823919" y="3882772"/>
            <a:ext cx="2467342" cy="1071643"/>
            <a:chOff x="5660515" y="5640325"/>
            <a:chExt cx="2467342" cy="1071643"/>
          </a:xfrm>
        </p:grpSpPr>
        <p:sp>
          <p:nvSpPr>
            <p:cNvPr id="47" name="Rectangle 8">
              <a:extLst>
                <a:ext uri="{FF2B5EF4-FFF2-40B4-BE49-F238E27FC236}">
                  <a16:creationId xmlns:a16="http://schemas.microsoft.com/office/drawing/2014/main" id="{EF07B061-31C3-0A40-A15D-86E3FEFB7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0515" y="5640325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8FEFE8FF-967F-4B4A-8436-0E6BA959D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0115" y="5640325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B9E9F339-AAA4-E247-8079-BD90E7CB6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9715" y="5640325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C9A497CD-B93C-0349-AD4E-C6EAFAA9C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9315" y="5640325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CF194E-4C48-9842-AAF8-B44414D4C281}"/>
                </a:ext>
              </a:extLst>
            </p:cNvPr>
            <p:cNvSpPr/>
            <p:nvPr/>
          </p:nvSpPr>
          <p:spPr>
            <a:xfrm>
              <a:off x="5660515" y="6250303"/>
              <a:ext cx="24673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[4]   [5]    [6]    [7]</a:t>
              </a:r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4503EC5-6068-CB48-A962-66595DF89114}"/>
              </a:ext>
            </a:extLst>
          </p:cNvPr>
          <p:cNvGrpSpPr/>
          <p:nvPr/>
        </p:nvGrpSpPr>
        <p:grpSpPr>
          <a:xfrm>
            <a:off x="3794206" y="1147397"/>
            <a:ext cx="1218901" cy="692070"/>
            <a:chOff x="3794206" y="1147397"/>
            <a:chExt cx="1218901" cy="692070"/>
          </a:xfrm>
        </p:grpSpPr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BB6B9817-1C85-B743-A6C6-A60EB4F7DA64}"/>
                </a:ext>
              </a:extLst>
            </p:cNvPr>
            <p:cNvSpPr/>
            <p:nvPr/>
          </p:nvSpPr>
          <p:spPr>
            <a:xfrm>
              <a:off x="4174793" y="1492017"/>
              <a:ext cx="301400" cy="347450"/>
            </a:xfrm>
            <a:prstGeom prst="downArrow">
              <a:avLst>
                <a:gd name="adj1" fmla="val 41688"/>
                <a:gd name="adj2" fmla="val 50000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4A2D218-C14F-634C-8738-E09CC47D7DF3}"/>
                </a:ext>
              </a:extLst>
            </p:cNvPr>
            <p:cNvSpPr txBox="1"/>
            <p:nvPr/>
          </p:nvSpPr>
          <p:spPr>
            <a:xfrm>
              <a:off x="3794206" y="1147397"/>
              <a:ext cx="1218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85000"/>
                    </a:schemeClr>
                  </a:solidFill>
                </a:rPr>
                <a:t>Partition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633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5B0EB91-43D7-9F47-BC65-BD6A3077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Quicksort</a:t>
            </a:r>
          </a:p>
        </p:txBody>
      </p:sp>
      <p:sp>
        <p:nvSpPr>
          <p:cNvPr id="67" name="Rectangle 4">
            <a:extLst>
              <a:ext uri="{FF2B5EF4-FFF2-40B4-BE49-F238E27FC236}">
                <a16:creationId xmlns:a16="http://schemas.microsoft.com/office/drawing/2014/main" id="{DC3148FB-FBDF-6B4E-B437-35ACEF480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419" y="1903964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68" name="Rectangle 5">
            <a:extLst>
              <a:ext uri="{FF2B5EF4-FFF2-40B4-BE49-F238E27FC236}">
                <a16:creationId xmlns:a16="http://schemas.microsoft.com/office/drawing/2014/main" id="{5938318B-F69C-3D4F-BADA-5175AE148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019" y="1903964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69" name="Rectangle 6">
            <a:extLst>
              <a:ext uri="{FF2B5EF4-FFF2-40B4-BE49-F238E27FC236}">
                <a16:creationId xmlns:a16="http://schemas.microsoft.com/office/drawing/2014/main" id="{C030E2FA-10F2-9F47-A39B-02B34D1A1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3619" y="1903964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70" name="Rectangle 7">
            <a:extLst>
              <a:ext uri="{FF2B5EF4-FFF2-40B4-BE49-F238E27FC236}">
                <a16:creationId xmlns:a16="http://schemas.microsoft.com/office/drawing/2014/main" id="{F53FD466-E8BF-CC48-AA75-09CB12B34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219" y="1903964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40</a:t>
            </a:r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36EB5559-4DE6-484C-BF9D-97BFFA50A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819" y="1903964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80</a:t>
            </a:r>
          </a:p>
        </p:txBody>
      </p:sp>
      <p:sp>
        <p:nvSpPr>
          <p:cNvPr id="72" name="Rectangle 9">
            <a:extLst>
              <a:ext uri="{FF2B5EF4-FFF2-40B4-BE49-F238E27FC236}">
                <a16:creationId xmlns:a16="http://schemas.microsoft.com/office/drawing/2014/main" id="{FCA47087-FEB4-A344-9440-7C2FD1F6D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419" y="1903964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50</a:t>
            </a: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7C2AD3EE-D7EF-7043-A13A-9011E5272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019" y="1903964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70</a:t>
            </a:r>
          </a:p>
        </p:txBody>
      </p:sp>
      <p:sp>
        <p:nvSpPr>
          <p:cNvPr id="74" name="Rectangle 11">
            <a:extLst>
              <a:ext uri="{FF2B5EF4-FFF2-40B4-BE49-F238E27FC236}">
                <a16:creationId xmlns:a16="http://schemas.microsoft.com/office/drawing/2014/main" id="{83E8A801-7EF9-094C-B437-339E27667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619" y="1903964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60</a:t>
            </a:r>
          </a:p>
        </p:txBody>
      </p:sp>
      <p:sp>
        <p:nvSpPr>
          <p:cNvPr id="75" name="Text Box 12">
            <a:extLst>
              <a:ext uri="{FF2B5EF4-FFF2-40B4-BE49-F238E27FC236}">
                <a16:creationId xmlns:a16="http://schemas.microsoft.com/office/drawing/2014/main" id="{EC10A7FD-7E74-4B46-BC7C-C4A37431E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5362" y="2513564"/>
            <a:ext cx="5237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[0]    [1]   [2]    [3]   [4]   [5]    [6]    [7]   </a:t>
            </a:r>
          </a:p>
        </p:txBody>
      </p:sp>
      <p:sp>
        <p:nvSpPr>
          <p:cNvPr id="79" name="AutoShape 21">
            <a:extLst>
              <a:ext uri="{FF2B5EF4-FFF2-40B4-BE49-F238E27FC236}">
                <a16:creationId xmlns:a16="http://schemas.microsoft.com/office/drawing/2014/main" id="{D9994844-089F-3E41-B753-CC1CF39D3088}"/>
              </a:ext>
            </a:extLst>
          </p:cNvPr>
          <p:cNvSpPr>
            <a:spLocks/>
          </p:cNvSpPr>
          <p:nvPr/>
        </p:nvSpPr>
        <p:spPr bwMode="auto">
          <a:xfrm rot="5400000" flipV="1">
            <a:off x="3038965" y="833510"/>
            <a:ext cx="152401" cy="1836107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AutoShape 22">
            <a:extLst>
              <a:ext uri="{FF2B5EF4-FFF2-40B4-BE49-F238E27FC236}">
                <a16:creationId xmlns:a16="http://schemas.microsoft.com/office/drawing/2014/main" id="{691C27D4-C0B4-314D-9859-421983ABDA81}"/>
              </a:ext>
            </a:extLst>
          </p:cNvPr>
          <p:cNvSpPr>
            <a:spLocks/>
          </p:cNvSpPr>
          <p:nvPr/>
        </p:nvSpPr>
        <p:spPr bwMode="auto">
          <a:xfrm rot="5400000" flipV="1">
            <a:off x="5747719" y="585452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21A0554-8DE9-1745-8998-3BC5D4A6BE31}"/>
              </a:ext>
            </a:extLst>
          </p:cNvPr>
          <p:cNvSpPr/>
          <p:nvPr/>
        </p:nvSpPr>
        <p:spPr>
          <a:xfrm>
            <a:off x="2723314" y="1175597"/>
            <a:ext cx="992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&lt;= 40 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DBDCE03-8082-8A40-8EF4-44D7B9BB5486}"/>
              </a:ext>
            </a:extLst>
          </p:cNvPr>
          <p:cNvSpPr/>
          <p:nvPr/>
        </p:nvSpPr>
        <p:spPr>
          <a:xfrm>
            <a:off x="5550021" y="1237617"/>
            <a:ext cx="819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&gt; 40 </a:t>
            </a:r>
            <a:endParaRPr lang="en-US" dirty="0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2469851E-3EC0-864E-AFF1-C7BE9723DF03}"/>
              </a:ext>
            </a:extLst>
          </p:cNvPr>
          <p:cNvSpPr/>
          <p:nvPr/>
        </p:nvSpPr>
        <p:spPr>
          <a:xfrm rot="1816640">
            <a:off x="2592270" y="2975229"/>
            <a:ext cx="381000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7CC22E42-C26F-8C41-8AC2-E11614775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166" y="3820134"/>
            <a:ext cx="609600" cy="669956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20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C726689C-95CE-DF48-97E5-1C256138C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766" y="3820134"/>
            <a:ext cx="609600" cy="669956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96A4F5-5741-B04E-8DC0-0F83E544A495}"/>
              </a:ext>
            </a:extLst>
          </p:cNvPr>
          <p:cNvSpPr/>
          <p:nvPr/>
        </p:nvSpPr>
        <p:spPr>
          <a:xfrm>
            <a:off x="1342166" y="4449825"/>
            <a:ext cx="1877437" cy="507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[0]    [1]   [2] </a:t>
            </a:r>
            <a:endParaRPr lang="en-US" dirty="0"/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id="{8E5D8F28-07F1-7C4D-9991-D2B9D1AC67DA}"/>
              </a:ext>
            </a:extLst>
          </p:cNvPr>
          <p:cNvSpPr/>
          <p:nvPr/>
        </p:nvSpPr>
        <p:spPr>
          <a:xfrm rot="19976606">
            <a:off x="6199209" y="3027286"/>
            <a:ext cx="381000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F37647-2301-8F47-BB48-B1602B6079FF}"/>
              </a:ext>
            </a:extLst>
          </p:cNvPr>
          <p:cNvGrpSpPr/>
          <p:nvPr/>
        </p:nvGrpSpPr>
        <p:grpSpPr>
          <a:xfrm>
            <a:off x="5823919" y="3882772"/>
            <a:ext cx="2467342" cy="1071643"/>
            <a:chOff x="5660515" y="5640325"/>
            <a:chExt cx="2467342" cy="1071643"/>
          </a:xfrm>
        </p:grpSpPr>
        <p:sp>
          <p:nvSpPr>
            <p:cNvPr id="47" name="Rectangle 8">
              <a:extLst>
                <a:ext uri="{FF2B5EF4-FFF2-40B4-BE49-F238E27FC236}">
                  <a16:creationId xmlns:a16="http://schemas.microsoft.com/office/drawing/2014/main" id="{EF07B061-31C3-0A40-A15D-86E3FEFB7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0515" y="5640325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80</a:t>
              </a: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8FEFE8FF-967F-4B4A-8436-0E6BA959D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0115" y="5640325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50</a:t>
              </a:r>
            </a:p>
          </p:txBody>
        </p:sp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B9E9F339-AAA4-E247-8079-BD90E7CB6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9715" y="5640325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70</a:t>
              </a:r>
            </a:p>
          </p:txBody>
        </p:sp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C9A497CD-B93C-0349-AD4E-C6EAFAA9C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9315" y="5640325"/>
              <a:ext cx="6096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60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CF194E-4C48-9842-AAF8-B44414D4C281}"/>
                </a:ext>
              </a:extLst>
            </p:cNvPr>
            <p:cNvSpPr/>
            <p:nvPr/>
          </p:nvSpPr>
          <p:spPr>
            <a:xfrm>
              <a:off x="5660515" y="6250303"/>
              <a:ext cx="24673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[4]   [5]    [6]    [7]</a:t>
              </a:r>
              <a:endParaRPr lang="en-US" dirty="0"/>
            </a:p>
          </p:txBody>
        </p:sp>
      </p:grpSp>
      <p:sp>
        <p:nvSpPr>
          <p:cNvPr id="36" name="Rectangle 7">
            <a:extLst>
              <a:ext uri="{FF2B5EF4-FFF2-40B4-BE49-F238E27FC236}">
                <a16:creationId xmlns:a16="http://schemas.microsoft.com/office/drawing/2014/main" id="{7A703251-8A44-114F-994D-C2DC33E16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366" y="3820133"/>
            <a:ext cx="609600" cy="66995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30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588C02-7C3D-424C-93B0-D3C8B5711E09}"/>
              </a:ext>
            </a:extLst>
          </p:cNvPr>
          <p:cNvGrpSpPr/>
          <p:nvPr/>
        </p:nvGrpSpPr>
        <p:grpSpPr>
          <a:xfrm>
            <a:off x="412108" y="5774590"/>
            <a:ext cx="1219200" cy="669956"/>
            <a:chOff x="412108" y="5774590"/>
            <a:chExt cx="1219200" cy="669956"/>
          </a:xfrm>
        </p:grpSpPr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21A07B22-71C6-8F4C-A947-3BC8E924F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708" y="5774590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10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7B04765B-A363-6F41-A11E-CDF23D317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108" y="5774590"/>
              <a:ext cx="609600" cy="6699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20</a:t>
              </a:r>
            </a:p>
          </p:txBody>
        </p:sp>
      </p:grpSp>
      <p:sp>
        <p:nvSpPr>
          <p:cNvPr id="43" name="Down Arrow 42">
            <a:extLst>
              <a:ext uri="{FF2B5EF4-FFF2-40B4-BE49-F238E27FC236}">
                <a16:creationId xmlns:a16="http://schemas.microsoft.com/office/drawing/2014/main" id="{FC01F5F0-B92D-DE4C-B24B-80D73025A544}"/>
              </a:ext>
            </a:extLst>
          </p:cNvPr>
          <p:cNvSpPr/>
          <p:nvPr/>
        </p:nvSpPr>
        <p:spPr>
          <a:xfrm rot="1816640">
            <a:off x="1060616" y="4916877"/>
            <a:ext cx="381000" cy="8188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CA5029B-E9E5-4248-A9CE-3B79FD567B60}"/>
              </a:ext>
            </a:extLst>
          </p:cNvPr>
          <p:cNvSpPr/>
          <p:nvPr/>
        </p:nvSpPr>
        <p:spPr>
          <a:xfrm>
            <a:off x="423383" y="6396335"/>
            <a:ext cx="1287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[0]    [1] </a:t>
            </a:r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6DDD43-565E-434D-971E-F63FB2FB4579}"/>
              </a:ext>
            </a:extLst>
          </p:cNvPr>
          <p:cNvGrpSpPr/>
          <p:nvPr/>
        </p:nvGrpSpPr>
        <p:grpSpPr>
          <a:xfrm>
            <a:off x="3794206" y="1147397"/>
            <a:ext cx="1218901" cy="692070"/>
            <a:chOff x="3794206" y="1147397"/>
            <a:chExt cx="1218901" cy="692070"/>
          </a:xfrm>
        </p:grpSpPr>
        <p:sp>
          <p:nvSpPr>
            <p:cNvPr id="56" name="Down Arrow 55">
              <a:extLst>
                <a:ext uri="{FF2B5EF4-FFF2-40B4-BE49-F238E27FC236}">
                  <a16:creationId xmlns:a16="http://schemas.microsoft.com/office/drawing/2014/main" id="{D880B50F-6482-6149-A5F2-93DD7CDA05B5}"/>
                </a:ext>
              </a:extLst>
            </p:cNvPr>
            <p:cNvSpPr/>
            <p:nvPr/>
          </p:nvSpPr>
          <p:spPr>
            <a:xfrm>
              <a:off x="4174793" y="1492017"/>
              <a:ext cx="301400" cy="347450"/>
            </a:xfrm>
            <a:prstGeom prst="downArrow">
              <a:avLst>
                <a:gd name="adj1" fmla="val 41688"/>
                <a:gd name="adj2" fmla="val 50000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6EB0506-5E83-A540-BE97-FB4CD58E401A}"/>
                </a:ext>
              </a:extLst>
            </p:cNvPr>
            <p:cNvSpPr txBox="1"/>
            <p:nvPr/>
          </p:nvSpPr>
          <p:spPr>
            <a:xfrm>
              <a:off x="3794206" y="1147397"/>
              <a:ext cx="1218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85000"/>
                    </a:schemeClr>
                  </a:solidFill>
                </a:rPr>
                <a:t>Partition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302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7942</Words>
  <Application>Microsoft Office PowerPoint</Application>
  <PresentationFormat>On-screen Show (4:3)</PresentationFormat>
  <Paragraphs>1956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6" baseType="lpstr">
      <vt:lpstr>Arial</vt:lpstr>
      <vt:lpstr>Times New Roman</vt:lpstr>
      <vt:lpstr>Default Design</vt:lpstr>
      <vt:lpstr>Quicksort</vt:lpstr>
      <vt:lpstr>Sorting algorithms</vt:lpstr>
      <vt:lpstr>Quicksort Algorithm</vt:lpstr>
      <vt:lpstr>Example</vt:lpstr>
      <vt:lpstr>Pick Pivot Element</vt:lpstr>
      <vt:lpstr>Partitioning Array</vt:lpstr>
      <vt:lpstr>Partitioning Array</vt:lpstr>
      <vt:lpstr>Quicksort</vt:lpstr>
      <vt:lpstr>Quicksort</vt:lpstr>
      <vt:lpstr>Quicksort</vt:lpstr>
      <vt:lpstr>Quicksort Pseudocode</vt:lpstr>
      <vt:lpstr>Quicksort Pseudocode</vt:lpstr>
      <vt:lpstr>Quicksort Pseudocode</vt:lpstr>
      <vt:lpstr>Quicksort Pseudocode</vt:lpstr>
      <vt:lpstr>Quicksort Pseudocode</vt:lpstr>
      <vt:lpstr>Quicksort Pseudocode</vt:lpstr>
      <vt:lpstr>Quicksort Pseudocode</vt:lpstr>
      <vt:lpstr>Quicksort Pseudocode</vt:lpstr>
      <vt:lpstr>Quicksort Pseudocode</vt:lpstr>
      <vt:lpstr>Quicksort Pseudocode</vt:lpstr>
      <vt:lpstr>Quicksort Pseudocode</vt:lpstr>
      <vt:lpstr>Quicksort Pseudocode</vt:lpstr>
      <vt:lpstr>Quicksort Pseudocode</vt:lpstr>
      <vt:lpstr>Quicksort Pseudocode</vt:lpstr>
      <vt:lpstr>Quicksort Pseudocode</vt:lpstr>
      <vt:lpstr>Quicksort Pseudocode</vt:lpstr>
      <vt:lpstr>Quicksort Pseudocode</vt:lpstr>
      <vt:lpstr>Quicksort Pseudocode</vt:lpstr>
      <vt:lpstr>Quicksort Pseudocode</vt:lpstr>
      <vt:lpstr>Quicksort Pseudocode</vt:lpstr>
      <vt:lpstr>Quicksort Pseudocode</vt:lpstr>
      <vt:lpstr>Quicksort Pseudocode</vt:lpstr>
      <vt:lpstr>Quicksort Pseudocode</vt:lpstr>
      <vt:lpstr>Quicksort Pseudocode</vt:lpstr>
      <vt:lpstr>Quicksort Pseudocode</vt:lpstr>
      <vt:lpstr>Quicksort Pseudocode</vt:lpstr>
      <vt:lpstr>Quicksort Pseudocode</vt:lpstr>
      <vt:lpstr>Quicksort Pseudocode</vt:lpstr>
      <vt:lpstr>Quicksort Pseudocode</vt:lpstr>
      <vt:lpstr>Quicksort Pseudocode</vt:lpstr>
      <vt:lpstr>Partitioning Array</vt:lpstr>
      <vt:lpstr>Partitioning Array</vt:lpstr>
      <vt:lpstr>Partitioning Array</vt:lpstr>
      <vt:lpstr>Partitioning Array</vt:lpstr>
      <vt:lpstr>Partitioning Array</vt:lpstr>
      <vt:lpstr>Partitioning Array</vt:lpstr>
      <vt:lpstr>Partitioning Array</vt:lpstr>
      <vt:lpstr>Partitioning Array</vt:lpstr>
      <vt:lpstr>Partitioning Array</vt:lpstr>
      <vt:lpstr>Partitioning Array</vt:lpstr>
      <vt:lpstr>Partitioning Array</vt:lpstr>
      <vt:lpstr>Partitioning Array</vt:lpstr>
      <vt:lpstr>Partitioning Array</vt:lpstr>
      <vt:lpstr>Partitioning Array</vt:lpstr>
      <vt:lpstr>Partitioning Array</vt:lpstr>
      <vt:lpstr>Partitioning Array</vt:lpstr>
      <vt:lpstr>Partitioning Array</vt:lpstr>
      <vt:lpstr>Partitioning Array</vt:lpstr>
      <vt:lpstr>Partitioning Array</vt:lpstr>
      <vt:lpstr>Partitioning Array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</vt:vector>
  </TitlesOfParts>
  <Company>Boston 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</dc:title>
  <dc:creator>Stan Sclaroff</dc:creator>
  <cp:lastModifiedBy>Stites, Jared</cp:lastModifiedBy>
  <cp:revision>98</cp:revision>
  <dcterms:created xsi:type="dcterms:W3CDTF">2000-04-20T12:19:24Z</dcterms:created>
  <dcterms:modified xsi:type="dcterms:W3CDTF">2021-08-25T20:36:40Z</dcterms:modified>
</cp:coreProperties>
</file>