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6" r:id="rId2"/>
    <p:sldId id="316" r:id="rId3"/>
    <p:sldId id="317" r:id="rId4"/>
    <p:sldId id="297" r:id="rId5"/>
    <p:sldId id="298" r:id="rId6"/>
    <p:sldId id="299" r:id="rId7"/>
    <p:sldId id="300" r:id="rId8"/>
    <p:sldId id="302" r:id="rId9"/>
    <p:sldId id="344" r:id="rId10"/>
    <p:sldId id="303" r:id="rId11"/>
    <p:sldId id="304" r:id="rId12"/>
    <p:sldId id="305" r:id="rId13"/>
    <p:sldId id="318" r:id="rId14"/>
    <p:sldId id="319" r:id="rId15"/>
    <p:sldId id="321" r:id="rId16"/>
    <p:sldId id="345" r:id="rId17"/>
    <p:sldId id="347" r:id="rId18"/>
    <p:sldId id="323" r:id="rId19"/>
    <p:sldId id="346" r:id="rId20"/>
    <p:sldId id="349" r:id="rId21"/>
    <p:sldId id="325" r:id="rId22"/>
    <p:sldId id="348" r:id="rId23"/>
    <p:sldId id="351" r:id="rId24"/>
    <p:sldId id="350" r:id="rId25"/>
    <p:sldId id="328" r:id="rId26"/>
    <p:sldId id="329" r:id="rId27"/>
    <p:sldId id="330" r:id="rId28"/>
    <p:sldId id="333" r:id="rId29"/>
    <p:sldId id="332" r:id="rId30"/>
    <p:sldId id="331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3" r:id="rId40"/>
    <p:sldId id="34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tz, Nathan" initials="SN" lastIdx="1" clrIdx="0">
    <p:extLst>
      <p:ext uri="{19B8F6BF-5375-455C-9EA6-DF929625EA0E}">
        <p15:presenceInfo xmlns:p15="http://schemas.microsoft.com/office/powerpoint/2012/main" userId="S-1-5-21-1262623933-2194470734-3508545182-83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466197"/>
    <a:srgbClr val="F9FAFD"/>
    <a:srgbClr val="0137A2"/>
    <a:srgbClr val="F2F4F8"/>
    <a:srgbClr val="FBFBFB"/>
    <a:srgbClr val="7995CE"/>
    <a:srgbClr val="0036A2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4"/>
    <p:restoredTop sz="94681"/>
  </p:normalViewPr>
  <p:slideViewPr>
    <p:cSldViewPr>
      <p:cViewPr varScale="1">
        <p:scale>
          <a:sx n="108" d="100"/>
          <a:sy n="108" d="100"/>
        </p:scale>
        <p:origin x="20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E3BBD-67BE-4895-888F-60B83977AB12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503F0-8587-4E74-9338-3F8696B7F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8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1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7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3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2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2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0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8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9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0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0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1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7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7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9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6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46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2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6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53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1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9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5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2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E608-C683-4C8C-87CA-F83E04C0F843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Iterator.html#hasNext-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8/docs/api/java/util/Iterator.html#remove--" TargetMode="External"/><Relationship Id="rId5" Type="http://schemas.openxmlformats.org/officeDocument/2006/relationships/hyperlink" Target="https://docs.oracle.com/javase/8/docs/api/java/util/Iterator.html#next--" TargetMode="External"/><Relationship Id="rId4" Type="http://schemas.openxmlformats.org/officeDocument/2006/relationships/hyperlink" Target="https://docs.oracle.com/javase/8/docs/api/java/util/Iterator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ListIterator.html#previous--" TargetMode="External"/><Relationship Id="rId3" Type="http://schemas.openxmlformats.org/officeDocument/2006/relationships/hyperlink" Target="https://docs.oracle.com/javase/8/docs/api/java/util/ListIterator.html#add-E-" TargetMode="External"/><Relationship Id="rId7" Type="http://schemas.openxmlformats.org/officeDocument/2006/relationships/hyperlink" Target="https://docs.oracle.com/javase/8/docs/api/java/util/ListIterator.html#next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8/docs/api/java/util/ListIterator.html#nextIndex--" TargetMode="External"/><Relationship Id="rId11" Type="http://schemas.openxmlformats.org/officeDocument/2006/relationships/hyperlink" Target="https://docs.oracle.com/javase/8/docs/api/java/util/ListIterator.html#set-E-" TargetMode="External"/><Relationship Id="rId5" Type="http://schemas.openxmlformats.org/officeDocument/2006/relationships/hyperlink" Target="https://docs.oracle.com/javase/8/docs/api/java/util/ListIterator.html#hasPrevious--" TargetMode="External"/><Relationship Id="rId10" Type="http://schemas.openxmlformats.org/officeDocument/2006/relationships/hyperlink" Target="https://docs.oracle.com/javase/8/docs/api/java/util/ListIterator.html#remove--" TargetMode="External"/><Relationship Id="rId4" Type="http://schemas.openxmlformats.org/officeDocument/2006/relationships/hyperlink" Target="https://docs.oracle.com/javase/8/docs/api/java/util/ListIterator.html" TargetMode="External"/><Relationship Id="rId9" Type="http://schemas.openxmlformats.org/officeDocument/2006/relationships/hyperlink" Target="https://docs.oracle.com/javase/8/docs/api/java/util/ListIterator.html#previousIndex--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8F86A-B143-4840-B1B1-8BF15775DAA7}"/>
              </a:ext>
            </a:extLst>
          </p:cNvPr>
          <p:cNvSpPr/>
          <p:nvPr/>
        </p:nvSpPr>
        <p:spPr>
          <a:xfrm>
            <a:off x="3619500" y="1300614"/>
            <a:ext cx="1943100" cy="840104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Collection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D312E-3103-D74F-835E-E82B7CA6AC1B}"/>
              </a:ext>
            </a:extLst>
          </p:cNvPr>
          <p:cNvSpPr/>
          <p:nvPr/>
        </p:nvSpPr>
        <p:spPr>
          <a:xfrm>
            <a:off x="1371600" y="2667000"/>
            <a:ext cx="1943100" cy="840104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List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7DF14F-0CED-DF4C-B1D2-877D0BAF1C13}"/>
              </a:ext>
            </a:extLst>
          </p:cNvPr>
          <p:cNvSpPr/>
          <p:nvPr/>
        </p:nvSpPr>
        <p:spPr>
          <a:xfrm>
            <a:off x="5829300" y="2673082"/>
            <a:ext cx="1943100" cy="840104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Interface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CB442-1573-B348-82C7-833D37F0160A}"/>
              </a:ext>
            </a:extLst>
          </p:cNvPr>
          <p:cNvSpPr/>
          <p:nvPr/>
        </p:nvSpPr>
        <p:spPr>
          <a:xfrm>
            <a:off x="152400" y="4191000"/>
            <a:ext cx="1943100" cy="84010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ArrayList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31DA6E-5D99-804D-BCDC-D121B6CDF988}"/>
              </a:ext>
            </a:extLst>
          </p:cNvPr>
          <p:cNvSpPr/>
          <p:nvPr/>
        </p:nvSpPr>
        <p:spPr>
          <a:xfrm>
            <a:off x="2466975" y="4191000"/>
            <a:ext cx="1943100" cy="84010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LinkedList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2B7A1-F48F-2047-A1D3-394FF2D20EC6}"/>
              </a:ext>
            </a:extLst>
          </p:cNvPr>
          <p:cNvSpPr/>
          <p:nvPr/>
        </p:nvSpPr>
        <p:spPr>
          <a:xfrm>
            <a:off x="7048500" y="4191000"/>
            <a:ext cx="1943100" cy="84010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TreeSet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E93C5F-B048-7C4E-9077-296DFF01F3EF}"/>
              </a:ext>
            </a:extLst>
          </p:cNvPr>
          <p:cNvSpPr/>
          <p:nvPr/>
        </p:nvSpPr>
        <p:spPr>
          <a:xfrm>
            <a:off x="4736973" y="4191000"/>
            <a:ext cx="1943100" cy="84010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HashSet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31DC4A5-8496-D54B-86DE-B6D4B80257FF}"/>
              </a:ext>
            </a:extLst>
          </p:cNvPr>
          <p:cNvSpPr/>
          <p:nvPr/>
        </p:nvSpPr>
        <p:spPr>
          <a:xfrm rot="2580726">
            <a:off x="3267808" y="2211431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7D7E531-08FE-3549-B52F-321EA583E366}"/>
              </a:ext>
            </a:extLst>
          </p:cNvPr>
          <p:cNvSpPr/>
          <p:nvPr/>
        </p:nvSpPr>
        <p:spPr>
          <a:xfrm rot="19216988">
            <a:off x="5529984" y="2213307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AE0D5139-87A7-2B4E-90BF-E802871DAA7F}"/>
              </a:ext>
            </a:extLst>
          </p:cNvPr>
          <p:cNvSpPr/>
          <p:nvPr/>
        </p:nvSpPr>
        <p:spPr>
          <a:xfrm>
            <a:off x="1503629" y="3649386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FE504FA-111C-6640-9352-5AD9DF48ED71}"/>
              </a:ext>
            </a:extLst>
          </p:cNvPr>
          <p:cNvSpPr/>
          <p:nvPr/>
        </p:nvSpPr>
        <p:spPr>
          <a:xfrm>
            <a:off x="2815737" y="3621457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8C3DEB55-8A31-C741-93EF-30AB3C19678E}"/>
              </a:ext>
            </a:extLst>
          </p:cNvPr>
          <p:cNvSpPr/>
          <p:nvPr/>
        </p:nvSpPr>
        <p:spPr>
          <a:xfrm>
            <a:off x="5985365" y="3621457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41E39C79-D256-AD48-AF05-C985D2EDADE6}"/>
              </a:ext>
            </a:extLst>
          </p:cNvPr>
          <p:cNvSpPr/>
          <p:nvPr/>
        </p:nvSpPr>
        <p:spPr>
          <a:xfrm>
            <a:off x="7303579" y="3616829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C141F9-A5B4-174C-9ADF-D1C1A7D40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13870"/>
              </p:ext>
            </p:extLst>
          </p:nvPr>
        </p:nvGraphicFramePr>
        <p:xfrm>
          <a:off x="190500" y="5262104"/>
          <a:ext cx="186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00826934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1684208896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89279509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70523036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5152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0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806723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C323F691-3A56-AC40-92D2-AFA7A60DA3E2}"/>
              </a:ext>
            </a:extLst>
          </p:cNvPr>
          <p:cNvGrpSpPr/>
          <p:nvPr/>
        </p:nvGrpSpPr>
        <p:grpSpPr>
          <a:xfrm>
            <a:off x="2404952" y="5442444"/>
            <a:ext cx="2067146" cy="381000"/>
            <a:chOff x="2587137" y="5442444"/>
            <a:chExt cx="2067146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5E603-F867-AD46-9A83-A7B8432E5E53}"/>
                </a:ext>
              </a:extLst>
            </p:cNvPr>
            <p:cNvSpPr/>
            <p:nvPr/>
          </p:nvSpPr>
          <p:spPr>
            <a:xfrm>
              <a:off x="2587137" y="5442444"/>
              <a:ext cx="228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D9B03A-A11B-7848-98A0-ADFDCBA44684}"/>
                </a:ext>
              </a:extLst>
            </p:cNvPr>
            <p:cNvSpPr/>
            <p:nvPr/>
          </p:nvSpPr>
          <p:spPr>
            <a:xfrm>
              <a:off x="2815737" y="5442444"/>
              <a:ext cx="228600" cy="381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CE5DAE01-EBF7-4947-933A-076D60264905}"/>
                </a:ext>
              </a:extLst>
            </p:cNvPr>
            <p:cNvSpPr/>
            <p:nvPr/>
          </p:nvSpPr>
          <p:spPr>
            <a:xfrm>
              <a:off x="3075111" y="5548863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10FD648-846B-0448-95C3-9C8C9594ED09}"/>
                </a:ext>
              </a:extLst>
            </p:cNvPr>
            <p:cNvSpPr/>
            <p:nvPr/>
          </p:nvSpPr>
          <p:spPr>
            <a:xfrm>
              <a:off x="3390900" y="5442444"/>
              <a:ext cx="228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167AE9-60E5-084B-83DF-D5DA089D6E1F}"/>
                </a:ext>
              </a:extLst>
            </p:cNvPr>
            <p:cNvSpPr/>
            <p:nvPr/>
          </p:nvSpPr>
          <p:spPr>
            <a:xfrm>
              <a:off x="3619500" y="5442444"/>
              <a:ext cx="228600" cy="381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B669D743-C577-9C40-831D-4766CE450D59}"/>
                </a:ext>
              </a:extLst>
            </p:cNvPr>
            <p:cNvSpPr/>
            <p:nvPr/>
          </p:nvSpPr>
          <p:spPr>
            <a:xfrm>
              <a:off x="3878874" y="5548863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26F4D8-5A91-F849-AC3F-9C4CFAF3826D}"/>
                </a:ext>
              </a:extLst>
            </p:cNvPr>
            <p:cNvSpPr/>
            <p:nvPr/>
          </p:nvSpPr>
          <p:spPr>
            <a:xfrm>
              <a:off x="4197083" y="5442444"/>
              <a:ext cx="228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CD3F56-DAAA-9342-BF5F-567663E93515}"/>
                </a:ext>
              </a:extLst>
            </p:cNvPr>
            <p:cNvSpPr/>
            <p:nvPr/>
          </p:nvSpPr>
          <p:spPr>
            <a:xfrm>
              <a:off x="4425683" y="5442444"/>
              <a:ext cx="228600" cy="381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6F345659-3E6D-A041-BCFE-AA571295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07872"/>
              </p:ext>
            </p:extLst>
          </p:nvPr>
        </p:nvGraphicFramePr>
        <p:xfrm>
          <a:off x="4700699" y="5113897"/>
          <a:ext cx="6333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02">
                  <a:extLst>
                    <a:ext uri="{9D8B030D-6E8A-4147-A177-3AD203B41FA5}">
                      <a16:colId xmlns:a16="http://schemas.microsoft.com/office/drawing/2014/main" val="2540219224"/>
                    </a:ext>
                  </a:extLst>
                </a:gridCol>
              </a:tblGrid>
              <a:tr h="257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6635101"/>
                  </a:ext>
                </a:extLst>
              </a:tr>
              <a:tr h="257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96840304"/>
                  </a:ext>
                </a:extLst>
              </a:tr>
              <a:tr h="257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69975291"/>
                  </a:ext>
                </a:extLst>
              </a:tr>
              <a:tr h="257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20476269"/>
                  </a:ext>
                </a:extLst>
              </a:tr>
            </a:tbl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2A55E327-E52C-114D-BC12-425B8D899EC8}"/>
              </a:ext>
            </a:extLst>
          </p:cNvPr>
          <p:cNvGrpSpPr/>
          <p:nvPr/>
        </p:nvGrpSpPr>
        <p:grpSpPr>
          <a:xfrm>
            <a:off x="5352404" y="5140617"/>
            <a:ext cx="1587291" cy="381000"/>
            <a:chOff x="5352404" y="5140617"/>
            <a:chExt cx="1587291" cy="381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A703E62-5D96-C74C-8314-F0DDD72D1185}"/>
                </a:ext>
              </a:extLst>
            </p:cNvPr>
            <p:cNvGrpSpPr/>
            <p:nvPr/>
          </p:nvGrpSpPr>
          <p:grpSpPr>
            <a:xfrm>
              <a:off x="5678732" y="5140617"/>
              <a:ext cx="1260963" cy="381000"/>
              <a:chOff x="2587137" y="5442444"/>
              <a:chExt cx="1260963" cy="381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0757D8-002C-C541-95E8-3CB9356BC680}"/>
                  </a:ext>
                </a:extLst>
              </p:cNvPr>
              <p:cNvSpPr/>
              <p:nvPr/>
            </p:nvSpPr>
            <p:spPr>
              <a:xfrm>
                <a:off x="2587137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E1097E-76D3-804D-980E-CA1808960350}"/>
                  </a:ext>
                </a:extLst>
              </p:cNvPr>
              <p:cNvSpPr/>
              <p:nvPr/>
            </p:nvSpPr>
            <p:spPr>
              <a:xfrm>
                <a:off x="2815737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A7F0AB48-2CF1-CF47-A0EB-EBD204284D08}"/>
                  </a:ext>
                </a:extLst>
              </p:cNvPr>
              <p:cNvSpPr/>
              <p:nvPr/>
            </p:nvSpPr>
            <p:spPr>
              <a:xfrm>
                <a:off x="3075111" y="5548863"/>
                <a:ext cx="270363" cy="16816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0C66F5-413E-A34C-9698-DF671FF5CB27}"/>
                  </a:ext>
                </a:extLst>
              </p:cNvPr>
              <p:cNvSpPr/>
              <p:nvPr/>
            </p:nvSpPr>
            <p:spPr>
              <a:xfrm>
                <a:off x="3390900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D32943-A69F-7741-AE05-760BD5F0911A}"/>
                  </a:ext>
                </a:extLst>
              </p:cNvPr>
              <p:cNvSpPr/>
              <p:nvPr/>
            </p:nvSpPr>
            <p:spPr>
              <a:xfrm>
                <a:off x="3619500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A71A35CA-D47C-2240-BD34-7D0F526BB800}"/>
                </a:ext>
              </a:extLst>
            </p:cNvPr>
            <p:cNvSpPr/>
            <p:nvPr/>
          </p:nvSpPr>
          <p:spPr>
            <a:xfrm>
              <a:off x="5352404" y="5247036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E26159-936B-5D43-92DE-2F1EB7F3827B}"/>
              </a:ext>
            </a:extLst>
          </p:cNvPr>
          <p:cNvGrpSpPr/>
          <p:nvPr/>
        </p:nvGrpSpPr>
        <p:grpSpPr>
          <a:xfrm>
            <a:off x="5350118" y="6218747"/>
            <a:ext cx="1587291" cy="381000"/>
            <a:chOff x="5352404" y="5140617"/>
            <a:chExt cx="1587291" cy="3810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ED34893-0ADA-0E4E-BAB9-83ECC90ED9A3}"/>
                </a:ext>
              </a:extLst>
            </p:cNvPr>
            <p:cNvGrpSpPr/>
            <p:nvPr/>
          </p:nvGrpSpPr>
          <p:grpSpPr>
            <a:xfrm>
              <a:off x="5678732" y="5140617"/>
              <a:ext cx="1260963" cy="381000"/>
              <a:chOff x="2587137" y="5442444"/>
              <a:chExt cx="1260963" cy="381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0F92E-98AF-DC46-8162-DD0D0588A36E}"/>
                  </a:ext>
                </a:extLst>
              </p:cNvPr>
              <p:cNvSpPr/>
              <p:nvPr/>
            </p:nvSpPr>
            <p:spPr>
              <a:xfrm>
                <a:off x="2587137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0E8EC7-3739-A042-8EE2-C896C0EBDF92}"/>
                  </a:ext>
                </a:extLst>
              </p:cNvPr>
              <p:cNvSpPr/>
              <p:nvPr/>
            </p:nvSpPr>
            <p:spPr>
              <a:xfrm>
                <a:off x="2815737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>
                <a:extLst>
                  <a:ext uri="{FF2B5EF4-FFF2-40B4-BE49-F238E27FC236}">
                    <a16:creationId xmlns:a16="http://schemas.microsoft.com/office/drawing/2014/main" id="{839E30EE-8B1F-6B4D-84BE-A13C9F0851D5}"/>
                  </a:ext>
                </a:extLst>
              </p:cNvPr>
              <p:cNvSpPr/>
              <p:nvPr/>
            </p:nvSpPr>
            <p:spPr>
              <a:xfrm>
                <a:off x="3075111" y="5548863"/>
                <a:ext cx="270363" cy="16816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CF4D6-F60C-0A4F-996D-AEFE384EFC51}"/>
                  </a:ext>
                </a:extLst>
              </p:cNvPr>
              <p:cNvSpPr/>
              <p:nvPr/>
            </p:nvSpPr>
            <p:spPr>
              <a:xfrm>
                <a:off x="3390900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7EE6D3D-5138-6947-ACB5-5B7EB4F19733}"/>
                  </a:ext>
                </a:extLst>
              </p:cNvPr>
              <p:cNvSpPr/>
              <p:nvPr/>
            </p:nvSpPr>
            <p:spPr>
              <a:xfrm>
                <a:off x="3619500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B0E6CCD7-0E5F-AF43-9FC1-DE3174C4E77F}"/>
                </a:ext>
              </a:extLst>
            </p:cNvPr>
            <p:cNvSpPr/>
            <p:nvPr/>
          </p:nvSpPr>
          <p:spPr>
            <a:xfrm>
              <a:off x="5352404" y="5247036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8F86AB-C0CE-864F-AC3B-580BDC974910}"/>
              </a:ext>
            </a:extLst>
          </p:cNvPr>
          <p:cNvGrpSpPr/>
          <p:nvPr/>
        </p:nvGrpSpPr>
        <p:grpSpPr>
          <a:xfrm>
            <a:off x="5350118" y="5787620"/>
            <a:ext cx="783528" cy="381000"/>
            <a:chOff x="5352404" y="5140617"/>
            <a:chExt cx="783528" cy="3810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A66815-5BA2-E84D-B977-2F905A04692D}"/>
                </a:ext>
              </a:extLst>
            </p:cNvPr>
            <p:cNvGrpSpPr/>
            <p:nvPr/>
          </p:nvGrpSpPr>
          <p:grpSpPr>
            <a:xfrm>
              <a:off x="5678732" y="5140617"/>
              <a:ext cx="457200" cy="381000"/>
              <a:chOff x="2587137" y="5442444"/>
              <a:chExt cx="457200" cy="381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AA8F02F-51EF-7A46-A9FC-2D654BEF4AC1}"/>
                  </a:ext>
                </a:extLst>
              </p:cNvPr>
              <p:cNvSpPr/>
              <p:nvPr/>
            </p:nvSpPr>
            <p:spPr>
              <a:xfrm>
                <a:off x="2587137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BF05F48-5540-854A-8466-58E073F1FD5E}"/>
                  </a:ext>
                </a:extLst>
              </p:cNvPr>
              <p:cNvSpPr/>
              <p:nvPr/>
            </p:nvSpPr>
            <p:spPr>
              <a:xfrm>
                <a:off x="2815737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A1336DF0-6C29-0A45-924E-864E194A2FA4}"/>
                </a:ext>
              </a:extLst>
            </p:cNvPr>
            <p:cNvSpPr/>
            <p:nvPr/>
          </p:nvSpPr>
          <p:spPr>
            <a:xfrm>
              <a:off x="5352404" y="5247036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6D9852FB-C1FD-8A4F-A2C7-501CEB43888E}"/>
              </a:ext>
            </a:extLst>
          </p:cNvPr>
          <p:cNvSpPr/>
          <p:nvPr/>
        </p:nvSpPr>
        <p:spPr>
          <a:xfrm>
            <a:off x="7829550" y="5150085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5440CE-67A9-5F42-9222-F83917855916}"/>
              </a:ext>
            </a:extLst>
          </p:cNvPr>
          <p:cNvSpPr/>
          <p:nvPr/>
        </p:nvSpPr>
        <p:spPr>
          <a:xfrm>
            <a:off x="8315325" y="5717025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0B54D11-AAAF-324D-A074-CFA6711399F7}"/>
              </a:ext>
            </a:extLst>
          </p:cNvPr>
          <p:cNvSpPr/>
          <p:nvPr/>
        </p:nvSpPr>
        <p:spPr>
          <a:xfrm rot="20978162">
            <a:off x="7415194" y="5690602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33E09B-74E9-CC4A-82E5-7008EEB7C45E}"/>
              </a:ext>
            </a:extLst>
          </p:cNvPr>
          <p:cNvSpPr/>
          <p:nvPr/>
        </p:nvSpPr>
        <p:spPr>
          <a:xfrm rot="20869269">
            <a:off x="7045116" y="6179689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F96F97-5C29-974E-94DF-FC7480B66E3B}"/>
              </a:ext>
            </a:extLst>
          </p:cNvPr>
          <p:cNvSpPr/>
          <p:nvPr/>
        </p:nvSpPr>
        <p:spPr>
          <a:xfrm>
            <a:off x="7883540" y="6210114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0FE9527-57CF-4946-8627-B4682535A95F}"/>
              </a:ext>
            </a:extLst>
          </p:cNvPr>
          <p:cNvSpPr/>
          <p:nvPr/>
        </p:nvSpPr>
        <p:spPr>
          <a:xfrm>
            <a:off x="8756231" y="6202477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F4BA17-FAFB-7547-9C12-C7046F068E60}"/>
              </a:ext>
            </a:extLst>
          </p:cNvPr>
          <p:cNvCxnSpPr>
            <a:stCxn id="75" idx="7"/>
            <a:endCxn id="73" idx="3"/>
          </p:cNvCxnSpPr>
          <p:nvPr/>
        </p:nvCxnSpPr>
        <p:spPr>
          <a:xfrm flipV="1">
            <a:off x="7668636" y="5433418"/>
            <a:ext cx="208341" cy="287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3C668F9-24AA-1B49-A48D-D6F77F7341A4}"/>
              </a:ext>
            </a:extLst>
          </p:cNvPr>
          <p:cNvCxnSpPr>
            <a:cxnSpLocks/>
            <a:stCxn id="74" idx="1"/>
            <a:endCxn id="73" idx="5"/>
          </p:cNvCxnSpPr>
          <p:nvPr/>
        </p:nvCxnSpPr>
        <p:spPr>
          <a:xfrm flipH="1" flipV="1">
            <a:off x="8105973" y="5433418"/>
            <a:ext cx="256779" cy="332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9937D2-17BB-D049-8E07-6F8BA99B8E9C}"/>
              </a:ext>
            </a:extLst>
          </p:cNvPr>
          <p:cNvCxnSpPr>
            <a:cxnSpLocks/>
            <a:stCxn id="76" idx="7"/>
            <a:endCxn id="75" idx="3"/>
          </p:cNvCxnSpPr>
          <p:nvPr/>
        </p:nvCxnSpPr>
        <p:spPr>
          <a:xfrm flipV="1">
            <a:off x="7294203" y="5992618"/>
            <a:ext cx="191399" cy="2141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813814-6416-D140-A507-63DF65FF9516}"/>
              </a:ext>
            </a:extLst>
          </p:cNvPr>
          <p:cNvCxnSpPr>
            <a:cxnSpLocks/>
            <a:stCxn id="78" idx="1"/>
            <a:endCxn id="74" idx="5"/>
          </p:cNvCxnSpPr>
          <p:nvPr/>
        </p:nvCxnSpPr>
        <p:spPr>
          <a:xfrm flipH="1" flipV="1">
            <a:off x="8591748" y="6000358"/>
            <a:ext cx="211910" cy="25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3B70AC7-5EEC-2048-A259-194244E76432}"/>
              </a:ext>
            </a:extLst>
          </p:cNvPr>
          <p:cNvCxnSpPr>
            <a:cxnSpLocks/>
            <a:stCxn id="77" idx="7"/>
            <a:endCxn id="74" idx="3"/>
          </p:cNvCxnSpPr>
          <p:nvPr/>
        </p:nvCxnSpPr>
        <p:spPr>
          <a:xfrm flipV="1">
            <a:off x="8159963" y="6000358"/>
            <a:ext cx="202789" cy="258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E258A24F-5DCE-FC4F-8435-EC6EB9865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0449" y="2278392"/>
            <a:ext cx="4665320" cy="46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here = </a:t>
            </a:r>
            <a:r>
              <a:rPr lang="en-US" dirty="0" err="1"/>
              <a:t>list.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19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07483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5181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64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here = </a:t>
            </a:r>
            <a:r>
              <a:rPr lang="en-US" dirty="0" err="1"/>
              <a:t>list.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19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99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16817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6640068" y="3187191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78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46626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56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6640068" y="3187191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863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6640068" y="3187191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23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66410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5181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930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5181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2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5181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165D34-BB0A-47D0-A250-63F492D62F21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56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19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8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A27BFA5-30BB-6740-A31A-16FE48C7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91546"/>
              </p:ext>
            </p:extLst>
          </p:nvPr>
        </p:nvGraphicFramePr>
        <p:xfrm>
          <a:off x="1104900" y="1917700"/>
          <a:ext cx="6934200" cy="34791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531517651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305146281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Iterator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6831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b="1" dirty="0"/>
                        <a:t>Modifier 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Method and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9020228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hasNext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the iteration has more elements.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419040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Iterator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next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next element in the iteration.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282078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void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hlinkClick r:id="rId6"/>
                        </a:rPr>
                        <a:t>remove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from the underlying collection the last element returned by this iterator (optional operation).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663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158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98052C-C328-4FFE-8EA8-5FC84F53C564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19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7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19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20955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818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19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22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20955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2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20955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F5067A5-55AD-428B-A171-4666933AAA1B}"/>
              </a:ext>
            </a:extLst>
          </p:cNvPr>
          <p:cNvSpPr txBox="1"/>
          <p:nvPr/>
        </p:nvSpPr>
        <p:spPr>
          <a:xfrm>
            <a:off x="533400" y="1524000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19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19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03E0838-965B-B043-A943-597272FAB47A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074F72E9-4C98-874B-9AEE-E44F9D046FFE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8F8E3-B583-0047-B8E4-699FEBC167BC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1E37DB87-9F2F-D843-A09D-5ECF566B4E77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348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99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19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</a:t>
            </a:r>
            <a:r>
              <a:rPr lang="en-US" dirty="0"/>
              <a:t>());		    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03E0838-965B-B043-A943-597272FAB47A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074F72E9-4C98-874B-9AEE-E44F9D046FFE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8F8E3-B583-0047-B8E4-699FEBC167BC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1E37DB87-9F2F-D843-A09D-5ECF566B4E77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3734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endParaRPr lang="en-US" b="1" dirty="0"/>
          </a:p>
          <a:p>
            <a:r>
              <a:rPr lang="en-US" dirty="0"/>
              <a:t>		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03E0838-965B-B043-A943-597272FAB47A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074F72E9-4C98-874B-9AEE-E44F9D046FFE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8F8E3-B583-0047-B8E4-699FEBC167BC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1E37DB87-9F2F-D843-A09D-5ECF566B4E77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868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EDF9B9CE-E169-7E4F-9D7D-F84BEA8EC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99346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AF6B0-B79C-CD45-8231-67F742902755}"/>
              </a:ext>
            </a:extLst>
          </p:cNvPr>
          <p:cNvGrpSpPr/>
          <p:nvPr/>
        </p:nvGrpSpPr>
        <p:grpSpPr>
          <a:xfrm>
            <a:off x="2107692" y="3233994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46290E09-165A-C04B-93A8-E2A3309A48BB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E7D62-F1F7-694B-9284-DECDE18BC8E8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FB8592-178A-3F47-9DF3-C2EFF2B04E3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435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EDF9B9CE-E169-7E4F-9D7D-F84BEA8EC3DB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</a:t>
            </a:r>
          </a:p>
          <a:p>
            <a:r>
              <a:rPr lang="en-US" dirty="0" err="1"/>
              <a:t>here.add</a:t>
            </a:r>
            <a:r>
              <a:rPr lang="en-US" dirty="0"/>
              <a:t>(53);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AF6B0-B79C-CD45-8231-67F742902755}"/>
              </a:ext>
            </a:extLst>
          </p:cNvPr>
          <p:cNvGrpSpPr/>
          <p:nvPr/>
        </p:nvGrpSpPr>
        <p:grpSpPr>
          <a:xfrm>
            <a:off x="2107692" y="3233994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46290E09-165A-C04B-93A8-E2A3309A48BB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E7D62-F1F7-694B-9284-DECDE18BC8E8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FB8592-178A-3F47-9DF3-C2EFF2B04E3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41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 </a:t>
            </a:r>
          </a:p>
          <a:p>
            <a:r>
              <a:rPr lang="en-US" dirty="0" err="1"/>
              <a:t>here.add</a:t>
            </a:r>
            <a:r>
              <a:rPr lang="en-US" dirty="0"/>
              <a:t>(53);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4063156"/>
          <a:ext cx="73914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79074789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AF6B0-B79C-CD45-8231-67F742902755}"/>
              </a:ext>
            </a:extLst>
          </p:cNvPr>
          <p:cNvGrpSpPr/>
          <p:nvPr/>
        </p:nvGrpSpPr>
        <p:grpSpPr>
          <a:xfrm>
            <a:off x="3124200" y="3223203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46290E09-165A-C04B-93A8-E2A3309A48BB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E7D62-F1F7-694B-9284-DECDE18BC8E8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FB8592-178A-3F47-9DF3-C2EFF2B04E3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91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A27BFA5-30BB-6740-A31A-16FE48C7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46555"/>
              </p:ext>
            </p:extLst>
          </p:nvPr>
        </p:nvGraphicFramePr>
        <p:xfrm>
          <a:off x="102108" y="1025189"/>
          <a:ext cx="8939784" cy="5634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3305">
                  <a:extLst>
                    <a:ext uri="{9D8B030D-6E8A-4147-A177-3AD203B41FA5}">
                      <a16:colId xmlns:a16="http://schemas.microsoft.com/office/drawing/2014/main" val="1531517651"/>
                    </a:ext>
                  </a:extLst>
                </a:gridCol>
                <a:gridCol w="7366479">
                  <a:extLst>
                    <a:ext uri="{9D8B030D-6E8A-4147-A177-3AD203B41FA5}">
                      <a16:colId xmlns:a16="http://schemas.microsoft.com/office/drawing/2014/main" val="3051462812"/>
                    </a:ext>
                  </a:extLst>
                </a:gridCol>
              </a:tblGrid>
              <a:tr h="4508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ListIterator</a:t>
                      </a:r>
                      <a:r>
                        <a:rPr lang="en-US" sz="2800" dirty="0"/>
                        <a:t> Interface </a:t>
                      </a:r>
                      <a:r>
                        <a:rPr lang="en-US" sz="1400" dirty="0"/>
                        <a:t>(extends Iterator)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6831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400" b="1" dirty="0"/>
                        <a:t>Modifier 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Method and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9020228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void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add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stIterator"/>
                        </a:rPr>
                        <a:t>E</a:t>
                      </a:r>
                      <a:r>
                        <a:rPr lang="en-US" sz="1400" dirty="0">
                          <a:effectLst/>
                        </a:rPr>
                        <a:t> e)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into the list (optional operation).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419040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boolean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hasPrevious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list iterator has more elements when traversing the list in the reverse direction.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282078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int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6"/>
                        </a:rPr>
                        <a:t>nextIndex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index of the element that would be returned by a subsequent call to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  <a:hlinkClick r:id="rId7"/>
                        </a:rPr>
                        <a:t>next()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663656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stIterator"/>
                        </a:rPr>
                        <a:t>E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8"/>
                        </a:rPr>
                        <a:t>previous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previous element in the list and moves the cursor position backwards.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650537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9"/>
                        </a:rPr>
                        <a:t>previousIndex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index of the element that would be returned by a subsequent call to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  <a:hlinkClick r:id="rId8"/>
                        </a:rPr>
                        <a:t>previous()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2635704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void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10"/>
                        </a:rPr>
                        <a:t>remove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from the list the last element that was returned by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  <a:hlinkClick r:id="rId7"/>
                        </a:rPr>
                        <a:t>next()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or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  <a:hlinkClick r:id="rId8"/>
                        </a:rPr>
                        <a:t>previous()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(optional operation).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9670966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void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11"/>
                        </a:rPr>
                        <a:t>set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stIterator"/>
                        </a:rPr>
                        <a:t>E</a:t>
                      </a:r>
                      <a:r>
                        <a:rPr lang="en-US" sz="1400" dirty="0">
                          <a:effectLst/>
                        </a:rPr>
                        <a:t> e)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Replaces the last element returned by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  <a:hlinkClick r:id="rId7"/>
                        </a:rPr>
                        <a:t>next()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or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  <a:hlinkClick r:id="rId8"/>
                        </a:rPr>
                        <a:t>previous()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with the specified element (optional operation).</a:t>
                      </a:r>
                    </a:p>
                  </a:txBody>
                  <a:tcPr marL="95250" marR="28575" marT="76200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119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511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 </a:t>
            </a:r>
          </a:p>
          <a:p>
            <a:r>
              <a:rPr lang="en-US" dirty="0" err="1"/>
              <a:t>here.add</a:t>
            </a:r>
            <a:r>
              <a:rPr lang="en-US" dirty="0"/>
              <a:t>(53);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49032"/>
              </p:ext>
            </p:extLst>
          </p:nvPr>
        </p:nvGraphicFramePr>
        <p:xfrm>
          <a:off x="1295400" y="4063156"/>
          <a:ext cx="73914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79074789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AF6B0-B79C-CD45-8231-67F742902755}"/>
              </a:ext>
            </a:extLst>
          </p:cNvPr>
          <p:cNvGrpSpPr/>
          <p:nvPr/>
        </p:nvGrpSpPr>
        <p:grpSpPr>
          <a:xfrm>
            <a:off x="3124200" y="3223203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46290E09-165A-C04B-93A8-E2A3309A48BB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E7D62-F1F7-694B-9284-DECDE18BC8E8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FB8592-178A-3F47-9DF3-C2EFF2B04E3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5667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 </a:t>
            </a:r>
          </a:p>
          <a:p>
            <a:r>
              <a:rPr lang="en-US" dirty="0" err="1"/>
              <a:t>here.add</a:t>
            </a:r>
            <a:r>
              <a:rPr lang="en-US" dirty="0"/>
              <a:t>(53); 				 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4063156"/>
          <a:ext cx="73914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79074789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AF6B0-B79C-CD45-8231-67F742902755}"/>
              </a:ext>
            </a:extLst>
          </p:cNvPr>
          <p:cNvGrpSpPr/>
          <p:nvPr/>
        </p:nvGrpSpPr>
        <p:grpSpPr>
          <a:xfrm>
            <a:off x="4572000" y="3223203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46290E09-165A-C04B-93A8-E2A3309A48BB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E7D62-F1F7-694B-9284-DECDE18BC8E8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FB8592-178A-3F47-9DF3-C2EFF2B04E3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26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endParaRPr lang="en-US" b="1" dirty="0"/>
          </a:p>
          <a:p>
            <a:r>
              <a:rPr lang="en-US" dirty="0"/>
              <a:t>		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03E0838-965B-B043-A943-597272FAB47A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074F72E9-4C98-874B-9AEE-E44F9D046FFE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8F8E3-B583-0047-B8E4-699FEBC167BC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1E37DB87-9F2F-D843-A09D-5ECF566B4E77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11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EDF9B9CE-E169-7E4F-9D7D-F84BEA8EC3DB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AF6B0-B79C-CD45-8231-67F742902755}"/>
              </a:ext>
            </a:extLst>
          </p:cNvPr>
          <p:cNvGrpSpPr/>
          <p:nvPr/>
        </p:nvGrpSpPr>
        <p:grpSpPr>
          <a:xfrm>
            <a:off x="2107692" y="3233994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46290E09-165A-C04B-93A8-E2A3309A48BB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E7D62-F1F7-694B-9284-DECDE18BC8E8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FB8592-178A-3F47-9DF3-C2EFF2B04E3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2279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EDF9B9CE-E169-7E4F-9D7D-F84BEA8EC3DB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</a:t>
            </a:r>
          </a:p>
          <a:p>
            <a:r>
              <a:rPr lang="en-US" dirty="0" err="1"/>
              <a:t>here.set</a:t>
            </a:r>
            <a:r>
              <a:rPr lang="en-US" dirty="0"/>
              <a:t>(42);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AF6B0-B79C-CD45-8231-67F742902755}"/>
              </a:ext>
            </a:extLst>
          </p:cNvPr>
          <p:cNvGrpSpPr/>
          <p:nvPr/>
        </p:nvGrpSpPr>
        <p:grpSpPr>
          <a:xfrm>
            <a:off x="2107692" y="3233994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46290E09-165A-C04B-93A8-E2A3309A48BB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E7D62-F1F7-694B-9284-DECDE18BC8E8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FB8592-178A-3F47-9DF3-C2EFF2B04E3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812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</a:t>
            </a:r>
          </a:p>
          <a:p>
            <a:r>
              <a:rPr lang="en-US" dirty="0" err="1"/>
              <a:t>here.set</a:t>
            </a:r>
            <a:r>
              <a:rPr lang="en-US" dirty="0"/>
              <a:t>(42);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EDF9B9CE-E169-7E4F-9D7D-F84BEA8EC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25342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AF6B0-B79C-CD45-8231-67F742902755}"/>
              </a:ext>
            </a:extLst>
          </p:cNvPr>
          <p:cNvGrpSpPr/>
          <p:nvPr/>
        </p:nvGrpSpPr>
        <p:grpSpPr>
          <a:xfrm>
            <a:off x="2107692" y="3233994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46290E09-165A-C04B-93A8-E2A3309A48BB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BE7D62-F1F7-694B-9284-DECDE18BC8E8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FB8592-178A-3F47-9DF3-C2EFF2B04E3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41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 15 </a:t>
            </a:r>
          </a:p>
          <a:p>
            <a:r>
              <a:rPr lang="en-US" dirty="0" err="1"/>
              <a:t>here.set</a:t>
            </a:r>
            <a:r>
              <a:rPr lang="en-US" dirty="0"/>
              <a:t>(42); 				 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EDF9B9CE-E169-7E4F-9D7D-F84BEA8EC3DB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DFAE2C-D570-5044-ABD9-193EF3A09FA9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27" name="Bevel 26">
              <a:extLst>
                <a:ext uri="{FF2B5EF4-FFF2-40B4-BE49-F238E27FC236}">
                  <a16:creationId xmlns:a16="http://schemas.microsoft.com/office/drawing/2014/main" id="{69AA9174-F817-3C4B-9749-2DC65830C4D1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A28312-1783-4245-9314-C90FFC41BC0F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9FC1B12F-7EAB-8F47-9749-0925CCB81BD1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776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endParaRPr lang="en-US" b="1" dirty="0"/>
          </a:p>
          <a:p>
            <a:r>
              <a:rPr lang="en-US" dirty="0"/>
              <a:t>		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03E0838-965B-B043-A943-597272FAB47A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074F72E9-4C98-874B-9AEE-E44F9D046FFE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8F8E3-B583-0047-B8E4-699FEBC167BC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1E37DB87-9F2F-D843-A09D-5ECF566B4E77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86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here.previousIndex</a:t>
            </a:r>
            <a:r>
              <a:rPr lang="en-US" dirty="0"/>
              <a:t>());	     -1	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03E0838-965B-B043-A943-597272FAB47A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074F72E9-4C98-874B-9AEE-E44F9D046FFE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8F8E3-B583-0047-B8E4-699FEBC167BC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1E37DB87-9F2F-D843-A09D-5ECF566B4E77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568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here.previousIndex</a:t>
            </a:r>
            <a:r>
              <a:rPr lang="en-US" dirty="0"/>
              <a:t>());	     -1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here.nextIndex</a:t>
            </a:r>
            <a:r>
              <a:rPr lang="en-US" dirty="0"/>
              <a:t>());	     	      0	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03E0838-965B-B043-A943-597272FAB47A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074F72E9-4C98-874B-9AEE-E44F9D046FFE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8F8E3-B583-0047-B8E4-699FEBC167BC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1E37DB87-9F2F-D843-A09D-5ECF566B4E77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32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98982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73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here = </a:t>
            </a:r>
            <a:r>
              <a:rPr lang="en-US" dirty="0" err="1"/>
              <a:t>list.listIterator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here.previousIndex</a:t>
            </a:r>
            <a:r>
              <a:rPr lang="en-US" dirty="0"/>
              <a:t>());	     -1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here.nextIndex</a:t>
            </a:r>
            <a:r>
              <a:rPr lang="en-US" dirty="0"/>
              <a:t>());	  	      0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here.nextIndex</a:t>
            </a:r>
            <a:r>
              <a:rPr lang="en-US" dirty="0"/>
              <a:t>());	  	     -1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A33F8CED-95E9-BC45-933C-27684A254881}"/>
              </a:ext>
            </a:extLst>
          </p:cNvPr>
          <p:cNvGrpSpPr/>
          <p:nvPr/>
        </p:nvGrpSpPr>
        <p:grpSpPr>
          <a:xfrm>
            <a:off x="6640068" y="3187191"/>
            <a:ext cx="1208532" cy="1632986"/>
            <a:chOff x="2106168" y="3210534"/>
            <a:chExt cx="1208532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3BCAC82C-1D21-B647-94E9-EC508B40F340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708081-CD05-A84B-8DA4-14DA33B97AA6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C1E2E34D-6F55-174C-AE06-1FAD3AEE769E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7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here = </a:t>
            </a:r>
            <a:r>
              <a:rPr lang="en-US" dirty="0" err="1"/>
              <a:t>list.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();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88320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4" name="Bevel 3">
            <a:extLst>
              <a:ext uri="{FF2B5EF4-FFF2-40B4-BE49-F238E27FC236}">
                <a16:creationId xmlns:a16="http://schemas.microsoft.com/office/drawing/2014/main" id="{9B0621F7-16AE-5F4F-B29C-5FBDCB29AFEC}"/>
              </a:ext>
            </a:extLst>
          </p:cNvPr>
          <p:cNvSpPr/>
          <p:nvPr/>
        </p:nvSpPr>
        <p:spPr>
          <a:xfrm>
            <a:off x="1676400" y="4050487"/>
            <a:ext cx="152400" cy="793033"/>
          </a:xfrm>
          <a:prstGeom prst="bevel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78AB4-CD59-594B-A1D9-7E6205514870}"/>
              </a:ext>
            </a:extLst>
          </p:cNvPr>
          <p:cNvSpPr/>
          <p:nvPr/>
        </p:nvSpPr>
        <p:spPr>
          <a:xfrm>
            <a:off x="2106168" y="3210534"/>
            <a:ext cx="685800" cy="436932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23E9D2C-F21F-EF44-9947-78A498110A44}"/>
              </a:ext>
            </a:extLst>
          </p:cNvPr>
          <p:cNvSpPr/>
          <p:nvPr/>
        </p:nvSpPr>
        <p:spPr>
          <a:xfrm rot="7953702">
            <a:off x="1779190" y="3783994"/>
            <a:ext cx="344075" cy="75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here = </a:t>
            </a:r>
            <a:r>
              <a:rPr lang="en-US" dirty="0" err="1"/>
              <a:t>list.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0076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4" name="Bevel 3">
            <a:extLst>
              <a:ext uri="{FF2B5EF4-FFF2-40B4-BE49-F238E27FC236}">
                <a16:creationId xmlns:a16="http://schemas.microsoft.com/office/drawing/2014/main" id="{9B0621F7-16AE-5F4F-B29C-5FBDCB29AFEC}"/>
              </a:ext>
            </a:extLst>
          </p:cNvPr>
          <p:cNvSpPr/>
          <p:nvPr/>
        </p:nvSpPr>
        <p:spPr>
          <a:xfrm>
            <a:off x="3162300" y="4050487"/>
            <a:ext cx="152400" cy="793033"/>
          </a:xfrm>
          <a:prstGeom prst="bevel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78AB4-CD59-594B-A1D9-7E6205514870}"/>
              </a:ext>
            </a:extLst>
          </p:cNvPr>
          <p:cNvSpPr/>
          <p:nvPr/>
        </p:nvSpPr>
        <p:spPr>
          <a:xfrm>
            <a:off x="2106168" y="3210534"/>
            <a:ext cx="685800" cy="436932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23E9D2C-F21F-EF44-9947-78A498110A44}"/>
              </a:ext>
            </a:extLst>
          </p:cNvPr>
          <p:cNvSpPr/>
          <p:nvPr/>
        </p:nvSpPr>
        <p:spPr>
          <a:xfrm rot="2852839">
            <a:off x="2770995" y="3834740"/>
            <a:ext cx="4133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0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here = </a:t>
            </a:r>
            <a:r>
              <a:rPr lang="en-US" dirty="0" err="1"/>
              <a:t>list.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51342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4" name="Bevel 3">
            <a:extLst>
              <a:ext uri="{FF2B5EF4-FFF2-40B4-BE49-F238E27FC236}">
                <a16:creationId xmlns:a16="http://schemas.microsoft.com/office/drawing/2014/main" id="{9B0621F7-16AE-5F4F-B29C-5FBDCB29AFEC}"/>
              </a:ext>
            </a:extLst>
          </p:cNvPr>
          <p:cNvSpPr/>
          <p:nvPr/>
        </p:nvSpPr>
        <p:spPr>
          <a:xfrm>
            <a:off x="3162300" y="4050487"/>
            <a:ext cx="152400" cy="793033"/>
          </a:xfrm>
          <a:prstGeom prst="bevel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78AB4-CD59-594B-A1D9-7E6205514870}"/>
              </a:ext>
            </a:extLst>
          </p:cNvPr>
          <p:cNvSpPr/>
          <p:nvPr/>
        </p:nvSpPr>
        <p:spPr>
          <a:xfrm>
            <a:off x="2106168" y="3210534"/>
            <a:ext cx="685800" cy="436932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23E9D2C-F21F-EF44-9947-78A498110A44}"/>
              </a:ext>
            </a:extLst>
          </p:cNvPr>
          <p:cNvSpPr/>
          <p:nvPr/>
        </p:nvSpPr>
        <p:spPr>
          <a:xfrm rot="2852839">
            <a:off x="2770995" y="3834740"/>
            <a:ext cx="4133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here = </a:t>
            </a:r>
            <a:r>
              <a:rPr lang="en-US" dirty="0" err="1"/>
              <a:t>list.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02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96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cs typeface="Latha" panose="020B0604020202020204" pitchFamily="34" charset="0"/>
              </a:rPr>
              <a:t>ListIterator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here = </a:t>
            </a:r>
            <a:r>
              <a:rPr lang="en-US" dirty="0" err="1"/>
              <a:t>list.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();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22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80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</TotalTime>
  <Words>3811</Words>
  <Application>Microsoft Office PowerPoint</Application>
  <PresentationFormat>On-screen Show (4:3)</PresentationFormat>
  <Paragraphs>968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DejaVu Serif</vt:lpstr>
      <vt:lpstr>Office Theme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</vt:vector>
  </TitlesOfParts>
  <Company>Lewisville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Schutz, Nathan</dc:creator>
  <cp:lastModifiedBy>Stites, Jared</cp:lastModifiedBy>
  <cp:revision>568</cp:revision>
  <dcterms:created xsi:type="dcterms:W3CDTF">2012-11-12T15:07:18Z</dcterms:created>
  <dcterms:modified xsi:type="dcterms:W3CDTF">2021-09-01T20:11:00Z</dcterms:modified>
</cp:coreProperties>
</file>